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7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9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Middleware – </a:t>
            </a:r>
            <a:r>
              <a:rPr lang="zh-CN" altLang="en-US" dirty="0" smtClean="0"/>
              <a:t>张栖银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4618856" cy="4997152"/>
          </a:xfrm>
        </p:spPr>
        <p:txBody>
          <a:bodyPr/>
          <a:lstStyle/>
          <a:p>
            <a:r>
              <a:rPr lang="zh-CN" altLang="en-US" dirty="0" smtClean="0"/>
              <a:t>服务的使用流程：</a:t>
            </a:r>
            <a:endParaRPr lang="en-US" altLang="zh-CN" dirty="0" smtClean="0"/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dirty="0" err="1" smtClean="0"/>
              <a:t>setProcessName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dirty="0" err="1" smtClean="0"/>
              <a:t>setConfigPath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addService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addService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addService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dirty="0" smtClean="0"/>
              <a:t>start()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b="1" dirty="0" err="1" smtClean="0"/>
              <a:t>startBusiness</a:t>
            </a:r>
            <a:r>
              <a:rPr lang="en-US" altLang="zh-CN" sz="2400" b="1" dirty="0" smtClean="0"/>
              <a:t>()</a:t>
            </a:r>
          </a:p>
          <a:p>
            <a:pPr marL="877824" lvl="1" indent="-384048">
              <a:buSzPct val="80000"/>
              <a:buFont typeface="Wingdings 2"/>
              <a:buChar char=""/>
            </a:pPr>
            <a:r>
              <a:rPr lang="en-US" altLang="zh-CN" sz="2400" dirty="0" err="1" smtClean="0"/>
              <a:t>runUntilAskedToQuit</a:t>
            </a:r>
            <a:r>
              <a:rPr lang="en-US" altLang="zh-CN" sz="2400" dirty="0" smtClean="0"/>
              <a:t>()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48064" y="1484784"/>
            <a:ext cx="4618856" cy="499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zh-CN" altLang="en-US" sz="3000" dirty="0" smtClean="0"/>
              <a:t>功能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的使用流程：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0070C0"/>
                </a:solidFill>
              </a:rPr>
              <a:t>getUserBodyData</a:t>
            </a:r>
            <a:r>
              <a:rPr lang="en-US" altLang="zh-CN" sz="2400" dirty="0" smtClean="0"/>
              <a:t>()</a:t>
            </a:r>
          </a:p>
          <a:p>
            <a:pPr marL="877824" marR="0" lvl="1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doYourFunction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setResponseMsg</a:t>
            </a:r>
            <a:r>
              <a:rPr lang="en-US" altLang="zh-CN" sz="2400" dirty="0" smtClean="0"/>
              <a:t>()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77824" marR="0" lvl="1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演示实例展示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模块及业务开发：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模块的开发；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业务的开发；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zh-CN" altLang="en-US" dirty="0" smtClean="0"/>
              <a:t>模块的部署及配置文件修改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本模块内部的单次及多次调用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远程的首次、二次与多次调用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996952"/>
            <a:ext cx="73997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未完待续。。。</a:t>
            </a:r>
            <a:endParaRPr lang="zh-CN" altLang="en-US" sz="8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7837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离商品化还有一定距离！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RPC</a:t>
            </a:r>
            <a:r>
              <a:rPr lang="zh-CN" altLang="en-US" dirty="0" smtClean="0"/>
              <a:t>原理介绍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的同步分析</a:t>
            </a:r>
            <a:endParaRPr lang="en-US" altLang="zh-CN" dirty="0" smtClean="0"/>
          </a:p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框架介绍</a:t>
            </a:r>
            <a:endParaRPr lang="en-US" altLang="zh-CN" dirty="0" smtClean="0"/>
          </a:p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框架使用</a:t>
            </a:r>
            <a:endParaRPr lang="en-US" altLang="zh-CN" dirty="0" smtClean="0"/>
          </a:p>
          <a:p>
            <a:r>
              <a:rPr lang="zh-CN" altLang="en-US" dirty="0" smtClean="0"/>
              <a:t>演示实例展示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RPC </a:t>
            </a:r>
            <a:r>
              <a:rPr lang="zh-CN" altLang="zh-CN" dirty="0" smtClean="0"/>
              <a:t>的全称是</a:t>
            </a:r>
            <a:r>
              <a:rPr lang="en-US" altLang="zh-CN" dirty="0" smtClean="0"/>
              <a:t>Remote Procedure Call</a:t>
            </a:r>
            <a:r>
              <a:rPr lang="zh-CN" altLang="zh-CN" dirty="0" smtClean="0"/>
              <a:t>是一种进程间通信方式。</a:t>
            </a:r>
            <a:endParaRPr lang="en-US" altLang="zh-CN" dirty="0" smtClean="0"/>
          </a:p>
          <a:p>
            <a:r>
              <a:rPr lang="zh-CN" altLang="zh-CN" dirty="0" smtClean="0"/>
              <a:t>它</a:t>
            </a:r>
            <a:r>
              <a:rPr lang="zh-CN" altLang="zh-CN" b="1" dirty="0" smtClean="0">
                <a:solidFill>
                  <a:srgbClr val="FF0000"/>
                </a:solidFill>
              </a:rPr>
              <a:t>允许程序调用另一个地址空间</a:t>
            </a:r>
            <a:r>
              <a:rPr lang="zh-CN" altLang="zh-CN" dirty="0" smtClean="0"/>
              <a:t>（通常是共享网络的另一台机器上）的过程或函数，而不用程序员显式编码这个远程调用的细节。</a:t>
            </a:r>
            <a:endParaRPr lang="en-US" altLang="zh-CN" dirty="0" smtClean="0"/>
          </a:p>
          <a:p>
            <a:r>
              <a:rPr lang="zh-CN" altLang="zh-CN" dirty="0" smtClean="0"/>
              <a:t>即程序员</a:t>
            </a:r>
            <a:r>
              <a:rPr lang="zh-CN" altLang="zh-CN" b="1" dirty="0" smtClean="0">
                <a:solidFill>
                  <a:srgbClr val="FF0000"/>
                </a:solidFill>
              </a:rPr>
              <a:t>无论是调用本地的还是远程的，本质上编写的调用代码基本相同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原理介绍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基本的</a:t>
            </a:r>
            <a:r>
              <a:rPr lang="en-US" altLang="zh-CN" b="1" dirty="0" smtClean="0"/>
              <a:t>RPC</a:t>
            </a:r>
            <a:r>
              <a:rPr lang="zh-CN" altLang="en-US" b="1" dirty="0" smtClean="0"/>
              <a:t>框架包括如下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个部分：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1. User</a:t>
            </a:r>
            <a:endParaRPr lang="zh-CN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2. User-stub</a:t>
            </a:r>
            <a:endParaRPr lang="zh-CN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3. </a:t>
            </a:r>
            <a:r>
              <a:rPr lang="en-US" altLang="zh-CN" b="1" dirty="0" err="1" smtClean="0"/>
              <a:t>RPCRuntime</a:t>
            </a:r>
            <a:endParaRPr lang="zh-CN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4. Server-stub</a:t>
            </a:r>
            <a:endParaRPr lang="zh-CN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5. Server</a:t>
            </a:r>
            <a:endParaRPr lang="zh-CN" altLang="zh-CN" dirty="0" smtClean="0"/>
          </a:p>
        </p:txBody>
      </p:sp>
      <p:pic>
        <p:nvPicPr>
          <p:cNvPr id="4" name="图片 3" descr="http://img.blog.csdn.net/20150108170924203?watermark/2/text/aHR0cDovL2Jsb2cuY3Nkbi5uZXQvbWluZGZsb2F0aW5n/font/5a6L5L2T/fontsize/400/fill/I0JBQkFCMA==/dissolve/70/gravity/Cent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7849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的同步分析</a:t>
            </a:r>
            <a:endParaRPr lang="zh-CN" altLang="en-US" dirty="0"/>
          </a:p>
        </p:txBody>
      </p:sp>
      <p:pic>
        <p:nvPicPr>
          <p:cNvPr id="4" name="图片 3" descr="http://img.blog.csdn.net/20150108170924203?watermark/2/text/aHR0cDovL2Jsb2cuY3Nkbi5uZXQvbWluZGZsb2F0aW5n/font/5a6L5L2T/fontsize/400/fill/I0JBQkFCMA==/dissolve/70/gravity/Cent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849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3341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框架介绍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58" y="1204017"/>
            <a:ext cx="8931538" cy="565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框架介绍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09929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47484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使用方法限定在：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）两个配置文件：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rpc_network.ini</a:t>
            </a:r>
          </a:p>
          <a:p>
            <a:pPr lvl="1"/>
            <a:r>
              <a:rPr lang="en-US" altLang="zh-CN" dirty="0" smtClean="0"/>
              <a:t>rpc_process.ini</a:t>
            </a:r>
          </a:p>
          <a:p>
            <a:r>
              <a:rPr lang="en-US" altLang="zh-CN" sz="3400" dirty="0" smtClean="0"/>
              <a:t>2</a:t>
            </a:r>
            <a:r>
              <a:rPr lang="zh-CN" altLang="en-US" sz="3400" dirty="0" smtClean="0"/>
              <a:t>）两个头文件</a:t>
            </a:r>
            <a:endParaRPr lang="en-US" altLang="zh-CN" sz="3400" dirty="0" smtClean="0"/>
          </a:p>
          <a:p>
            <a:pPr lvl="1"/>
            <a:r>
              <a:rPr lang="en-US" altLang="zh-CN" dirty="0" smtClean="0"/>
              <a:t>include “</a:t>
            </a:r>
            <a:r>
              <a:rPr lang="en-US" altLang="zh-CN" dirty="0" err="1" smtClean="0"/>
              <a:t>rpc.h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include “</a:t>
            </a:r>
            <a:r>
              <a:rPr lang="en-US" altLang="zh-CN" dirty="0" err="1" smtClean="0"/>
              <a:t>bodydata.h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）两个类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HSAERPC</a:t>
            </a:r>
          </a:p>
          <a:p>
            <a:pPr lvl="1"/>
            <a:r>
              <a:rPr lang="en-US" altLang="zh-CN" dirty="0" err="1" smtClean="0"/>
              <a:t>BodyData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700808"/>
            <a:ext cx="447484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en-US" altLang="zh-CN" sz="3000" dirty="0" smtClean="0"/>
              <a:t>8</a:t>
            </a:r>
            <a:r>
              <a:rPr lang="zh-CN" altLang="en-US" sz="3000" dirty="0" smtClean="0"/>
              <a:t>个函数接口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dirty="0" err="1" smtClean="0"/>
              <a:t>setProcessName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dirty="0" err="1" smtClean="0"/>
              <a:t>setConfigPath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addService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setResponseMsg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proxyCall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dirty="0" smtClean="0"/>
              <a:t>start()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dirty="0" err="1" smtClean="0"/>
              <a:t>runUntilAskedToQuit</a:t>
            </a:r>
            <a:r>
              <a:rPr lang="en-US" altLang="zh-CN" sz="2400" dirty="0" smtClean="0"/>
              <a:t>()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zh-CN" sz="2400" b="1" dirty="0" err="1" smtClean="0">
                <a:solidFill>
                  <a:srgbClr val="0070C0"/>
                </a:solidFill>
              </a:rPr>
              <a:t>getUserBodyData</a:t>
            </a:r>
            <a:r>
              <a:rPr lang="en-US" altLang="zh-CN" sz="2400" dirty="0" smtClean="0"/>
              <a:t>()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5949280"/>
            <a:ext cx="8856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应用开发转变为模块的开发与部署！</a:t>
            </a:r>
            <a:endParaRPr lang="zh-CN" alt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HSAE-RPC</a:t>
            </a:r>
            <a:r>
              <a:rPr lang="zh-CN" altLang="en-US" dirty="0" smtClean="0"/>
              <a:t>框架使用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4888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的开发流程：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模块功能及业务开发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模块的部署及配置文件修改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385</TotalTime>
  <Words>320</Words>
  <Application>Microsoft Office PowerPoint</Application>
  <PresentationFormat>全屏显示(4:3)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技巧</vt:lpstr>
      <vt:lpstr>HSAE-RPC框架简介</vt:lpstr>
      <vt:lpstr>目录</vt:lpstr>
      <vt:lpstr>RPC简介</vt:lpstr>
      <vt:lpstr>RPC原理介绍</vt:lpstr>
      <vt:lpstr>基于RPC的同步分析</vt:lpstr>
      <vt:lpstr>HSAE-RPC框架介绍</vt:lpstr>
      <vt:lpstr>HSAE-RPC框架介绍</vt:lpstr>
      <vt:lpstr>HSAE-RPC框架使用</vt:lpstr>
      <vt:lpstr>HSAE-RPC框架使用</vt:lpstr>
      <vt:lpstr>HSAE-RPC框架使用</vt:lpstr>
      <vt:lpstr>演示实例展示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HSAE-RPC框架简介</dc:title>
  <dc:creator>xiaoxi5202</dc:creator>
  <cp:lastModifiedBy>Aaron Konishi</cp:lastModifiedBy>
  <cp:revision>93</cp:revision>
  <dcterms:created xsi:type="dcterms:W3CDTF">2017-12-12T00:50:32Z</dcterms:created>
  <dcterms:modified xsi:type="dcterms:W3CDTF">2017-12-12T09:51:13Z</dcterms:modified>
</cp:coreProperties>
</file>