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9" r:id="rId4"/>
    <p:sldId id="274" r:id="rId5"/>
    <p:sldId id="275" r:id="rId6"/>
    <p:sldId id="276" r:id="rId7"/>
    <p:sldId id="277" r:id="rId8"/>
    <p:sldId id="278"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2" autoAdjust="0"/>
    <p:restoredTop sz="78512" autoAdjust="0"/>
  </p:normalViewPr>
  <p:slideViewPr>
    <p:cSldViewPr snapToGrid="0">
      <p:cViewPr varScale="1">
        <p:scale>
          <a:sx n="77" d="100"/>
          <a:sy n="77" d="100"/>
        </p:scale>
        <p:origin x="1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e Ruan" userId="4ac95e28f469dc7c" providerId="LiveId" clId="{18F9302A-E7FB-4051-AEDF-25CA3E6A7C73}"/>
    <pc:docChg chg="undo redo custSel addSld delSld modSld">
      <pc:chgData name="Clare Ruan" userId="4ac95e28f469dc7c" providerId="LiveId" clId="{18F9302A-E7FB-4051-AEDF-25CA3E6A7C73}" dt="2022-11-30T23:34:58.186" v="8379" actId="20577"/>
      <pc:docMkLst>
        <pc:docMk/>
      </pc:docMkLst>
      <pc:sldChg chg="addSp delSp modSp mod">
        <pc:chgData name="Clare Ruan" userId="4ac95e28f469dc7c" providerId="LiveId" clId="{18F9302A-E7FB-4051-AEDF-25CA3E6A7C73}" dt="2022-11-30T22:42:06.900" v="7513" actId="1076"/>
        <pc:sldMkLst>
          <pc:docMk/>
          <pc:sldMk cId="3822052838" sldId="256"/>
        </pc:sldMkLst>
        <pc:spChg chg="mod">
          <ac:chgData name="Clare Ruan" userId="4ac95e28f469dc7c" providerId="LiveId" clId="{18F9302A-E7FB-4051-AEDF-25CA3E6A7C73}" dt="2022-11-30T21:47:15.489" v="6684" actId="14100"/>
          <ac:spMkLst>
            <pc:docMk/>
            <pc:sldMk cId="3822052838" sldId="256"/>
            <ac:spMk id="2" creationId="{271D6B65-4B6A-7551-8C4C-8FFB276C177D}"/>
          </ac:spMkLst>
        </pc:spChg>
        <pc:spChg chg="mod">
          <ac:chgData name="Clare Ruan" userId="4ac95e28f469dc7c" providerId="LiveId" clId="{18F9302A-E7FB-4051-AEDF-25CA3E6A7C73}" dt="2022-11-30T22:42:03.023" v="7511" actId="6549"/>
          <ac:spMkLst>
            <pc:docMk/>
            <pc:sldMk cId="3822052838" sldId="256"/>
            <ac:spMk id="3" creationId="{AB051557-F7D6-D316-711D-8A38F713CDAE}"/>
          </ac:spMkLst>
        </pc:spChg>
        <pc:spChg chg="mod">
          <ac:chgData name="Clare Ruan" userId="4ac95e28f469dc7c" providerId="LiveId" clId="{18F9302A-E7FB-4051-AEDF-25CA3E6A7C73}" dt="2022-11-30T21:48:50.337" v="6733" actId="404"/>
          <ac:spMkLst>
            <pc:docMk/>
            <pc:sldMk cId="3822052838" sldId="256"/>
            <ac:spMk id="6" creationId="{52680368-42C1-DDA6-F72D-A451BC6ECE07}"/>
          </ac:spMkLst>
        </pc:spChg>
        <pc:graphicFrameChg chg="mod modGraphic">
          <ac:chgData name="Clare Ruan" userId="4ac95e28f469dc7c" providerId="LiveId" clId="{18F9302A-E7FB-4051-AEDF-25CA3E6A7C73}" dt="2022-11-30T22:42:06.900" v="7513" actId="1076"/>
          <ac:graphicFrameMkLst>
            <pc:docMk/>
            <pc:sldMk cId="3822052838" sldId="256"/>
            <ac:graphicFrameMk id="8" creationId="{1F14E88F-3F83-2BEC-2D53-FF6253D72E51}"/>
          </ac:graphicFrameMkLst>
        </pc:graphicFrameChg>
        <pc:picChg chg="del mod">
          <ac:chgData name="Clare Ruan" userId="4ac95e28f469dc7c" providerId="LiveId" clId="{18F9302A-E7FB-4051-AEDF-25CA3E6A7C73}" dt="2022-11-30T21:48:17.040" v="6691" actId="478"/>
          <ac:picMkLst>
            <pc:docMk/>
            <pc:sldMk cId="3822052838" sldId="256"/>
            <ac:picMk id="4" creationId="{1AC56F7F-B394-E584-FFE6-23CC3A032692}"/>
          </ac:picMkLst>
        </pc:picChg>
        <pc:picChg chg="add mod">
          <ac:chgData name="Clare Ruan" userId="4ac95e28f469dc7c" providerId="LiveId" clId="{18F9302A-E7FB-4051-AEDF-25CA3E6A7C73}" dt="2022-11-30T21:47:19.121" v="6685" actId="1076"/>
          <ac:picMkLst>
            <pc:docMk/>
            <pc:sldMk cId="3822052838" sldId="256"/>
            <ac:picMk id="5" creationId="{E4FE08B0-E6D1-93E8-A3B1-CA59BF802DD9}"/>
          </ac:picMkLst>
        </pc:picChg>
      </pc:sldChg>
      <pc:sldChg chg="modSp mod">
        <pc:chgData name="Clare Ruan" userId="4ac95e28f469dc7c" providerId="LiveId" clId="{18F9302A-E7FB-4051-AEDF-25CA3E6A7C73}" dt="2022-11-23T23:16:45.258" v="6447" actId="255"/>
        <pc:sldMkLst>
          <pc:docMk/>
          <pc:sldMk cId="3167337465" sldId="257"/>
        </pc:sldMkLst>
        <pc:spChg chg="mod">
          <ac:chgData name="Clare Ruan" userId="4ac95e28f469dc7c" providerId="LiveId" clId="{18F9302A-E7FB-4051-AEDF-25CA3E6A7C73}" dt="2022-11-23T19:30:22.709" v="2504" actId="20577"/>
          <ac:spMkLst>
            <pc:docMk/>
            <pc:sldMk cId="3167337465" sldId="257"/>
            <ac:spMk id="2" creationId="{5F013C16-3E1F-EC3C-86E3-D659BF04DC5E}"/>
          </ac:spMkLst>
        </pc:spChg>
        <pc:spChg chg="mod">
          <ac:chgData name="Clare Ruan" userId="4ac95e28f469dc7c" providerId="LiveId" clId="{18F9302A-E7FB-4051-AEDF-25CA3E6A7C73}" dt="2022-11-23T23:16:25.783" v="6442" actId="255"/>
          <ac:spMkLst>
            <pc:docMk/>
            <pc:sldMk cId="3167337465" sldId="257"/>
            <ac:spMk id="3" creationId="{07746D15-7E0E-D147-2224-2CBD7E24DB00}"/>
          </ac:spMkLst>
        </pc:spChg>
        <pc:spChg chg="mod">
          <ac:chgData name="Clare Ruan" userId="4ac95e28f469dc7c" providerId="LiveId" clId="{18F9302A-E7FB-4051-AEDF-25CA3E6A7C73}" dt="2022-11-23T23:16:45.258" v="6447" actId="255"/>
          <ac:spMkLst>
            <pc:docMk/>
            <pc:sldMk cId="3167337465" sldId="257"/>
            <ac:spMk id="26" creationId="{494FB3DE-E645-7B9E-49AB-63BDE34EB04C}"/>
          </ac:spMkLst>
        </pc:spChg>
        <pc:picChg chg="mod">
          <ac:chgData name="Clare Ruan" userId="4ac95e28f469dc7c" providerId="LiveId" clId="{18F9302A-E7FB-4051-AEDF-25CA3E6A7C73}" dt="2022-11-23T23:16:12.113" v="6439" actId="1076"/>
          <ac:picMkLst>
            <pc:docMk/>
            <pc:sldMk cId="3167337465" sldId="257"/>
            <ac:picMk id="5" creationId="{642D365A-0F33-49BE-BBC4-C23C6A7DC076}"/>
          </ac:picMkLst>
        </pc:picChg>
        <pc:picChg chg="mod">
          <ac:chgData name="Clare Ruan" userId="4ac95e28f469dc7c" providerId="LiveId" clId="{18F9302A-E7FB-4051-AEDF-25CA3E6A7C73}" dt="2022-11-17T02:43:38.133" v="489" actId="14100"/>
          <ac:picMkLst>
            <pc:docMk/>
            <pc:sldMk cId="3167337465" sldId="257"/>
            <ac:picMk id="17" creationId="{A905B250-74EF-B432-BF3E-69C045DFFCAD}"/>
          </ac:picMkLst>
        </pc:picChg>
      </pc:sldChg>
      <pc:sldChg chg="addSp delSp modSp mod modNotesTx">
        <pc:chgData name="Clare Ruan" userId="4ac95e28f469dc7c" providerId="LiveId" clId="{18F9302A-E7FB-4051-AEDF-25CA3E6A7C73}" dt="2022-11-30T23:34:58.186" v="8379" actId="20577"/>
        <pc:sldMkLst>
          <pc:docMk/>
          <pc:sldMk cId="3604972697" sldId="265"/>
        </pc:sldMkLst>
        <pc:spChg chg="add del mod">
          <ac:chgData name="Clare Ruan" userId="4ac95e28f469dc7c" providerId="LiveId" clId="{18F9302A-E7FB-4051-AEDF-25CA3E6A7C73}" dt="2022-11-23T23:10:13.919" v="6361" actId="478"/>
          <ac:spMkLst>
            <pc:docMk/>
            <pc:sldMk cId="3604972697" sldId="265"/>
            <ac:spMk id="3" creationId="{0665549C-9298-0249-CAD7-4D83D98D43CE}"/>
          </ac:spMkLst>
        </pc:spChg>
        <pc:spChg chg="del mod">
          <ac:chgData name="Clare Ruan" userId="4ac95e28f469dc7c" providerId="LiveId" clId="{18F9302A-E7FB-4051-AEDF-25CA3E6A7C73}" dt="2022-11-23T23:10:11.514" v="6360" actId="478"/>
          <ac:spMkLst>
            <pc:docMk/>
            <pc:sldMk cId="3604972697" sldId="265"/>
            <ac:spMk id="4" creationId="{11809073-73F1-E3CB-29E6-C866E87567BD}"/>
          </ac:spMkLst>
        </pc:spChg>
        <pc:spChg chg="add del mod">
          <ac:chgData name="Clare Ruan" userId="4ac95e28f469dc7c" providerId="LiveId" clId="{18F9302A-E7FB-4051-AEDF-25CA3E6A7C73}" dt="2022-11-23T23:10:30.260" v="6364"/>
          <ac:spMkLst>
            <pc:docMk/>
            <pc:sldMk cId="3604972697" sldId="265"/>
            <ac:spMk id="5" creationId="{059B8FA1-273B-0152-2677-476055B2078A}"/>
          </ac:spMkLst>
        </pc:spChg>
        <pc:spChg chg="add mod">
          <ac:chgData name="Clare Ruan" userId="4ac95e28f469dc7c" providerId="LiveId" clId="{18F9302A-E7FB-4051-AEDF-25CA3E6A7C73}" dt="2022-11-30T22:37:31.090" v="7502" actId="242"/>
          <ac:spMkLst>
            <pc:docMk/>
            <pc:sldMk cId="3604972697" sldId="265"/>
            <ac:spMk id="6" creationId="{B8250EC4-688D-C063-1BC2-EFE7447554EF}"/>
          </ac:spMkLst>
        </pc:spChg>
        <pc:spChg chg="add mod">
          <ac:chgData name="Clare Ruan" userId="4ac95e28f469dc7c" providerId="LiveId" clId="{18F9302A-E7FB-4051-AEDF-25CA3E6A7C73}" dt="2022-11-30T23:33:36.363" v="8182" actId="20577"/>
          <ac:spMkLst>
            <pc:docMk/>
            <pc:sldMk cId="3604972697" sldId="265"/>
            <ac:spMk id="7" creationId="{DE3A9D23-BC3A-39C6-7F23-055EC9BDD3AF}"/>
          </ac:spMkLst>
        </pc:spChg>
      </pc:sldChg>
      <pc:sldChg chg="del">
        <pc:chgData name="Clare Ruan" userId="4ac95e28f469dc7c" providerId="LiveId" clId="{18F9302A-E7FB-4051-AEDF-25CA3E6A7C73}" dt="2022-11-16T22:02:32.621" v="1" actId="47"/>
        <pc:sldMkLst>
          <pc:docMk/>
          <pc:sldMk cId="739423672" sldId="266"/>
        </pc:sldMkLst>
      </pc:sldChg>
      <pc:sldChg chg="addSp delSp modSp mod">
        <pc:chgData name="Clare Ruan" userId="4ac95e28f469dc7c" providerId="LiveId" clId="{18F9302A-E7FB-4051-AEDF-25CA3E6A7C73}" dt="2022-11-23T23:16:47.487" v="6449" actId="478"/>
        <pc:sldMkLst>
          <pc:docMk/>
          <pc:sldMk cId="2308051997" sldId="269"/>
        </pc:sldMkLst>
        <pc:spChg chg="mod">
          <ac:chgData name="Clare Ruan" userId="4ac95e28f469dc7c" providerId="LiveId" clId="{18F9302A-E7FB-4051-AEDF-25CA3E6A7C73}" dt="2022-11-23T21:52:35.712" v="5393" actId="14100"/>
          <ac:spMkLst>
            <pc:docMk/>
            <pc:sldMk cId="2308051997" sldId="269"/>
            <ac:spMk id="3" creationId="{07746D15-7E0E-D147-2224-2CBD7E24DB00}"/>
          </ac:spMkLst>
        </pc:spChg>
        <pc:spChg chg="mod">
          <ac:chgData name="Clare Ruan" userId="4ac95e28f469dc7c" providerId="LiveId" clId="{18F9302A-E7FB-4051-AEDF-25CA3E6A7C73}" dt="2022-11-23T21:52:05.682" v="5388" actId="14100"/>
          <ac:spMkLst>
            <pc:docMk/>
            <pc:sldMk cId="2308051997" sldId="269"/>
            <ac:spMk id="25" creationId="{1DCD3339-8D2B-E9E5-9F0F-9C1D3752988F}"/>
          </ac:spMkLst>
        </pc:spChg>
        <pc:spChg chg="mod">
          <ac:chgData name="Clare Ruan" userId="4ac95e28f469dc7c" providerId="LiveId" clId="{18F9302A-E7FB-4051-AEDF-25CA3E6A7C73}" dt="2022-11-23T21:51:51.096" v="5385" actId="948"/>
          <ac:spMkLst>
            <pc:docMk/>
            <pc:sldMk cId="2308051997" sldId="269"/>
            <ac:spMk id="48" creationId="{3E3AAB3A-37A1-CE9E-543C-C0636B446664}"/>
          </ac:spMkLst>
        </pc:spChg>
        <pc:spChg chg="mod">
          <ac:chgData name="Clare Ruan" userId="4ac95e28f469dc7c" providerId="LiveId" clId="{18F9302A-E7FB-4051-AEDF-25CA3E6A7C73}" dt="2022-11-23T21:52:39.976" v="5394" actId="14100"/>
          <ac:spMkLst>
            <pc:docMk/>
            <pc:sldMk cId="2308051997" sldId="269"/>
            <ac:spMk id="76" creationId="{99835C14-451E-C2FE-D657-96CD242C28B8}"/>
          </ac:spMkLst>
        </pc:spChg>
        <pc:spChg chg="add del mod">
          <ac:chgData name="Clare Ruan" userId="4ac95e28f469dc7c" providerId="LiveId" clId="{18F9302A-E7FB-4051-AEDF-25CA3E6A7C73}" dt="2022-11-23T23:16:47.487" v="6449" actId="478"/>
          <ac:spMkLst>
            <pc:docMk/>
            <pc:sldMk cId="2308051997" sldId="269"/>
            <ac:spMk id="85" creationId="{EE286FE4-1209-32A0-819E-CB8E42D367E8}"/>
          </ac:spMkLst>
        </pc:spChg>
        <pc:picChg chg="mod">
          <ac:chgData name="Clare Ruan" userId="4ac95e28f469dc7c" providerId="LiveId" clId="{18F9302A-E7FB-4051-AEDF-25CA3E6A7C73}" dt="2022-11-17T02:44:38.867" v="496" actId="14100"/>
          <ac:picMkLst>
            <pc:docMk/>
            <pc:sldMk cId="2308051997" sldId="269"/>
            <ac:picMk id="9" creationId="{ABA5D02B-094A-DFE9-6B29-FA7C5461C98C}"/>
          </ac:picMkLst>
        </pc:picChg>
        <pc:cxnChg chg="mod">
          <ac:chgData name="Clare Ruan" userId="4ac95e28f469dc7c" providerId="LiveId" clId="{18F9302A-E7FB-4051-AEDF-25CA3E6A7C73}" dt="2022-11-23T21:52:05.682" v="5388" actId="14100"/>
          <ac:cxnSpMkLst>
            <pc:docMk/>
            <pc:sldMk cId="2308051997" sldId="269"/>
            <ac:cxnSpMk id="26" creationId="{F003FD57-AB31-1C05-4DDB-FAE25B455F47}"/>
          </ac:cxnSpMkLst>
        </pc:cxnChg>
      </pc:sldChg>
      <pc:sldChg chg="del">
        <pc:chgData name="Clare Ruan" userId="4ac95e28f469dc7c" providerId="LiveId" clId="{18F9302A-E7FB-4051-AEDF-25CA3E6A7C73}" dt="2022-11-16T22:02:31.308" v="0" actId="47"/>
        <pc:sldMkLst>
          <pc:docMk/>
          <pc:sldMk cId="4151068119" sldId="270"/>
        </pc:sldMkLst>
      </pc:sldChg>
      <pc:sldChg chg="modSp mod">
        <pc:chgData name="Clare Ruan" userId="4ac95e28f469dc7c" providerId="LiveId" clId="{18F9302A-E7FB-4051-AEDF-25CA3E6A7C73}" dt="2022-11-30T23:19:56.831" v="7593" actId="20577"/>
        <pc:sldMkLst>
          <pc:docMk/>
          <pc:sldMk cId="2051669715" sldId="275"/>
        </pc:sldMkLst>
        <pc:spChg chg="mod">
          <ac:chgData name="Clare Ruan" userId="4ac95e28f469dc7c" providerId="LiveId" clId="{18F9302A-E7FB-4051-AEDF-25CA3E6A7C73}" dt="2022-11-17T02:48:51.958" v="536" actId="1076"/>
          <ac:spMkLst>
            <pc:docMk/>
            <pc:sldMk cId="2051669715" sldId="275"/>
            <ac:spMk id="31" creationId="{D0469C81-808B-F348-78DF-FE39098DFCC1}"/>
          </ac:spMkLst>
        </pc:spChg>
        <pc:spChg chg="mod">
          <ac:chgData name="Clare Ruan" userId="4ac95e28f469dc7c" providerId="LiveId" clId="{18F9302A-E7FB-4051-AEDF-25CA3E6A7C73}" dt="2022-11-30T23:19:56.831" v="7593" actId="20577"/>
          <ac:spMkLst>
            <pc:docMk/>
            <pc:sldMk cId="2051669715" sldId="275"/>
            <ac:spMk id="33" creationId="{4761EA4D-2F0B-6BF5-EE43-7F45FF9E8AC7}"/>
          </ac:spMkLst>
        </pc:spChg>
        <pc:cxnChg chg="mod">
          <ac:chgData name="Clare Ruan" userId="4ac95e28f469dc7c" providerId="LiveId" clId="{18F9302A-E7FB-4051-AEDF-25CA3E6A7C73}" dt="2022-11-17T02:48:51.958" v="536" actId="1076"/>
          <ac:cxnSpMkLst>
            <pc:docMk/>
            <pc:sldMk cId="2051669715" sldId="275"/>
            <ac:cxnSpMk id="28" creationId="{3030469B-BB65-6CE8-BD25-0FBBAF4A48A3}"/>
          </ac:cxnSpMkLst>
        </pc:cxnChg>
      </pc:sldChg>
      <pc:sldChg chg="addSp delSp modSp mod">
        <pc:chgData name="Clare Ruan" userId="4ac95e28f469dc7c" providerId="LiveId" clId="{18F9302A-E7FB-4051-AEDF-25CA3E6A7C73}" dt="2022-11-30T21:51:56.723" v="6771" actId="20577"/>
        <pc:sldMkLst>
          <pc:docMk/>
          <pc:sldMk cId="2860792243" sldId="276"/>
        </pc:sldMkLst>
        <pc:spChg chg="mod">
          <ac:chgData name="Clare Ruan" userId="4ac95e28f469dc7c" providerId="LiveId" clId="{18F9302A-E7FB-4051-AEDF-25CA3E6A7C73}" dt="2022-11-30T21:51:56.723" v="6771" actId="20577"/>
          <ac:spMkLst>
            <pc:docMk/>
            <pc:sldMk cId="2860792243" sldId="276"/>
            <ac:spMk id="2" creationId="{5F013C16-3E1F-EC3C-86E3-D659BF04DC5E}"/>
          </ac:spMkLst>
        </pc:spChg>
        <pc:spChg chg="add mod ord">
          <ac:chgData name="Clare Ruan" userId="4ac95e28f469dc7c" providerId="LiveId" clId="{18F9302A-E7FB-4051-AEDF-25CA3E6A7C73}" dt="2022-11-17T03:30:10.420" v="1127" actId="1076"/>
          <ac:spMkLst>
            <pc:docMk/>
            <pc:sldMk cId="2860792243" sldId="276"/>
            <ac:spMk id="3" creationId="{A932622D-698B-2B87-509F-03359D1639E3}"/>
          </ac:spMkLst>
        </pc:spChg>
        <pc:spChg chg="add mod ord">
          <ac:chgData name="Clare Ruan" userId="4ac95e28f469dc7c" providerId="LiveId" clId="{18F9302A-E7FB-4051-AEDF-25CA3E6A7C73}" dt="2022-11-17T04:06:48.260" v="2500" actId="14100"/>
          <ac:spMkLst>
            <pc:docMk/>
            <pc:sldMk cId="2860792243" sldId="276"/>
            <ac:spMk id="4" creationId="{24B05064-E215-48C1-9BCD-A7AB361B7F27}"/>
          </ac:spMkLst>
        </pc:spChg>
        <pc:spChg chg="add mod">
          <ac:chgData name="Clare Ruan" userId="4ac95e28f469dc7c" providerId="LiveId" clId="{18F9302A-E7FB-4051-AEDF-25CA3E6A7C73}" dt="2022-11-17T03:56:28.562" v="2138" actId="1038"/>
          <ac:spMkLst>
            <pc:docMk/>
            <pc:sldMk cId="2860792243" sldId="276"/>
            <ac:spMk id="5" creationId="{A0A060AA-1F25-DBB0-E06B-C50DA77A519C}"/>
          </ac:spMkLst>
        </pc:spChg>
        <pc:spChg chg="add mod ord">
          <ac:chgData name="Clare Ruan" userId="4ac95e28f469dc7c" providerId="LiveId" clId="{18F9302A-E7FB-4051-AEDF-25CA3E6A7C73}" dt="2022-11-17T03:30:22.934" v="1129" actId="1076"/>
          <ac:spMkLst>
            <pc:docMk/>
            <pc:sldMk cId="2860792243" sldId="276"/>
            <ac:spMk id="7" creationId="{6E6ED36E-85E3-879F-3CAA-312F22399498}"/>
          </ac:spMkLst>
        </pc:spChg>
        <pc:spChg chg="add mod">
          <ac:chgData name="Clare Ruan" userId="4ac95e28f469dc7c" providerId="LiveId" clId="{18F9302A-E7FB-4051-AEDF-25CA3E6A7C73}" dt="2022-11-23T20:47:15.519" v="3224" actId="1076"/>
          <ac:spMkLst>
            <pc:docMk/>
            <pc:sldMk cId="2860792243" sldId="276"/>
            <ac:spMk id="8" creationId="{8FEB4AF9-BCDD-E876-A4F0-6DB600DC3E3A}"/>
          </ac:spMkLst>
        </pc:spChg>
        <pc:spChg chg="add mod ord">
          <ac:chgData name="Clare Ruan" userId="4ac95e28f469dc7c" providerId="LiveId" clId="{18F9302A-E7FB-4051-AEDF-25CA3E6A7C73}" dt="2022-11-17T04:04:49.035" v="2413" actId="1038"/>
          <ac:spMkLst>
            <pc:docMk/>
            <pc:sldMk cId="2860792243" sldId="276"/>
            <ac:spMk id="13" creationId="{2040EACA-4D8F-E680-F563-FBCD3539244A}"/>
          </ac:spMkLst>
        </pc:spChg>
        <pc:spChg chg="add mod ord">
          <ac:chgData name="Clare Ruan" userId="4ac95e28f469dc7c" providerId="LiveId" clId="{18F9302A-E7FB-4051-AEDF-25CA3E6A7C73}" dt="2022-11-17T04:03:34.597" v="2366" actId="1076"/>
          <ac:spMkLst>
            <pc:docMk/>
            <pc:sldMk cId="2860792243" sldId="276"/>
            <ac:spMk id="14" creationId="{133B08BA-91A0-B666-906C-3F895638FCE6}"/>
          </ac:spMkLst>
        </pc:spChg>
        <pc:spChg chg="add mod">
          <ac:chgData name="Clare Ruan" userId="4ac95e28f469dc7c" providerId="LiveId" clId="{18F9302A-E7FB-4051-AEDF-25CA3E6A7C73}" dt="2022-11-23T21:13:23.238" v="4033" actId="948"/>
          <ac:spMkLst>
            <pc:docMk/>
            <pc:sldMk cId="2860792243" sldId="276"/>
            <ac:spMk id="17" creationId="{4E3202D8-7BDB-049F-0BDB-3652C3BB881C}"/>
          </ac:spMkLst>
        </pc:spChg>
        <pc:spChg chg="add mod ord">
          <ac:chgData name="Clare Ruan" userId="4ac95e28f469dc7c" providerId="LiveId" clId="{18F9302A-E7FB-4051-AEDF-25CA3E6A7C73}" dt="2022-11-17T04:02:39.634" v="2353"/>
          <ac:spMkLst>
            <pc:docMk/>
            <pc:sldMk cId="2860792243" sldId="276"/>
            <ac:spMk id="18" creationId="{8371921C-EE7E-4A56-78B1-F02FF08AC2F3}"/>
          </ac:spMkLst>
        </pc:spChg>
        <pc:spChg chg="add mod ord">
          <ac:chgData name="Clare Ruan" userId="4ac95e28f469dc7c" providerId="LiveId" clId="{18F9302A-E7FB-4051-AEDF-25CA3E6A7C73}" dt="2022-11-17T04:03:43.328" v="2369" actId="1076"/>
          <ac:spMkLst>
            <pc:docMk/>
            <pc:sldMk cId="2860792243" sldId="276"/>
            <ac:spMk id="19" creationId="{6957A6B4-96C2-D8CA-ED8B-12B602256F6D}"/>
          </ac:spMkLst>
        </pc:spChg>
        <pc:spChg chg="add mod">
          <ac:chgData name="Clare Ruan" userId="4ac95e28f469dc7c" providerId="LiveId" clId="{18F9302A-E7FB-4051-AEDF-25CA3E6A7C73}" dt="2022-11-17T03:56:33.313" v="2139" actId="20577"/>
          <ac:spMkLst>
            <pc:docMk/>
            <pc:sldMk cId="2860792243" sldId="276"/>
            <ac:spMk id="21" creationId="{84150BE8-448D-0A12-D9B5-712431E4821E}"/>
          </ac:spMkLst>
        </pc:spChg>
        <pc:spChg chg="add mod ord">
          <ac:chgData name="Clare Ruan" userId="4ac95e28f469dc7c" providerId="LiveId" clId="{18F9302A-E7FB-4051-AEDF-25CA3E6A7C73}" dt="2022-11-17T04:03:27.065" v="2363" actId="1076"/>
          <ac:spMkLst>
            <pc:docMk/>
            <pc:sldMk cId="2860792243" sldId="276"/>
            <ac:spMk id="22" creationId="{31491AF9-25BC-CC4C-3B32-97B0599EE6BE}"/>
          </ac:spMkLst>
        </pc:spChg>
        <pc:spChg chg="add mod">
          <ac:chgData name="Clare Ruan" userId="4ac95e28f469dc7c" providerId="LiveId" clId="{18F9302A-E7FB-4051-AEDF-25CA3E6A7C73}" dt="2022-11-17T03:55:01.171" v="2111" actId="1076"/>
          <ac:spMkLst>
            <pc:docMk/>
            <pc:sldMk cId="2860792243" sldId="276"/>
            <ac:spMk id="23" creationId="{E8CD89C4-364E-0E11-87B7-3F93314F4B9B}"/>
          </ac:spMkLst>
        </pc:spChg>
        <pc:spChg chg="add mod">
          <ac:chgData name="Clare Ruan" userId="4ac95e28f469dc7c" providerId="LiveId" clId="{18F9302A-E7FB-4051-AEDF-25CA3E6A7C73}" dt="2022-11-17T04:07:10.926" v="2502" actId="208"/>
          <ac:spMkLst>
            <pc:docMk/>
            <pc:sldMk cId="2860792243" sldId="276"/>
            <ac:spMk id="26" creationId="{DCFE06F7-EC32-021F-D514-BBF7B32ED92A}"/>
          </ac:spMkLst>
        </pc:spChg>
        <pc:spChg chg="mod">
          <ac:chgData name="Clare Ruan" userId="4ac95e28f469dc7c" providerId="LiveId" clId="{18F9302A-E7FB-4051-AEDF-25CA3E6A7C73}" dt="2022-11-17T03:57:08.301" v="2158" actId="20577"/>
          <ac:spMkLst>
            <pc:docMk/>
            <pc:sldMk cId="2860792243" sldId="276"/>
            <ac:spMk id="33" creationId="{4761EA4D-2F0B-6BF5-EE43-7F45FF9E8AC7}"/>
          </ac:spMkLst>
        </pc:spChg>
        <pc:picChg chg="add del mod">
          <ac:chgData name="Clare Ruan" userId="4ac95e28f469dc7c" providerId="LiveId" clId="{18F9302A-E7FB-4051-AEDF-25CA3E6A7C73}" dt="2022-11-17T03:28:54.921" v="1103" actId="478"/>
          <ac:picMkLst>
            <pc:docMk/>
            <pc:sldMk cId="2860792243" sldId="276"/>
            <ac:picMk id="9" creationId="{160FD052-105E-152F-B5F1-D43A1BCC07B6}"/>
          </ac:picMkLst>
        </pc:picChg>
        <pc:picChg chg="del">
          <ac:chgData name="Clare Ruan" userId="4ac95e28f469dc7c" providerId="LiveId" clId="{18F9302A-E7FB-4051-AEDF-25CA3E6A7C73}" dt="2022-11-16T23:14:42.856" v="154" actId="478"/>
          <ac:picMkLst>
            <pc:docMk/>
            <pc:sldMk cId="2860792243" sldId="276"/>
            <ac:picMk id="9" creationId="{D100E8C6-A189-EDC6-96C0-07CCD5DF1308}"/>
          </ac:picMkLst>
        </pc:picChg>
        <pc:picChg chg="add mod">
          <ac:chgData name="Clare Ruan" userId="4ac95e28f469dc7c" providerId="LiveId" clId="{18F9302A-E7FB-4051-AEDF-25CA3E6A7C73}" dt="2022-11-23T20:47:07.118" v="3222" actId="1076"/>
          <ac:picMkLst>
            <pc:docMk/>
            <pc:sldMk cId="2860792243" sldId="276"/>
            <ac:picMk id="11" creationId="{B472ED09-5F9C-9BC8-03BA-742DB48AF243}"/>
          </ac:picMkLst>
        </pc:picChg>
        <pc:picChg chg="add del mod">
          <ac:chgData name="Clare Ruan" userId="4ac95e28f469dc7c" providerId="LiveId" clId="{18F9302A-E7FB-4051-AEDF-25CA3E6A7C73}" dt="2022-11-17T00:35:09.329" v="441" actId="478"/>
          <ac:picMkLst>
            <pc:docMk/>
            <pc:sldMk cId="2860792243" sldId="276"/>
            <ac:picMk id="12" creationId="{633F2D6B-EBE4-DC15-B6CE-F6E075776B0A}"/>
          </ac:picMkLst>
        </pc:picChg>
        <pc:picChg chg="add del">
          <ac:chgData name="Clare Ruan" userId="4ac95e28f469dc7c" providerId="LiveId" clId="{18F9302A-E7FB-4051-AEDF-25CA3E6A7C73}" dt="2022-11-17T03:31:26.604" v="1144" actId="478"/>
          <ac:picMkLst>
            <pc:docMk/>
            <pc:sldMk cId="2860792243" sldId="276"/>
            <ac:picMk id="15" creationId="{78278C34-C4D4-99C4-1A96-8C8B9B91CBBC}"/>
          </ac:picMkLst>
        </pc:picChg>
        <pc:picChg chg="add del mod">
          <ac:chgData name="Clare Ruan" userId="4ac95e28f469dc7c" providerId="LiveId" clId="{18F9302A-E7FB-4051-AEDF-25CA3E6A7C73}" dt="2022-11-17T04:01:56.980" v="2344" actId="478"/>
          <ac:picMkLst>
            <pc:docMk/>
            <pc:sldMk cId="2860792243" sldId="276"/>
            <ac:picMk id="16" creationId="{E880D281-1D36-2CBF-6F7C-456A4ED2ECAC}"/>
          </ac:picMkLst>
        </pc:picChg>
        <pc:picChg chg="add del mod">
          <ac:chgData name="Clare Ruan" userId="4ac95e28f469dc7c" providerId="LiveId" clId="{18F9302A-E7FB-4051-AEDF-25CA3E6A7C73}" dt="2022-11-17T03:26:20.308" v="1085" actId="478"/>
          <ac:picMkLst>
            <pc:docMk/>
            <pc:sldMk cId="2860792243" sldId="276"/>
            <ac:picMk id="20" creationId="{22CAC5EF-8B91-303E-7A11-E0CE4C1C78DE}"/>
          </ac:picMkLst>
        </pc:picChg>
        <pc:picChg chg="add mod">
          <ac:chgData name="Clare Ruan" userId="4ac95e28f469dc7c" providerId="LiveId" clId="{18F9302A-E7FB-4051-AEDF-25CA3E6A7C73}" dt="2022-11-17T04:03:10.680" v="2358" actId="1076"/>
          <ac:picMkLst>
            <pc:docMk/>
            <pc:sldMk cId="2860792243" sldId="276"/>
            <ac:picMk id="25" creationId="{030757F0-3906-FCF3-8492-E5CD440D09D5}"/>
          </ac:picMkLst>
        </pc:picChg>
        <pc:cxnChg chg="add mod">
          <ac:chgData name="Clare Ruan" userId="4ac95e28f469dc7c" providerId="LiveId" clId="{18F9302A-E7FB-4051-AEDF-25CA3E6A7C73}" dt="2022-11-23T20:48:29.310" v="3230" actId="208"/>
          <ac:cxnSpMkLst>
            <pc:docMk/>
            <pc:sldMk cId="2860792243" sldId="276"/>
            <ac:cxnSpMk id="10" creationId="{4EB57E9D-D002-A913-DD75-6C1E4B66F695}"/>
          </ac:cxnSpMkLst>
        </pc:cxnChg>
        <pc:cxnChg chg="add mod">
          <ac:chgData name="Clare Ruan" userId="4ac95e28f469dc7c" providerId="LiveId" clId="{18F9302A-E7FB-4051-AEDF-25CA3E6A7C73}" dt="2022-11-23T20:48:51.830" v="3233" actId="14100"/>
          <ac:cxnSpMkLst>
            <pc:docMk/>
            <pc:sldMk cId="2860792243" sldId="276"/>
            <ac:cxnSpMk id="12" creationId="{AC09D5F8-65E0-3DC2-5E30-B8B1569C30A0}"/>
          </ac:cxnSpMkLst>
        </pc:cxnChg>
      </pc:sldChg>
      <pc:sldChg chg="addSp delSp modSp add mod">
        <pc:chgData name="Clare Ruan" userId="4ac95e28f469dc7c" providerId="LiveId" clId="{18F9302A-E7FB-4051-AEDF-25CA3E6A7C73}" dt="2022-11-23T21:25:13.798" v="4361" actId="14100"/>
        <pc:sldMkLst>
          <pc:docMk/>
          <pc:sldMk cId="3668417180" sldId="277"/>
        </pc:sldMkLst>
        <pc:spChg chg="mod">
          <ac:chgData name="Clare Ruan" userId="4ac95e28f469dc7c" providerId="LiveId" clId="{18F9302A-E7FB-4051-AEDF-25CA3E6A7C73}" dt="2022-11-23T20:20:34.870" v="2844" actId="20577"/>
          <ac:spMkLst>
            <pc:docMk/>
            <pc:sldMk cId="3668417180" sldId="277"/>
            <ac:spMk id="2" creationId="{5F013C16-3E1F-EC3C-86E3-D659BF04DC5E}"/>
          </ac:spMkLst>
        </pc:spChg>
        <pc:spChg chg="del">
          <ac:chgData name="Clare Ruan" userId="4ac95e28f469dc7c" providerId="LiveId" clId="{18F9302A-E7FB-4051-AEDF-25CA3E6A7C73}" dt="2022-11-23T20:14:21.655" v="2694" actId="478"/>
          <ac:spMkLst>
            <pc:docMk/>
            <pc:sldMk cId="3668417180" sldId="277"/>
            <ac:spMk id="3" creationId="{A932622D-698B-2B87-509F-03359D1639E3}"/>
          </ac:spMkLst>
        </pc:spChg>
        <pc:spChg chg="del">
          <ac:chgData name="Clare Ruan" userId="4ac95e28f469dc7c" providerId="LiveId" clId="{18F9302A-E7FB-4051-AEDF-25CA3E6A7C73}" dt="2022-11-23T20:14:17.894" v="2690" actId="478"/>
          <ac:spMkLst>
            <pc:docMk/>
            <pc:sldMk cId="3668417180" sldId="277"/>
            <ac:spMk id="4" creationId="{24B05064-E215-48C1-9BCD-A7AB361B7F27}"/>
          </ac:spMkLst>
        </pc:spChg>
        <pc:spChg chg="mod">
          <ac:chgData name="Clare Ruan" userId="4ac95e28f469dc7c" providerId="LiveId" clId="{18F9302A-E7FB-4051-AEDF-25CA3E6A7C73}" dt="2022-11-23T21:22:26.837" v="4252" actId="20577"/>
          <ac:spMkLst>
            <pc:docMk/>
            <pc:sldMk cId="3668417180" sldId="277"/>
            <ac:spMk id="5" creationId="{A0A060AA-1F25-DBB0-E06B-C50DA77A519C}"/>
          </ac:spMkLst>
        </pc:spChg>
        <pc:spChg chg="del">
          <ac:chgData name="Clare Ruan" userId="4ac95e28f469dc7c" providerId="LiveId" clId="{18F9302A-E7FB-4051-AEDF-25CA3E6A7C73}" dt="2022-11-23T20:14:20.230" v="2693" actId="478"/>
          <ac:spMkLst>
            <pc:docMk/>
            <pc:sldMk cId="3668417180" sldId="277"/>
            <ac:spMk id="7" creationId="{6E6ED36E-85E3-879F-3CAA-312F22399498}"/>
          </ac:spMkLst>
        </pc:spChg>
        <pc:spChg chg="del">
          <ac:chgData name="Clare Ruan" userId="4ac95e28f469dc7c" providerId="LiveId" clId="{18F9302A-E7FB-4051-AEDF-25CA3E6A7C73}" dt="2022-11-23T20:14:17.894" v="2690" actId="478"/>
          <ac:spMkLst>
            <pc:docMk/>
            <pc:sldMk cId="3668417180" sldId="277"/>
            <ac:spMk id="13" creationId="{2040EACA-4D8F-E680-F563-FBCD3539244A}"/>
          </ac:spMkLst>
        </pc:spChg>
        <pc:spChg chg="del">
          <ac:chgData name="Clare Ruan" userId="4ac95e28f469dc7c" providerId="LiveId" clId="{18F9302A-E7FB-4051-AEDF-25CA3E6A7C73}" dt="2022-11-23T20:14:17.894" v="2690" actId="478"/>
          <ac:spMkLst>
            <pc:docMk/>
            <pc:sldMk cId="3668417180" sldId="277"/>
            <ac:spMk id="14" creationId="{133B08BA-91A0-B666-906C-3F895638FCE6}"/>
          </ac:spMkLst>
        </pc:spChg>
        <pc:spChg chg="add mod">
          <ac:chgData name="Clare Ruan" userId="4ac95e28f469dc7c" providerId="LiveId" clId="{18F9302A-E7FB-4051-AEDF-25CA3E6A7C73}" dt="2022-11-23T21:17:59.765" v="4091" actId="948"/>
          <ac:spMkLst>
            <pc:docMk/>
            <pc:sldMk cId="3668417180" sldId="277"/>
            <ac:spMk id="15" creationId="{1D229A06-2949-EB65-89C7-BCCD1DB06C43}"/>
          </ac:spMkLst>
        </pc:spChg>
        <pc:spChg chg="mod">
          <ac:chgData name="Clare Ruan" userId="4ac95e28f469dc7c" providerId="LiveId" clId="{18F9302A-E7FB-4051-AEDF-25CA3E6A7C73}" dt="2022-11-23T21:24:47.664" v="4356" actId="20577"/>
          <ac:spMkLst>
            <pc:docMk/>
            <pc:sldMk cId="3668417180" sldId="277"/>
            <ac:spMk id="17" creationId="{4E3202D8-7BDB-049F-0BDB-3652C3BB881C}"/>
          </ac:spMkLst>
        </pc:spChg>
        <pc:spChg chg="del">
          <ac:chgData name="Clare Ruan" userId="4ac95e28f469dc7c" providerId="LiveId" clId="{18F9302A-E7FB-4051-AEDF-25CA3E6A7C73}" dt="2022-11-23T20:14:17.894" v="2690" actId="478"/>
          <ac:spMkLst>
            <pc:docMk/>
            <pc:sldMk cId="3668417180" sldId="277"/>
            <ac:spMk id="18" creationId="{8371921C-EE7E-4A56-78B1-F02FF08AC2F3}"/>
          </ac:spMkLst>
        </pc:spChg>
        <pc:spChg chg="del">
          <ac:chgData name="Clare Ruan" userId="4ac95e28f469dc7c" providerId="LiveId" clId="{18F9302A-E7FB-4051-AEDF-25CA3E6A7C73}" dt="2022-11-23T20:14:17.894" v="2690" actId="478"/>
          <ac:spMkLst>
            <pc:docMk/>
            <pc:sldMk cId="3668417180" sldId="277"/>
            <ac:spMk id="19" creationId="{6957A6B4-96C2-D8CA-ED8B-12B602256F6D}"/>
          </ac:spMkLst>
        </pc:spChg>
        <pc:spChg chg="del">
          <ac:chgData name="Clare Ruan" userId="4ac95e28f469dc7c" providerId="LiveId" clId="{18F9302A-E7FB-4051-AEDF-25CA3E6A7C73}" dt="2022-11-23T20:24:07.070" v="3001" actId="478"/>
          <ac:spMkLst>
            <pc:docMk/>
            <pc:sldMk cId="3668417180" sldId="277"/>
            <ac:spMk id="21" creationId="{84150BE8-448D-0A12-D9B5-712431E4821E}"/>
          </ac:spMkLst>
        </pc:spChg>
        <pc:spChg chg="del">
          <ac:chgData name="Clare Ruan" userId="4ac95e28f469dc7c" providerId="LiveId" clId="{18F9302A-E7FB-4051-AEDF-25CA3E6A7C73}" dt="2022-11-23T20:14:17.894" v="2690" actId="478"/>
          <ac:spMkLst>
            <pc:docMk/>
            <pc:sldMk cId="3668417180" sldId="277"/>
            <ac:spMk id="22" creationId="{31491AF9-25BC-CC4C-3B32-97B0599EE6BE}"/>
          </ac:spMkLst>
        </pc:spChg>
        <pc:spChg chg="del">
          <ac:chgData name="Clare Ruan" userId="4ac95e28f469dc7c" providerId="LiveId" clId="{18F9302A-E7FB-4051-AEDF-25CA3E6A7C73}" dt="2022-11-23T20:14:17.894" v="2690" actId="478"/>
          <ac:spMkLst>
            <pc:docMk/>
            <pc:sldMk cId="3668417180" sldId="277"/>
            <ac:spMk id="23" creationId="{E8CD89C4-364E-0E11-87B7-3F93314F4B9B}"/>
          </ac:spMkLst>
        </pc:spChg>
        <pc:spChg chg="add mod">
          <ac:chgData name="Clare Ruan" userId="4ac95e28f469dc7c" providerId="LiveId" clId="{18F9302A-E7FB-4051-AEDF-25CA3E6A7C73}" dt="2022-11-23T21:19:00.285" v="4122" actId="207"/>
          <ac:spMkLst>
            <pc:docMk/>
            <pc:sldMk cId="3668417180" sldId="277"/>
            <ac:spMk id="24" creationId="{4365E34A-A4D5-6C56-3B18-8D10FDE441D3}"/>
          </ac:spMkLst>
        </pc:spChg>
        <pc:spChg chg="del">
          <ac:chgData name="Clare Ruan" userId="4ac95e28f469dc7c" providerId="LiveId" clId="{18F9302A-E7FB-4051-AEDF-25CA3E6A7C73}" dt="2022-11-23T20:14:19.560" v="2692" actId="478"/>
          <ac:spMkLst>
            <pc:docMk/>
            <pc:sldMk cId="3668417180" sldId="277"/>
            <ac:spMk id="26" creationId="{DCFE06F7-EC32-021F-D514-BBF7B32ED92A}"/>
          </ac:spMkLst>
        </pc:spChg>
        <pc:spChg chg="add mod">
          <ac:chgData name="Clare Ruan" userId="4ac95e28f469dc7c" providerId="LiveId" clId="{18F9302A-E7FB-4051-AEDF-25CA3E6A7C73}" dt="2022-11-23T21:25:05.193" v="4358" actId="1076"/>
          <ac:spMkLst>
            <pc:docMk/>
            <pc:sldMk cId="3668417180" sldId="277"/>
            <ac:spMk id="29" creationId="{3F58154C-6000-C4C0-74F2-05C7055B9D8A}"/>
          </ac:spMkLst>
        </pc:spChg>
        <pc:spChg chg="mod">
          <ac:chgData name="Clare Ruan" userId="4ac95e28f469dc7c" providerId="LiveId" clId="{18F9302A-E7FB-4051-AEDF-25CA3E6A7C73}" dt="2022-11-23T21:16:53.276" v="4084" actId="108"/>
          <ac:spMkLst>
            <pc:docMk/>
            <pc:sldMk cId="3668417180" sldId="277"/>
            <ac:spMk id="33" creationId="{4761EA4D-2F0B-6BF5-EE43-7F45FF9E8AC7}"/>
          </ac:spMkLst>
        </pc:spChg>
        <pc:picChg chg="add mod">
          <ac:chgData name="Clare Ruan" userId="4ac95e28f469dc7c" providerId="LiveId" clId="{18F9302A-E7FB-4051-AEDF-25CA3E6A7C73}" dt="2022-11-23T20:53:47.490" v="3603" actId="1038"/>
          <ac:picMkLst>
            <pc:docMk/>
            <pc:sldMk cId="3668417180" sldId="277"/>
            <ac:picMk id="9" creationId="{6118B9D8-032B-0B22-D200-068895AC7EEE}"/>
          </ac:picMkLst>
        </pc:picChg>
        <pc:picChg chg="del">
          <ac:chgData name="Clare Ruan" userId="4ac95e28f469dc7c" providerId="LiveId" clId="{18F9302A-E7FB-4051-AEDF-25CA3E6A7C73}" dt="2022-11-23T20:14:18.584" v="2691" actId="478"/>
          <ac:picMkLst>
            <pc:docMk/>
            <pc:sldMk cId="3668417180" sldId="277"/>
            <ac:picMk id="11" creationId="{B472ED09-5F9C-9BC8-03BA-742DB48AF243}"/>
          </ac:picMkLst>
        </pc:picChg>
        <pc:picChg chg="add del mod">
          <ac:chgData name="Clare Ruan" userId="4ac95e28f469dc7c" providerId="LiveId" clId="{18F9302A-E7FB-4051-AEDF-25CA3E6A7C73}" dt="2022-11-23T21:07:34.834" v="3956" actId="478"/>
          <ac:picMkLst>
            <pc:docMk/>
            <pc:sldMk cId="3668417180" sldId="277"/>
            <ac:picMk id="12" creationId="{40AE38C9-E69E-84EF-AFC6-1B4730248623}"/>
          </ac:picMkLst>
        </pc:picChg>
        <pc:picChg chg="add mod">
          <ac:chgData name="Clare Ruan" userId="4ac95e28f469dc7c" providerId="LiveId" clId="{18F9302A-E7FB-4051-AEDF-25CA3E6A7C73}" dt="2022-11-23T21:14:29.127" v="4062" actId="1076"/>
          <ac:picMkLst>
            <pc:docMk/>
            <pc:sldMk cId="3668417180" sldId="277"/>
            <ac:picMk id="20" creationId="{29C8AEC2-685F-1726-7DCE-84C3E99E8E4B}"/>
          </ac:picMkLst>
        </pc:picChg>
        <pc:picChg chg="del">
          <ac:chgData name="Clare Ruan" userId="4ac95e28f469dc7c" providerId="LiveId" clId="{18F9302A-E7FB-4051-AEDF-25CA3E6A7C73}" dt="2022-11-23T20:14:15.366" v="2689" actId="478"/>
          <ac:picMkLst>
            <pc:docMk/>
            <pc:sldMk cId="3668417180" sldId="277"/>
            <ac:picMk id="25" creationId="{030757F0-3906-FCF3-8492-E5CD440D09D5}"/>
          </ac:picMkLst>
        </pc:picChg>
        <pc:cxnChg chg="add mod">
          <ac:chgData name="Clare Ruan" userId="4ac95e28f469dc7c" providerId="LiveId" clId="{18F9302A-E7FB-4051-AEDF-25CA3E6A7C73}" dt="2022-11-23T21:19:10.518" v="4124" actId="208"/>
          <ac:cxnSpMkLst>
            <pc:docMk/>
            <pc:sldMk cId="3668417180" sldId="277"/>
            <ac:cxnSpMk id="28" creationId="{283A9352-213A-E08D-25B1-BBC4DC7296F0}"/>
          </ac:cxnSpMkLst>
        </pc:cxnChg>
        <pc:cxnChg chg="add mod">
          <ac:chgData name="Clare Ruan" userId="4ac95e28f469dc7c" providerId="LiveId" clId="{18F9302A-E7FB-4051-AEDF-25CA3E6A7C73}" dt="2022-11-23T21:25:13.798" v="4361" actId="14100"/>
          <ac:cxnSpMkLst>
            <pc:docMk/>
            <pc:sldMk cId="3668417180" sldId="277"/>
            <ac:cxnSpMk id="30" creationId="{128D2366-4839-F4AD-9912-C50099D3855B}"/>
          </ac:cxnSpMkLst>
        </pc:cxnChg>
      </pc:sldChg>
      <pc:sldChg chg="addSp delSp modSp add mod">
        <pc:chgData name="Clare Ruan" userId="4ac95e28f469dc7c" providerId="LiveId" clId="{18F9302A-E7FB-4051-AEDF-25CA3E6A7C73}" dt="2022-11-23T23:19:10.485" v="6630" actId="1076"/>
        <pc:sldMkLst>
          <pc:docMk/>
          <pc:sldMk cId="1030172960" sldId="278"/>
        </pc:sldMkLst>
        <pc:spChg chg="mod">
          <ac:chgData name="Clare Ruan" userId="4ac95e28f469dc7c" providerId="LiveId" clId="{18F9302A-E7FB-4051-AEDF-25CA3E6A7C73}" dt="2022-11-23T23:18:55.914" v="6628" actId="20577"/>
          <ac:spMkLst>
            <pc:docMk/>
            <pc:sldMk cId="1030172960" sldId="278"/>
            <ac:spMk id="2" creationId="{5F013C16-3E1F-EC3C-86E3-D659BF04DC5E}"/>
          </ac:spMkLst>
        </pc:spChg>
        <pc:spChg chg="del">
          <ac:chgData name="Clare Ruan" userId="4ac95e28f469dc7c" providerId="LiveId" clId="{18F9302A-E7FB-4051-AEDF-25CA3E6A7C73}" dt="2022-11-23T20:05:25.285" v="2678" actId="478"/>
          <ac:spMkLst>
            <pc:docMk/>
            <pc:sldMk cId="1030172960" sldId="278"/>
            <ac:spMk id="3" creationId="{A932622D-698B-2B87-509F-03359D1639E3}"/>
          </ac:spMkLst>
        </pc:spChg>
        <pc:spChg chg="del">
          <ac:chgData name="Clare Ruan" userId="4ac95e28f469dc7c" providerId="LiveId" clId="{18F9302A-E7FB-4051-AEDF-25CA3E6A7C73}" dt="2022-11-23T20:05:25.285" v="2678" actId="478"/>
          <ac:spMkLst>
            <pc:docMk/>
            <pc:sldMk cId="1030172960" sldId="278"/>
            <ac:spMk id="4" creationId="{24B05064-E215-48C1-9BCD-A7AB361B7F27}"/>
          </ac:spMkLst>
        </pc:spChg>
        <pc:spChg chg="mod">
          <ac:chgData name="Clare Ruan" userId="4ac95e28f469dc7c" providerId="LiveId" clId="{18F9302A-E7FB-4051-AEDF-25CA3E6A7C73}" dt="2022-11-23T21:41:07.822" v="4950" actId="20577"/>
          <ac:spMkLst>
            <pc:docMk/>
            <pc:sldMk cId="1030172960" sldId="278"/>
            <ac:spMk id="5" creationId="{A0A060AA-1F25-DBB0-E06B-C50DA77A519C}"/>
          </ac:spMkLst>
        </pc:spChg>
        <pc:spChg chg="del">
          <ac:chgData name="Clare Ruan" userId="4ac95e28f469dc7c" providerId="LiveId" clId="{18F9302A-E7FB-4051-AEDF-25CA3E6A7C73}" dt="2022-11-23T20:05:25.285" v="2678" actId="478"/>
          <ac:spMkLst>
            <pc:docMk/>
            <pc:sldMk cId="1030172960" sldId="278"/>
            <ac:spMk id="7" creationId="{6E6ED36E-85E3-879F-3CAA-312F22399498}"/>
          </ac:spMkLst>
        </pc:spChg>
        <pc:spChg chg="del">
          <ac:chgData name="Clare Ruan" userId="4ac95e28f469dc7c" providerId="LiveId" clId="{18F9302A-E7FB-4051-AEDF-25CA3E6A7C73}" dt="2022-11-23T20:03:13.290" v="2512" actId="478"/>
          <ac:spMkLst>
            <pc:docMk/>
            <pc:sldMk cId="1030172960" sldId="278"/>
            <ac:spMk id="13" creationId="{2040EACA-4D8F-E680-F563-FBCD3539244A}"/>
          </ac:spMkLst>
        </pc:spChg>
        <pc:spChg chg="del">
          <ac:chgData name="Clare Ruan" userId="4ac95e28f469dc7c" providerId="LiveId" clId="{18F9302A-E7FB-4051-AEDF-25CA3E6A7C73}" dt="2022-11-23T20:03:07.910" v="2509" actId="478"/>
          <ac:spMkLst>
            <pc:docMk/>
            <pc:sldMk cId="1030172960" sldId="278"/>
            <ac:spMk id="14" creationId="{133B08BA-91A0-B666-906C-3F895638FCE6}"/>
          </ac:spMkLst>
        </pc:spChg>
        <pc:spChg chg="mod">
          <ac:chgData name="Clare Ruan" userId="4ac95e28f469dc7c" providerId="LiveId" clId="{18F9302A-E7FB-4051-AEDF-25CA3E6A7C73}" dt="2022-11-23T23:19:10.485" v="6630" actId="1076"/>
          <ac:spMkLst>
            <pc:docMk/>
            <pc:sldMk cId="1030172960" sldId="278"/>
            <ac:spMk id="17" creationId="{4E3202D8-7BDB-049F-0BDB-3652C3BB881C}"/>
          </ac:spMkLst>
        </pc:spChg>
        <pc:spChg chg="del">
          <ac:chgData name="Clare Ruan" userId="4ac95e28f469dc7c" providerId="LiveId" clId="{18F9302A-E7FB-4051-AEDF-25CA3E6A7C73}" dt="2022-11-23T20:03:13.290" v="2512" actId="478"/>
          <ac:spMkLst>
            <pc:docMk/>
            <pc:sldMk cId="1030172960" sldId="278"/>
            <ac:spMk id="18" creationId="{8371921C-EE7E-4A56-78B1-F02FF08AC2F3}"/>
          </ac:spMkLst>
        </pc:spChg>
        <pc:spChg chg="del">
          <ac:chgData name="Clare Ruan" userId="4ac95e28f469dc7c" providerId="LiveId" clId="{18F9302A-E7FB-4051-AEDF-25CA3E6A7C73}" dt="2022-11-23T20:03:09.764" v="2511" actId="478"/>
          <ac:spMkLst>
            <pc:docMk/>
            <pc:sldMk cId="1030172960" sldId="278"/>
            <ac:spMk id="19" creationId="{6957A6B4-96C2-D8CA-ED8B-12B602256F6D}"/>
          </ac:spMkLst>
        </pc:spChg>
        <pc:spChg chg="mod">
          <ac:chgData name="Clare Ruan" userId="4ac95e28f469dc7c" providerId="LiveId" clId="{18F9302A-E7FB-4051-AEDF-25CA3E6A7C73}" dt="2022-11-23T21:46:05.555" v="5139" actId="14100"/>
          <ac:spMkLst>
            <pc:docMk/>
            <pc:sldMk cId="1030172960" sldId="278"/>
            <ac:spMk id="21" creationId="{84150BE8-448D-0A12-D9B5-712431E4821E}"/>
          </ac:spMkLst>
        </pc:spChg>
        <pc:spChg chg="del">
          <ac:chgData name="Clare Ruan" userId="4ac95e28f469dc7c" providerId="LiveId" clId="{18F9302A-E7FB-4051-AEDF-25CA3E6A7C73}" dt="2022-11-23T20:03:08.745" v="2510" actId="478"/>
          <ac:spMkLst>
            <pc:docMk/>
            <pc:sldMk cId="1030172960" sldId="278"/>
            <ac:spMk id="22" creationId="{31491AF9-25BC-CC4C-3B32-97B0599EE6BE}"/>
          </ac:spMkLst>
        </pc:spChg>
        <pc:spChg chg="del">
          <ac:chgData name="Clare Ruan" userId="4ac95e28f469dc7c" providerId="LiveId" clId="{18F9302A-E7FB-4051-AEDF-25CA3E6A7C73}" dt="2022-11-23T20:03:13.290" v="2512" actId="478"/>
          <ac:spMkLst>
            <pc:docMk/>
            <pc:sldMk cId="1030172960" sldId="278"/>
            <ac:spMk id="23" creationId="{E8CD89C4-364E-0E11-87B7-3F93314F4B9B}"/>
          </ac:spMkLst>
        </pc:spChg>
        <pc:spChg chg="del">
          <ac:chgData name="Clare Ruan" userId="4ac95e28f469dc7c" providerId="LiveId" clId="{18F9302A-E7FB-4051-AEDF-25CA3E6A7C73}" dt="2022-11-23T20:05:25.285" v="2678" actId="478"/>
          <ac:spMkLst>
            <pc:docMk/>
            <pc:sldMk cId="1030172960" sldId="278"/>
            <ac:spMk id="26" creationId="{DCFE06F7-EC32-021F-D514-BBF7B32ED92A}"/>
          </ac:spMkLst>
        </pc:spChg>
        <pc:spChg chg="mod">
          <ac:chgData name="Clare Ruan" userId="4ac95e28f469dc7c" providerId="LiveId" clId="{18F9302A-E7FB-4051-AEDF-25CA3E6A7C73}" dt="2022-11-23T21:29:25.390" v="4410" actId="1076"/>
          <ac:spMkLst>
            <pc:docMk/>
            <pc:sldMk cId="1030172960" sldId="278"/>
            <ac:spMk id="33" creationId="{4761EA4D-2F0B-6BF5-EE43-7F45FF9E8AC7}"/>
          </ac:spMkLst>
        </pc:spChg>
        <pc:picChg chg="add mod">
          <ac:chgData name="Clare Ruan" userId="4ac95e28f469dc7c" providerId="LiveId" clId="{18F9302A-E7FB-4051-AEDF-25CA3E6A7C73}" dt="2022-11-23T21:28:01.574" v="4399" actId="1076"/>
          <ac:picMkLst>
            <pc:docMk/>
            <pc:sldMk cId="1030172960" sldId="278"/>
            <ac:picMk id="9" creationId="{DE2D5D31-E6BA-47FC-152C-D4213196ADA5}"/>
          </ac:picMkLst>
        </pc:picChg>
        <pc:picChg chg="del">
          <ac:chgData name="Clare Ruan" userId="4ac95e28f469dc7c" providerId="LiveId" clId="{18F9302A-E7FB-4051-AEDF-25CA3E6A7C73}" dt="2022-11-23T20:05:21.639" v="2677" actId="478"/>
          <ac:picMkLst>
            <pc:docMk/>
            <pc:sldMk cId="1030172960" sldId="278"/>
            <ac:picMk id="11" creationId="{B472ED09-5F9C-9BC8-03BA-742DB48AF243}"/>
          </ac:picMkLst>
        </pc:picChg>
        <pc:picChg chg="add mod">
          <ac:chgData name="Clare Ruan" userId="4ac95e28f469dc7c" providerId="LiveId" clId="{18F9302A-E7FB-4051-AEDF-25CA3E6A7C73}" dt="2022-11-23T21:28:11.425" v="4403" actId="14100"/>
          <ac:picMkLst>
            <pc:docMk/>
            <pc:sldMk cId="1030172960" sldId="278"/>
            <ac:picMk id="12" creationId="{B0AE94D4-2C0B-BD09-521F-C75DE395A2BE}"/>
          </ac:picMkLst>
        </pc:picChg>
        <pc:picChg chg="del">
          <ac:chgData name="Clare Ruan" userId="4ac95e28f469dc7c" providerId="LiveId" clId="{18F9302A-E7FB-4051-AEDF-25CA3E6A7C73}" dt="2022-11-23T20:03:05.046" v="2508" actId="478"/>
          <ac:picMkLst>
            <pc:docMk/>
            <pc:sldMk cId="1030172960" sldId="278"/>
            <ac:picMk id="25" creationId="{030757F0-3906-FCF3-8492-E5CD440D09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F6203-5710-4AA7-A643-ADA461905965}" type="datetimeFigureOut">
              <a:rPr lang="en-CA" smtClean="0"/>
              <a:t>2022-11-30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C5F74-9D7F-4E3E-8150-FF2441064E7C}" type="slidenum">
              <a:rPr lang="en-CA" smtClean="0"/>
              <a:t>‹#›</a:t>
            </a:fld>
            <a:endParaRPr lang="en-CA"/>
          </a:p>
        </p:txBody>
      </p:sp>
    </p:spTree>
    <p:extLst>
      <p:ext uri="{BB962C8B-B14F-4D97-AF65-F5344CB8AC3E}">
        <p14:creationId xmlns:p14="http://schemas.microsoft.com/office/powerpoint/2010/main" val="274540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p>
          <a:p>
            <a:r>
              <a:rPr lang="en-CA" dirty="0"/>
              <a:t>Following food tickets, customers also contacted us for Coffee’s Communication and Confectionery’s Sales &amp; Distribution.</a:t>
            </a:r>
          </a:p>
          <a:p>
            <a:r>
              <a:rPr lang="en-CA" dirty="0">
                <a:solidFill>
                  <a:schemeClr val="accent1">
                    <a:lumMod val="75000"/>
                  </a:schemeClr>
                </a:solidFill>
              </a:rPr>
              <a:t>Next we deep dive into Food tickets for details.</a:t>
            </a:r>
          </a:p>
          <a:p>
            <a:endParaRPr lang="en-CA" dirty="0"/>
          </a:p>
        </p:txBody>
      </p:sp>
      <p:sp>
        <p:nvSpPr>
          <p:cNvPr id="4" name="Slide Number Placeholder 3"/>
          <p:cNvSpPr>
            <a:spLocks noGrp="1"/>
          </p:cNvSpPr>
          <p:nvPr>
            <p:ph type="sldNum" sz="quarter" idx="5"/>
          </p:nvPr>
        </p:nvSpPr>
        <p:spPr/>
        <p:txBody>
          <a:bodyPr/>
          <a:lstStyle/>
          <a:p>
            <a:fld id="{236C5F74-9D7F-4E3E-8150-FF2441064E7C}" type="slidenum">
              <a:rPr lang="en-CA" smtClean="0"/>
              <a:t>3</a:t>
            </a:fld>
            <a:endParaRPr lang="en-CA"/>
          </a:p>
        </p:txBody>
      </p:sp>
    </p:spTree>
    <p:extLst>
      <p:ext uri="{BB962C8B-B14F-4D97-AF65-F5344CB8AC3E}">
        <p14:creationId xmlns:p14="http://schemas.microsoft.com/office/powerpoint/2010/main" val="408248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Customers are not satisfied with product appearance for Coffee (3.5%) , Infant Nutrition (3.7%).</a:t>
            </a:r>
          </a:p>
          <a:p>
            <a:r>
              <a:rPr lang="en-CA" b="1" dirty="0">
                <a:solidFill>
                  <a:srgbClr val="FF0000"/>
                </a:solidFill>
              </a:rPr>
              <a:t>1.4% of Customers notice there are ice crystals inside of </a:t>
            </a:r>
            <a:r>
              <a:rPr lang="en-CA" b="1" dirty="0">
                <a:solidFill>
                  <a:srgbClr val="FF0000"/>
                </a:solidFill>
                <a:latin typeface="Times New Roman" panose="02020603050405020304" pitchFamily="18" charset="0"/>
              </a:rPr>
              <a:t>Infant Nutrition products. This might cause potential health hazard for infants. It needs immediate attention from management.</a:t>
            </a:r>
            <a:endParaRPr lang="en-CA" b="1" dirty="0">
              <a:solidFill>
                <a:srgbClr val="000000"/>
              </a:solidFill>
              <a:latin typeface="Times New Roman" panose="02020603050405020304" pitchFamily="18" charset="0"/>
            </a:endParaRPr>
          </a:p>
          <a:p>
            <a:r>
              <a:rPr lang="en-CA" dirty="0"/>
              <a:t>There are many Coffee products missing wafer, 1.8% of customers mentioned that. </a:t>
            </a:r>
          </a:p>
          <a:p>
            <a:r>
              <a:rPr lang="en-CA" dirty="0"/>
              <a:t>And the filling quantity and weight for coffee and infant nutrition are questioned by 5% of customers.</a:t>
            </a:r>
            <a:endParaRPr lang="en-CA" sz="1200" kern="1200" dirty="0">
              <a:solidFill>
                <a:srgbClr val="000000"/>
              </a:solidFill>
              <a:effectLst/>
              <a:latin typeface="Times New Roman" panose="02020603050405020304" pitchFamily="18" charset="0"/>
              <a:ea typeface="+mn-ea"/>
              <a:cs typeface="+mn-cs"/>
            </a:endParaRPr>
          </a:p>
          <a:p>
            <a:r>
              <a:rPr lang="en-CA" dirty="0"/>
              <a:t>Moreover, 2.2% of </a:t>
            </a:r>
            <a:r>
              <a:rPr lang="en-US" altLang="zh-CN" dirty="0"/>
              <a:t>customers complain Ice Cream and Beverage tasting different from expected.</a:t>
            </a:r>
          </a:p>
          <a:p>
            <a:r>
              <a:rPr lang="en-US" altLang="zh-CN" dirty="0"/>
              <a:t>If time allows, will deep dive into Communication and Sales.</a:t>
            </a:r>
          </a:p>
          <a:p>
            <a:r>
              <a:rPr lang="en-CA" sz="1200" kern="1200" dirty="0">
                <a:effectLst/>
                <a:latin typeface="Times New Roman" panose="02020603050405020304" pitchFamily="18" charset="0"/>
                <a:ea typeface="+mn-ea"/>
                <a:cs typeface="+mn-cs"/>
              </a:rPr>
              <a:t>Next we want to know which business has the most number of tickets</a:t>
            </a:r>
            <a:endParaRPr lang="en-US" altLang="zh-CN" dirty="0"/>
          </a:p>
          <a:p>
            <a:endParaRPr lang="en-CA" dirty="0"/>
          </a:p>
          <a:p>
            <a:endParaRPr lang="en-CA" dirty="0"/>
          </a:p>
          <a:p>
            <a:r>
              <a:rPr lang="en-CA" dirty="0"/>
              <a:t>Coffee: appearance and filling quantity, missing wafer and no fresh</a:t>
            </a:r>
          </a:p>
          <a:p>
            <a:r>
              <a:rPr lang="en-CA" dirty="0"/>
              <a:t>Confectionery: appearance, find lumps.</a:t>
            </a:r>
          </a:p>
          <a:p>
            <a:r>
              <a:rPr lang="en-CA" dirty="0"/>
              <a:t>Infant nu: appearance, texture, filling quantity, ice crystals, melted</a:t>
            </a:r>
          </a:p>
          <a:p>
            <a:r>
              <a:rPr lang="en-CA" dirty="0"/>
              <a:t>Ice cream: taste different</a:t>
            </a:r>
          </a:p>
          <a:p>
            <a:r>
              <a:rPr lang="en-CA" dirty="0"/>
              <a:t>Beverage: taste different</a:t>
            </a:r>
          </a:p>
        </p:txBody>
      </p:sp>
      <p:sp>
        <p:nvSpPr>
          <p:cNvPr id="4" name="Slide Number Placeholder 3"/>
          <p:cNvSpPr>
            <a:spLocks noGrp="1"/>
          </p:cNvSpPr>
          <p:nvPr>
            <p:ph type="sldNum" sz="quarter" idx="5"/>
          </p:nvPr>
        </p:nvSpPr>
        <p:spPr/>
        <p:txBody>
          <a:bodyPr/>
          <a:lstStyle/>
          <a:p>
            <a:fld id="{236C5F74-9D7F-4E3E-8150-FF2441064E7C}" type="slidenum">
              <a:rPr lang="en-CA" smtClean="0"/>
              <a:t>4</a:t>
            </a:fld>
            <a:endParaRPr lang="en-CA"/>
          </a:p>
        </p:txBody>
      </p:sp>
    </p:spTree>
    <p:extLst>
      <p:ext uri="{BB962C8B-B14F-4D97-AF65-F5344CB8AC3E}">
        <p14:creationId xmlns:p14="http://schemas.microsoft.com/office/powerpoint/2010/main" val="393339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Customers are not satisfied with product appearance for Coffee (3.5%) , Infant Nutrition (3.7%).</a:t>
            </a:r>
          </a:p>
          <a:p>
            <a:r>
              <a:rPr lang="en-CA" b="1" dirty="0">
                <a:solidFill>
                  <a:srgbClr val="FF0000"/>
                </a:solidFill>
              </a:rPr>
              <a:t>1.4% of Customers notice there are ice crystals inside of </a:t>
            </a:r>
            <a:r>
              <a:rPr lang="en-CA" b="1" dirty="0">
                <a:solidFill>
                  <a:srgbClr val="FF0000"/>
                </a:solidFill>
                <a:latin typeface="Times New Roman" panose="02020603050405020304" pitchFamily="18" charset="0"/>
              </a:rPr>
              <a:t>Infant Nutrition products. This might cause potential health hazard for infants. It needs immediate attention from management.</a:t>
            </a:r>
            <a:endParaRPr lang="en-CA" b="1" dirty="0">
              <a:solidFill>
                <a:srgbClr val="000000"/>
              </a:solidFill>
              <a:latin typeface="Times New Roman" panose="02020603050405020304" pitchFamily="18" charset="0"/>
            </a:endParaRPr>
          </a:p>
          <a:p>
            <a:r>
              <a:rPr lang="en-CA" dirty="0"/>
              <a:t>And the filling quantity and weight for coffee and infant nutrition are questioned by 5% of customers.</a:t>
            </a:r>
            <a:endParaRPr lang="en-CA" sz="1200" kern="1200" dirty="0">
              <a:solidFill>
                <a:srgbClr val="000000"/>
              </a:solidFill>
              <a:effectLst/>
              <a:latin typeface="Times New Roman" panose="02020603050405020304" pitchFamily="18" charset="0"/>
              <a:ea typeface="+mn-ea"/>
              <a:cs typeface="+mn-cs"/>
            </a:endParaRPr>
          </a:p>
          <a:p>
            <a:r>
              <a:rPr lang="en-CA" dirty="0"/>
              <a:t>Moreover, 2.2% of </a:t>
            </a:r>
            <a:r>
              <a:rPr lang="en-US" altLang="zh-CN" dirty="0"/>
              <a:t>customers complain Ice Cream and Beverage tasting different from expected.</a:t>
            </a:r>
          </a:p>
          <a:p>
            <a:r>
              <a:rPr lang="en-US" altLang="zh-CN" dirty="0"/>
              <a:t>If time allows, will deep dive into Communication and Sales.</a:t>
            </a:r>
          </a:p>
          <a:p>
            <a:r>
              <a:rPr lang="en-CA" sz="1200" kern="1200" dirty="0">
                <a:effectLst/>
                <a:latin typeface="Times New Roman" panose="02020603050405020304" pitchFamily="18" charset="0"/>
                <a:ea typeface="+mn-ea"/>
                <a:cs typeface="+mn-cs"/>
              </a:rPr>
              <a:t>Next we want to know which business has the most number of tickets</a:t>
            </a:r>
            <a:endParaRPr lang="en-US" altLang="zh-CN" dirty="0"/>
          </a:p>
          <a:p>
            <a:endParaRPr lang="en-CA" dirty="0"/>
          </a:p>
          <a:p>
            <a:endParaRPr lang="en-CA" dirty="0"/>
          </a:p>
          <a:p>
            <a:endParaRPr lang="en-CA" dirty="0"/>
          </a:p>
          <a:p>
            <a:r>
              <a:rPr lang="en-CA" dirty="0"/>
              <a:t>Coffee: appearance and filling quantity, missing wafer and no fresh</a:t>
            </a:r>
          </a:p>
          <a:p>
            <a:r>
              <a:rPr lang="en-CA" dirty="0"/>
              <a:t>Confectionery: appearance, find lumps.</a:t>
            </a:r>
          </a:p>
          <a:p>
            <a:r>
              <a:rPr lang="en-CA" dirty="0"/>
              <a:t>Infant nu: appearance, texture, filling quantity, ice crystals, melted</a:t>
            </a:r>
          </a:p>
          <a:p>
            <a:r>
              <a:rPr lang="en-CA" dirty="0"/>
              <a:t>Ice cream: taste different</a:t>
            </a:r>
          </a:p>
          <a:p>
            <a:r>
              <a:rPr lang="en-CA" dirty="0"/>
              <a:t>Beverage: taste different</a:t>
            </a:r>
          </a:p>
        </p:txBody>
      </p:sp>
      <p:sp>
        <p:nvSpPr>
          <p:cNvPr id="4" name="Slide Number Placeholder 3"/>
          <p:cNvSpPr>
            <a:spLocks noGrp="1"/>
          </p:cNvSpPr>
          <p:nvPr>
            <p:ph type="sldNum" sz="quarter" idx="5"/>
          </p:nvPr>
        </p:nvSpPr>
        <p:spPr/>
        <p:txBody>
          <a:bodyPr/>
          <a:lstStyle/>
          <a:p>
            <a:fld id="{236C5F74-9D7F-4E3E-8150-FF2441064E7C}" type="slidenum">
              <a:rPr lang="en-CA" smtClean="0"/>
              <a:t>5</a:t>
            </a:fld>
            <a:endParaRPr lang="en-CA"/>
          </a:p>
        </p:txBody>
      </p:sp>
    </p:spTree>
    <p:extLst>
      <p:ext uri="{BB962C8B-B14F-4D97-AF65-F5344CB8AC3E}">
        <p14:creationId xmlns:p14="http://schemas.microsoft.com/office/powerpoint/2010/main" val="375714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36C5F74-9D7F-4E3E-8150-FF2441064E7C}" type="slidenum">
              <a:rPr lang="en-CA" smtClean="0"/>
              <a:t>6</a:t>
            </a:fld>
            <a:endParaRPr lang="en-CA"/>
          </a:p>
        </p:txBody>
      </p:sp>
    </p:spTree>
    <p:extLst>
      <p:ext uri="{BB962C8B-B14F-4D97-AF65-F5344CB8AC3E}">
        <p14:creationId xmlns:p14="http://schemas.microsoft.com/office/powerpoint/2010/main" val="349454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36C5F74-9D7F-4E3E-8150-FF2441064E7C}" type="slidenum">
              <a:rPr lang="en-CA" smtClean="0"/>
              <a:t>7</a:t>
            </a:fld>
            <a:endParaRPr lang="en-CA"/>
          </a:p>
        </p:txBody>
      </p:sp>
    </p:spTree>
    <p:extLst>
      <p:ext uri="{BB962C8B-B14F-4D97-AF65-F5344CB8AC3E}">
        <p14:creationId xmlns:p14="http://schemas.microsoft.com/office/powerpoint/2010/main" val="424307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36C5F74-9D7F-4E3E-8150-FF2441064E7C}" type="slidenum">
              <a:rPr lang="en-CA" smtClean="0"/>
              <a:t>8</a:t>
            </a:fld>
            <a:endParaRPr lang="en-CA"/>
          </a:p>
        </p:txBody>
      </p:sp>
    </p:spTree>
    <p:extLst>
      <p:ext uri="{BB962C8B-B14F-4D97-AF65-F5344CB8AC3E}">
        <p14:creationId xmlns:p14="http://schemas.microsoft.com/office/powerpoint/2010/main" val="61239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Key learnings: </a:t>
            </a:r>
            <a:r>
              <a:rPr lang="en-US" altLang="zh-CN" sz="1200" dirty="0"/>
              <a:t>has to be related with analytics, not exact actionable items for </a:t>
            </a:r>
            <a:r>
              <a:rPr lang="en-US" altLang="zh-CN" sz="1200"/>
              <a:t>different departments</a:t>
            </a:r>
            <a:endParaRPr lang="en-CA" sz="1200" dirty="0"/>
          </a:p>
          <a:p>
            <a:endParaRPr lang="en-CA" sz="1200" dirty="0"/>
          </a:p>
          <a:p>
            <a:r>
              <a:rPr lang="en-CA" sz="1200" dirty="0"/>
              <a:t>Brand 3.10 and Brand 2.2 are the most popular products.</a:t>
            </a:r>
            <a:br>
              <a:rPr lang="en-CA" sz="1200" dirty="0"/>
            </a:br>
            <a:r>
              <a:rPr lang="en-CA" sz="1200" dirty="0">
                <a:solidFill>
                  <a:srgbClr val="000000"/>
                </a:solidFill>
                <a:latin typeface="Times New Roman" panose="02020603050405020304" pitchFamily="18" charset="0"/>
                <a:ea typeface="+mn-ea"/>
                <a:cs typeface="+mn-cs"/>
              </a:rPr>
              <a:t>C</a:t>
            </a:r>
            <a:r>
              <a:rPr lang="en-CA" sz="1200" kern="1200" dirty="0">
                <a:solidFill>
                  <a:srgbClr val="000000"/>
                </a:solidFill>
                <a:effectLst/>
                <a:latin typeface="Times New Roman" panose="02020603050405020304" pitchFamily="18" charset="0"/>
                <a:ea typeface="+mn-ea"/>
                <a:cs typeface="+mn-cs"/>
              </a:rPr>
              <a:t>ustomers aren’t satisfied with Infant Nutrition’s appearance and texture, especially they found ice crystals inside our products. Moreover, </a:t>
            </a:r>
            <a:r>
              <a:rPr lang="en-CA" sz="1200" dirty="0">
                <a:solidFill>
                  <a:srgbClr val="000000"/>
                </a:solidFill>
                <a:latin typeface="Times New Roman" panose="02020603050405020304" pitchFamily="18" charset="0"/>
                <a:ea typeface="+mn-ea"/>
                <a:cs typeface="+mn-cs"/>
              </a:rPr>
              <a:t>they</a:t>
            </a:r>
            <a:r>
              <a:rPr lang="en-CA" sz="1200" kern="1200" dirty="0">
                <a:solidFill>
                  <a:srgbClr val="000000"/>
                </a:solidFill>
                <a:effectLst/>
                <a:latin typeface="Times New Roman" panose="02020603050405020304" pitchFamily="18" charset="0"/>
                <a:ea typeface="+mn-ea"/>
                <a:cs typeface="+mn-cs"/>
              </a:rPr>
              <a:t> complain Coffee is short weight and Confectionery-Sweets are missing wafer.</a:t>
            </a:r>
            <a:br>
              <a:rPr lang="en-CA" sz="1200" dirty="0">
                <a:solidFill>
                  <a:srgbClr val="000000"/>
                </a:solidFill>
                <a:latin typeface="Times New Roman" panose="02020603050405020304" pitchFamily="18" charset="0"/>
                <a:ea typeface="+mn-ea"/>
                <a:cs typeface="+mn-cs"/>
              </a:rPr>
            </a:br>
            <a:r>
              <a:rPr lang="en-CA" sz="1200" dirty="0">
                <a:solidFill>
                  <a:srgbClr val="000000"/>
                </a:solidFill>
                <a:latin typeface="Times New Roman" panose="02020603050405020304" pitchFamily="18" charset="0"/>
                <a:ea typeface="+mn-ea"/>
                <a:cs typeface="+mn-cs"/>
              </a:rPr>
              <a:t>There’s a great potential to boost sale volume for Brand 2.2 by improving Page 13 website to reduce bounce rate and exit rate. Customers have already shown positive feedback for this product.</a:t>
            </a:r>
            <a:br>
              <a:rPr lang="en-CA" sz="1200" dirty="0">
                <a:solidFill>
                  <a:srgbClr val="000000"/>
                </a:solidFill>
                <a:latin typeface="Times New Roman" panose="02020603050405020304" pitchFamily="18" charset="0"/>
                <a:ea typeface="+mn-ea"/>
                <a:cs typeface="+mn-cs"/>
              </a:rPr>
            </a:br>
            <a:r>
              <a:rPr lang="en-CA" sz="1200" dirty="0"/>
              <a:t>Continue to sell Brand 4.8.</a:t>
            </a:r>
            <a:endParaRPr lang="en-CA" dirty="0"/>
          </a:p>
        </p:txBody>
      </p:sp>
      <p:sp>
        <p:nvSpPr>
          <p:cNvPr id="4" name="Slide Number Placeholder 3"/>
          <p:cNvSpPr>
            <a:spLocks noGrp="1"/>
          </p:cNvSpPr>
          <p:nvPr>
            <p:ph type="sldNum" sz="quarter" idx="5"/>
          </p:nvPr>
        </p:nvSpPr>
        <p:spPr/>
        <p:txBody>
          <a:bodyPr/>
          <a:lstStyle/>
          <a:p>
            <a:fld id="{236C5F74-9D7F-4E3E-8150-FF2441064E7C}" type="slidenum">
              <a:rPr lang="en-CA" smtClean="0"/>
              <a:t>9</a:t>
            </a:fld>
            <a:endParaRPr lang="en-CA"/>
          </a:p>
        </p:txBody>
      </p:sp>
    </p:spTree>
    <p:extLst>
      <p:ext uri="{BB962C8B-B14F-4D97-AF65-F5344CB8AC3E}">
        <p14:creationId xmlns:p14="http://schemas.microsoft.com/office/powerpoint/2010/main" val="369424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9593-B2C0-0E8C-0E17-55B02B8EE9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14D07C6-9CF4-F972-4C09-6CD3ED514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4863700-4223-350D-FE97-FCF54E19D97C}"/>
              </a:ext>
            </a:extLst>
          </p:cNvPr>
          <p:cNvSpPr>
            <a:spLocks noGrp="1"/>
          </p:cNvSpPr>
          <p:nvPr>
            <p:ph type="dt" sz="half" idx="10"/>
          </p:nvPr>
        </p:nvSpPr>
        <p:spPr/>
        <p:txBody>
          <a:bodyPr/>
          <a:lstStyle/>
          <a:p>
            <a:fld id="{19DEA894-6E72-41F0-AA78-D121F6C3E18E}" type="datetime1">
              <a:rPr lang="en-CA" smtClean="0"/>
              <a:t>2022-11-30</a:t>
            </a:fld>
            <a:endParaRPr lang="en-CA"/>
          </a:p>
        </p:txBody>
      </p:sp>
      <p:sp>
        <p:nvSpPr>
          <p:cNvPr id="5" name="Footer Placeholder 4">
            <a:extLst>
              <a:ext uri="{FF2B5EF4-FFF2-40B4-BE49-F238E27FC236}">
                <a16:creationId xmlns:a16="http://schemas.microsoft.com/office/drawing/2014/main" id="{5ACD5C9E-B60C-45B1-C05E-3F072D129E40}"/>
              </a:ext>
            </a:extLst>
          </p:cNvPr>
          <p:cNvSpPr>
            <a:spLocks noGrp="1"/>
          </p:cNvSpPr>
          <p:nvPr>
            <p:ph type="ftr" sz="quarter" idx="11"/>
          </p:nvPr>
        </p:nvSpPr>
        <p:spPr/>
        <p:txBody>
          <a:bodyPr/>
          <a:lstStyle/>
          <a:p>
            <a:r>
              <a:rPr lang="en-CA"/>
              <a:t>The slides are for internal use only. Created by CR.</a:t>
            </a:r>
          </a:p>
        </p:txBody>
      </p:sp>
      <p:sp>
        <p:nvSpPr>
          <p:cNvPr id="6" name="Slide Number Placeholder 5">
            <a:extLst>
              <a:ext uri="{FF2B5EF4-FFF2-40B4-BE49-F238E27FC236}">
                <a16:creationId xmlns:a16="http://schemas.microsoft.com/office/drawing/2014/main" id="{4E91CFC4-E1EF-0090-9ABF-3004233012D3}"/>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337730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2696-1E3F-A44C-AE54-8B571C6A4B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1E6557-19D5-E6F0-3284-96C3AEBD3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2C28C1-643D-1EFB-63D6-43807F5C3CA0}"/>
              </a:ext>
            </a:extLst>
          </p:cNvPr>
          <p:cNvSpPr>
            <a:spLocks noGrp="1"/>
          </p:cNvSpPr>
          <p:nvPr>
            <p:ph type="dt" sz="half" idx="10"/>
          </p:nvPr>
        </p:nvSpPr>
        <p:spPr/>
        <p:txBody>
          <a:bodyPr/>
          <a:lstStyle/>
          <a:p>
            <a:fld id="{6554691D-5D81-4D10-9C3E-680904B51BC8}" type="datetime1">
              <a:rPr lang="en-CA" smtClean="0"/>
              <a:t>2022-11-30</a:t>
            </a:fld>
            <a:endParaRPr lang="en-CA"/>
          </a:p>
        </p:txBody>
      </p:sp>
      <p:sp>
        <p:nvSpPr>
          <p:cNvPr id="5" name="Footer Placeholder 4">
            <a:extLst>
              <a:ext uri="{FF2B5EF4-FFF2-40B4-BE49-F238E27FC236}">
                <a16:creationId xmlns:a16="http://schemas.microsoft.com/office/drawing/2014/main" id="{6C8E4699-7169-53C5-A63E-9DC7DA74896A}"/>
              </a:ext>
            </a:extLst>
          </p:cNvPr>
          <p:cNvSpPr>
            <a:spLocks noGrp="1"/>
          </p:cNvSpPr>
          <p:nvPr>
            <p:ph type="ftr" sz="quarter" idx="11"/>
          </p:nvPr>
        </p:nvSpPr>
        <p:spPr/>
        <p:txBody>
          <a:bodyPr/>
          <a:lstStyle/>
          <a:p>
            <a:r>
              <a:rPr lang="en-CA"/>
              <a:t>The slides are for internal use only. Created by CR.</a:t>
            </a:r>
          </a:p>
        </p:txBody>
      </p:sp>
      <p:sp>
        <p:nvSpPr>
          <p:cNvPr id="6" name="Slide Number Placeholder 5">
            <a:extLst>
              <a:ext uri="{FF2B5EF4-FFF2-40B4-BE49-F238E27FC236}">
                <a16:creationId xmlns:a16="http://schemas.microsoft.com/office/drawing/2014/main" id="{3E40592F-D69B-CF8E-4E63-83E8E309CB66}"/>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160657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75642-88DB-533E-27A3-731360DB80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B43EE6-655F-3269-79E1-0E4D463D9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76AE32-52F7-00F8-0ABD-AC20B9EB2CF7}"/>
              </a:ext>
            </a:extLst>
          </p:cNvPr>
          <p:cNvSpPr>
            <a:spLocks noGrp="1"/>
          </p:cNvSpPr>
          <p:nvPr>
            <p:ph type="dt" sz="half" idx="10"/>
          </p:nvPr>
        </p:nvSpPr>
        <p:spPr/>
        <p:txBody>
          <a:bodyPr/>
          <a:lstStyle/>
          <a:p>
            <a:fld id="{03491C54-7033-4C35-81B8-3E1A964EE118}" type="datetime1">
              <a:rPr lang="en-CA" smtClean="0"/>
              <a:t>2022-11-30</a:t>
            </a:fld>
            <a:endParaRPr lang="en-CA"/>
          </a:p>
        </p:txBody>
      </p:sp>
      <p:sp>
        <p:nvSpPr>
          <p:cNvPr id="5" name="Footer Placeholder 4">
            <a:extLst>
              <a:ext uri="{FF2B5EF4-FFF2-40B4-BE49-F238E27FC236}">
                <a16:creationId xmlns:a16="http://schemas.microsoft.com/office/drawing/2014/main" id="{CB80CA5B-8341-617B-8E46-17BAE2E96C68}"/>
              </a:ext>
            </a:extLst>
          </p:cNvPr>
          <p:cNvSpPr>
            <a:spLocks noGrp="1"/>
          </p:cNvSpPr>
          <p:nvPr>
            <p:ph type="ftr" sz="quarter" idx="11"/>
          </p:nvPr>
        </p:nvSpPr>
        <p:spPr/>
        <p:txBody>
          <a:bodyPr/>
          <a:lstStyle/>
          <a:p>
            <a:r>
              <a:rPr lang="en-CA"/>
              <a:t>The slides are for internal use only. Created by CR.</a:t>
            </a:r>
          </a:p>
        </p:txBody>
      </p:sp>
      <p:sp>
        <p:nvSpPr>
          <p:cNvPr id="6" name="Slide Number Placeholder 5">
            <a:extLst>
              <a:ext uri="{FF2B5EF4-FFF2-40B4-BE49-F238E27FC236}">
                <a16:creationId xmlns:a16="http://schemas.microsoft.com/office/drawing/2014/main" id="{04058ACA-1302-B8F9-259C-516F7F02DEA7}"/>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15929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F679-1A60-AE09-D5BD-4429BA5A60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F1E119-21D2-C39A-1B36-052F788BF9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11F3F9-E03D-1061-2751-DBA672E75897}"/>
              </a:ext>
            </a:extLst>
          </p:cNvPr>
          <p:cNvSpPr>
            <a:spLocks noGrp="1"/>
          </p:cNvSpPr>
          <p:nvPr>
            <p:ph type="dt" sz="half" idx="10"/>
          </p:nvPr>
        </p:nvSpPr>
        <p:spPr/>
        <p:txBody>
          <a:bodyPr/>
          <a:lstStyle/>
          <a:p>
            <a:fld id="{EFEDA57E-E013-4A9B-82B8-E287B990B408}" type="datetime1">
              <a:rPr lang="en-CA" smtClean="0"/>
              <a:t>2022-11-30</a:t>
            </a:fld>
            <a:endParaRPr lang="en-CA"/>
          </a:p>
        </p:txBody>
      </p:sp>
      <p:sp>
        <p:nvSpPr>
          <p:cNvPr id="5" name="Footer Placeholder 4">
            <a:extLst>
              <a:ext uri="{FF2B5EF4-FFF2-40B4-BE49-F238E27FC236}">
                <a16:creationId xmlns:a16="http://schemas.microsoft.com/office/drawing/2014/main" id="{1BAB7F98-19AE-3229-9BB0-AA4D655567E9}"/>
              </a:ext>
            </a:extLst>
          </p:cNvPr>
          <p:cNvSpPr>
            <a:spLocks noGrp="1"/>
          </p:cNvSpPr>
          <p:nvPr>
            <p:ph type="ftr" sz="quarter" idx="11"/>
          </p:nvPr>
        </p:nvSpPr>
        <p:spPr/>
        <p:txBody>
          <a:bodyPr/>
          <a:lstStyle/>
          <a:p>
            <a:r>
              <a:rPr lang="en-CA"/>
              <a:t>The slides are for internal use only. Created by CR.</a:t>
            </a:r>
          </a:p>
        </p:txBody>
      </p:sp>
      <p:sp>
        <p:nvSpPr>
          <p:cNvPr id="6" name="Slide Number Placeholder 5">
            <a:extLst>
              <a:ext uri="{FF2B5EF4-FFF2-40B4-BE49-F238E27FC236}">
                <a16:creationId xmlns:a16="http://schemas.microsoft.com/office/drawing/2014/main" id="{BD4FB891-F100-68E6-014D-6E68372F6254}"/>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408667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926A-C557-7FB1-12BF-93D4407CC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91C1E24-A9D6-D218-B656-428E77C0A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96577-9D61-2BF0-D0AA-180DCE573AEF}"/>
              </a:ext>
            </a:extLst>
          </p:cNvPr>
          <p:cNvSpPr>
            <a:spLocks noGrp="1"/>
          </p:cNvSpPr>
          <p:nvPr>
            <p:ph type="dt" sz="half" idx="10"/>
          </p:nvPr>
        </p:nvSpPr>
        <p:spPr/>
        <p:txBody>
          <a:bodyPr/>
          <a:lstStyle/>
          <a:p>
            <a:fld id="{44942BF4-BB3E-471D-BE2B-8EC760C16B82}" type="datetime1">
              <a:rPr lang="en-CA" smtClean="0"/>
              <a:t>2022-11-30</a:t>
            </a:fld>
            <a:endParaRPr lang="en-CA"/>
          </a:p>
        </p:txBody>
      </p:sp>
      <p:sp>
        <p:nvSpPr>
          <p:cNvPr id="5" name="Footer Placeholder 4">
            <a:extLst>
              <a:ext uri="{FF2B5EF4-FFF2-40B4-BE49-F238E27FC236}">
                <a16:creationId xmlns:a16="http://schemas.microsoft.com/office/drawing/2014/main" id="{11FFDD4E-87C5-7864-7FAA-21BF584B9410}"/>
              </a:ext>
            </a:extLst>
          </p:cNvPr>
          <p:cNvSpPr>
            <a:spLocks noGrp="1"/>
          </p:cNvSpPr>
          <p:nvPr>
            <p:ph type="ftr" sz="quarter" idx="11"/>
          </p:nvPr>
        </p:nvSpPr>
        <p:spPr/>
        <p:txBody>
          <a:bodyPr/>
          <a:lstStyle/>
          <a:p>
            <a:r>
              <a:rPr lang="en-CA"/>
              <a:t>The slides are for internal use only. Created by CR.</a:t>
            </a:r>
          </a:p>
        </p:txBody>
      </p:sp>
      <p:sp>
        <p:nvSpPr>
          <p:cNvPr id="6" name="Slide Number Placeholder 5">
            <a:extLst>
              <a:ext uri="{FF2B5EF4-FFF2-40B4-BE49-F238E27FC236}">
                <a16:creationId xmlns:a16="http://schemas.microsoft.com/office/drawing/2014/main" id="{AD5FC4FD-B684-678B-43A2-9E9B2F2AED45}"/>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79221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BD98-8612-1F33-3200-2C10EE6889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F9378B1-CB56-8F9C-0E65-7CBC7351D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4C04C88-DD40-D846-4318-5E594AF78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A14861-E0CE-9F8C-8F4E-78C06CFEE796}"/>
              </a:ext>
            </a:extLst>
          </p:cNvPr>
          <p:cNvSpPr>
            <a:spLocks noGrp="1"/>
          </p:cNvSpPr>
          <p:nvPr>
            <p:ph type="dt" sz="half" idx="10"/>
          </p:nvPr>
        </p:nvSpPr>
        <p:spPr/>
        <p:txBody>
          <a:bodyPr/>
          <a:lstStyle/>
          <a:p>
            <a:fld id="{664B85A7-F33C-495A-BEE6-707E60D9C282}" type="datetime1">
              <a:rPr lang="en-CA" smtClean="0"/>
              <a:t>2022-11-30</a:t>
            </a:fld>
            <a:endParaRPr lang="en-CA"/>
          </a:p>
        </p:txBody>
      </p:sp>
      <p:sp>
        <p:nvSpPr>
          <p:cNvPr id="6" name="Footer Placeholder 5">
            <a:extLst>
              <a:ext uri="{FF2B5EF4-FFF2-40B4-BE49-F238E27FC236}">
                <a16:creationId xmlns:a16="http://schemas.microsoft.com/office/drawing/2014/main" id="{8F9A8229-6D62-1A0B-0441-39B598E88826}"/>
              </a:ext>
            </a:extLst>
          </p:cNvPr>
          <p:cNvSpPr>
            <a:spLocks noGrp="1"/>
          </p:cNvSpPr>
          <p:nvPr>
            <p:ph type="ftr" sz="quarter" idx="11"/>
          </p:nvPr>
        </p:nvSpPr>
        <p:spPr/>
        <p:txBody>
          <a:bodyPr/>
          <a:lstStyle/>
          <a:p>
            <a:r>
              <a:rPr lang="en-CA"/>
              <a:t>The slides are for internal use only. Created by CR.</a:t>
            </a:r>
          </a:p>
        </p:txBody>
      </p:sp>
      <p:sp>
        <p:nvSpPr>
          <p:cNvPr id="7" name="Slide Number Placeholder 6">
            <a:extLst>
              <a:ext uri="{FF2B5EF4-FFF2-40B4-BE49-F238E27FC236}">
                <a16:creationId xmlns:a16="http://schemas.microsoft.com/office/drawing/2014/main" id="{25E39597-C890-4F17-BB6A-DFED874218A4}"/>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37453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EE7-53E7-33A7-1FCB-1F4F1DB6C0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CC674C3-BD35-F5E4-082E-ECD2217AB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23A9F-1133-FBB2-5BA9-B6093B50D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A113F1E-E7CB-1A9E-19B3-7B9A4113D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8A245-CDEC-FF34-88C1-39CD95B739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F70615-BC9E-4A8A-39DB-CD9E215DCBB4}"/>
              </a:ext>
            </a:extLst>
          </p:cNvPr>
          <p:cNvSpPr>
            <a:spLocks noGrp="1"/>
          </p:cNvSpPr>
          <p:nvPr>
            <p:ph type="dt" sz="half" idx="10"/>
          </p:nvPr>
        </p:nvSpPr>
        <p:spPr/>
        <p:txBody>
          <a:bodyPr/>
          <a:lstStyle/>
          <a:p>
            <a:fld id="{B6604BB7-78B0-4045-BB46-737F58B2966A}" type="datetime1">
              <a:rPr lang="en-CA" smtClean="0"/>
              <a:t>2022-11-30</a:t>
            </a:fld>
            <a:endParaRPr lang="en-CA"/>
          </a:p>
        </p:txBody>
      </p:sp>
      <p:sp>
        <p:nvSpPr>
          <p:cNvPr id="8" name="Footer Placeholder 7">
            <a:extLst>
              <a:ext uri="{FF2B5EF4-FFF2-40B4-BE49-F238E27FC236}">
                <a16:creationId xmlns:a16="http://schemas.microsoft.com/office/drawing/2014/main" id="{E49D8B24-712C-9A33-6C86-B3993F00EE88}"/>
              </a:ext>
            </a:extLst>
          </p:cNvPr>
          <p:cNvSpPr>
            <a:spLocks noGrp="1"/>
          </p:cNvSpPr>
          <p:nvPr>
            <p:ph type="ftr" sz="quarter" idx="11"/>
          </p:nvPr>
        </p:nvSpPr>
        <p:spPr/>
        <p:txBody>
          <a:bodyPr/>
          <a:lstStyle/>
          <a:p>
            <a:r>
              <a:rPr lang="en-CA"/>
              <a:t>The slides are for internal use only. Created by CR.</a:t>
            </a:r>
          </a:p>
        </p:txBody>
      </p:sp>
      <p:sp>
        <p:nvSpPr>
          <p:cNvPr id="9" name="Slide Number Placeholder 8">
            <a:extLst>
              <a:ext uri="{FF2B5EF4-FFF2-40B4-BE49-F238E27FC236}">
                <a16:creationId xmlns:a16="http://schemas.microsoft.com/office/drawing/2014/main" id="{B4CAA2A8-E551-1102-906C-D88F0AD546CD}"/>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222880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D9D1-CC19-F795-A247-C73F4B5ADF6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9DD2E4C-D275-3357-A191-228E5B039C4E}"/>
              </a:ext>
            </a:extLst>
          </p:cNvPr>
          <p:cNvSpPr>
            <a:spLocks noGrp="1"/>
          </p:cNvSpPr>
          <p:nvPr>
            <p:ph type="dt" sz="half" idx="10"/>
          </p:nvPr>
        </p:nvSpPr>
        <p:spPr/>
        <p:txBody>
          <a:bodyPr/>
          <a:lstStyle/>
          <a:p>
            <a:fld id="{CCF43DAC-A5C3-4EEE-935A-5F4505218A15}" type="datetime1">
              <a:rPr lang="en-CA" smtClean="0"/>
              <a:t>2022-11-30</a:t>
            </a:fld>
            <a:endParaRPr lang="en-CA"/>
          </a:p>
        </p:txBody>
      </p:sp>
      <p:sp>
        <p:nvSpPr>
          <p:cNvPr id="4" name="Footer Placeholder 3">
            <a:extLst>
              <a:ext uri="{FF2B5EF4-FFF2-40B4-BE49-F238E27FC236}">
                <a16:creationId xmlns:a16="http://schemas.microsoft.com/office/drawing/2014/main" id="{5AD18F40-BFFA-54AE-EE1A-11E5E4304468}"/>
              </a:ext>
            </a:extLst>
          </p:cNvPr>
          <p:cNvSpPr>
            <a:spLocks noGrp="1"/>
          </p:cNvSpPr>
          <p:nvPr>
            <p:ph type="ftr" sz="quarter" idx="11"/>
          </p:nvPr>
        </p:nvSpPr>
        <p:spPr/>
        <p:txBody>
          <a:bodyPr/>
          <a:lstStyle/>
          <a:p>
            <a:r>
              <a:rPr lang="en-CA"/>
              <a:t>The slides are for internal use only. Created by CR.</a:t>
            </a:r>
          </a:p>
        </p:txBody>
      </p:sp>
      <p:sp>
        <p:nvSpPr>
          <p:cNvPr id="5" name="Slide Number Placeholder 4">
            <a:extLst>
              <a:ext uri="{FF2B5EF4-FFF2-40B4-BE49-F238E27FC236}">
                <a16:creationId xmlns:a16="http://schemas.microsoft.com/office/drawing/2014/main" id="{5052EC06-3E4D-B575-D94E-EBEEF4DF3F29}"/>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411149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9C043-490F-720D-B53B-123647CD434D}"/>
              </a:ext>
            </a:extLst>
          </p:cNvPr>
          <p:cNvSpPr>
            <a:spLocks noGrp="1"/>
          </p:cNvSpPr>
          <p:nvPr>
            <p:ph type="dt" sz="half" idx="10"/>
          </p:nvPr>
        </p:nvSpPr>
        <p:spPr/>
        <p:txBody>
          <a:bodyPr/>
          <a:lstStyle/>
          <a:p>
            <a:fld id="{FD4F5483-B4B6-4180-804B-3B285ED47E0F}" type="datetime1">
              <a:rPr lang="en-CA" smtClean="0"/>
              <a:t>2022-11-30</a:t>
            </a:fld>
            <a:endParaRPr lang="en-CA"/>
          </a:p>
        </p:txBody>
      </p:sp>
      <p:sp>
        <p:nvSpPr>
          <p:cNvPr id="3" name="Footer Placeholder 2">
            <a:extLst>
              <a:ext uri="{FF2B5EF4-FFF2-40B4-BE49-F238E27FC236}">
                <a16:creationId xmlns:a16="http://schemas.microsoft.com/office/drawing/2014/main" id="{2EDE9CF2-E58C-27E1-D4E7-382BEE03DA9A}"/>
              </a:ext>
            </a:extLst>
          </p:cNvPr>
          <p:cNvSpPr>
            <a:spLocks noGrp="1"/>
          </p:cNvSpPr>
          <p:nvPr>
            <p:ph type="ftr" sz="quarter" idx="11"/>
          </p:nvPr>
        </p:nvSpPr>
        <p:spPr/>
        <p:txBody>
          <a:bodyPr/>
          <a:lstStyle/>
          <a:p>
            <a:r>
              <a:rPr lang="en-CA"/>
              <a:t>The slides are for internal use only. Created by CR.</a:t>
            </a:r>
          </a:p>
        </p:txBody>
      </p:sp>
      <p:sp>
        <p:nvSpPr>
          <p:cNvPr id="4" name="Slide Number Placeholder 3">
            <a:extLst>
              <a:ext uri="{FF2B5EF4-FFF2-40B4-BE49-F238E27FC236}">
                <a16:creationId xmlns:a16="http://schemas.microsoft.com/office/drawing/2014/main" id="{3F640241-0A59-ED20-3ACA-2F14064F6AEA}"/>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28777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7571-1F3E-BCC8-6430-DAD7EB562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3FB0E6D-8BA6-5DED-FA9F-FDB9DB5E3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84C74A-A6AC-8D7E-7EDF-E6412BBF4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7B9E4-7CA0-8DD3-D9B3-9160AB661A68}"/>
              </a:ext>
            </a:extLst>
          </p:cNvPr>
          <p:cNvSpPr>
            <a:spLocks noGrp="1"/>
          </p:cNvSpPr>
          <p:nvPr>
            <p:ph type="dt" sz="half" idx="10"/>
          </p:nvPr>
        </p:nvSpPr>
        <p:spPr/>
        <p:txBody>
          <a:bodyPr/>
          <a:lstStyle/>
          <a:p>
            <a:fld id="{06F08E46-FF8E-4FB6-B30B-7FAFDC75CBD7}" type="datetime1">
              <a:rPr lang="en-CA" smtClean="0"/>
              <a:t>2022-11-30</a:t>
            </a:fld>
            <a:endParaRPr lang="en-CA"/>
          </a:p>
        </p:txBody>
      </p:sp>
      <p:sp>
        <p:nvSpPr>
          <p:cNvPr id="6" name="Footer Placeholder 5">
            <a:extLst>
              <a:ext uri="{FF2B5EF4-FFF2-40B4-BE49-F238E27FC236}">
                <a16:creationId xmlns:a16="http://schemas.microsoft.com/office/drawing/2014/main" id="{3F362A0B-5456-72BF-0899-0773EEFBD6FA}"/>
              </a:ext>
            </a:extLst>
          </p:cNvPr>
          <p:cNvSpPr>
            <a:spLocks noGrp="1"/>
          </p:cNvSpPr>
          <p:nvPr>
            <p:ph type="ftr" sz="quarter" idx="11"/>
          </p:nvPr>
        </p:nvSpPr>
        <p:spPr/>
        <p:txBody>
          <a:bodyPr/>
          <a:lstStyle/>
          <a:p>
            <a:r>
              <a:rPr lang="en-CA"/>
              <a:t>The slides are for internal use only. Created by CR.</a:t>
            </a:r>
          </a:p>
        </p:txBody>
      </p:sp>
      <p:sp>
        <p:nvSpPr>
          <p:cNvPr id="7" name="Slide Number Placeholder 6">
            <a:extLst>
              <a:ext uri="{FF2B5EF4-FFF2-40B4-BE49-F238E27FC236}">
                <a16:creationId xmlns:a16="http://schemas.microsoft.com/office/drawing/2014/main" id="{021FBD00-D986-5813-40BB-57496EE90A49}"/>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324869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0C07-C275-7B76-351F-48703C45F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445359-21A2-F03B-50BF-A2E6611D0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B3A32D-1274-E3F6-1DCA-AC99729CB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9C6AE-91C3-404A-6981-8627696DE9AC}"/>
              </a:ext>
            </a:extLst>
          </p:cNvPr>
          <p:cNvSpPr>
            <a:spLocks noGrp="1"/>
          </p:cNvSpPr>
          <p:nvPr>
            <p:ph type="dt" sz="half" idx="10"/>
          </p:nvPr>
        </p:nvSpPr>
        <p:spPr/>
        <p:txBody>
          <a:bodyPr/>
          <a:lstStyle/>
          <a:p>
            <a:fld id="{3F05BFC6-116B-4FE7-A6B0-FF339AEC8F0B}" type="datetime1">
              <a:rPr lang="en-CA" smtClean="0"/>
              <a:t>2022-11-30</a:t>
            </a:fld>
            <a:endParaRPr lang="en-CA"/>
          </a:p>
        </p:txBody>
      </p:sp>
      <p:sp>
        <p:nvSpPr>
          <p:cNvPr id="6" name="Footer Placeholder 5">
            <a:extLst>
              <a:ext uri="{FF2B5EF4-FFF2-40B4-BE49-F238E27FC236}">
                <a16:creationId xmlns:a16="http://schemas.microsoft.com/office/drawing/2014/main" id="{1654780D-38E1-1034-8A0D-7135C06CB3AF}"/>
              </a:ext>
            </a:extLst>
          </p:cNvPr>
          <p:cNvSpPr>
            <a:spLocks noGrp="1"/>
          </p:cNvSpPr>
          <p:nvPr>
            <p:ph type="ftr" sz="quarter" idx="11"/>
          </p:nvPr>
        </p:nvSpPr>
        <p:spPr/>
        <p:txBody>
          <a:bodyPr/>
          <a:lstStyle/>
          <a:p>
            <a:r>
              <a:rPr lang="en-CA"/>
              <a:t>The slides are for internal use only. Created by CR.</a:t>
            </a:r>
          </a:p>
        </p:txBody>
      </p:sp>
      <p:sp>
        <p:nvSpPr>
          <p:cNvPr id="7" name="Slide Number Placeholder 6">
            <a:extLst>
              <a:ext uri="{FF2B5EF4-FFF2-40B4-BE49-F238E27FC236}">
                <a16:creationId xmlns:a16="http://schemas.microsoft.com/office/drawing/2014/main" id="{2D7C2DDF-F451-8921-2DEC-E847CE73749C}"/>
              </a:ext>
            </a:extLst>
          </p:cNvPr>
          <p:cNvSpPr>
            <a:spLocks noGrp="1"/>
          </p:cNvSpPr>
          <p:nvPr>
            <p:ph type="sldNum" sz="quarter" idx="12"/>
          </p:nvPr>
        </p:nvSpPr>
        <p:spPr/>
        <p:txBody>
          <a:bodyPr/>
          <a:lstStyle/>
          <a:p>
            <a:fld id="{480CD6B7-A3A6-451A-8146-19E13366C174}" type="slidenum">
              <a:rPr lang="en-CA" smtClean="0"/>
              <a:t>‹#›</a:t>
            </a:fld>
            <a:endParaRPr lang="en-CA"/>
          </a:p>
        </p:txBody>
      </p:sp>
    </p:spTree>
    <p:extLst>
      <p:ext uri="{BB962C8B-B14F-4D97-AF65-F5344CB8AC3E}">
        <p14:creationId xmlns:p14="http://schemas.microsoft.com/office/powerpoint/2010/main" val="226926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5DCDA-A589-6F65-ADC8-17C301701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5835747-413A-3787-37C2-2C83ED5D8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F4E7A3-EBB6-8CC8-E183-57AE4D6CB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071D8-F7A1-4BD4-82CD-9406B07368C3}" type="datetime1">
              <a:rPr lang="en-CA" smtClean="0"/>
              <a:t>2022-11-30</a:t>
            </a:fld>
            <a:endParaRPr lang="en-CA"/>
          </a:p>
        </p:txBody>
      </p:sp>
      <p:sp>
        <p:nvSpPr>
          <p:cNvPr id="5" name="Footer Placeholder 4">
            <a:extLst>
              <a:ext uri="{FF2B5EF4-FFF2-40B4-BE49-F238E27FC236}">
                <a16:creationId xmlns:a16="http://schemas.microsoft.com/office/drawing/2014/main" id="{CD9EB637-2861-7CA9-B8C7-78536C3DA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The slides are for internal use only. Created by CR.</a:t>
            </a:r>
          </a:p>
        </p:txBody>
      </p:sp>
      <p:sp>
        <p:nvSpPr>
          <p:cNvPr id="6" name="Slide Number Placeholder 5">
            <a:extLst>
              <a:ext uri="{FF2B5EF4-FFF2-40B4-BE49-F238E27FC236}">
                <a16:creationId xmlns:a16="http://schemas.microsoft.com/office/drawing/2014/main" id="{8ACEC12E-336B-59EE-9F8A-0320494C9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CD6B7-A3A6-451A-8146-19E13366C174}" type="slidenum">
              <a:rPr lang="en-CA" smtClean="0"/>
              <a:t>‹#›</a:t>
            </a:fld>
            <a:endParaRPr lang="en-CA"/>
          </a:p>
        </p:txBody>
      </p:sp>
    </p:spTree>
    <p:extLst>
      <p:ext uri="{BB962C8B-B14F-4D97-AF65-F5344CB8AC3E}">
        <p14:creationId xmlns:p14="http://schemas.microsoft.com/office/powerpoint/2010/main" val="88269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6B65-4B6A-7551-8C4C-8FFB276C177D}"/>
              </a:ext>
            </a:extLst>
          </p:cNvPr>
          <p:cNvSpPr>
            <a:spLocks noGrp="1"/>
          </p:cNvSpPr>
          <p:nvPr>
            <p:ph type="ctrTitle"/>
          </p:nvPr>
        </p:nvSpPr>
        <p:spPr>
          <a:xfrm>
            <a:off x="-1" y="0"/>
            <a:ext cx="12192000" cy="493297"/>
          </a:xfrm>
          <a:solidFill>
            <a:schemeClr val="bg1"/>
          </a:solidFill>
        </p:spPr>
        <p:txBody>
          <a:bodyPr>
            <a:noAutofit/>
          </a:bodyPr>
          <a:lstStyle/>
          <a:p>
            <a:pPr fontAlgn="base"/>
            <a:r>
              <a:rPr lang="en-CA" sz="2400" b="1" dirty="0">
                <a:latin typeface="Times New Roman" panose="02020603050405020304" pitchFamily="18" charset="0"/>
                <a:cs typeface="Times New Roman" panose="02020603050405020304" pitchFamily="18" charset="0"/>
              </a:rPr>
              <a:t>Nestlé Customer Experience Analysis in 2020</a:t>
            </a:r>
          </a:p>
        </p:txBody>
      </p:sp>
      <p:sp>
        <p:nvSpPr>
          <p:cNvPr id="3" name="Subtitle 2">
            <a:extLst>
              <a:ext uri="{FF2B5EF4-FFF2-40B4-BE49-F238E27FC236}">
                <a16:creationId xmlns:a16="http://schemas.microsoft.com/office/drawing/2014/main" id="{AB051557-F7D6-D316-711D-8A38F713CDAE}"/>
              </a:ext>
            </a:extLst>
          </p:cNvPr>
          <p:cNvSpPr>
            <a:spLocks noGrp="1"/>
          </p:cNvSpPr>
          <p:nvPr>
            <p:ph type="subTitle" idx="1"/>
          </p:nvPr>
        </p:nvSpPr>
        <p:spPr>
          <a:xfrm>
            <a:off x="0" y="683878"/>
            <a:ext cx="12192000" cy="6174122"/>
          </a:xfrm>
          <a:solidFill>
            <a:schemeClr val="bg1"/>
          </a:solidFill>
        </p:spPr>
        <p:txBody>
          <a:bodyPr anchor="ctr">
            <a:normAutofit/>
          </a:bodyPr>
          <a:lstStyle/>
          <a:p>
            <a:pPr algn="l"/>
            <a:r>
              <a:rPr lang="en-CA" sz="1400" b="1" dirty="0">
                <a:latin typeface="Times New Roman" panose="02020603050405020304" pitchFamily="18" charset="0"/>
                <a:cs typeface="Times New Roman" panose="02020603050405020304" pitchFamily="18" charset="0"/>
              </a:rPr>
              <a:t>Assumption:</a:t>
            </a:r>
          </a:p>
          <a:p>
            <a:pPr marL="342900" indent="-342900" algn="l">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This presentation is for upper management only. Certain technical information are missing, e.g. business units lookup table. Adjustment will be applied once missing information are provided.</a:t>
            </a:r>
          </a:p>
          <a:p>
            <a:pPr marL="342900" indent="-342900" algn="l">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Assume business unit lookup table below:</a:t>
            </a:r>
          </a:p>
          <a:p>
            <a:pPr algn="l"/>
            <a:endParaRPr lang="en-CA" sz="1400" dirty="0">
              <a:solidFill>
                <a:srgbClr val="FF0000"/>
              </a:solidFill>
              <a:latin typeface="Times New Roman" panose="02020603050405020304" pitchFamily="18" charset="0"/>
              <a:cs typeface="Times New Roman" panose="02020603050405020304" pitchFamily="18" charset="0"/>
            </a:endParaRPr>
          </a:p>
          <a:p>
            <a:pPr algn="l"/>
            <a:endParaRPr lang="en-CA" sz="1400" b="1" dirty="0">
              <a:latin typeface="Times New Roman" panose="02020603050405020304" pitchFamily="18" charset="0"/>
              <a:cs typeface="Times New Roman" panose="02020603050405020304" pitchFamily="18" charset="0"/>
            </a:endParaRPr>
          </a:p>
          <a:p>
            <a:pPr algn="l"/>
            <a:endParaRPr lang="en-CA" sz="1400" b="1" dirty="0">
              <a:latin typeface="Times New Roman" panose="02020603050405020304" pitchFamily="18" charset="0"/>
              <a:cs typeface="Times New Roman" panose="02020603050405020304" pitchFamily="18" charset="0"/>
            </a:endParaRPr>
          </a:p>
          <a:p>
            <a:pPr algn="l"/>
            <a:endParaRPr lang="en-CA" sz="1400" b="1" dirty="0">
              <a:latin typeface="Times New Roman" panose="02020603050405020304" pitchFamily="18" charset="0"/>
              <a:cs typeface="Times New Roman" panose="02020603050405020304" pitchFamily="18" charset="0"/>
            </a:endParaRPr>
          </a:p>
          <a:p>
            <a:pPr algn="l"/>
            <a:r>
              <a:rPr lang="en-CA" sz="1400" b="1" dirty="0">
                <a:latin typeface="Times New Roman" panose="02020603050405020304" pitchFamily="18" charset="0"/>
                <a:cs typeface="Times New Roman" panose="02020603050405020304" pitchFamily="18" charset="0"/>
              </a:rPr>
              <a:t>Agenda</a:t>
            </a:r>
          </a:p>
          <a:p>
            <a:pPr marL="457200" indent="-457200" algn="l">
              <a:buFont typeface="+mj-lt"/>
              <a:buAutoNum type="arabicPeriod"/>
            </a:pPr>
            <a:r>
              <a:rPr lang="en-CA" sz="1400" dirty="0">
                <a:latin typeface="Times New Roman" panose="02020603050405020304" pitchFamily="18" charset="0"/>
                <a:cs typeface="Times New Roman" panose="02020603050405020304" pitchFamily="18" charset="0"/>
              </a:rPr>
              <a:t>Deep dive in Engage ticket system</a:t>
            </a:r>
          </a:p>
          <a:p>
            <a:pPr marL="457200" indent="-457200" algn="l">
              <a:buFont typeface="+mj-lt"/>
              <a:buAutoNum type="arabicPeriod"/>
            </a:pPr>
            <a:r>
              <a:rPr lang="en-CA" sz="1400" dirty="0">
                <a:latin typeface="Times New Roman" panose="02020603050405020304" pitchFamily="18" charset="0"/>
                <a:cs typeface="Times New Roman" panose="02020603050405020304" pitchFamily="18" charset="0"/>
              </a:rPr>
              <a:t>Google Analytics at brand level</a:t>
            </a:r>
          </a:p>
          <a:p>
            <a:pPr marL="457200" indent="-457200" algn="l">
              <a:buFont typeface="+mj-lt"/>
              <a:buAutoNum type="arabicPeriod"/>
            </a:pPr>
            <a:r>
              <a:rPr lang="en-CA" sz="1400" kern="1200" dirty="0">
                <a:solidFill>
                  <a:srgbClr val="000000"/>
                </a:solidFill>
                <a:effectLst/>
                <a:latin typeface="Times New Roman" panose="02020603050405020304" pitchFamily="18" charset="0"/>
                <a:ea typeface="+mj-ea"/>
                <a:cs typeface="+mj-cs"/>
              </a:rPr>
              <a:t>Rate &amp; Ranking analytics at business and brand level</a:t>
            </a:r>
          </a:p>
          <a:p>
            <a:pPr marL="457200" indent="-457200" algn="l">
              <a:buFont typeface="+mj-lt"/>
              <a:buAutoNum type="arabicPeriod"/>
            </a:pPr>
            <a:r>
              <a:rPr lang="en-US" sz="1400" kern="1200" dirty="0">
                <a:solidFill>
                  <a:srgbClr val="000000"/>
                </a:solidFill>
                <a:effectLst/>
                <a:latin typeface="Times New Roman" panose="02020603050405020304" pitchFamily="18" charset="0"/>
                <a:ea typeface="+mj-ea"/>
                <a:cs typeface="+mj-cs"/>
              </a:rPr>
              <a:t>Sentiment analytics on Q&amp;A</a:t>
            </a:r>
          </a:p>
          <a:p>
            <a:pPr marL="457200" indent="-457200" algn="l">
              <a:buFont typeface="+mj-lt"/>
              <a:buAutoNum type="arabicPeriod"/>
            </a:pPr>
            <a:r>
              <a:rPr lang="en-US" sz="1400" dirty="0">
                <a:solidFill>
                  <a:srgbClr val="000000"/>
                </a:solidFill>
                <a:latin typeface="Times New Roman" panose="02020603050405020304" pitchFamily="18" charset="0"/>
                <a:ea typeface="+mj-ea"/>
                <a:cs typeface="+mj-cs"/>
              </a:rPr>
              <a:t>Key learnings</a:t>
            </a:r>
            <a:endParaRPr lang="en-CA" sz="1400"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CA" sz="2000"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CA" sz="2000" dirty="0">
              <a:latin typeface="Times New Roman" panose="02020603050405020304" pitchFamily="18" charset="0"/>
              <a:cs typeface="Times New Roman" panose="02020603050405020304" pitchFamily="18" charset="0"/>
            </a:endParaRPr>
          </a:p>
          <a:p>
            <a:pPr algn="l"/>
            <a:endParaRPr lang="en-CA" sz="20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2680368-42C1-DDA6-F72D-A451BC6ECE07}"/>
              </a:ext>
            </a:extLst>
          </p:cNvPr>
          <p:cNvSpPr>
            <a:spLocks noGrp="1"/>
          </p:cNvSpPr>
          <p:nvPr>
            <p:ph type="ftr" sz="quarter" idx="11"/>
          </p:nvPr>
        </p:nvSpPr>
        <p:spPr>
          <a:xfrm>
            <a:off x="3630847" y="6492875"/>
            <a:ext cx="4930303" cy="365125"/>
          </a:xfrm>
        </p:spPr>
        <p:txBody>
          <a:bodyPr/>
          <a:lstStyle/>
          <a:p>
            <a:r>
              <a:rPr lang="en-CA" sz="1050" dirty="0"/>
              <a:t>The slides are for internal use only and created by WM analytics team.</a:t>
            </a:r>
          </a:p>
        </p:txBody>
      </p:sp>
      <p:graphicFrame>
        <p:nvGraphicFramePr>
          <p:cNvPr id="8" name="Table 7">
            <a:extLst>
              <a:ext uri="{FF2B5EF4-FFF2-40B4-BE49-F238E27FC236}">
                <a16:creationId xmlns:a16="http://schemas.microsoft.com/office/drawing/2014/main" id="{1F14E88F-3F83-2BEC-2D53-FF6253D72E51}"/>
              </a:ext>
            </a:extLst>
          </p:cNvPr>
          <p:cNvGraphicFramePr>
            <a:graphicFrameLocks noGrp="1"/>
          </p:cNvGraphicFramePr>
          <p:nvPr>
            <p:extLst>
              <p:ext uri="{D42A27DB-BD31-4B8C-83A1-F6EECF244321}">
                <p14:modId xmlns:p14="http://schemas.microsoft.com/office/powerpoint/2010/main" val="464490739"/>
              </p:ext>
            </p:extLst>
          </p:nvPr>
        </p:nvGraphicFramePr>
        <p:xfrm>
          <a:off x="4490091" y="2172292"/>
          <a:ext cx="2643308" cy="1104900"/>
        </p:xfrm>
        <a:graphic>
          <a:graphicData uri="http://schemas.openxmlformats.org/drawingml/2006/table">
            <a:tbl>
              <a:tblPr>
                <a:tableStyleId>{5C22544A-7EE6-4342-B048-85BDC9FD1C3A}</a:tableStyleId>
              </a:tblPr>
              <a:tblGrid>
                <a:gridCol w="970368">
                  <a:extLst>
                    <a:ext uri="{9D8B030D-6E8A-4147-A177-3AD203B41FA5}">
                      <a16:colId xmlns:a16="http://schemas.microsoft.com/office/drawing/2014/main" val="2954151770"/>
                    </a:ext>
                  </a:extLst>
                </a:gridCol>
                <a:gridCol w="1672940">
                  <a:extLst>
                    <a:ext uri="{9D8B030D-6E8A-4147-A177-3AD203B41FA5}">
                      <a16:colId xmlns:a16="http://schemas.microsoft.com/office/drawing/2014/main" val="260548424"/>
                    </a:ext>
                  </a:extLst>
                </a:gridCol>
              </a:tblGrid>
              <a:tr h="184150">
                <a:tc>
                  <a:txBody>
                    <a:bodyPr/>
                    <a:lstStyle/>
                    <a:p>
                      <a:pPr algn="ctr" fontAlgn="b"/>
                      <a:r>
                        <a:rPr lang="en-CA" sz="1100" b="1" u="none" strike="noStrike" dirty="0">
                          <a:effectLst/>
                        </a:rPr>
                        <a:t>Business Unit</a:t>
                      </a:r>
                      <a:endParaRPr lang="en-CA"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b="1" u="none" strike="noStrike" dirty="0">
                          <a:effectLst/>
                        </a:rPr>
                        <a:t>Business Unit Name</a:t>
                      </a:r>
                      <a:endParaRPr lang="en-CA" sz="11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097747"/>
                  </a:ext>
                </a:extLst>
              </a:tr>
              <a:tr h="184150">
                <a:tc>
                  <a:txBody>
                    <a:bodyPr/>
                    <a:lstStyle/>
                    <a:p>
                      <a:pPr algn="ctr" fontAlgn="b"/>
                      <a:r>
                        <a:rPr lang="en-CA" sz="1100" u="none" strike="noStrike">
                          <a:effectLst/>
                        </a:rPr>
                        <a:t>Business 1</a:t>
                      </a:r>
                      <a:endParaRPr lang="en-CA"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Ice Cream</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14485"/>
                  </a:ext>
                </a:extLst>
              </a:tr>
              <a:tr h="184150">
                <a:tc>
                  <a:txBody>
                    <a:bodyPr/>
                    <a:lstStyle/>
                    <a:p>
                      <a:pPr algn="ctr" fontAlgn="b"/>
                      <a:r>
                        <a:rPr lang="en-CA" sz="1100" u="none" strike="noStrike">
                          <a:effectLst/>
                        </a:rPr>
                        <a:t>Business 2</a:t>
                      </a:r>
                      <a:endParaRPr lang="en-CA"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Beverages</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7791989"/>
                  </a:ext>
                </a:extLst>
              </a:tr>
              <a:tr h="184150">
                <a:tc>
                  <a:txBody>
                    <a:bodyPr/>
                    <a:lstStyle/>
                    <a:p>
                      <a:pPr algn="ctr" fontAlgn="b"/>
                      <a:r>
                        <a:rPr lang="en-CA" sz="1100" u="none" strike="noStrike">
                          <a:effectLst/>
                        </a:rPr>
                        <a:t>Business 3</a:t>
                      </a:r>
                      <a:endParaRPr lang="en-CA"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Coffee</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868365"/>
                  </a:ext>
                </a:extLst>
              </a:tr>
              <a:tr h="184150">
                <a:tc>
                  <a:txBody>
                    <a:bodyPr/>
                    <a:lstStyle/>
                    <a:p>
                      <a:pPr algn="ctr" fontAlgn="b"/>
                      <a:r>
                        <a:rPr lang="en-CA" sz="1100" u="none" strike="noStrike">
                          <a:effectLst/>
                        </a:rPr>
                        <a:t>Business 4</a:t>
                      </a:r>
                      <a:endParaRPr lang="en-CA"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Infant Nutrition</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7089442"/>
                  </a:ext>
                </a:extLst>
              </a:tr>
              <a:tr h="184150">
                <a:tc>
                  <a:txBody>
                    <a:bodyPr/>
                    <a:lstStyle/>
                    <a:p>
                      <a:pPr algn="ctr" fontAlgn="b"/>
                      <a:r>
                        <a:rPr lang="en-CA" sz="1100" u="none" strike="noStrike">
                          <a:effectLst/>
                        </a:rPr>
                        <a:t>Business 5</a:t>
                      </a:r>
                      <a:endParaRPr lang="en-CA"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1100" u="none" strike="noStrike" dirty="0">
                          <a:effectLst/>
                        </a:rPr>
                        <a:t>Confectionery-Sweets</a:t>
                      </a:r>
                      <a:endParaRPr lang="en-CA"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9704"/>
                  </a:ext>
                </a:extLst>
              </a:tr>
            </a:tbl>
          </a:graphicData>
        </a:graphic>
      </p:graphicFrame>
      <p:pic>
        <p:nvPicPr>
          <p:cNvPr id="5" name="Picture 4">
            <a:extLst>
              <a:ext uri="{FF2B5EF4-FFF2-40B4-BE49-F238E27FC236}">
                <a16:creationId xmlns:a16="http://schemas.microsoft.com/office/drawing/2014/main" id="{E4FE08B0-E6D1-93E8-A3B1-CA59BF802DD9}"/>
              </a:ext>
            </a:extLst>
          </p:cNvPr>
          <p:cNvPicPr>
            <a:picLocks noChangeAspect="1"/>
          </p:cNvPicPr>
          <p:nvPr/>
        </p:nvPicPr>
        <p:blipFill>
          <a:blip r:embed="rId2"/>
          <a:stretch>
            <a:fillRect/>
          </a:stretch>
        </p:blipFill>
        <p:spPr>
          <a:xfrm>
            <a:off x="10689131" y="50346"/>
            <a:ext cx="1502869" cy="442951"/>
          </a:xfrm>
          <a:prstGeom prst="rect">
            <a:avLst/>
          </a:prstGeom>
          <a:noFill/>
        </p:spPr>
      </p:pic>
    </p:spTree>
    <p:extLst>
      <p:ext uri="{BB962C8B-B14F-4D97-AF65-F5344CB8AC3E}">
        <p14:creationId xmlns:p14="http://schemas.microsoft.com/office/powerpoint/2010/main" val="382205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1" y="1"/>
            <a:ext cx="12192001" cy="453358"/>
          </a:xfrm>
          <a:solidFill>
            <a:schemeClr val="bg1"/>
          </a:solidFill>
        </p:spPr>
        <p:txBody>
          <a:bodyPr>
            <a:normAutofit/>
          </a:bodyPr>
          <a:lstStyle/>
          <a:p>
            <a:pPr algn="ctr"/>
            <a:r>
              <a:rPr lang="en-CA" sz="2400" dirty="0"/>
              <a:t>Tickets in Engage System</a:t>
            </a:r>
          </a:p>
        </p:txBody>
      </p:sp>
      <p:sp>
        <p:nvSpPr>
          <p:cNvPr id="3" name="Content Placeholder 2">
            <a:extLst>
              <a:ext uri="{FF2B5EF4-FFF2-40B4-BE49-F238E27FC236}">
                <a16:creationId xmlns:a16="http://schemas.microsoft.com/office/drawing/2014/main" id="{07746D15-7E0E-D147-2224-2CBD7E24DB00}"/>
              </a:ext>
            </a:extLst>
          </p:cNvPr>
          <p:cNvSpPr>
            <a:spLocks noGrp="1"/>
          </p:cNvSpPr>
          <p:nvPr>
            <p:ph idx="1"/>
          </p:nvPr>
        </p:nvSpPr>
        <p:spPr>
          <a:xfrm>
            <a:off x="21704" y="5032085"/>
            <a:ext cx="5357170" cy="1323857"/>
          </a:xfrm>
          <a:solidFill>
            <a:schemeClr val="bg1"/>
          </a:solidFill>
        </p:spPr>
        <p:txBody>
          <a:bodyPr anchor="ctr">
            <a:normAutofit/>
          </a:bodyPr>
          <a:lstStyle/>
          <a:p>
            <a:r>
              <a:rPr lang="en-CA" sz="1200" dirty="0"/>
              <a:t>Customers are dissatisfied with their contact experience in six out of seven months between January and July 2020. </a:t>
            </a:r>
          </a:p>
          <a:p>
            <a:r>
              <a:rPr lang="en-CA" sz="1200" dirty="0"/>
              <a:t>Satisfied rate is only 1.5%.</a:t>
            </a:r>
          </a:p>
        </p:txBody>
      </p:sp>
      <p:pic>
        <p:nvPicPr>
          <p:cNvPr id="5" name="Picture 4">
            <a:extLst>
              <a:ext uri="{FF2B5EF4-FFF2-40B4-BE49-F238E27FC236}">
                <a16:creationId xmlns:a16="http://schemas.microsoft.com/office/drawing/2014/main" id="{642D365A-0F33-49BE-BBC4-C23C6A7DC076}"/>
              </a:ext>
            </a:extLst>
          </p:cNvPr>
          <p:cNvPicPr>
            <a:picLocks noChangeAspect="1"/>
          </p:cNvPicPr>
          <p:nvPr/>
        </p:nvPicPr>
        <p:blipFill>
          <a:blip r:embed="rId3"/>
          <a:stretch>
            <a:fillRect/>
          </a:stretch>
        </p:blipFill>
        <p:spPr>
          <a:xfrm>
            <a:off x="21100" y="700923"/>
            <a:ext cx="5419246" cy="3986337"/>
          </a:xfrm>
          <a:prstGeom prst="rect">
            <a:avLst/>
          </a:prstGeom>
        </p:spPr>
      </p:pic>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689131" y="21854"/>
            <a:ext cx="1502869" cy="442951"/>
          </a:xfrm>
          <a:prstGeom prst="rect">
            <a:avLst/>
          </a:prstGeom>
          <a:noFill/>
        </p:spPr>
      </p:pic>
      <p:pic>
        <p:nvPicPr>
          <p:cNvPr id="17" name="Picture 16">
            <a:extLst>
              <a:ext uri="{FF2B5EF4-FFF2-40B4-BE49-F238E27FC236}">
                <a16:creationId xmlns:a16="http://schemas.microsoft.com/office/drawing/2014/main" id="{A905B250-74EF-B432-BF3E-69C045DFFCAD}"/>
              </a:ext>
            </a:extLst>
          </p:cNvPr>
          <p:cNvPicPr>
            <a:picLocks noChangeAspect="1"/>
          </p:cNvPicPr>
          <p:nvPr/>
        </p:nvPicPr>
        <p:blipFill>
          <a:blip r:embed="rId5"/>
          <a:stretch>
            <a:fillRect/>
          </a:stretch>
        </p:blipFill>
        <p:spPr>
          <a:xfrm>
            <a:off x="5495081" y="700924"/>
            <a:ext cx="6644479" cy="4774166"/>
          </a:xfrm>
          <a:prstGeom prst="rect">
            <a:avLst/>
          </a:prstGeom>
        </p:spPr>
      </p:pic>
      <p:sp>
        <p:nvSpPr>
          <p:cNvPr id="18" name="Oval 17">
            <a:extLst>
              <a:ext uri="{FF2B5EF4-FFF2-40B4-BE49-F238E27FC236}">
                <a16:creationId xmlns:a16="http://schemas.microsoft.com/office/drawing/2014/main" id="{8669E505-628A-A19A-CB75-ABAE09730F54}"/>
              </a:ext>
            </a:extLst>
          </p:cNvPr>
          <p:cNvSpPr/>
          <p:nvPr/>
        </p:nvSpPr>
        <p:spPr>
          <a:xfrm>
            <a:off x="8108482" y="4765186"/>
            <a:ext cx="730540" cy="561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524155B-B8A4-295A-B861-5F6E2AF39E06}"/>
              </a:ext>
            </a:extLst>
          </p:cNvPr>
          <p:cNvSpPr/>
          <p:nvPr/>
        </p:nvSpPr>
        <p:spPr>
          <a:xfrm>
            <a:off x="9813082" y="4765187"/>
            <a:ext cx="996950" cy="5615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E359CF0-661C-9DEF-4D2F-62B398D3C7C9}"/>
              </a:ext>
            </a:extLst>
          </p:cNvPr>
          <p:cNvSpPr/>
          <p:nvPr/>
        </p:nvSpPr>
        <p:spPr>
          <a:xfrm>
            <a:off x="8086780" y="3367392"/>
            <a:ext cx="730540" cy="561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77E31B89-B718-21EE-6D6A-AA379BFF5B2E}"/>
              </a:ext>
            </a:extLst>
          </p:cNvPr>
          <p:cNvSpPr/>
          <p:nvPr/>
        </p:nvSpPr>
        <p:spPr>
          <a:xfrm>
            <a:off x="9946287" y="3548367"/>
            <a:ext cx="730540" cy="561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2A61CAC4-DEF3-F6C0-0016-3ADF423EE0A5}"/>
              </a:ext>
            </a:extLst>
          </p:cNvPr>
          <p:cNvSpPr txBox="1"/>
          <p:nvPr/>
        </p:nvSpPr>
        <p:spPr>
          <a:xfrm>
            <a:off x="6872343" y="2942297"/>
            <a:ext cx="1106383" cy="338554"/>
          </a:xfrm>
          <a:prstGeom prst="rect">
            <a:avLst/>
          </a:prstGeom>
          <a:noFill/>
          <a:ln>
            <a:solidFill>
              <a:srgbClr val="FF0000"/>
            </a:solidFill>
          </a:ln>
        </p:spPr>
        <p:txBody>
          <a:bodyPr wrap="square" rtlCol="0">
            <a:spAutoFit/>
          </a:bodyPr>
          <a:lstStyle/>
          <a:p>
            <a:r>
              <a:rPr lang="en-CA" sz="1600" dirty="0"/>
              <a:t>Brand 3.10</a:t>
            </a:r>
          </a:p>
        </p:txBody>
      </p:sp>
      <p:cxnSp>
        <p:nvCxnSpPr>
          <p:cNvPr id="23" name="Straight Arrow Connector 22">
            <a:extLst>
              <a:ext uri="{FF2B5EF4-FFF2-40B4-BE49-F238E27FC236}">
                <a16:creationId xmlns:a16="http://schemas.microsoft.com/office/drawing/2014/main" id="{2AA29A9F-AC0C-E59E-5F9D-B4B62322AAE3}"/>
              </a:ext>
            </a:extLst>
          </p:cNvPr>
          <p:cNvCxnSpPr>
            <a:cxnSpLocks/>
            <a:stCxn id="22" idx="2"/>
            <a:endCxn id="20" idx="1"/>
          </p:cNvCxnSpPr>
          <p:nvPr/>
        </p:nvCxnSpPr>
        <p:spPr>
          <a:xfrm>
            <a:off x="7425535" y="3280851"/>
            <a:ext cx="768230" cy="1687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A82BC8A-3647-026F-0F44-75733920B493}"/>
              </a:ext>
            </a:extLst>
          </p:cNvPr>
          <p:cNvCxnSpPr>
            <a:cxnSpLocks/>
            <a:endCxn id="21" idx="1"/>
          </p:cNvCxnSpPr>
          <p:nvPr/>
        </p:nvCxnSpPr>
        <p:spPr>
          <a:xfrm>
            <a:off x="9563100" y="2942297"/>
            <a:ext cx="490172" cy="6883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C11ED2C-0D2C-51EF-CD39-35A67AF13E6A}"/>
              </a:ext>
            </a:extLst>
          </p:cNvPr>
          <p:cNvSpPr txBox="1"/>
          <p:nvPr/>
        </p:nvSpPr>
        <p:spPr>
          <a:xfrm>
            <a:off x="8952760" y="2603743"/>
            <a:ext cx="993528" cy="338554"/>
          </a:xfrm>
          <a:prstGeom prst="rect">
            <a:avLst/>
          </a:prstGeom>
          <a:noFill/>
          <a:ln>
            <a:solidFill>
              <a:srgbClr val="FF0000"/>
            </a:solidFill>
          </a:ln>
        </p:spPr>
        <p:txBody>
          <a:bodyPr wrap="square" rtlCol="0">
            <a:spAutoFit/>
          </a:bodyPr>
          <a:lstStyle/>
          <a:p>
            <a:r>
              <a:rPr lang="en-CA" sz="1600" dirty="0"/>
              <a:t>Brand 5.2</a:t>
            </a:r>
          </a:p>
        </p:txBody>
      </p:sp>
      <p:sp>
        <p:nvSpPr>
          <p:cNvPr id="26" name="Content Placeholder 2">
            <a:extLst>
              <a:ext uri="{FF2B5EF4-FFF2-40B4-BE49-F238E27FC236}">
                <a16:creationId xmlns:a16="http://schemas.microsoft.com/office/drawing/2014/main" id="{494FB3DE-E645-7B9E-49AB-63BDE34EB04C}"/>
              </a:ext>
            </a:extLst>
          </p:cNvPr>
          <p:cNvSpPr txBox="1">
            <a:spLocks/>
          </p:cNvSpPr>
          <p:nvPr/>
        </p:nvSpPr>
        <p:spPr>
          <a:xfrm>
            <a:off x="5495081" y="5606478"/>
            <a:ext cx="6644479" cy="74178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200" dirty="0"/>
              <a:t>Most tickets are related to Business 3 Coffee (34%), especially Brand 3.10 (21%).</a:t>
            </a:r>
          </a:p>
          <a:p>
            <a:r>
              <a:rPr lang="en-CA" sz="1200" dirty="0"/>
              <a:t>Following that is Business 5 Confectionery-sweets (28%) with Brand 5.2 (14%).</a:t>
            </a:r>
          </a:p>
        </p:txBody>
      </p:sp>
    </p:spTree>
    <p:extLst>
      <p:ext uri="{BB962C8B-B14F-4D97-AF65-F5344CB8AC3E}">
        <p14:creationId xmlns:p14="http://schemas.microsoft.com/office/powerpoint/2010/main" val="31673374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10532" y="0"/>
            <a:ext cx="12202532" cy="567741"/>
          </a:xfrm>
          <a:solidFill>
            <a:schemeClr val="bg1"/>
          </a:solidFill>
        </p:spPr>
        <p:txBody>
          <a:bodyPr>
            <a:normAutofit/>
          </a:bodyPr>
          <a:lstStyle/>
          <a:p>
            <a:pPr algn="ctr"/>
            <a:r>
              <a:rPr lang="en-CA" sz="2400" dirty="0"/>
              <a:t>What is the main contact reason?</a:t>
            </a:r>
          </a:p>
        </p:txBody>
      </p:sp>
      <p:sp>
        <p:nvSpPr>
          <p:cNvPr id="3" name="Content Placeholder 2">
            <a:extLst>
              <a:ext uri="{FF2B5EF4-FFF2-40B4-BE49-F238E27FC236}">
                <a16:creationId xmlns:a16="http://schemas.microsoft.com/office/drawing/2014/main" id="{07746D15-7E0E-D147-2224-2CBD7E24DB00}"/>
              </a:ext>
            </a:extLst>
          </p:cNvPr>
          <p:cNvSpPr>
            <a:spLocks noGrp="1"/>
          </p:cNvSpPr>
          <p:nvPr>
            <p:ph idx="1"/>
          </p:nvPr>
        </p:nvSpPr>
        <p:spPr>
          <a:xfrm>
            <a:off x="10714727" y="1334453"/>
            <a:ext cx="1387374" cy="1516911"/>
          </a:xfrm>
          <a:solidFill>
            <a:schemeClr val="bg1"/>
          </a:solidFill>
        </p:spPr>
        <p:txBody>
          <a:bodyPr anchor="ctr">
            <a:normAutofit/>
          </a:bodyPr>
          <a:lstStyle/>
          <a:p>
            <a:pPr marL="108000" indent="-108000">
              <a:spcBef>
                <a:spcPts val="0"/>
              </a:spcBef>
            </a:pPr>
            <a:r>
              <a:rPr lang="en-CA" sz="1100" dirty="0">
                <a:solidFill>
                  <a:srgbClr val="000000"/>
                </a:solidFill>
              </a:rPr>
              <a:t>35% of food tickets mentioned Coffee and 30 % of food tickets is related to Infant Nutrition</a:t>
            </a:r>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1"/>
            <a:ext cx="1926265" cy="567741"/>
          </a:xfrm>
          <a:prstGeom prst="rect">
            <a:avLst/>
          </a:prstGeom>
          <a:noFill/>
        </p:spPr>
      </p:pic>
      <p:pic>
        <p:nvPicPr>
          <p:cNvPr id="9" name="Picture 8">
            <a:extLst>
              <a:ext uri="{FF2B5EF4-FFF2-40B4-BE49-F238E27FC236}">
                <a16:creationId xmlns:a16="http://schemas.microsoft.com/office/drawing/2014/main" id="{ABA5D02B-094A-DFE9-6B29-FA7C5461C98C}"/>
              </a:ext>
            </a:extLst>
          </p:cNvPr>
          <p:cNvPicPr>
            <a:picLocks noChangeAspect="1"/>
          </p:cNvPicPr>
          <p:nvPr/>
        </p:nvPicPr>
        <p:blipFill>
          <a:blip r:embed="rId5"/>
          <a:stretch>
            <a:fillRect/>
          </a:stretch>
        </p:blipFill>
        <p:spPr>
          <a:xfrm>
            <a:off x="1697572" y="1047613"/>
            <a:ext cx="8953091" cy="4707728"/>
          </a:xfrm>
          <a:prstGeom prst="rect">
            <a:avLst/>
          </a:prstGeom>
        </p:spPr>
      </p:pic>
      <p:sp>
        <p:nvSpPr>
          <p:cNvPr id="4" name="Oval 3">
            <a:extLst>
              <a:ext uri="{FF2B5EF4-FFF2-40B4-BE49-F238E27FC236}">
                <a16:creationId xmlns:a16="http://schemas.microsoft.com/office/drawing/2014/main" id="{5783FC65-CC9B-AFD6-BDC7-5A7CD3358296}"/>
              </a:ext>
            </a:extLst>
          </p:cNvPr>
          <p:cNvSpPr/>
          <p:nvPr/>
        </p:nvSpPr>
        <p:spPr>
          <a:xfrm>
            <a:off x="5632393" y="1982480"/>
            <a:ext cx="1083449" cy="414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36FF9858-81FE-844A-1383-05407707ADB3}"/>
              </a:ext>
            </a:extLst>
          </p:cNvPr>
          <p:cNvSpPr/>
          <p:nvPr/>
        </p:nvSpPr>
        <p:spPr>
          <a:xfrm>
            <a:off x="3780541" y="1982481"/>
            <a:ext cx="777920" cy="4149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1386B042-0086-FA23-D303-CD4375BBE47F}"/>
              </a:ext>
            </a:extLst>
          </p:cNvPr>
          <p:cNvSpPr/>
          <p:nvPr/>
        </p:nvSpPr>
        <p:spPr>
          <a:xfrm>
            <a:off x="9232869" y="1951744"/>
            <a:ext cx="853702" cy="4433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9072C05-002A-984B-A202-88F9D0889F7F}"/>
              </a:ext>
            </a:extLst>
          </p:cNvPr>
          <p:cNvSpPr/>
          <p:nvPr/>
        </p:nvSpPr>
        <p:spPr>
          <a:xfrm>
            <a:off x="6577529" y="1728908"/>
            <a:ext cx="891348" cy="2535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solidFill>
              </a:rPr>
              <a:t>Coffee</a:t>
            </a:r>
          </a:p>
        </p:txBody>
      </p:sp>
      <p:cxnSp>
        <p:nvCxnSpPr>
          <p:cNvPr id="11" name="Straight Arrow Connector 10">
            <a:extLst>
              <a:ext uri="{FF2B5EF4-FFF2-40B4-BE49-F238E27FC236}">
                <a16:creationId xmlns:a16="http://schemas.microsoft.com/office/drawing/2014/main" id="{87807A5F-6EA0-C006-A789-F53082A09FF9}"/>
              </a:ext>
            </a:extLst>
          </p:cNvPr>
          <p:cNvCxnSpPr>
            <a:stCxn id="4" idx="0"/>
            <a:endCxn id="8" idx="1"/>
          </p:cNvCxnSpPr>
          <p:nvPr/>
        </p:nvCxnSpPr>
        <p:spPr>
          <a:xfrm flipV="1">
            <a:off x="6174118" y="1855694"/>
            <a:ext cx="403411" cy="126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3B62C5-DBBD-BAEB-3B06-8C4ED9CEB523}"/>
              </a:ext>
            </a:extLst>
          </p:cNvPr>
          <p:cNvSpPr/>
          <p:nvPr/>
        </p:nvSpPr>
        <p:spPr>
          <a:xfrm>
            <a:off x="9166864" y="2646184"/>
            <a:ext cx="1380978" cy="260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Infant Nutrition</a:t>
            </a:r>
          </a:p>
        </p:txBody>
      </p:sp>
      <p:cxnSp>
        <p:nvCxnSpPr>
          <p:cNvPr id="13" name="Straight Arrow Connector 12">
            <a:extLst>
              <a:ext uri="{FF2B5EF4-FFF2-40B4-BE49-F238E27FC236}">
                <a16:creationId xmlns:a16="http://schemas.microsoft.com/office/drawing/2014/main" id="{03BD747D-A343-0088-3A95-06A0D9A8469B}"/>
              </a:ext>
            </a:extLst>
          </p:cNvPr>
          <p:cNvCxnSpPr>
            <a:cxnSpLocks/>
            <a:stCxn id="7" idx="5"/>
          </p:cNvCxnSpPr>
          <p:nvPr/>
        </p:nvCxnSpPr>
        <p:spPr>
          <a:xfrm>
            <a:off x="9961549" y="2330129"/>
            <a:ext cx="124335" cy="3160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1DCD3339-8D2B-E9E5-9F0F-9C1D3752988F}"/>
              </a:ext>
            </a:extLst>
          </p:cNvPr>
          <p:cNvSpPr txBox="1">
            <a:spLocks/>
          </p:cNvSpPr>
          <p:nvPr/>
        </p:nvSpPr>
        <p:spPr>
          <a:xfrm>
            <a:off x="44736" y="1434102"/>
            <a:ext cx="1556520" cy="725896"/>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0"/>
              </a:spcBef>
            </a:pPr>
            <a:r>
              <a:rPr lang="en-CA" sz="1100" dirty="0">
                <a:solidFill>
                  <a:srgbClr val="000000"/>
                </a:solidFill>
              </a:rPr>
              <a:t>The main contact reason is related to Food (40%)</a:t>
            </a:r>
          </a:p>
        </p:txBody>
      </p:sp>
      <p:cxnSp>
        <p:nvCxnSpPr>
          <p:cNvPr id="26" name="Straight Arrow Connector 25">
            <a:extLst>
              <a:ext uri="{FF2B5EF4-FFF2-40B4-BE49-F238E27FC236}">
                <a16:creationId xmlns:a16="http://schemas.microsoft.com/office/drawing/2014/main" id="{F003FD57-AB31-1C05-4DDB-FAE25B455F47}"/>
              </a:ext>
            </a:extLst>
          </p:cNvPr>
          <p:cNvCxnSpPr>
            <a:cxnSpLocks/>
            <a:stCxn id="5" idx="2"/>
            <a:endCxn id="25" idx="3"/>
          </p:cNvCxnSpPr>
          <p:nvPr/>
        </p:nvCxnSpPr>
        <p:spPr>
          <a:xfrm flipH="1" flipV="1">
            <a:off x="1601256" y="1797050"/>
            <a:ext cx="2179285" cy="392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AD5E17E-B686-B40D-4587-E12FBDB6D877}"/>
              </a:ext>
            </a:extLst>
          </p:cNvPr>
          <p:cNvSpPr/>
          <p:nvPr/>
        </p:nvSpPr>
        <p:spPr>
          <a:xfrm>
            <a:off x="5372715" y="2440369"/>
            <a:ext cx="999265" cy="335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6" name="Straight Arrow Connector 35">
            <a:extLst>
              <a:ext uri="{FF2B5EF4-FFF2-40B4-BE49-F238E27FC236}">
                <a16:creationId xmlns:a16="http://schemas.microsoft.com/office/drawing/2014/main" id="{40DA6C9D-D962-BA0B-E9F8-0654A8B4A0C7}"/>
              </a:ext>
            </a:extLst>
          </p:cNvPr>
          <p:cNvCxnSpPr>
            <a:cxnSpLocks/>
            <a:stCxn id="35" idx="6"/>
            <a:endCxn id="8" idx="2"/>
          </p:cNvCxnSpPr>
          <p:nvPr/>
        </p:nvCxnSpPr>
        <p:spPr>
          <a:xfrm flipV="1">
            <a:off x="6371980" y="1982480"/>
            <a:ext cx="651223" cy="625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95A2932-78DA-B4F7-6C9F-6A4F70AD406C}"/>
              </a:ext>
            </a:extLst>
          </p:cNvPr>
          <p:cNvSpPr/>
          <p:nvPr/>
        </p:nvSpPr>
        <p:spPr>
          <a:xfrm>
            <a:off x="1800392" y="2361186"/>
            <a:ext cx="2692063" cy="4149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6" name="Straight Arrow Connector 45">
            <a:extLst>
              <a:ext uri="{FF2B5EF4-FFF2-40B4-BE49-F238E27FC236}">
                <a16:creationId xmlns:a16="http://schemas.microsoft.com/office/drawing/2014/main" id="{C0E4A22E-02D1-240B-622B-15ECA7073D3A}"/>
              </a:ext>
            </a:extLst>
          </p:cNvPr>
          <p:cNvCxnSpPr>
            <a:cxnSpLocks/>
          </p:cNvCxnSpPr>
          <p:nvPr/>
        </p:nvCxnSpPr>
        <p:spPr>
          <a:xfrm flipH="1">
            <a:off x="1644158" y="2669822"/>
            <a:ext cx="317992" cy="3387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Content Placeholder 2">
            <a:extLst>
              <a:ext uri="{FF2B5EF4-FFF2-40B4-BE49-F238E27FC236}">
                <a16:creationId xmlns:a16="http://schemas.microsoft.com/office/drawing/2014/main" id="{3E3AAB3A-37A1-CE9E-543C-C0636B446664}"/>
              </a:ext>
            </a:extLst>
          </p:cNvPr>
          <p:cNvSpPr txBox="1">
            <a:spLocks/>
          </p:cNvSpPr>
          <p:nvPr/>
        </p:nvSpPr>
        <p:spPr>
          <a:xfrm>
            <a:off x="89899" y="3010776"/>
            <a:ext cx="1511356" cy="132627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0"/>
              </a:spcBef>
            </a:pPr>
            <a:r>
              <a:rPr lang="en-CA" sz="1100" kern="1200" dirty="0">
                <a:solidFill>
                  <a:srgbClr val="000000"/>
                </a:solidFill>
                <a:effectLst/>
                <a:ea typeface="+mn-ea"/>
                <a:cs typeface="+mn-cs"/>
              </a:rPr>
              <a:t>The other two reasons are communication &amp; Markets (30%) and Sales &amp; Distribution (17%).</a:t>
            </a:r>
            <a:endParaRPr lang="en-CA" sz="1100" dirty="0">
              <a:effectLst/>
            </a:endParaRPr>
          </a:p>
        </p:txBody>
      </p:sp>
      <p:sp>
        <p:nvSpPr>
          <p:cNvPr id="52" name="Oval 51">
            <a:extLst>
              <a:ext uri="{FF2B5EF4-FFF2-40B4-BE49-F238E27FC236}">
                <a16:creationId xmlns:a16="http://schemas.microsoft.com/office/drawing/2014/main" id="{4B76B640-22D9-F8CC-E3C6-A4843B2F332A}"/>
              </a:ext>
            </a:extLst>
          </p:cNvPr>
          <p:cNvSpPr/>
          <p:nvPr/>
        </p:nvSpPr>
        <p:spPr>
          <a:xfrm>
            <a:off x="5509747" y="2819074"/>
            <a:ext cx="999265" cy="335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a:extLst>
              <a:ext uri="{FF2B5EF4-FFF2-40B4-BE49-F238E27FC236}">
                <a16:creationId xmlns:a16="http://schemas.microsoft.com/office/drawing/2014/main" id="{3CC0C51B-E7AE-058B-13DD-FC03DEFA4E56}"/>
              </a:ext>
            </a:extLst>
          </p:cNvPr>
          <p:cNvSpPr/>
          <p:nvPr/>
        </p:nvSpPr>
        <p:spPr>
          <a:xfrm>
            <a:off x="7493110" y="2395049"/>
            <a:ext cx="999265" cy="335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4" name="Straight Arrow Connector 53">
            <a:extLst>
              <a:ext uri="{FF2B5EF4-FFF2-40B4-BE49-F238E27FC236}">
                <a16:creationId xmlns:a16="http://schemas.microsoft.com/office/drawing/2014/main" id="{142B124B-D11F-FD6C-83E4-0526982494B3}"/>
              </a:ext>
            </a:extLst>
          </p:cNvPr>
          <p:cNvCxnSpPr>
            <a:cxnSpLocks/>
            <a:stCxn id="53" idx="4"/>
            <a:endCxn id="59" idx="0"/>
          </p:cNvCxnSpPr>
          <p:nvPr/>
        </p:nvCxnSpPr>
        <p:spPr>
          <a:xfrm flipH="1">
            <a:off x="7429046" y="2730803"/>
            <a:ext cx="563697" cy="8127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43EF52F-FE09-DCAD-82A5-E84B126C7AA1}"/>
              </a:ext>
            </a:extLst>
          </p:cNvPr>
          <p:cNvCxnSpPr>
            <a:cxnSpLocks/>
            <a:stCxn id="52" idx="5"/>
          </p:cNvCxnSpPr>
          <p:nvPr/>
        </p:nvCxnSpPr>
        <p:spPr>
          <a:xfrm>
            <a:off x="6362673" y="3105658"/>
            <a:ext cx="785311" cy="4379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20344AD-9348-D275-39A4-62EBE275F397}"/>
              </a:ext>
            </a:extLst>
          </p:cNvPr>
          <p:cNvSpPr/>
          <p:nvPr/>
        </p:nvSpPr>
        <p:spPr>
          <a:xfrm>
            <a:off x="6501492" y="3543578"/>
            <a:ext cx="1855108" cy="260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Confectionery-Sweets</a:t>
            </a:r>
          </a:p>
        </p:txBody>
      </p:sp>
      <p:sp>
        <p:nvSpPr>
          <p:cNvPr id="70" name="Oval 69">
            <a:extLst>
              <a:ext uri="{FF2B5EF4-FFF2-40B4-BE49-F238E27FC236}">
                <a16:creationId xmlns:a16="http://schemas.microsoft.com/office/drawing/2014/main" id="{D540E864-F991-E522-7FEB-7F220AA80183}"/>
              </a:ext>
            </a:extLst>
          </p:cNvPr>
          <p:cNvSpPr/>
          <p:nvPr/>
        </p:nvSpPr>
        <p:spPr>
          <a:xfrm>
            <a:off x="2100887" y="2797908"/>
            <a:ext cx="2535737" cy="329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3" name="Straight Arrow Connector 72">
            <a:extLst>
              <a:ext uri="{FF2B5EF4-FFF2-40B4-BE49-F238E27FC236}">
                <a16:creationId xmlns:a16="http://schemas.microsoft.com/office/drawing/2014/main" id="{BAF4ADB0-EA36-392C-1047-9236C1A12992}"/>
              </a:ext>
            </a:extLst>
          </p:cNvPr>
          <p:cNvCxnSpPr>
            <a:cxnSpLocks/>
            <a:stCxn id="70" idx="2"/>
          </p:cNvCxnSpPr>
          <p:nvPr/>
        </p:nvCxnSpPr>
        <p:spPr>
          <a:xfrm flipH="1">
            <a:off x="1689515" y="2962676"/>
            <a:ext cx="411372" cy="142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Content Placeholder 2">
            <a:extLst>
              <a:ext uri="{FF2B5EF4-FFF2-40B4-BE49-F238E27FC236}">
                <a16:creationId xmlns:a16="http://schemas.microsoft.com/office/drawing/2014/main" id="{99835C14-451E-C2FE-D657-96CD242C28B8}"/>
              </a:ext>
            </a:extLst>
          </p:cNvPr>
          <p:cNvSpPr txBox="1">
            <a:spLocks/>
          </p:cNvSpPr>
          <p:nvPr/>
        </p:nvSpPr>
        <p:spPr>
          <a:xfrm>
            <a:off x="10704077" y="3182997"/>
            <a:ext cx="1398024" cy="206845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0"/>
              </a:spcBef>
            </a:pPr>
            <a:r>
              <a:rPr lang="en-CA" sz="1100" dirty="0">
                <a:solidFill>
                  <a:srgbClr val="000000"/>
                </a:solidFill>
              </a:rPr>
              <a:t>Overall, most customers complain Coffee’s Food &amp; Communication &amp; Marketing; Infant Nutrition’s Food; Confectionery-Sweets’ Communication &amp; Marketing</a:t>
            </a:r>
          </a:p>
        </p:txBody>
      </p:sp>
      <p:sp>
        <p:nvSpPr>
          <p:cNvPr id="85" name="TextBox 84">
            <a:extLst>
              <a:ext uri="{FF2B5EF4-FFF2-40B4-BE49-F238E27FC236}">
                <a16:creationId xmlns:a16="http://schemas.microsoft.com/office/drawing/2014/main" id="{EE286FE4-1209-32A0-819E-CB8E42D367E8}"/>
              </a:ext>
            </a:extLst>
          </p:cNvPr>
          <p:cNvSpPr txBox="1"/>
          <p:nvPr/>
        </p:nvSpPr>
        <p:spPr>
          <a:xfrm>
            <a:off x="8268019" y="6474806"/>
            <a:ext cx="3879245" cy="307777"/>
          </a:xfrm>
          <a:prstGeom prst="rect">
            <a:avLst/>
          </a:prstGeom>
          <a:solidFill>
            <a:schemeClr val="bg1"/>
          </a:solidFill>
        </p:spPr>
        <p:txBody>
          <a:bodyPr wrap="square">
            <a:spAutoFit/>
          </a:bodyPr>
          <a:lstStyle/>
          <a:p>
            <a:r>
              <a:rPr lang="en-CA" sz="1400" dirty="0"/>
              <a:t>Next we deep dive into Food tickets for details.</a:t>
            </a:r>
          </a:p>
        </p:txBody>
      </p:sp>
    </p:spTree>
    <p:extLst>
      <p:ext uri="{BB962C8B-B14F-4D97-AF65-F5344CB8AC3E}">
        <p14:creationId xmlns:p14="http://schemas.microsoft.com/office/powerpoint/2010/main" val="23080519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0" y="-3708"/>
            <a:ext cx="12192000" cy="567742"/>
          </a:xfrm>
          <a:solidFill>
            <a:schemeClr val="bg1"/>
          </a:solidFill>
        </p:spPr>
        <p:txBody>
          <a:bodyPr>
            <a:normAutofit/>
          </a:bodyPr>
          <a:lstStyle/>
          <a:p>
            <a:pPr algn="ctr"/>
            <a:r>
              <a:rPr lang="en-CA" sz="2400" dirty="0"/>
              <a:t>Deep Dive into Food Tickets</a:t>
            </a:r>
          </a:p>
        </p:txBody>
      </p:sp>
      <p:sp>
        <p:nvSpPr>
          <p:cNvPr id="3" name="Content Placeholder 2">
            <a:extLst>
              <a:ext uri="{FF2B5EF4-FFF2-40B4-BE49-F238E27FC236}">
                <a16:creationId xmlns:a16="http://schemas.microsoft.com/office/drawing/2014/main" id="{07746D15-7E0E-D147-2224-2CBD7E24DB00}"/>
              </a:ext>
            </a:extLst>
          </p:cNvPr>
          <p:cNvSpPr>
            <a:spLocks noGrp="1"/>
          </p:cNvSpPr>
          <p:nvPr>
            <p:ph idx="1"/>
          </p:nvPr>
        </p:nvSpPr>
        <p:spPr>
          <a:xfrm>
            <a:off x="495300" y="818956"/>
            <a:ext cx="5406937" cy="819149"/>
          </a:xfrm>
          <a:solidFill>
            <a:schemeClr val="bg1"/>
          </a:solidFill>
        </p:spPr>
        <p:txBody>
          <a:bodyPr anchor="ctr">
            <a:noAutofit/>
          </a:bodyPr>
          <a:lstStyle/>
          <a:p>
            <a:pPr>
              <a:lnSpc>
                <a:spcPct val="100000"/>
              </a:lnSpc>
              <a:spcBef>
                <a:spcPts val="0"/>
              </a:spcBef>
            </a:pPr>
            <a:r>
              <a:rPr lang="en-CA" sz="1100" dirty="0"/>
              <a:t>Since most of tickets are related to food (40%), here we’re deep diving in food tickets.</a:t>
            </a:r>
          </a:p>
          <a:p>
            <a:pPr>
              <a:lnSpc>
                <a:spcPct val="100000"/>
              </a:lnSpc>
            </a:pPr>
            <a:r>
              <a:rPr lang="en-CA" sz="1100" dirty="0"/>
              <a:t>Sensory is top level 2 reason on food (49.77%), then is Weigh, Volume, Quantity (24%)</a:t>
            </a:r>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0"/>
            <a:ext cx="1926265" cy="567741"/>
          </a:xfrm>
          <a:prstGeom prst="rect">
            <a:avLst/>
          </a:prstGeom>
          <a:noFill/>
        </p:spPr>
      </p:pic>
      <p:pic>
        <p:nvPicPr>
          <p:cNvPr id="17" name="Picture 16">
            <a:extLst>
              <a:ext uri="{FF2B5EF4-FFF2-40B4-BE49-F238E27FC236}">
                <a16:creationId xmlns:a16="http://schemas.microsoft.com/office/drawing/2014/main" id="{7F1DF47D-AD0A-C520-26EB-8C9E49039F3B}"/>
              </a:ext>
            </a:extLst>
          </p:cNvPr>
          <p:cNvPicPr>
            <a:picLocks noChangeAspect="1"/>
          </p:cNvPicPr>
          <p:nvPr/>
        </p:nvPicPr>
        <p:blipFill>
          <a:blip r:embed="rId5"/>
          <a:stretch>
            <a:fillRect/>
          </a:stretch>
        </p:blipFill>
        <p:spPr>
          <a:xfrm>
            <a:off x="6193013" y="1702163"/>
            <a:ext cx="5958862" cy="3215617"/>
          </a:xfrm>
          <a:prstGeom prst="rect">
            <a:avLst/>
          </a:prstGeom>
        </p:spPr>
      </p:pic>
      <p:pic>
        <p:nvPicPr>
          <p:cNvPr id="19" name="Picture 18">
            <a:extLst>
              <a:ext uri="{FF2B5EF4-FFF2-40B4-BE49-F238E27FC236}">
                <a16:creationId xmlns:a16="http://schemas.microsoft.com/office/drawing/2014/main" id="{D8B46C9D-57D9-7647-6637-F0C00F4B73BB}"/>
              </a:ext>
            </a:extLst>
          </p:cNvPr>
          <p:cNvPicPr>
            <a:picLocks noChangeAspect="1"/>
          </p:cNvPicPr>
          <p:nvPr/>
        </p:nvPicPr>
        <p:blipFill>
          <a:blip r:embed="rId6"/>
          <a:stretch>
            <a:fillRect/>
          </a:stretch>
        </p:blipFill>
        <p:spPr>
          <a:xfrm>
            <a:off x="279574" y="1702163"/>
            <a:ext cx="5816426" cy="3215617"/>
          </a:xfrm>
          <a:prstGeom prst="rect">
            <a:avLst/>
          </a:prstGeom>
        </p:spPr>
      </p:pic>
      <p:sp>
        <p:nvSpPr>
          <p:cNvPr id="20" name="Rectangle 19">
            <a:extLst>
              <a:ext uri="{FF2B5EF4-FFF2-40B4-BE49-F238E27FC236}">
                <a16:creationId xmlns:a16="http://schemas.microsoft.com/office/drawing/2014/main" id="{D8C128BD-88CE-DC2C-4513-EC8935CB3541}"/>
              </a:ext>
            </a:extLst>
          </p:cNvPr>
          <p:cNvSpPr/>
          <p:nvPr/>
        </p:nvSpPr>
        <p:spPr>
          <a:xfrm>
            <a:off x="1483607" y="2535518"/>
            <a:ext cx="18034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3" name="Straight Arrow Connector 22">
            <a:extLst>
              <a:ext uri="{FF2B5EF4-FFF2-40B4-BE49-F238E27FC236}">
                <a16:creationId xmlns:a16="http://schemas.microsoft.com/office/drawing/2014/main" id="{31147F91-8FD4-1E61-A63B-CF8FAEC40C15}"/>
              </a:ext>
            </a:extLst>
          </p:cNvPr>
          <p:cNvCxnSpPr>
            <a:cxnSpLocks/>
          </p:cNvCxnSpPr>
          <p:nvPr/>
        </p:nvCxnSpPr>
        <p:spPr>
          <a:xfrm flipH="1" flipV="1">
            <a:off x="2201157" y="1619404"/>
            <a:ext cx="129293" cy="916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F0E91EDD-15BF-80BD-01B3-C8C34B509260}"/>
              </a:ext>
            </a:extLst>
          </p:cNvPr>
          <p:cNvSpPr txBox="1">
            <a:spLocks/>
          </p:cNvSpPr>
          <p:nvPr/>
        </p:nvSpPr>
        <p:spPr>
          <a:xfrm>
            <a:off x="6597199" y="901699"/>
            <a:ext cx="5135386" cy="759149"/>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CA" sz="1100" dirty="0"/>
              <a:t>Appearance/aspect is top level 3 reason on food (23%), then is Taste (17%) and Filling quantity (14%)</a:t>
            </a:r>
          </a:p>
        </p:txBody>
      </p:sp>
      <p:sp>
        <p:nvSpPr>
          <p:cNvPr id="26" name="Rectangle 25">
            <a:extLst>
              <a:ext uri="{FF2B5EF4-FFF2-40B4-BE49-F238E27FC236}">
                <a16:creationId xmlns:a16="http://schemas.microsoft.com/office/drawing/2014/main" id="{61397407-1632-E0E0-FCEE-483B1834FD1F}"/>
              </a:ext>
            </a:extLst>
          </p:cNvPr>
          <p:cNvSpPr/>
          <p:nvPr/>
        </p:nvSpPr>
        <p:spPr>
          <a:xfrm>
            <a:off x="6600825" y="2451100"/>
            <a:ext cx="1803400" cy="692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Straight Arrow Connector 26">
            <a:extLst>
              <a:ext uri="{FF2B5EF4-FFF2-40B4-BE49-F238E27FC236}">
                <a16:creationId xmlns:a16="http://schemas.microsoft.com/office/drawing/2014/main" id="{7B9FE593-6B1E-109B-F964-22BB2ACF8069}"/>
              </a:ext>
            </a:extLst>
          </p:cNvPr>
          <p:cNvCxnSpPr>
            <a:cxnSpLocks/>
          </p:cNvCxnSpPr>
          <p:nvPr/>
        </p:nvCxnSpPr>
        <p:spPr>
          <a:xfrm flipH="1" flipV="1">
            <a:off x="7502525" y="1638105"/>
            <a:ext cx="135687" cy="812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35630034-13DC-5D8A-49B3-E48E572801E8}"/>
              </a:ext>
            </a:extLst>
          </p:cNvPr>
          <p:cNvSpPr txBox="1">
            <a:spLocks/>
          </p:cNvSpPr>
          <p:nvPr/>
        </p:nvSpPr>
        <p:spPr>
          <a:xfrm>
            <a:off x="377854" y="5280729"/>
            <a:ext cx="5600700" cy="775180"/>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CA" sz="1100" dirty="0"/>
              <a:t>Majority of Sensory tickets are for Infant Nutrition (18%) and Coffee (15%) .</a:t>
            </a:r>
          </a:p>
          <a:p>
            <a:pPr>
              <a:lnSpc>
                <a:spcPct val="100000"/>
              </a:lnSpc>
              <a:spcBef>
                <a:spcPts val="0"/>
              </a:spcBef>
            </a:pPr>
            <a:r>
              <a:rPr lang="en-CA" sz="1100" dirty="0"/>
              <a:t>Majority of Weight, Volume, Quality tickets are for Infant Nutrition (8%) and Coffee (14%)</a:t>
            </a:r>
          </a:p>
        </p:txBody>
      </p:sp>
      <p:cxnSp>
        <p:nvCxnSpPr>
          <p:cNvPr id="32" name="Straight Arrow Connector 31">
            <a:extLst>
              <a:ext uri="{FF2B5EF4-FFF2-40B4-BE49-F238E27FC236}">
                <a16:creationId xmlns:a16="http://schemas.microsoft.com/office/drawing/2014/main" id="{39F83204-445A-5396-9758-9553848807B6}"/>
              </a:ext>
            </a:extLst>
          </p:cNvPr>
          <p:cNvCxnSpPr>
            <a:cxnSpLocks/>
            <a:stCxn id="31" idx="0"/>
            <a:endCxn id="35" idx="4"/>
          </p:cNvCxnSpPr>
          <p:nvPr/>
        </p:nvCxnSpPr>
        <p:spPr>
          <a:xfrm flipV="1">
            <a:off x="3178204" y="3011768"/>
            <a:ext cx="659247" cy="22689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6DE06F2-72DA-AC44-BCA3-F702D92B0B68}"/>
              </a:ext>
            </a:extLst>
          </p:cNvPr>
          <p:cNvSpPr/>
          <p:nvPr/>
        </p:nvSpPr>
        <p:spPr>
          <a:xfrm>
            <a:off x="3559705" y="2401610"/>
            <a:ext cx="555492" cy="6101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C408AF32-7AE4-1EA8-4172-6AF4650053D0}"/>
              </a:ext>
            </a:extLst>
          </p:cNvPr>
          <p:cNvSpPr/>
          <p:nvPr/>
        </p:nvSpPr>
        <p:spPr>
          <a:xfrm>
            <a:off x="5243976" y="2451100"/>
            <a:ext cx="555492" cy="3746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Content Placeholder 2">
            <a:extLst>
              <a:ext uri="{FF2B5EF4-FFF2-40B4-BE49-F238E27FC236}">
                <a16:creationId xmlns:a16="http://schemas.microsoft.com/office/drawing/2014/main" id="{DE3CA724-3C0B-AC51-D786-45A6A2D63610}"/>
              </a:ext>
            </a:extLst>
          </p:cNvPr>
          <p:cNvSpPr txBox="1">
            <a:spLocks/>
          </p:cNvSpPr>
          <p:nvPr/>
        </p:nvSpPr>
        <p:spPr>
          <a:xfrm>
            <a:off x="6293491" y="5239427"/>
            <a:ext cx="5600700" cy="775180"/>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CA" sz="1100" dirty="0"/>
              <a:t>Majority of Appearance/aspect tickets are for Infant Nutrition (9%) and Coffee (9%) .</a:t>
            </a:r>
          </a:p>
          <a:p>
            <a:pPr>
              <a:lnSpc>
                <a:spcPct val="100000"/>
              </a:lnSpc>
              <a:spcBef>
                <a:spcPts val="0"/>
              </a:spcBef>
            </a:pPr>
            <a:r>
              <a:rPr lang="en-CA" sz="1100" dirty="0"/>
              <a:t>Majority of Taste and Filling quality tickets are for Infant Nutrition and Coffee.</a:t>
            </a:r>
          </a:p>
        </p:txBody>
      </p:sp>
      <p:sp>
        <p:nvSpPr>
          <p:cNvPr id="45" name="TextBox 44">
            <a:extLst>
              <a:ext uri="{FF2B5EF4-FFF2-40B4-BE49-F238E27FC236}">
                <a16:creationId xmlns:a16="http://schemas.microsoft.com/office/drawing/2014/main" id="{BEB87E72-E171-DF10-6917-EDD08C6D1418}"/>
              </a:ext>
            </a:extLst>
          </p:cNvPr>
          <p:cNvSpPr txBox="1"/>
          <p:nvPr/>
        </p:nvSpPr>
        <p:spPr>
          <a:xfrm>
            <a:off x="6803471" y="6543413"/>
            <a:ext cx="5365181" cy="307777"/>
          </a:xfrm>
          <a:prstGeom prst="rect">
            <a:avLst/>
          </a:prstGeom>
          <a:solidFill>
            <a:schemeClr val="bg1"/>
          </a:solidFill>
        </p:spPr>
        <p:txBody>
          <a:bodyPr wrap="square">
            <a:spAutoFit/>
          </a:bodyPr>
          <a:lstStyle/>
          <a:p>
            <a:r>
              <a:rPr lang="en-CA" sz="1400" dirty="0"/>
              <a:t>Next slide we deep dive into Level 4 reason on Food tickets for details.</a:t>
            </a:r>
          </a:p>
        </p:txBody>
      </p:sp>
    </p:spTree>
    <p:extLst>
      <p:ext uri="{BB962C8B-B14F-4D97-AF65-F5344CB8AC3E}">
        <p14:creationId xmlns:p14="http://schemas.microsoft.com/office/powerpoint/2010/main" val="33285544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0" y="-3708"/>
            <a:ext cx="12192000" cy="567742"/>
          </a:xfrm>
          <a:solidFill>
            <a:schemeClr val="bg1"/>
          </a:solidFill>
        </p:spPr>
        <p:txBody>
          <a:bodyPr>
            <a:normAutofit/>
          </a:bodyPr>
          <a:lstStyle/>
          <a:p>
            <a:pPr algn="ctr"/>
            <a:r>
              <a:rPr lang="en-CA" sz="2400" dirty="0"/>
              <a:t>Deep Dive into Level 4 Reason on Food Tickets</a:t>
            </a:r>
          </a:p>
        </p:txBody>
      </p:sp>
      <p:sp>
        <p:nvSpPr>
          <p:cNvPr id="3" name="Content Placeholder 2">
            <a:extLst>
              <a:ext uri="{FF2B5EF4-FFF2-40B4-BE49-F238E27FC236}">
                <a16:creationId xmlns:a16="http://schemas.microsoft.com/office/drawing/2014/main" id="{07746D15-7E0E-D147-2224-2CBD7E24DB00}"/>
              </a:ext>
            </a:extLst>
          </p:cNvPr>
          <p:cNvSpPr>
            <a:spLocks noGrp="1"/>
          </p:cNvSpPr>
          <p:nvPr>
            <p:ph idx="1"/>
          </p:nvPr>
        </p:nvSpPr>
        <p:spPr>
          <a:xfrm>
            <a:off x="86950" y="1185666"/>
            <a:ext cx="1873251" cy="740168"/>
          </a:xfrm>
          <a:solidFill>
            <a:schemeClr val="bg1"/>
          </a:solidFill>
        </p:spPr>
        <p:txBody>
          <a:bodyPr>
            <a:normAutofit/>
          </a:bodyPr>
          <a:lstStyle/>
          <a:p>
            <a:r>
              <a:rPr lang="en-CA" sz="1100" dirty="0"/>
              <a:t>There are many Coffee products missing wafer, 1.8% of customers mentioned that. </a:t>
            </a:r>
          </a:p>
          <a:p>
            <a:endParaRPr lang="en-CA" sz="1100" dirty="0"/>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0"/>
            <a:ext cx="1926265" cy="567741"/>
          </a:xfrm>
          <a:prstGeom prst="rect">
            <a:avLst/>
          </a:prstGeom>
          <a:noFill/>
        </p:spPr>
      </p:pic>
      <p:pic>
        <p:nvPicPr>
          <p:cNvPr id="21" name="Picture 20">
            <a:extLst>
              <a:ext uri="{FF2B5EF4-FFF2-40B4-BE49-F238E27FC236}">
                <a16:creationId xmlns:a16="http://schemas.microsoft.com/office/drawing/2014/main" id="{E51196C8-E83B-FB2E-0EB4-E9C80D59521F}"/>
              </a:ext>
            </a:extLst>
          </p:cNvPr>
          <p:cNvPicPr>
            <a:picLocks noChangeAspect="1"/>
          </p:cNvPicPr>
          <p:nvPr/>
        </p:nvPicPr>
        <p:blipFill>
          <a:blip r:embed="rId5"/>
          <a:stretch>
            <a:fillRect/>
          </a:stretch>
        </p:blipFill>
        <p:spPr>
          <a:xfrm>
            <a:off x="2032093" y="725002"/>
            <a:ext cx="8415606" cy="4868974"/>
          </a:xfrm>
          <a:prstGeom prst="rect">
            <a:avLst/>
          </a:prstGeom>
        </p:spPr>
      </p:pic>
      <p:sp>
        <p:nvSpPr>
          <p:cNvPr id="7" name="Oval 6">
            <a:extLst>
              <a:ext uri="{FF2B5EF4-FFF2-40B4-BE49-F238E27FC236}">
                <a16:creationId xmlns:a16="http://schemas.microsoft.com/office/drawing/2014/main" id="{FA954088-7346-54E5-6B00-D6DBB208C33A}"/>
              </a:ext>
            </a:extLst>
          </p:cNvPr>
          <p:cNvSpPr/>
          <p:nvPr/>
        </p:nvSpPr>
        <p:spPr>
          <a:xfrm>
            <a:off x="3562350" y="1454150"/>
            <a:ext cx="1123950" cy="184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a:extLst>
              <a:ext uri="{FF2B5EF4-FFF2-40B4-BE49-F238E27FC236}">
                <a16:creationId xmlns:a16="http://schemas.microsoft.com/office/drawing/2014/main" id="{3763D7BD-CDF4-E14E-521A-B607F8C3FC27}"/>
              </a:ext>
            </a:extLst>
          </p:cNvPr>
          <p:cNvCxnSpPr>
            <a:cxnSpLocks/>
            <a:stCxn id="7" idx="2"/>
            <a:endCxn id="3" idx="3"/>
          </p:cNvCxnSpPr>
          <p:nvPr/>
        </p:nvCxnSpPr>
        <p:spPr>
          <a:xfrm flipH="1">
            <a:off x="1960201" y="1546225"/>
            <a:ext cx="1602149" cy="9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6FA4CD75-3B1B-70A6-6563-7D7FE09DDA76}"/>
              </a:ext>
            </a:extLst>
          </p:cNvPr>
          <p:cNvSpPr txBox="1">
            <a:spLocks/>
          </p:cNvSpPr>
          <p:nvPr/>
        </p:nvSpPr>
        <p:spPr>
          <a:xfrm>
            <a:off x="10459150" y="2523957"/>
            <a:ext cx="1645901" cy="109855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rtl="0" eaLnBrk="1" latinLnBrk="0" hangingPunct="1">
              <a:spcBef>
                <a:spcPts val="0"/>
              </a:spcBef>
              <a:spcAft>
                <a:spcPts val="0"/>
              </a:spcAft>
            </a:pPr>
            <a:r>
              <a:rPr lang="en-CA" sz="1100" kern="1200" dirty="0">
                <a:effectLst/>
                <a:ea typeface="+mn-ea"/>
                <a:cs typeface="+mn-cs"/>
              </a:rPr>
              <a:t>1.4% of Customers notice there are ice crystals inside of Infant Nutrition products. This might cause potential health hazard for infants. </a:t>
            </a:r>
            <a:endParaRPr lang="en-CA" sz="1100" dirty="0"/>
          </a:p>
        </p:txBody>
      </p:sp>
      <p:sp>
        <p:nvSpPr>
          <p:cNvPr id="19" name="Oval 18">
            <a:extLst>
              <a:ext uri="{FF2B5EF4-FFF2-40B4-BE49-F238E27FC236}">
                <a16:creationId xmlns:a16="http://schemas.microsoft.com/office/drawing/2014/main" id="{17091CF0-ADA5-0F95-3EC6-5732D39DE184}"/>
              </a:ext>
            </a:extLst>
          </p:cNvPr>
          <p:cNvSpPr/>
          <p:nvPr/>
        </p:nvSpPr>
        <p:spPr>
          <a:xfrm>
            <a:off x="6265296" y="2006600"/>
            <a:ext cx="112395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 name="Straight Arrow Connector 21">
            <a:extLst>
              <a:ext uri="{FF2B5EF4-FFF2-40B4-BE49-F238E27FC236}">
                <a16:creationId xmlns:a16="http://schemas.microsoft.com/office/drawing/2014/main" id="{26DC320B-F0EC-4AAF-F3F8-B5A2B0C2AD2C}"/>
              </a:ext>
            </a:extLst>
          </p:cNvPr>
          <p:cNvCxnSpPr>
            <a:cxnSpLocks/>
            <a:stCxn id="19" idx="6"/>
            <a:endCxn id="18" idx="1"/>
          </p:cNvCxnSpPr>
          <p:nvPr/>
        </p:nvCxnSpPr>
        <p:spPr>
          <a:xfrm>
            <a:off x="7389246" y="2114550"/>
            <a:ext cx="3069904" cy="958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C623258-74A2-AD12-DE45-3736F8DB5B8E}"/>
              </a:ext>
            </a:extLst>
          </p:cNvPr>
          <p:cNvSpPr/>
          <p:nvPr/>
        </p:nvSpPr>
        <p:spPr>
          <a:xfrm>
            <a:off x="3613150" y="1671736"/>
            <a:ext cx="1123950" cy="184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8" name="Straight Arrow Connector 27">
            <a:extLst>
              <a:ext uri="{FF2B5EF4-FFF2-40B4-BE49-F238E27FC236}">
                <a16:creationId xmlns:a16="http://schemas.microsoft.com/office/drawing/2014/main" id="{3030469B-BB65-6CE8-BD25-0FBBAF4A48A3}"/>
              </a:ext>
            </a:extLst>
          </p:cNvPr>
          <p:cNvCxnSpPr>
            <a:cxnSpLocks/>
            <a:stCxn id="27" idx="2"/>
            <a:endCxn id="31" idx="3"/>
          </p:cNvCxnSpPr>
          <p:nvPr/>
        </p:nvCxnSpPr>
        <p:spPr>
          <a:xfrm flipH="1">
            <a:off x="1960198" y="1763811"/>
            <a:ext cx="1652952" cy="1309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D0469C81-808B-F348-78DF-FE39098DFCC1}"/>
              </a:ext>
            </a:extLst>
          </p:cNvPr>
          <p:cNvSpPr txBox="1">
            <a:spLocks/>
          </p:cNvSpPr>
          <p:nvPr/>
        </p:nvSpPr>
        <p:spPr>
          <a:xfrm>
            <a:off x="86947" y="2703148"/>
            <a:ext cx="1873251" cy="74016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All  five business lines are complained on short weight, mainly coffee and infant nutrition.</a:t>
            </a:r>
          </a:p>
        </p:txBody>
      </p:sp>
      <p:sp>
        <p:nvSpPr>
          <p:cNvPr id="33" name="Content Placeholder 2">
            <a:extLst>
              <a:ext uri="{FF2B5EF4-FFF2-40B4-BE49-F238E27FC236}">
                <a16:creationId xmlns:a16="http://schemas.microsoft.com/office/drawing/2014/main" id="{4761EA4D-2F0B-6BF5-EE43-7F45FF9E8AC7}"/>
              </a:ext>
            </a:extLst>
          </p:cNvPr>
          <p:cNvSpPr txBox="1">
            <a:spLocks/>
          </p:cNvSpPr>
          <p:nvPr/>
        </p:nvSpPr>
        <p:spPr>
          <a:xfrm>
            <a:off x="1023573" y="5672334"/>
            <a:ext cx="10211619" cy="1145703"/>
          </a:xfrm>
          <a:prstGeom prst="rect">
            <a:avLst/>
          </a:prstGeom>
          <a:solidFill>
            <a:schemeClr val="bg1"/>
          </a:solidFill>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000" dirty="0"/>
              <a:t>Considering top reasons of all levels, Coffee and Infant Nutrition are mentioned the most often.</a:t>
            </a:r>
          </a:p>
          <a:p>
            <a:r>
              <a:rPr lang="en-CA" sz="2000" dirty="0"/>
              <a:t>Most customers are not satisfied with Infant Nutrition’s appearance and texture, especially they found ice crystals inside our products and they notice the products are melted or too soft. </a:t>
            </a:r>
          </a:p>
          <a:p>
            <a:r>
              <a:rPr lang="en-CA" sz="2000" dirty="0"/>
              <a:t>Relatively same amount of customers complain Coffee’s appearance, filling quantity, missing ingredient.</a:t>
            </a:r>
          </a:p>
          <a:p>
            <a:r>
              <a:rPr lang="en-CA" sz="2000" dirty="0"/>
              <a:t>2.2% of </a:t>
            </a:r>
            <a:r>
              <a:rPr lang="en-US" sz="2000" dirty="0"/>
              <a:t>customers complain Ice Cream and Beverage tasting different from expected.</a:t>
            </a:r>
            <a:endParaRPr lang="en-CA" sz="2000" dirty="0"/>
          </a:p>
          <a:p>
            <a:endParaRPr lang="en-CA" sz="1200" dirty="0"/>
          </a:p>
          <a:p>
            <a:endParaRPr lang="en-CA" sz="1200" dirty="0"/>
          </a:p>
        </p:txBody>
      </p:sp>
    </p:spTree>
    <p:extLst>
      <p:ext uri="{BB962C8B-B14F-4D97-AF65-F5344CB8AC3E}">
        <p14:creationId xmlns:p14="http://schemas.microsoft.com/office/powerpoint/2010/main" val="20516697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0" y="-3708"/>
            <a:ext cx="12192000" cy="567742"/>
          </a:xfrm>
          <a:solidFill>
            <a:schemeClr val="bg1"/>
          </a:solidFill>
        </p:spPr>
        <p:txBody>
          <a:bodyPr>
            <a:normAutofit/>
          </a:bodyPr>
          <a:lstStyle/>
          <a:p>
            <a:pPr algn="ctr"/>
            <a:r>
              <a:rPr lang="en-CA" sz="2400" dirty="0"/>
              <a:t>Google Analytics at Brand Level</a:t>
            </a:r>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0"/>
            <a:ext cx="1926265" cy="567741"/>
          </a:xfrm>
          <a:prstGeom prst="rect">
            <a:avLst/>
          </a:prstGeom>
          <a:noFill/>
        </p:spPr>
      </p:pic>
      <p:sp>
        <p:nvSpPr>
          <p:cNvPr id="33" name="Content Placeholder 2">
            <a:extLst>
              <a:ext uri="{FF2B5EF4-FFF2-40B4-BE49-F238E27FC236}">
                <a16:creationId xmlns:a16="http://schemas.microsoft.com/office/drawing/2014/main" id="{4761EA4D-2F0B-6BF5-EE43-7F45FF9E8AC7}"/>
              </a:ext>
            </a:extLst>
          </p:cNvPr>
          <p:cNvSpPr txBox="1">
            <a:spLocks/>
          </p:cNvSpPr>
          <p:nvPr/>
        </p:nvSpPr>
        <p:spPr>
          <a:xfrm>
            <a:off x="44449" y="1417439"/>
            <a:ext cx="1729455" cy="1246544"/>
          </a:xfrm>
          <a:prstGeom prst="rect">
            <a:avLst/>
          </a:prstGeom>
          <a:solidFill>
            <a:schemeClr val="bg1"/>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Brand 3.10 Page 23 has the highest Unique Pageviews (143K), then is the Brand 3.10 Page 27 (63K). And both of them are above average Unique Pageviews (11K).</a:t>
            </a:r>
          </a:p>
        </p:txBody>
      </p:sp>
      <p:sp>
        <p:nvSpPr>
          <p:cNvPr id="5" name="Content Placeholder 2">
            <a:extLst>
              <a:ext uri="{FF2B5EF4-FFF2-40B4-BE49-F238E27FC236}">
                <a16:creationId xmlns:a16="http://schemas.microsoft.com/office/drawing/2014/main" id="{A0A060AA-1F25-DBB0-E06B-C50DA77A519C}"/>
              </a:ext>
            </a:extLst>
          </p:cNvPr>
          <p:cNvSpPr txBox="1">
            <a:spLocks/>
          </p:cNvSpPr>
          <p:nvPr/>
        </p:nvSpPr>
        <p:spPr>
          <a:xfrm>
            <a:off x="38099" y="4431063"/>
            <a:ext cx="1729455" cy="1798896"/>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This graph shows most customers’ first touchpoint is Brand 3.10 Page 23 and 63% of them chose continuing their journeys with next touchpoint. Some of them visited Brand 3.10 Page 27.</a:t>
            </a:r>
          </a:p>
        </p:txBody>
      </p:sp>
      <p:pic>
        <p:nvPicPr>
          <p:cNvPr id="11" name="Picture 10">
            <a:extLst>
              <a:ext uri="{FF2B5EF4-FFF2-40B4-BE49-F238E27FC236}">
                <a16:creationId xmlns:a16="http://schemas.microsoft.com/office/drawing/2014/main" id="{B472ED09-5F9C-9BC8-03BA-742DB48AF243}"/>
              </a:ext>
            </a:extLst>
          </p:cNvPr>
          <p:cNvPicPr>
            <a:picLocks noChangeAspect="1"/>
          </p:cNvPicPr>
          <p:nvPr/>
        </p:nvPicPr>
        <p:blipFill>
          <a:blip r:embed="rId5"/>
          <a:stretch>
            <a:fillRect/>
          </a:stretch>
        </p:blipFill>
        <p:spPr>
          <a:xfrm>
            <a:off x="1828801" y="3808129"/>
            <a:ext cx="8065714" cy="3044764"/>
          </a:xfrm>
          <a:prstGeom prst="rect">
            <a:avLst/>
          </a:prstGeom>
        </p:spPr>
      </p:pic>
      <p:sp>
        <p:nvSpPr>
          <p:cNvPr id="7" name="Rectangle 6">
            <a:extLst>
              <a:ext uri="{FF2B5EF4-FFF2-40B4-BE49-F238E27FC236}">
                <a16:creationId xmlns:a16="http://schemas.microsoft.com/office/drawing/2014/main" id="{6E6ED36E-85E3-879F-3CAA-312F22399498}"/>
              </a:ext>
            </a:extLst>
          </p:cNvPr>
          <p:cNvSpPr/>
          <p:nvPr/>
        </p:nvSpPr>
        <p:spPr>
          <a:xfrm rot="19545201">
            <a:off x="5801621" y="6585556"/>
            <a:ext cx="623725" cy="1005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A932622D-698B-2B87-509F-03359D1639E3}"/>
              </a:ext>
            </a:extLst>
          </p:cNvPr>
          <p:cNvSpPr/>
          <p:nvPr/>
        </p:nvSpPr>
        <p:spPr>
          <a:xfrm rot="19545201">
            <a:off x="5232268" y="6590742"/>
            <a:ext cx="623800" cy="100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24B05064-E215-48C1-9BCD-A7AB361B7F27}"/>
              </a:ext>
            </a:extLst>
          </p:cNvPr>
          <p:cNvSpPr/>
          <p:nvPr/>
        </p:nvSpPr>
        <p:spPr>
          <a:xfrm>
            <a:off x="5660132" y="4120303"/>
            <a:ext cx="398867" cy="258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Content Placeholder 2">
            <a:extLst>
              <a:ext uri="{FF2B5EF4-FFF2-40B4-BE49-F238E27FC236}">
                <a16:creationId xmlns:a16="http://schemas.microsoft.com/office/drawing/2014/main" id="{4E3202D8-7BDB-049F-0BDB-3652C3BB881C}"/>
              </a:ext>
            </a:extLst>
          </p:cNvPr>
          <p:cNvSpPr txBox="1">
            <a:spLocks/>
          </p:cNvSpPr>
          <p:nvPr/>
        </p:nvSpPr>
        <p:spPr>
          <a:xfrm>
            <a:off x="9993860" y="4120303"/>
            <a:ext cx="2033039" cy="2270337"/>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pPr>
            <a:r>
              <a:rPr lang="en-CA" sz="1100" b="1" dirty="0"/>
              <a:t>Brand 3.10 Page 27 </a:t>
            </a:r>
            <a:r>
              <a:rPr lang="en-CA" sz="1100" dirty="0"/>
              <a:t>is the best page because it’s the only page that 3 KPI performed better than average. Its Entrance (44K) is greater than average (8.8K), Exit Rate (55%), Bounce Rate (53%) are lower than average (57% and 61%).</a:t>
            </a:r>
          </a:p>
          <a:p>
            <a:pPr>
              <a:spcBef>
                <a:spcPts val="300"/>
              </a:spcBef>
            </a:pPr>
            <a:r>
              <a:rPr lang="en-CA" sz="1100" dirty="0"/>
              <a:t>We’ll provide more insights once we have GA data for business 5.</a:t>
            </a:r>
          </a:p>
        </p:txBody>
      </p:sp>
      <p:sp>
        <p:nvSpPr>
          <p:cNvPr id="21" name="Content Placeholder 2">
            <a:extLst>
              <a:ext uri="{FF2B5EF4-FFF2-40B4-BE49-F238E27FC236}">
                <a16:creationId xmlns:a16="http://schemas.microsoft.com/office/drawing/2014/main" id="{84150BE8-448D-0A12-D9B5-712431E4821E}"/>
              </a:ext>
            </a:extLst>
          </p:cNvPr>
          <p:cNvSpPr txBox="1">
            <a:spLocks/>
          </p:cNvSpPr>
          <p:nvPr/>
        </p:nvSpPr>
        <p:spPr>
          <a:xfrm>
            <a:off x="9993860" y="1353173"/>
            <a:ext cx="2033039" cy="1310810"/>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Brand 3.18 Page 39 has the longest time on page, but its Unique Pageviews, 5.6K is below average(97). Brand 3.10 Page 27 Avg. Time on Page (111) is above average</a:t>
            </a:r>
          </a:p>
        </p:txBody>
      </p:sp>
      <p:sp>
        <p:nvSpPr>
          <p:cNvPr id="23" name="Rectangle 22">
            <a:extLst>
              <a:ext uri="{FF2B5EF4-FFF2-40B4-BE49-F238E27FC236}">
                <a16:creationId xmlns:a16="http://schemas.microsoft.com/office/drawing/2014/main" id="{E8CD89C4-364E-0E11-87B7-3F93314F4B9B}"/>
              </a:ext>
            </a:extLst>
          </p:cNvPr>
          <p:cNvSpPr/>
          <p:nvPr/>
        </p:nvSpPr>
        <p:spPr>
          <a:xfrm rot="19545201">
            <a:off x="7550596" y="3474529"/>
            <a:ext cx="634501" cy="95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30757F0-3906-FCF3-8492-E5CD440D09D5}"/>
              </a:ext>
            </a:extLst>
          </p:cNvPr>
          <p:cNvPicPr>
            <a:picLocks noChangeAspect="1"/>
          </p:cNvPicPr>
          <p:nvPr/>
        </p:nvPicPr>
        <p:blipFill>
          <a:blip r:embed="rId6"/>
          <a:stretch>
            <a:fillRect/>
          </a:stretch>
        </p:blipFill>
        <p:spPr>
          <a:xfrm>
            <a:off x="1828802" y="564034"/>
            <a:ext cx="8065714" cy="3176531"/>
          </a:xfrm>
          <a:prstGeom prst="rect">
            <a:avLst/>
          </a:prstGeom>
        </p:spPr>
      </p:pic>
      <p:sp>
        <p:nvSpPr>
          <p:cNvPr id="13" name="Rectangle 12">
            <a:extLst>
              <a:ext uri="{FF2B5EF4-FFF2-40B4-BE49-F238E27FC236}">
                <a16:creationId xmlns:a16="http://schemas.microsoft.com/office/drawing/2014/main" id="{2040EACA-4D8F-E680-F563-FBCD3539244A}"/>
              </a:ext>
            </a:extLst>
          </p:cNvPr>
          <p:cNvSpPr/>
          <p:nvPr/>
        </p:nvSpPr>
        <p:spPr>
          <a:xfrm rot="19545201">
            <a:off x="5239890" y="3499929"/>
            <a:ext cx="634501" cy="95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8371921C-EE7E-4A56-78B1-F02FF08AC2F3}"/>
              </a:ext>
            </a:extLst>
          </p:cNvPr>
          <p:cNvSpPr/>
          <p:nvPr/>
        </p:nvSpPr>
        <p:spPr>
          <a:xfrm rot="19545201">
            <a:off x="5818299" y="3491421"/>
            <a:ext cx="634501" cy="95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133B08BA-91A0-B666-906C-3F895638FCE6}"/>
              </a:ext>
            </a:extLst>
          </p:cNvPr>
          <p:cNvSpPr/>
          <p:nvPr/>
        </p:nvSpPr>
        <p:spPr>
          <a:xfrm>
            <a:off x="5660132" y="1141602"/>
            <a:ext cx="373201" cy="1817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31491AF9-25BC-CC4C-3B32-97B0599EE6BE}"/>
              </a:ext>
            </a:extLst>
          </p:cNvPr>
          <p:cNvSpPr/>
          <p:nvPr/>
        </p:nvSpPr>
        <p:spPr>
          <a:xfrm>
            <a:off x="7983283" y="947983"/>
            <a:ext cx="347535" cy="1817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6957A6B4-96C2-D8CA-ED8B-12B602256F6D}"/>
              </a:ext>
            </a:extLst>
          </p:cNvPr>
          <p:cNvSpPr/>
          <p:nvPr/>
        </p:nvSpPr>
        <p:spPr>
          <a:xfrm>
            <a:off x="6272354" y="2289475"/>
            <a:ext cx="304800" cy="1817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DCFE06F7-EC32-021F-D514-BBF7B32ED92A}"/>
              </a:ext>
            </a:extLst>
          </p:cNvPr>
          <p:cNvSpPr/>
          <p:nvPr/>
        </p:nvSpPr>
        <p:spPr>
          <a:xfrm>
            <a:off x="6324600" y="5218966"/>
            <a:ext cx="177800" cy="68252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8FEB4AF9-BCDD-E876-A4F0-6DB600DC3E3A}"/>
              </a:ext>
            </a:extLst>
          </p:cNvPr>
          <p:cNvSpPr/>
          <p:nvPr/>
        </p:nvSpPr>
        <p:spPr>
          <a:xfrm>
            <a:off x="3879971" y="4249365"/>
            <a:ext cx="398867" cy="258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4EB57E9D-D002-A913-DD75-6C1E4B66F695}"/>
              </a:ext>
            </a:extLst>
          </p:cNvPr>
          <p:cNvCxnSpPr>
            <a:stCxn id="7" idx="3"/>
          </p:cNvCxnSpPr>
          <p:nvPr/>
        </p:nvCxnSpPr>
        <p:spPr>
          <a:xfrm flipV="1">
            <a:off x="6371276" y="5557736"/>
            <a:ext cx="3622584" cy="902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09D5F8-65E0-3DC2-5E30-B8B1569C30A0}"/>
              </a:ext>
            </a:extLst>
          </p:cNvPr>
          <p:cNvCxnSpPr>
            <a:cxnSpLocks/>
            <a:stCxn id="3" idx="1"/>
          </p:cNvCxnSpPr>
          <p:nvPr/>
        </p:nvCxnSpPr>
        <p:spPr>
          <a:xfrm flipH="1" flipV="1">
            <a:off x="1763137" y="6011694"/>
            <a:ext cx="3523207" cy="8047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7922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0" y="-3708"/>
            <a:ext cx="12192000" cy="567742"/>
          </a:xfrm>
          <a:solidFill>
            <a:schemeClr val="bg1"/>
          </a:solidFill>
        </p:spPr>
        <p:txBody>
          <a:bodyPr>
            <a:normAutofit/>
          </a:bodyPr>
          <a:lstStyle/>
          <a:p>
            <a:pPr algn="ctr"/>
            <a:r>
              <a:rPr lang="en-CA" sz="2400" dirty="0"/>
              <a:t>Business/Brand Rate &amp; Ranking</a:t>
            </a:r>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0"/>
            <a:ext cx="1926265" cy="567741"/>
          </a:xfrm>
          <a:prstGeom prst="rect">
            <a:avLst/>
          </a:prstGeom>
          <a:noFill/>
        </p:spPr>
      </p:pic>
      <p:sp>
        <p:nvSpPr>
          <p:cNvPr id="33" name="Content Placeholder 2">
            <a:extLst>
              <a:ext uri="{FF2B5EF4-FFF2-40B4-BE49-F238E27FC236}">
                <a16:creationId xmlns:a16="http://schemas.microsoft.com/office/drawing/2014/main" id="{4761EA4D-2F0B-6BF5-EE43-7F45FF9E8AC7}"/>
              </a:ext>
            </a:extLst>
          </p:cNvPr>
          <p:cNvSpPr txBox="1">
            <a:spLocks/>
          </p:cNvSpPr>
          <p:nvPr/>
        </p:nvSpPr>
        <p:spPr>
          <a:xfrm>
            <a:off x="44450" y="1417438"/>
            <a:ext cx="2466608" cy="1656501"/>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300"/>
              </a:spcBef>
            </a:pPr>
            <a:r>
              <a:rPr lang="en-CA" sz="1100" dirty="0"/>
              <a:t>Beverage attracted the most number of reviews (8191), majority (4004) were rating 5 (49%).  </a:t>
            </a:r>
          </a:p>
        </p:txBody>
      </p:sp>
      <p:sp>
        <p:nvSpPr>
          <p:cNvPr id="5" name="Content Placeholder 2">
            <a:extLst>
              <a:ext uri="{FF2B5EF4-FFF2-40B4-BE49-F238E27FC236}">
                <a16:creationId xmlns:a16="http://schemas.microsoft.com/office/drawing/2014/main" id="{A0A060AA-1F25-DBB0-E06B-C50DA77A519C}"/>
              </a:ext>
            </a:extLst>
          </p:cNvPr>
          <p:cNvSpPr txBox="1">
            <a:spLocks/>
          </p:cNvSpPr>
          <p:nvPr/>
        </p:nvSpPr>
        <p:spPr>
          <a:xfrm>
            <a:off x="44450" y="4431063"/>
            <a:ext cx="2466608" cy="1798896"/>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300"/>
              </a:spcBef>
            </a:pPr>
            <a:r>
              <a:rPr lang="en-CA" sz="1100" dirty="0"/>
              <a:t>This bar chart indicates Brand 2.2 received most number of reviews.</a:t>
            </a:r>
          </a:p>
          <a:p>
            <a:pPr marL="108000" indent="-108000">
              <a:spcBef>
                <a:spcPts val="300"/>
              </a:spcBef>
            </a:pPr>
            <a:r>
              <a:rPr lang="en-CA" sz="1100" dirty="0"/>
              <a:t>From GA in last slide, brand 2.2 page 13 has the highest bounce rate and exit rate, it shows improvement on page 13 could drive brand 2.2 sales further since customers show strong interest this particular brand. </a:t>
            </a:r>
          </a:p>
        </p:txBody>
      </p:sp>
      <p:sp>
        <p:nvSpPr>
          <p:cNvPr id="17" name="Content Placeholder 2">
            <a:extLst>
              <a:ext uri="{FF2B5EF4-FFF2-40B4-BE49-F238E27FC236}">
                <a16:creationId xmlns:a16="http://schemas.microsoft.com/office/drawing/2014/main" id="{4E3202D8-7BDB-049F-0BDB-3652C3BB881C}"/>
              </a:ext>
            </a:extLst>
          </p:cNvPr>
          <p:cNvSpPr txBox="1">
            <a:spLocks/>
          </p:cNvSpPr>
          <p:nvPr/>
        </p:nvSpPr>
        <p:spPr>
          <a:xfrm>
            <a:off x="9993860" y="4378428"/>
            <a:ext cx="2033039" cy="1851531"/>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The chart also resonates with GA in last slide that customers show fondness with brand 3.10.</a:t>
            </a:r>
          </a:p>
        </p:txBody>
      </p:sp>
      <p:pic>
        <p:nvPicPr>
          <p:cNvPr id="9" name="Picture 8">
            <a:extLst>
              <a:ext uri="{FF2B5EF4-FFF2-40B4-BE49-F238E27FC236}">
                <a16:creationId xmlns:a16="http://schemas.microsoft.com/office/drawing/2014/main" id="{6118B9D8-032B-0B22-D200-068895AC7EEE}"/>
              </a:ext>
            </a:extLst>
          </p:cNvPr>
          <p:cNvPicPr>
            <a:picLocks noChangeAspect="1"/>
          </p:cNvPicPr>
          <p:nvPr/>
        </p:nvPicPr>
        <p:blipFill>
          <a:blip r:embed="rId5"/>
          <a:stretch>
            <a:fillRect/>
          </a:stretch>
        </p:blipFill>
        <p:spPr>
          <a:xfrm>
            <a:off x="2549967" y="575768"/>
            <a:ext cx="7130975" cy="2790002"/>
          </a:xfrm>
          <a:prstGeom prst="rect">
            <a:avLst/>
          </a:prstGeom>
        </p:spPr>
      </p:pic>
      <p:sp>
        <p:nvSpPr>
          <p:cNvPr id="15" name="Content Placeholder 2">
            <a:extLst>
              <a:ext uri="{FF2B5EF4-FFF2-40B4-BE49-F238E27FC236}">
                <a16:creationId xmlns:a16="http://schemas.microsoft.com/office/drawing/2014/main" id="{1D229A06-2949-EB65-89C7-BCCD1DB06C43}"/>
              </a:ext>
            </a:extLst>
          </p:cNvPr>
          <p:cNvSpPr txBox="1">
            <a:spLocks/>
          </p:cNvSpPr>
          <p:nvPr/>
        </p:nvSpPr>
        <p:spPr>
          <a:xfrm>
            <a:off x="9791700" y="1417439"/>
            <a:ext cx="2400300" cy="1461948"/>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300"/>
              </a:spcBef>
            </a:pPr>
            <a:r>
              <a:rPr lang="en-CA" sz="1100" dirty="0"/>
              <a:t>Following Beverage, Coffee and Confectionery-Sweets received the 2</a:t>
            </a:r>
            <a:r>
              <a:rPr lang="en-CA" sz="1100" baseline="30000" dirty="0"/>
              <a:t>nd</a:t>
            </a:r>
            <a:r>
              <a:rPr lang="en-CA" sz="1100" dirty="0"/>
              <a:t> and 3</a:t>
            </a:r>
            <a:r>
              <a:rPr lang="en-CA" sz="1100" baseline="30000" dirty="0"/>
              <a:t>rd</a:t>
            </a:r>
            <a:r>
              <a:rPr lang="en-CA" sz="1100" dirty="0"/>
              <a:t> most number of reviews.</a:t>
            </a:r>
          </a:p>
        </p:txBody>
      </p:sp>
      <p:pic>
        <p:nvPicPr>
          <p:cNvPr id="20" name="Picture 19">
            <a:extLst>
              <a:ext uri="{FF2B5EF4-FFF2-40B4-BE49-F238E27FC236}">
                <a16:creationId xmlns:a16="http://schemas.microsoft.com/office/drawing/2014/main" id="{29C8AEC2-685F-1726-7DCE-84C3E99E8E4B}"/>
              </a:ext>
            </a:extLst>
          </p:cNvPr>
          <p:cNvPicPr>
            <a:picLocks noChangeAspect="1"/>
          </p:cNvPicPr>
          <p:nvPr/>
        </p:nvPicPr>
        <p:blipFill>
          <a:blip r:embed="rId6"/>
          <a:stretch>
            <a:fillRect/>
          </a:stretch>
        </p:blipFill>
        <p:spPr>
          <a:xfrm>
            <a:off x="2549967" y="3549651"/>
            <a:ext cx="7155482" cy="3175000"/>
          </a:xfrm>
          <a:prstGeom prst="rect">
            <a:avLst/>
          </a:prstGeom>
        </p:spPr>
      </p:pic>
      <p:sp>
        <p:nvSpPr>
          <p:cNvPr id="24" name="Oval 23">
            <a:extLst>
              <a:ext uri="{FF2B5EF4-FFF2-40B4-BE49-F238E27FC236}">
                <a16:creationId xmlns:a16="http://schemas.microsoft.com/office/drawing/2014/main" id="{4365E34A-A4D5-6C56-3B18-8D10FDE441D3}"/>
              </a:ext>
            </a:extLst>
          </p:cNvPr>
          <p:cNvSpPr/>
          <p:nvPr/>
        </p:nvSpPr>
        <p:spPr>
          <a:xfrm>
            <a:off x="2549967" y="4025900"/>
            <a:ext cx="421833" cy="165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8" name="Straight Arrow Connector 27">
            <a:extLst>
              <a:ext uri="{FF2B5EF4-FFF2-40B4-BE49-F238E27FC236}">
                <a16:creationId xmlns:a16="http://schemas.microsoft.com/office/drawing/2014/main" id="{283A9352-213A-E08D-25B1-BBC4DC7296F0}"/>
              </a:ext>
            </a:extLst>
          </p:cNvPr>
          <p:cNvCxnSpPr>
            <a:stCxn id="24" idx="2"/>
          </p:cNvCxnSpPr>
          <p:nvPr/>
        </p:nvCxnSpPr>
        <p:spPr>
          <a:xfrm flipH="1">
            <a:off x="2197100" y="4108450"/>
            <a:ext cx="352867" cy="322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F58154C-6000-C4C0-74F2-05C7055B9D8A}"/>
              </a:ext>
            </a:extLst>
          </p:cNvPr>
          <p:cNvSpPr/>
          <p:nvPr/>
        </p:nvSpPr>
        <p:spPr>
          <a:xfrm>
            <a:off x="2549967" y="4513613"/>
            <a:ext cx="421833" cy="165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a16="http://schemas.microsoft.com/office/drawing/2014/main" id="{128D2366-4839-F4AD-9912-C50099D3855B}"/>
              </a:ext>
            </a:extLst>
          </p:cNvPr>
          <p:cNvCxnSpPr>
            <a:cxnSpLocks/>
            <a:stCxn id="29" idx="5"/>
            <a:endCxn id="17" idx="1"/>
          </p:cNvCxnSpPr>
          <p:nvPr/>
        </p:nvCxnSpPr>
        <p:spPr>
          <a:xfrm>
            <a:off x="2910024" y="4654535"/>
            <a:ext cx="7083836" cy="6496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4171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C16-3E1F-EC3C-86E3-D659BF04DC5E}"/>
              </a:ext>
            </a:extLst>
          </p:cNvPr>
          <p:cNvSpPr>
            <a:spLocks noGrp="1"/>
          </p:cNvSpPr>
          <p:nvPr>
            <p:ph type="title"/>
          </p:nvPr>
        </p:nvSpPr>
        <p:spPr>
          <a:xfrm>
            <a:off x="0" y="-3708"/>
            <a:ext cx="12192000" cy="567742"/>
          </a:xfrm>
          <a:solidFill>
            <a:schemeClr val="bg1"/>
          </a:solidFill>
        </p:spPr>
        <p:txBody>
          <a:bodyPr>
            <a:normAutofit/>
          </a:bodyPr>
          <a:lstStyle/>
          <a:p>
            <a:pPr algn="ctr"/>
            <a:r>
              <a:rPr lang="en-US" altLang="zh-CN" sz="2400" dirty="0"/>
              <a:t>Sentiment Analysis on Q&amp;A</a:t>
            </a:r>
            <a:endParaRPr lang="en-CA" sz="2400" dirty="0"/>
          </a:p>
        </p:txBody>
      </p:sp>
      <p:pic>
        <p:nvPicPr>
          <p:cNvPr id="6" name="Picture 5">
            <a:extLst>
              <a:ext uri="{FF2B5EF4-FFF2-40B4-BE49-F238E27FC236}">
                <a16:creationId xmlns:a16="http://schemas.microsoft.com/office/drawing/2014/main" id="{01E6D614-B3D5-DF93-6C57-30B03B15AD59}"/>
              </a:ext>
            </a:extLst>
          </p:cNvPr>
          <p:cNvPicPr>
            <a:picLocks noChangeAspect="1"/>
          </p:cNvPicPr>
          <p:nvPr/>
        </p:nvPicPr>
        <p:blipFill>
          <a:blip r:embed="rId4"/>
          <a:stretch>
            <a:fillRect/>
          </a:stretch>
        </p:blipFill>
        <p:spPr>
          <a:xfrm>
            <a:off x="10265735" y="0"/>
            <a:ext cx="1926265" cy="567741"/>
          </a:xfrm>
          <a:prstGeom prst="rect">
            <a:avLst/>
          </a:prstGeom>
          <a:noFill/>
        </p:spPr>
      </p:pic>
      <p:sp>
        <p:nvSpPr>
          <p:cNvPr id="33" name="Content Placeholder 2">
            <a:extLst>
              <a:ext uri="{FF2B5EF4-FFF2-40B4-BE49-F238E27FC236}">
                <a16:creationId xmlns:a16="http://schemas.microsoft.com/office/drawing/2014/main" id="{4761EA4D-2F0B-6BF5-EE43-7F45FF9E8AC7}"/>
              </a:ext>
            </a:extLst>
          </p:cNvPr>
          <p:cNvSpPr txBox="1">
            <a:spLocks/>
          </p:cNvSpPr>
          <p:nvPr/>
        </p:nvSpPr>
        <p:spPr>
          <a:xfrm>
            <a:off x="123825" y="1417439"/>
            <a:ext cx="2946401" cy="124654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300"/>
              </a:spcBef>
            </a:pPr>
            <a:r>
              <a:rPr lang="en-CA" sz="1100" dirty="0"/>
              <a:t>From Rate and Ranking data, most common used words are “Coffee taste great”.</a:t>
            </a:r>
          </a:p>
        </p:txBody>
      </p:sp>
      <p:sp>
        <p:nvSpPr>
          <p:cNvPr id="5" name="Content Placeholder 2">
            <a:extLst>
              <a:ext uri="{FF2B5EF4-FFF2-40B4-BE49-F238E27FC236}">
                <a16:creationId xmlns:a16="http://schemas.microsoft.com/office/drawing/2014/main" id="{A0A060AA-1F25-DBB0-E06B-C50DA77A519C}"/>
              </a:ext>
            </a:extLst>
          </p:cNvPr>
          <p:cNvSpPr txBox="1">
            <a:spLocks/>
          </p:cNvSpPr>
          <p:nvPr/>
        </p:nvSpPr>
        <p:spPr>
          <a:xfrm>
            <a:off x="103186" y="4680921"/>
            <a:ext cx="2987677" cy="124654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000" indent="-108000">
              <a:spcBef>
                <a:spcPts val="300"/>
              </a:spcBef>
            </a:pPr>
            <a:r>
              <a:rPr lang="en-CA" sz="1100" dirty="0"/>
              <a:t>From Q&amp;A 2020, most popular words in review section are “Product, ice, cream, coffee, free, chocolate”.</a:t>
            </a:r>
          </a:p>
        </p:txBody>
      </p:sp>
      <p:sp>
        <p:nvSpPr>
          <p:cNvPr id="17" name="Content Placeholder 2">
            <a:extLst>
              <a:ext uri="{FF2B5EF4-FFF2-40B4-BE49-F238E27FC236}">
                <a16:creationId xmlns:a16="http://schemas.microsoft.com/office/drawing/2014/main" id="{4E3202D8-7BDB-049F-0BDB-3652C3BB881C}"/>
              </a:ext>
            </a:extLst>
          </p:cNvPr>
          <p:cNvSpPr txBox="1">
            <a:spLocks/>
          </p:cNvSpPr>
          <p:nvPr/>
        </p:nvSpPr>
        <p:spPr>
          <a:xfrm>
            <a:off x="9121773" y="4648788"/>
            <a:ext cx="2946400" cy="1310810"/>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Customers comments on Ice Cream that they enjoy brand 4.8’s flavour and they’d like us to continue to sell this brand.</a:t>
            </a:r>
          </a:p>
        </p:txBody>
      </p:sp>
      <p:sp>
        <p:nvSpPr>
          <p:cNvPr id="21" name="Content Placeholder 2">
            <a:extLst>
              <a:ext uri="{FF2B5EF4-FFF2-40B4-BE49-F238E27FC236}">
                <a16:creationId xmlns:a16="http://schemas.microsoft.com/office/drawing/2014/main" id="{84150BE8-448D-0A12-D9B5-712431E4821E}"/>
              </a:ext>
            </a:extLst>
          </p:cNvPr>
          <p:cNvSpPr txBox="1">
            <a:spLocks/>
          </p:cNvSpPr>
          <p:nvPr/>
        </p:nvSpPr>
        <p:spPr>
          <a:xfrm>
            <a:off x="9121773" y="1353173"/>
            <a:ext cx="2946401" cy="1310810"/>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100" dirty="0"/>
              <a:t>Customers show positive feedback on coffee. They enjoyed its taste and texture and find packages easy to be open.</a:t>
            </a:r>
          </a:p>
        </p:txBody>
      </p:sp>
      <p:pic>
        <p:nvPicPr>
          <p:cNvPr id="9" name="Picture 8">
            <a:extLst>
              <a:ext uri="{FF2B5EF4-FFF2-40B4-BE49-F238E27FC236}">
                <a16:creationId xmlns:a16="http://schemas.microsoft.com/office/drawing/2014/main" id="{DE2D5D31-E6BA-47FC-152C-D4213196ADA5}"/>
              </a:ext>
            </a:extLst>
          </p:cNvPr>
          <p:cNvPicPr>
            <a:picLocks noChangeAspect="1"/>
          </p:cNvPicPr>
          <p:nvPr/>
        </p:nvPicPr>
        <p:blipFill>
          <a:blip r:embed="rId5"/>
          <a:stretch>
            <a:fillRect/>
          </a:stretch>
        </p:blipFill>
        <p:spPr>
          <a:xfrm>
            <a:off x="3178968" y="658219"/>
            <a:ext cx="5834063" cy="3029932"/>
          </a:xfrm>
          <a:prstGeom prst="rect">
            <a:avLst/>
          </a:prstGeom>
        </p:spPr>
      </p:pic>
      <p:pic>
        <p:nvPicPr>
          <p:cNvPr id="12" name="Picture 11">
            <a:extLst>
              <a:ext uri="{FF2B5EF4-FFF2-40B4-BE49-F238E27FC236}">
                <a16:creationId xmlns:a16="http://schemas.microsoft.com/office/drawing/2014/main" id="{B0AE94D4-2C0B-BD09-521F-C75DE395A2BE}"/>
              </a:ext>
            </a:extLst>
          </p:cNvPr>
          <p:cNvPicPr>
            <a:picLocks noChangeAspect="1"/>
          </p:cNvPicPr>
          <p:nvPr/>
        </p:nvPicPr>
        <p:blipFill>
          <a:blip r:embed="rId6"/>
          <a:stretch>
            <a:fillRect/>
          </a:stretch>
        </p:blipFill>
        <p:spPr>
          <a:xfrm>
            <a:off x="3178968" y="3806499"/>
            <a:ext cx="5834063" cy="3029932"/>
          </a:xfrm>
          <a:prstGeom prst="rect">
            <a:avLst/>
          </a:prstGeom>
        </p:spPr>
      </p:pic>
    </p:spTree>
    <p:extLst>
      <p:ext uri="{BB962C8B-B14F-4D97-AF65-F5344CB8AC3E}">
        <p14:creationId xmlns:p14="http://schemas.microsoft.com/office/powerpoint/2010/main" val="10301729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250EC4-688D-C063-1BC2-EFE7447554EF}"/>
              </a:ext>
            </a:extLst>
          </p:cNvPr>
          <p:cNvSpPr txBox="1">
            <a:spLocks/>
          </p:cNvSpPr>
          <p:nvPr/>
        </p:nvSpPr>
        <p:spPr>
          <a:xfrm>
            <a:off x="0" y="-3708"/>
            <a:ext cx="12192000" cy="567742"/>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400" dirty="0"/>
              <a:t>Key Learnings</a:t>
            </a:r>
            <a:endParaRPr lang="en-CA" sz="2400" dirty="0"/>
          </a:p>
        </p:txBody>
      </p:sp>
      <p:sp>
        <p:nvSpPr>
          <p:cNvPr id="7" name="Content Placeholder 2">
            <a:extLst>
              <a:ext uri="{FF2B5EF4-FFF2-40B4-BE49-F238E27FC236}">
                <a16:creationId xmlns:a16="http://schemas.microsoft.com/office/drawing/2014/main" id="{DE3A9D23-BC3A-39C6-7F23-055EC9BDD3AF}"/>
              </a:ext>
            </a:extLst>
          </p:cNvPr>
          <p:cNvSpPr txBox="1">
            <a:spLocks/>
          </p:cNvSpPr>
          <p:nvPr/>
        </p:nvSpPr>
        <p:spPr>
          <a:xfrm>
            <a:off x="0" y="1767524"/>
            <a:ext cx="12192000" cy="3563234"/>
          </a:xfrm>
          <a:prstGeom prst="rect">
            <a:avLst/>
          </a:prstGeom>
          <a:solidFill>
            <a:schemeClr val="bg1"/>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00000"/>
              </a:lnSpc>
              <a:spcBef>
                <a:spcPts val="300"/>
              </a:spcBef>
              <a:buFont typeface="+mj-lt"/>
              <a:buAutoNum type="arabicPeriod"/>
            </a:pPr>
            <a:r>
              <a:rPr lang="en-CA" sz="1400" dirty="0">
                <a:solidFill>
                  <a:srgbClr val="FF0000"/>
                </a:solidFill>
              </a:rPr>
              <a:t>From tickets in </a:t>
            </a:r>
            <a:r>
              <a:rPr lang="en-US" altLang="zh-CN" sz="1400" dirty="0">
                <a:solidFill>
                  <a:srgbClr val="FF0000"/>
                </a:solidFill>
              </a:rPr>
              <a:t>Engagement system, our team </a:t>
            </a:r>
            <a:r>
              <a:rPr lang="en-CA" altLang="zh-CN" sz="1400" dirty="0">
                <a:solidFill>
                  <a:srgbClr val="FF0000"/>
                </a:solidFill>
              </a:rPr>
              <a:t>p</a:t>
            </a:r>
            <a:r>
              <a:rPr lang="en-CA" sz="1400" dirty="0">
                <a:solidFill>
                  <a:srgbClr val="FF0000"/>
                </a:solidFill>
              </a:rPr>
              <a:t>ropose to conduct sales forecasting at brand level.</a:t>
            </a:r>
          </a:p>
          <a:p>
            <a:pPr marL="342900" indent="-342900">
              <a:lnSpc>
                <a:spcPct val="200000"/>
              </a:lnSpc>
              <a:spcBef>
                <a:spcPts val="300"/>
              </a:spcBef>
              <a:buFont typeface="+mj-lt"/>
              <a:buAutoNum type="arabicPeriod"/>
            </a:pPr>
            <a:r>
              <a:rPr lang="en-CA" sz="1400" dirty="0">
                <a:solidFill>
                  <a:srgbClr val="FF0000"/>
                </a:solidFill>
              </a:rPr>
              <a:t>If we’re provided with transactional data, we could deep dive into relationships among different business/brands using associated level and generate bundle pricing.</a:t>
            </a:r>
          </a:p>
          <a:p>
            <a:pPr marL="342900" indent="-342900">
              <a:lnSpc>
                <a:spcPct val="200000"/>
              </a:lnSpc>
              <a:spcBef>
                <a:spcPts val="300"/>
              </a:spcBef>
              <a:buFont typeface="+mj-lt"/>
              <a:buAutoNum type="arabicPeriod"/>
            </a:pPr>
            <a:r>
              <a:rPr lang="en-CA" sz="1400" dirty="0">
                <a:solidFill>
                  <a:srgbClr val="000000"/>
                </a:solidFill>
                <a:ea typeface="+mn-ea"/>
                <a:cs typeface="+mn-cs"/>
              </a:rPr>
              <a:t>There’s a great potential to boost sale volume for Brand 2.2 by improving Page 13 website to reduce bounce rate and exit rate. Customers have already shown strong interests for this brand.</a:t>
            </a:r>
          </a:p>
          <a:p>
            <a:pPr marL="342900" indent="-342900">
              <a:lnSpc>
                <a:spcPct val="200000"/>
              </a:lnSpc>
              <a:spcBef>
                <a:spcPts val="300"/>
              </a:spcBef>
              <a:buFont typeface="+mj-lt"/>
              <a:buAutoNum type="arabicPeriod"/>
            </a:pPr>
            <a:r>
              <a:rPr lang="en-CA" sz="1400" dirty="0"/>
              <a:t>Consider to resume production on Brand 4.8.</a:t>
            </a:r>
          </a:p>
        </p:txBody>
      </p:sp>
    </p:spTree>
    <p:extLst>
      <p:ext uri="{BB962C8B-B14F-4D97-AF65-F5344CB8AC3E}">
        <p14:creationId xmlns:p14="http://schemas.microsoft.com/office/powerpoint/2010/main" val="360497269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y Custo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1223</TotalTime>
  <Words>1486</Words>
  <Application>Microsoft Office PowerPoint</Application>
  <PresentationFormat>Widescreen</PresentationFormat>
  <Paragraphs>124</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Nestlé Customer Experience Analysis in 2020</vt:lpstr>
      <vt:lpstr>Tickets in Engage System</vt:lpstr>
      <vt:lpstr>What is the main contact reason?</vt:lpstr>
      <vt:lpstr>Deep Dive into Food Tickets</vt:lpstr>
      <vt:lpstr>Deep Dive into Level 4 Reason on Food Tickets</vt:lpstr>
      <vt:lpstr>Google Analytics at Brand Level</vt:lpstr>
      <vt:lpstr>Business/Brand Rate &amp; Ranking</vt:lpstr>
      <vt:lpstr>Sentiment Analysis on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dc:title>
  <dc:creator>Clare Ruan</dc:creator>
  <cp:lastModifiedBy>Clare Ruan</cp:lastModifiedBy>
  <cp:revision>2</cp:revision>
  <dcterms:created xsi:type="dcterms:W3CDTF">2022-11-09T16:07:46Z</dcterms:created>
  <dcterms:modified xsi:type="dcterms:W3CDTF">2022-11-30T23:34:58Z</dcterms:modified>
</cp:coreProperties>
</file>