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57" r:id="rId4"/>
    <p:sldId id="269" r:id="rId5"/>
    <p:sldId id="274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89" autoAdjust="0"/>
  </p:normalViewPr>
  <p:slideViewPr>
    <p:cSldViewPr snapToGrid="0">
      <p:cViewPr varScale="1">
        <p:scale>
          <a:sx n="83" d="100"/>
          <a:sy n="83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Ruan" userId="4ac95e28f469dc7c" providerId="LiveId" clId="{90772BFE-69FC-418B-A320-590EB62F2353}"/>
    <pc:docChg chg="undo custSel addSld delSld modSld sldOrd">
      <pc:chgData name="Clare Ruan" userId="4ac95e28f469dc7c" providerId="LiveId" clId="{90772BFE-69FC-418B-A320-590EB62F2353}" dt="2022-11-09T22:01:22.817" v="6684" actId="14100"/>
      <pc:docMkLst>
        <pc:docMk/>
      </pc:docMkLst>
      <pc:sldChg chg="addSp modSp new mod setBg">
        <pc:chgData name="Clare Ruan" userId="4ac95e28f469dc7c" providerId="LiveId" clId="{90772BFE-69FC-418B-A320-590EB62F2353}" dt="2022-11-09T21:25:09.344" v="4992" actId="20577"/>
        <pc:sldMkLst>
          <pc:docMk/>
          <pc:sldMk cId="3822052838" sldId="256"/>
        </pc:sldMkLst>
        <pc:spChg chg="mod">
          <ac:chgData name="Clare Ruan" userId="4ac95e28f469dc7c" providerId="LiveId" clId="{90772BFE-69FC-418B-A320-590EB62F2353}" dt="2022-11-09T21:25:09.344" v="4992" actId="20577"/>
          <ac:spMkLst>
            <pc:docMk/>
            <pc:sldMk cId="3822052838" sldId="256"/>
            <ac:spMk id="2" creationId="{271D6B65-4B6A-7551-8C4C-8FFB276C177D}"/>
          </ac:spMkLst>
        </pc:spChg>
        <pc:spChg chg="mod">
          <ac:chgData name="Clare Ruan" userId="4ac95e28f469dc7c" providerId="LiveId" clId="{90772BFE-69FC-418B-A320-590EB62F2353}" dt="2022-11-09T16:52:11.805" v="572" actId="27636"/>
          <ac:spMkLst>
            <pc:docMk/>
            <pc:sldMk cId="3822052838" sldId="256"/>
            <ac:spMk id="3" creationId="{AB051557-F7D6-D316-711D-8A38F713CDAE}"/>
          </ac:spMkLst>
        </pc:spChg>
        <pc:picChg chg="add mod">
          <ac:chgData name="Clare Ruan" userId="4ac95e28f469dc7c" providerId="LiveId" clId="{90772BFE-69FC-418B-A320-590EB62F2353}" dt="2022-11-09T17:13:19.705" v="851" actId="14100"/>
          <ac:picMkLst>
            <pc:docMk/>
            <pc:sldMk cId="3822052838" sldId="256"/>
            <ac:picMk id="5" creationId="{28B368CA-22B3-8A39-5F72-B78EAC071B20}"/>
          </ac:picMkLst>
        </pc:picChg>
      </pc:sldChg>
      <pc:sldChg chg="addSp delSp modSp new mod setBg">
        <pc:chgData name="Clare Ruan" userId="4ac95e28f469dc7c" providerId="LiveId" clId="{90772BFE-69FC-418B-A320-590EB62F2353}" dt="2022-11-09T20:17:27.995" v="4178" actId="14100"/>
        <pc:sldMkLst>
          <pc:docMk/>
          <pc:sldMk cId="3167337465" sldId="257"/>
        </pc:sldMkLst>
        <pc:spChg chg="mod">
          <ac:chgData name="Clare Ruan" userId="4ac95e28f469dc7c" providerId="LiveId" clId="{90772BFE-69FC-418B-A320-590EB62F2353}" dt="2022-11-09T16:53:06.647" v="580" actId="404"/>
          <ac:spMkLst>
            <pc:docMk/>
            <pc:sldMk cId="3167337465" sldId="257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0:14:45.575" v="4147" actId="207"/>
          <ac:spMkLst>
            <pc:docMk/>
            <pc:sldMk cId="3167337465" sldId="257"/>
            <ac:spMk id="3" creationId="{07746D15-7E0E-D147-2224-2CBD7E24DB00}"/>
          </ac:spMkLst>
        </pc:spChg>
        <pc:spChg chg="add del mod">
          <ac:chgData name="Clare Ruan" userId="4ac95e28f469dc7c" providerId="LiveId" clId="{90772BFE-69FC-418B-A320-590EB62F2353}" dt="2022-11-09T16:15:22.259" v="80" actId="478"/>
          <ac:spMkLst>
            <pc:docMk/>
            <pc:sldMk cId="3167337465" sldId="257"/>
            <ac:spMk id="4" creationId="{A46152F0-AE4A-925D-E004-1448C27A9E08}"/>
          </ac:spMkLst>
        </pc:spChg>
        <pc:picChg chg="add mod">
          <ac:chgData name="Clare Ruan" userId="4ac95e28f469dc7c" providerId="LiveId" clId="{90772BFE-69FC-418B-A320-590EB62F2353}" dt="2022-11-09T20:17:27.995" v="4178" actId="14100"/>
          <ac:picMkLst>
            <pc:docMk/>
            <pc:sldMk cId="3167337465" sldId="257"/>
            <ac:picMk id="5" creationId="{642D365A-0F33-49BE-BBC4-C23C6A7DC076}"/>
          </ac:picMkLst>
        </pc:picChg>
        <pc:picChg chg="add mod">
          <ac:chgData name="Clare Ruan" userId="4ac95e28f469dc7c" providerId="LiveId" clId="{90772BFE-69FC-418B-A320-590EB62F2353}" dt="2022-11-09T17:06:34.489" v="592" actId="1076"/>
          <ac:picMkLst>
            <pc:docMk/>
            <pc:sldMk cId="3167337465" sldId="257"/>
            <ac:picMk id="6" creationId="{01E6D614-B3D5-DF93-6C57-30B03B15AD59}"/>
          </ac:picMkLst>
        </pc:picChg>
        <pc:picChg chg="add del mod">
          <ac:chgData name="Clare Ruan" userId="4ac95e28f469dc7c" providerId="LiveId" clId="{90772BFE-69FC-418B-A320-590EB62F2353}" dt="2022-11-09T20:17:27.511" v="4177"/>
          <ac:picMkLst>
            <pc:docMk/>
            <pc:sldMk cId="3167337465" sldId="257"/>
            <ac:picMk id="7" creationId="{CF1C5C25-5374-1096-4A22-1536BB847E3C}"/>
          </ac:picMkLst>
        </pc:picChg>
      </pc:sldChg>
      <pc:sldChg chg="add del setBg">
        <pc:chgData name="Clare Ruan" userId="4ac95e28f469dc7c" providerId="LiveId" clId="{90772BFE-69FC-418B-A320-590EB62F2353}" dt="2022-11-09T16:25:42.492" v="113"/>
        <pc:sldMkLst>
          <pc:docMk/>
          <pc:sldMk cId="1223328014" sldId="258"/>
        </pc:sldMkLst>
      </pc:sldChg>
      <pc:sldChg chg="add del">
        <pc:chgData name="Clare Ruan" userId="4ac95e28f469dc7c" providerId="LiveId" clId="{90772BFE-69FC-418B-A320-590EB62F2353}" dt="2022-11-09T18:04:24.463" v="1379" actId="47"/>
        <pc:sldMkLst>
          <pc:docMk/>
          <pc:sldMk cId="2294759859" sldId="258"/>
        </pc:sldMkLst>
      </pc:sldChg>
      <pc:sldChg chg="add del setBg">
        <pc:chgData name="Clare Ruan" userId="4ac95e28f469dc7c" providerId="LiveId" clId="{90772BFE-69FC-418B-A320-590EB62F2353}" dt="2022-11-09T16:25:42.070" v="112"/>
        <pc:sldMkLst>
          <pc:docMk/>
          <pc:sldMk cId="2557299324" sldId="259"/>
        </pc:sldMkLst>
      </pc:sldChg>
      <pc:sldChg chg="add del">
        <pc:chgData name="Clare Ruan" userId="4ac95e28f469dc7c" providerId="LiveId" clId="{90772BFE-69FC-418B-A320-590EB62F2353}" dt="2022-11-09T18:04:23.537" v="1378" actId="47"/>
        <pc:sldMkLst>
          <pc:docMk/>
          <pc:sldMk cId="4146928548" sldId="259"/>
        </pc:sldMkLst>
      </pc:sldChg>
      <pc:sldChg chg="add del setBg">
        <pc:chgData name="Clare Ruan" userId="4ac95e28f469dc7c" providerId="LiveId" clId="{90772BFE-69FC-418B-A320-590EB62F2353}" dt="2022-11-09T16:25:41.773" v="111"/>
        <pc:sldMkLst>
          <pc:docMk/>
          <pc:sldMk cId="457817314" sldId="260"/>
        </pc:sldMkLst>
      </pc:sldChg>
      <pc:sldChg chg="add del">
        <pc:chgData name="Clare Ruan" userId="4ac95e28f469dc7c" providerId="LiveId" clId="{90772BFE-69FC-418B-A320-590EB62F2353}" dt="2022-11-09T18:04:20.366" v="1376" actId="47"/>
        <pc:sldMkLst>
          <pc:docMk/>
          <pc:sldMk cId="1639672961" sldId="260"/>
        </pc:sldMkLst>
      </pc:sldChg>
      <pc:sldChg chg="add del">
        <pc:chgData name="Clare Ruan" userId="4ac95e28f469dc7c" providerId="LiveId" clId="{90772BFE-69FC-418B-A320-590EB62F2353}" dt="2022-11-09T18:04:20.366" v="1376" actId="47"/>
        <pc:sldMkLst>
          <pc:docMk/>
          <pc:sldMk cId="1468646758" sldId="261"/>
        </pc:sldMkLst>
      </pc:sldChg>
      <pc:sldChg chg="add del setBg">
        <pc:chgData name="Clare Ruan" userId="4ac95e28f469dc7c" providerId="LiveId" clId="{90772BFE-69FC-418B-A320-590EB62F2353}" dt="2022-11-09T16:25:41.539" v="110"/>
        <pc:sldMkLst>
          <pc:docMk/>
          <pc:sldMk cId="3619736006" sldId="261"/>
        </pc:sldMkLst>
      </pc:sldChg>
      <pc:sldChg chg="add del">
        <pc:chgData name="Clare Ruan" userId="4ac95e28f469dc7c" providerId="LiveId" clId="{90772BFE-69FC-418B-A320-590EB62F2353}" dt="2022-11-09T18:04:20.366" v="1376" actId="47"/>
        <pc:sldMkLst>
          <pc:docMk/>
          <pc:sldMk cId="1851103744" sldId="262"/>
        </pc:sldMkLst>
      </pc:sldChg>
      <pc:sldChg chg="add del setBg">
        <pc:chgData name="Clare Ruan" userId="4ac95e28f469dc7c" providerId="LiveId" clId="{90772BFE-69FC-418B-A320-590EB62F2353}" dt="2022-11-09T16:25:41.336" v="109"/>
        <pc:sldMkLst>
          <pc:docMk/>
          <pc:sldMk cId="2348406638" sldId="262"/>
        </pc:sldMkLst>
      </pc:sldChg>
      <pc:sldChg chg="add del">
        <pc:chgData name="Clare Ruan" userId="4ac95e28f469dc7c" providerId="LiveId" clId="{90772BFE-69FC-418B-A320-590EB62F2353}" dt="2022-11-09T18:04:22.537" v="1377" actId="47"/>
        <pc:sldMkLst>
          <pc:docMk/>
          <pc:sldMk cId="867749899" sldId="263"/>
        </pc:sldMkLst>
      </pc:sldChg>
      <pc:sldChg chg="add del setBg">
        <pc:chgData name="Clare Ruan" userId="4ac95e28f469dc7c" providerId="LiveId" clId="{90772BFE-69FC-418B-A320-590EB62F2353}" dt="2022-11-09T16:25:40.957" v="108"/>
        <pc:sldMkLst>
          <pc:docMk/>
          <pc:sldMk cId="1852087452" sldId="263"/>
        </pc:sldMkLst>
      </pc:sldChg>
      <pc:sldChg chg="add del">
        <pc:chgData name="Clare Ruan" userId="4ac95e28f469dc7c" providerId="LiveId" clId="{90772BFE-69FC-418B-A320-590EB62F2353}" dt="2022-11-09T18:04:15.891" v="1373" actId="47"/>
        <pc:sldMkLst>
          <pc:docMk/>
          <pc:sldMk cId="276189643" sldId="264"/>
        </pc:sldMkLst>
      </pc:sldChg>
      <pc:sldChg chg="addSp delSp modSp add del mod chgLayout">
        <pc:chgData name="Clare Ruan" userId="4ac95e28f469dc7c" providerId="LiveId" clId="{90772BFE-69FC-418B-A320-590EB62F2353}" dt="2022-11-09T18:04:18.162" v="1375" actId="47"/>
        <pc:sldMkLst>
          <pc:docMk/>
          <pc:sldMk cId="3604972697" sldId="265"/>
        </pc:sldMkLst>
        <pc:spChg chg="del mod ord">
          <ac:chgData name="Clare Ruan" userId="4ac95e28f469dc7c" providerId="LiveId" clId="{90772BFE-69FC-418B-A320-590EB62F2353}" dt="2022-11-09T16:25:59.487" v="126" actId="700"/>
          <ac:spMkLst>
            <pc:docMk/>
            <pc:sldMk cId="3604972697" sldId="265"/>
            <ac:spMk id="2" creationId="{5F013C16-3E1F-EC3C-86E3-D659BF04DC5E}"/>
          </ac:spMkLst>
        </pc:spChg>
        <pc:spChg chg="del mod ord">
          <ac:chgData name="Clare Ruan" userId="4ac95e28f469dc7c" providerId="LiveId" clId="{90772BFE-69FC-418B-A320-590EB62F2353}" dt="2022-11-09T16:25:59.487" v="126" actId="700"/>
          <ac:spMkLst>
            <pc:docMk/>
            <pc:sldMk cId="3604972697" sldId="265"/>
            <ac:spMk id="3" creationId="{07746D15-7E0E-D147-2224-2CBD7E24DB00}"/>
          </ac:spMkLst>
        </pc:spChg>
        <pc:spChg chg="add mod ord">
          <ac:chgData name="Clare Ruan" userId="4ac95e28f469dc7c" providerId="LiveId" clId="{90772BFE-69FC-418B-A320-590EB62F2353}" dt="2022-11-09T16:26:24.681" v="166" actId="20577"/>
          <ac:spMkLst>
            <pc:docMk/>
            <pc:sldMk cId="3604972697" sldId="265"/>
            <ac:spMk id="4" creationId="{11809073-73F1-E3CB-29E6-C866E87567BD}"/>
          </ac:spMkLst>
        </pc:spChg>
        <pc:spChg chg="add del mod ord">
          <ac:chgData name="Clare Ruan" userId="4ac95e28f469dc7c" providerId="LiveId" clId="{90772BFE-69FC-418B-A320-590EB62F2353}" dt="2022-11-09T16:26:28.386" v="167" actId="478"/>
          <ac:spMkLst>
            <pc:docMk/>
            <pc:sldMk cId="3604972697" sldId="265"/>
            <ac:spMk id="5" creationId="{D202AFE6-7A9D-5675-6C37-0A5C63043D4A}"/>
          </ac:spMkLst>
        </pc:spChg>
      </pc:sldChg>
      <pc:sldChg chg="addSp delSp modSp add mod">
        <pc:chgData name="Clare Ruan" userId="4ac95e28f469dc7c" providerId="LiveId" clId="{90772BFE-69FC-418B-A320-590EB62F2353}" dt="2022-11-09T21:57:34.912" v="6601" actId="207"/>
        <pc:sldMkLst>
          <pc:docMk/>
          <pc:sldMk cId="739423672" sldId="266"/>
        </pc:sldMkLst>
        <pc:spChg chg="mod">
          <ac:chgData name="Clare Ruan" userId="4ac95e28f469dc7c" providerId="LiveId" clId="{90772BFE-69FC-418B-A320-590EB62F2353}" dt="2022-11-09T19:29:50.088" v="2532" actId="404"/>
          <ac:spMkLst>
            <pc:docMk/>
            <pc:sldMk cId="739423672" sldId="266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1:57:34.912" v="6601" actId="207"/>
          <ac:spMkLst>
            <pc:docMk/>
            <pc:sldMk cId="739423672" sldId="266"/>
            <ac:spMk id="3" creationId="{07746D15-7E0E-D147-2224-2CBD7E24DB00}"/>
          </ac:spMkLst>
        </pc:spChg>
        <pc:spChg chg="add mod">
          <ac:chgData name="Clare Ruan" userId="4ac95e28f469dc7c" providerId="LiveId" clId="{90772BFE-69FC-418B-A320-590EB62F2353}" dt="2022-11-09T17:20:56.562" v="1174" actId="208"/>
          <ac:spMkLst>
            <pc:docMk/>
            <pc:sldMk cId="739423672" sldId="266"/>
            <ac:spMk id="10" creationId="{A52C4360-A9D5-4B79-5A3B-6606BC294EA7}"/>
          </ac:spMkLst>
        </pc:spChg>
        <pc:spChg chg="add mod">
          <ac:chgData name="Clare Ruan" userId="4ac95e28f469dc7c" providerId="LiveId" clId="{90772BFE-69FC-418B-A320-590EB62F2353}" dt="2022-11-09T17:21:55.596" v="1185" actId="207"/>
          <ac:spMkLst>
            <pc:docMk/>
            <pc:sldMk cId="739423672" sldId="266"/>
            <ac:spMk id="11" creationId="{D773543E-D494-C445-22FC-0C75BC12EBA9}"/>
          </ac:spMkLst>
        </pc:spChg>
        <pc:spChg chg="add mod">
          <ac:chgData name="Clare Ruan" userId="4ac95e28f469dc7c" providerId="LiveId" clId="{90772BFE-69FC-418B-A320-590EB62F2353}" dt="2022-11-09T19:31:20.755" v="2571" actId="1076"/>
          <ac:spMkLst>
            <pc:docMk/>
            <pc:sldMk cId="739423672" sldId="266"/>
            <ac:spMk id="12" creationId="{1CBB36EB-6062-AB20-3A95-922726633B50}"/>
          </ac:spMkLst>
        </pc:spChg>
        <pc:spChg chg="add mod">
          <ac:chgData name="Clare Ruan" userId="4ac95e28f469dc7c" providerId="LiveId" clId="{90772BFE-69FC-418B-A320-590EB62F2353}" dt="2022-11-09T19:31:29.730" v="2573" actId="1076"/>
          <ac:spMkLst>
            <pc:docMk/>
            <pc:sldMk cId="739423672" sldId="266"/>
            <ac:spMk id="13" creationId="{FFCAC579-A6A8-B434-F281-06C2C1CAD40E}"/>
          </ac:spMkLst>
        </pc:spChg>
        <pc:spChg chg="add mod">
          <ac:chgData name="Clare Ruan" userId="4ac95e28f469dc7c" providerId="LiveId" clId="{90772BFE-69FC-418B-A320-590EB62F2353}" dt="2022-11-09T19:32:37.244" v="2609" actId="208"/>
          <ac:spMkLst>
            <pc:docMk/>
            <pc:sldMk cId="739423672" sldId="266"/>
            <ac:spMk id="14" creationId="{C9549084-EBC7-DF55-954B-284701BADF7B}"/>
          </ac:spMkLst>
        </pc:spChg>
        <pc:spChg chg="add mod">
          <ac:chgData name="Clare Ruan" userId="4ac95e28f469dc7c" providerId="LiveId" clId="{90772BFE-69FC-418B-A320-590EB62F2353}" dt="2022-11-09T19:33:17.660" v="2628" actId="14100"/>
          <ac:spMkLst>
            <pc:docMk/>
            <pc:sldMk cId="739423672" sldId="266"/>
            <ac:spMk id="22" creationId="{EBD8E8B3-2BC1-BBCD-C151-80D33B826B16}"/>
          </ac:spMkLst>
        </pc:spChg>
        <pc:picChg chg="del">
          <ac:chgData name="Clare Ruan" userId="4ac95e28f469dc7c" providerId="LiveId" clId="{90772BFE-69FC-418B-A320-590EB62F2353}" dt="2022-11-09T16:44:13.376" v="522" actId="478"/>
          <ac:picMkLst>
            <pc:docMk/>
            <pc:sldMk cId="739423672" sldId="266"/>
            <ac:picMk id="5" creationId="{642D365A-0F33-49BE-BBC4-C23C6A7DC076}"/>
          </ac:picMkLst>
        </pc:picChg>
        <pc:picChg chg="add del mod">
          <ac:chgData name="Clare Ruan" userId="4ac95e28f469dc7c" providerId="LiveId" clId="{90772BFE-69FC-418B-A320-590EB62F2353}" dt="2022-11-09T17:10:31.942" v="769" actId="478"/>
          <ac:picMkLst>
            <pc:docMk/>
            <pc:sldMk cId="739423672" sldId="266"/>
            <ac:picMk id="6" creationId="{D161F916-20BE-D567-96D9-B174859AA3B7}"/>
          </ac:picMkLst>
        </pc:picChg>
        <pc:picChg chg="add mod">
          <ac:chgData name="Clare Ruan" userId="4ac95e28f469dc7c" providerId="LiveId" clId="{90772BFE-69FC-418B-A320-590EB62F2353}" dt="2022-11-09T19:30:23.069" v="2533" actId="14100"/>
          <ac:picMkLst>
            <pc:docMk/>
            <pc:sldMk cId="739423672" sldId="266"/>
            <ac:picMk id="7" creationId="{4D4F9264-25F0-8153-EDE6-80469D12B1D2}"/>
          </ac:picMkLst>
        </pc:picChg>
        <pc:picChg chg="add mod">
          <ac:chgData name="Clare Ruan" userId="4ac95e28f469dc7c" providerId="LiveId" clId="{90772BFE-69FC-418B-A320-590EB62F2353}" dt="2022-11-09T19:33:12.038" v="2626" actId="1076"/>
          <ac:picMkLst>
            <pc:docMk/>
            <pc:sldMk cId="739423672" sldId="266"/>
            <ac:picMk id="9" creationId="{49E36F4B-E453-D912-942F-07FED31CE60D}"/>
          </ac:picMkLst>
        </pc:picChg>
        <pc:cxnChg chg="add mod">
          <ac:chgData name="Clare Ruan" userId="4ac95e28f469dc7c" providerId="LiveId" clId="{90772BFE-69FC-418B-A320-590EB62F2353}" dt="2022-11-09T19:32:29.252" v="2608" actId="14100"/>
          <ac:cxnSpMkLst>
            <pc:docMk/>
            <pc:sldMk cId="739423672" sldId="266"/>
            <ac:cxnSpMk id="16" creationId="{16271EAC-230A-A323-5AB7-6C44AAEF8AA8}"/>
          </ac:cxnSpMkLst>
        </pc:cxnChg>
        <pc:cxnChg chg="add mod">
          <ac:chgData name="Clare Ruan" userId="4ac95e28f469dc7c" providerId="LiveId" clId="{90772BFE-69FC-418B-A320-590EB62F2353}" dt="2022-11-09T19:33:17.660" v="2628" actId="14100"/>
          <ac:cxnSpMkLst>
            <pc:docMk/>
            <pc:sldMk cId="739423672" sldId="266"/>
            <ac:cxnSpMk id="19" creationId="{54615C3C-E2DC-9838-179A-5E942646C610}"/>
          </ac:cxnSpMkLst>
        </pc:cxnChg>
      </pc:sldChg>
      <pc:sldChg chg="modSp add del mod">
        <pc:chgData name="Clare Ruan" userId="4ac95e28f469dc7c" providerId="LiveId" clId="{90772BFE-69FC-418B-A320-590EB62F2353}" dt="2022-11-09T19:33:51.457" v="2631" actId="47"/>
        <pc:sldMkLst>
          <pc:docMk/>
          <pc:sldMk cId="1887417805" sldId="267"/>
        </pc:sldMkLst>
        <pc:spChg chg="mod">
          <ac:chgData name="Clare Ruan" userId="4ac95e28f469dc7c" providerId="LiveId" clId="{90772BFE-69FC-418B-A320-590EB62F2353}" dt="2022-11-09T17:25:37.192" v="1188" actId="6549"/>
          <ac:spMkLst>
            <pc:docMk/>
            <pc:sldMk cId="1887417805" sldId="267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17:43:19.513" v="1353" actId="20577"/>
          <ac:spMkLst>
            <pc:docMk/>
            <pc:sldMk cId="1887417805" sldId="267"/>
            <ac:spMk id="3" creationId="{07746D15-7E0E-D147-2224-2CBD7E24DB00}"/>
          </ac:spMkLst>
        </pc:spChg>
      </pc:sldChg>
      <pc:sldChg chg="modSp add del mod">
        <pc:chgData name="Clare Ruan" userId="4ac95e28f469dc7c" providerId="LiveId" clId="{90772BFE-69FC-418B-A320-590EB62F2353}" dt="2022-11-09T19:29:21.361" v="2509" actId="47"/>
        <pc:sldMkLst>
          <pc:docMk/>
          <pc:sldMk cId="3450657648" sldId="268"/>
        </pc:sldMkLst>
        <pc:spChg chg="mod">
          <ac:chgData name="Clare Ruan" userId="4ac95e28f469dc7c" providerId="LiveId" clId="{90772BFE-69FC-418B-A320-590EB62F2353}" dt="2022-11-09T17:26:59.713" v="1223" actId="207"/>
          <ac:spMkLst>
            <pc:docMk/>
            <pc:sldMk cId="3450657648" sldId="268"/>
            <ac:spMk id="3" creationId="{07746D15-7E0E-D147-2224-2CBD7E24DB00}"/>
          </ac:spMkLst>
        </pc:spChg>
      </pc:sldChg>
      <pc:sldChg chg="addSp delSp modSp add mod">
        <pc:chgData name="Clare Ruan" userId="4ac95e28f469dc7c" providerId="LiveId" clId="{90772BFE-69FC-418B-A320-590EB62F2353}" dt="2022-11-09T21:50:51.806" v="6330" actId="20577"/>
        <pc:sldMkLst>
          <pc:docMk/>
          <pc:sldMk cId="2308051997" sldId="269"/>
        </pc:sldMkLst>
        <pc:spChg chg="mod">
          <ac:chgData name="Clare Ruan" userId="4ac95e28f469dc7c" providerId="LiveId" clId="{90772BFE-69FC-418B-A320-590EB62F2353}" dt="2022-11-09T17:27:50.325" v="1243" actId="20577"/>
          <ac:spMkLst>
            <pc:docMk/>
            <pc:sldMk cId="2308051997" sldId="269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1:50:51.806" v="6330" actId="20577"/>
          <ac:spMkLst>
            <pc:docMk/>
            <pc:sldMk cId="2308051997" sldId="269"/>
            <ac:spMk id="3" creationId="{07746D15-7E0E-D147-2224-2CBD7E24DB00}"/>
          </ac:spMkLst>
        </pc:spChg>
        <pc:picChg chg="del">
          <ac:chgData name="Clare Ruan" userId="4ac95e28f469dc7c" providerId="LiveId" clId="{90772BFE-69FC-418B-A320-590EB62F2353}" dt="2022-11-09T17:27:56.919" v="1244" actId="478"/>
          <ac:picMkLst>
            <pc:docMk/>
            <pc:sldMk cId="2308051997" sldId="269"/>
            <ac:picMk id="5" creationId="{642D365A-0F33-49BE-BBC4-C23C6A7DC076}"/>
          </ac:picMkLst>
        </pc:picChg>
        <pc:picChg chg="add del mod">
          <ac:chgData name="Clare Ruan" userId="4ac95e28f469dc7c" providerId="LiveId" clId="{90772BFE-69FC-418B-A320-590EB62F2353}" dt="2022-11-09T18:10:09.475" v="1400" actId="478"/>
          <ac:picMkLst>
            <pc:docMk/>
            <pc:sldMk cId="2308051997" sldId="269"/>
            <ac:picMk id="7" creationId="{FBA0301C-4A30-1DF3-D955-323F1783DDCA}"/>
          </ac:picMkLst>
        </pc:picChg>
        <pc:picChg chg="add mod">
          <ac:chgData name="Clare Ruan" userId="4ac95e28f469dc7c" providerId="LiveId" clId="{90772BFE-69FC-418B-A320-590EB62F2353}" dt="2022-11-09T21:50:31.455" v="6318" actId="1076"/>
          <ac:picMkLst>
            <pc:docMk/>
            <pc:sldMk cId="2308051997" sldId="269"/>
            <ac:picMk id="9" creationId="{ABA5D02B-094A-DFE9-6B29-FA7C5461C98C}"/>
          </ac:picMkLst>
        </pc:picChg>
      </pc:sldChg>
      <pc:sldChg chg="addSp delSp modSp add mod ord">
        <pc:chgData name="Clare Ruan" userId="4ac95e28f469dc7c" providerId="LiveId" clId="{90772BFE-69FC-418B-A320-590EB62F2353}" dt="2022-11-09T22:01:22.817" v="6684" actId="14100"/>
        <pc:sldMkLst>
          <pc:docMk/>
          <pc:sldMk cId="4151068119" sldId="270"/>
        </pc:sldMkLst>
        <pc:spChg chg="mod">
          <ac:chgData name="Clare Ruan" userId="4ac95e28f469dc7c" providerId="LiveId" clId="{90772BFE-69FC-418B-A320-590EB62F2353}" dt="2022-11-09T21:58:01.081" v="6606" actId="20577"/>
          <ac:spMkLst>
            <pc:docMk/>
            <pc:sldMk cId="4151068119" sldId="270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1:58:32.978" v="6675" actId="20577"/>
          <ac:spMkLst>
            <pc:docMk/>
            <pc:sldMk cId="4151068119" sldId="270"/>
            <ac:spMk id="3" creationId="{07746D15-7E0E-D147-2224-2CBD7E24DB00}"/>
          </ac:spMkLst>
        </pc:spChg>
        <pc:spChg chg="del">
          <ac:chgData name="Clare Ruan" userId="4ac95e28f469dc7c" providerId="LiveId" clId="{90772BFE-69FC-418B-A320-590EB62F2353}" dt="2022-11-09T17:34:20.994" v="1284" actId="478"/>
          <ac:spMkLst>
            <pc:docMk/>
            <pc:sldMk cId="4151068119" sldId="270"/>
            <ac:spMk id="10" creationId="{A52C4360-A9D5-4B79-5A3B-6606BC294EA7}"/>
          </ac:spMkLst>
        </pc:spChg>
        <pc:spChg chg="del">
          <ac:chgData name="Clare Ruan" userId="4ac95e28f469dc7c" providerId="LiveId" clId="{90772BFE-69FC-418B-A320-590EB62F2353}" dt="2022-11-09T17:34:23.075" v="1285" actId="478"/>
          <ac:spMkLst>
            <pc:docMk/>
            <pc:sldMk cId="4151068119" sldId="270"/>
            <ac:spMk id="11" creationId="{D773543E-D494-C445-22FC-0C75BC12EBA9}"/>
          </ac:spMkLst>
        </pc:spChg>
        <pc:picChg chg="add mod">
          <ac:chgData name="Clare Ruan" userId="4ac95e28f469dc7c" providerId="LiveId" clId="{90772BFE-69FC-418B-A320-590EB62F2353}" dt="2022-11-09T20:07:42.967" v="3926" actId="1076"/>
          <ac:picMkLst>
            <pc:docMk/>
            <pc:sldMk cId="4151068119" sldId="270"/>
            <ac:picMk id="5" creationId="{14A50954-028B-A0C2-1575-DE20569A412D}"/>
          </ac:picMkLst>
        </pc:picChg>
        <pc:picChg chg="mod">
          <ac:chgData name="Clare Ruan" userId="4ac95e28f469dc7c" providerId="LiveId" clId="{90772BFE-69FC-418B-A320-590EB62F2353}" dt="2022-11-09T19:54:33.097" v="3502" actId="14100"/>
          <ac:picMkLst>
            <pc:docMk/>
            <pc:sldMk cId="4151068119" sldId="270"/>
            <ac:picMk id="7" creationId="{4D4F9264-25F0-8153-EDE6-80469D12B1D2}"/>
          </ac:picMkLst>
        </pc:picChg>
        <pc:picChg chg="add mod">
          <ac:chgData name="Clare Ruan" userId="4ac95e28f469dc7c" providerId="LiveId" clId="{90772BFE-69FC-418B-A320-590EB62F2353}" dt="2022-11-09T20:07:38.497" v="3924" actId="1076"/>
          <ac:picMkLst>
            <pc:docMk/>
            <pc:sldMk cId="4151068119" sldId="270"/>
            <ac:picMk id="8" creationId="{9E02BA11-2BD2-DF11-6B2B-84013431835C}"/>
          </ac:picMkLst>
        </pc:picChg>
        <pc:picChg chg="del">
          <ac:chgData name="Clare Ruan" userId="4ac95e28f469dc7c" providerId="LiveId" clId="{90772BFE-69FC-418B-A320-590EB62F2353}" dt="2022-11-09T17:34:18.524" v="1283" actId="478"/>
          <ac:picMkLst>
            <pc:docMk/>
            <pc:sldMk cId="4151068119" sldId="270"/>
            <ac:picMk id="9" creationId="{49E36F4B-E453-D912-942F-07FED31CE60D}"/>
          </ac:picMkLst>
        </pc:picChg>
        <pc:picChg chg="add mod">
          <ac:chgData name="Clare Ruan" userId="4ac95e28f469dc7c" providerId="LiveId" clId="{90772BFE-69FC-418B-A320-590EB62F2353}" dt="2022-11-09T21:59:23.068" v="6678" actId="14100"/>
          <ac:picMkLst>
            <pc:docMk/>
            <pc:sldMk cId="4151068119" sldId="270"/>
            <ac:picMk id="13" creationId="{A9E0C143-A7B9-F2C7-0242-51C5FCC0E804}"/>
          </ac:picMkLst>
        </pc:picChg>
        <pc:picChg chg="add mod">
          <ac:chgData name="Clare Ruan" userId="4ac95e28f469dc7c" providerId="LiveId" clId="{90772BFE-69FC-418B-A320-590EB62F2353}" dt="2022-11-09T22:01:22.817" v="6684" actId="14100"/>
          <ac:picMkLst>
            <pc:docMk/>
            <pc:sldMk cId="4151068119" sldId="270"/>
            <ac:picMk id="15" creationId="{C019E379-265F-5787-34EC-EE7BE5713671}"/>
          </ac:picMkLst>
        </pc:picChg>
      </pc:sldChg>
      <pc:sldChg chg="modSp new mod">
        <pc:chgData name="Clare Ruan" userId="4ac95e28f469dc7c" providerId="LiveId" clId="{90772BFE-69FC-418B-A320-590EB62F2353}" dt="2022-11-09T19:52:15.123" v="3480" actId="20577"/>
        <pc:sldMkLst>
          <pc:docMk/>
          <pc:sldMk cId="1379219740" sldId="271"/>
        </pc:sldMkLst>
        <pc:spChg chg="mod">
          <ac:chgData name="Clare Ruan" userId="4ac95e28f469dc7c" providerId="LiveId" clId="{90772BFE-69FC-418B-A320-590EB62F2353}" dt="2022-11-09T19:52:15.123" v="3480" actId="20577"/>
          <ac:spMkLst>
            <pc:docMk/>
            <pc:sldMk cId="1379219740" sldId="271"/>
            <ac:spMk id="3" creationId="{12A37577-EB40-5FC2-8BC7-4BC96ED4DE2B}"/>
          </ac:spMkLst>
        </pc:spChg>
      </pc:sldChg>
      <pc:sldChg chg="modSp add del mod">
        <pc:chgData name="Clare Ruan" userId="4ac95e28f469dc7c" providerId="LiveId" clId="{90772BFE-69FC-418B-A320-590EB62F2353}" dt="2022-11-09T21:52:07.550" v="6341" actId="47"/>
        <pc:sldMkLst>
          <pc:docMk/>
          <pc:sldMk cId="2238194431" sldId="272"/>
        </pc:sldMkLst>
        <pc:spChg chg="mod">
          <ac:chgData name="Clare Ruan" userId="4ac95e28f469dc7c" providerId="LiveId" clId="{90772BFE-69FC-418B-A320-590EB62F2353}" dt="2022-11-09T20:12:43.986" v="3933" actId="207"/>
          <ac:spMkLst>
            <pc:docMk/>
            <pc:sldMk cId="2238194431" sldId="272"/>
            <ac:spMk id="3" creationId="{07746D15-7E0E-D147-2224-2CBD7E24DB00}"/>
          </ac:spMkLst>
        </pc:spChg>
      </pc:sldChg>
      <pc:sldChg chg="delSp modSp add mod ord">
        <pc:chgData name="Clare Ruan" userId="4ac95e28f469dc7c" providerId="LiveId" clId="{90772BFE-69FC-418B-A320-590EB62F2353}" dt="2022-11-09T20:16:29.094" v="4164" actId="20577"/>
        <pc:sldMkLst>
          <pc:docMk/>
          <pc:sldMk cId="8722220" sldId="273"/>
        </pc:sldMkLst>
        <pc:spChg chg="mod">
          <ac:chgData name="Clare Ruan" userId="4ac95e28f469dc7c" providerId="LiveId" clId="{90772BFE-69FC-418B-A320-590EB62F2353}" dt="2022-11-09T20:16:20.544" v="4160" actId="20577"/>
          <ac:spMkLst>
            <pc:docMk/>
            <pc:sldMk cId="8722220" sldId="273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0:16:29.094" v="4164" actId="20577"/>
          <ac:spMkLst>
            <pc:docMk/>
            <pc:sldMk cId="8722220" sldId="273"/>
            <ac:spMk id="3" creationId="{07746D15-7E0E-D147-2224-2CBD7E24DB00}"/>
          </ac:spMkLst>
        </pc:spChg>
        <pc:picChg chg="del">
          <ac:chgData name="Clare Ruan" userId="4ac95e28f469dc7c" providerId="LiveId" clId="{90772BFE-69FC-418B-A320-590EB62F2353}" dt="2022-11-09T20:16:22.170" v="4161" actId="478"/>
          <ac:picMkLst>
            <pc:docMk/>
            <pc:sldMk cId="8722220" sldId="273"/>
            <ac:picMk id="5" creationId="{642D365A-0F33-49BE-BBC4-C23C6A7DC076}"/>
          </ac:picMkLst>
        </pc:picChg>
      </pc:sldChg>
      <pc:sldChg chg="add del setBg">
        <pc:chgData name="Clare Ruan" userId="4ac95e28f469dc7c" providerId="LiveId" clId="{90772BFE-69FC-418B-A320-590EB62F2353}" dt="2022-11-09T20:15:13.971" v="4149"/>
        <pc:sldMkLst>
          <pc:docMk/>
          <pc:sldMk cId="2315534721" sldId="273"/>
        </pc:sldMkLst>
      </pc:sldChg>
      <pc:sldChg chg="add del">
        <pc:chgData name="Clare Ruan" userId="4ac95e28f469dc7c" providerId="LiveId" clId="{90772BFE-69FC-418B-A320-590EB62F2353}" dt="2022-11-09T20:15:19.284" v="4151" actId="2890"/>
        <pc:sldMkLst>
          <pc:docMk/>
          <pc:sldMk cId="3360506963" sldId="273"/>
        </pc:sldMkLst>
      </pc:sldChg>
      <pc:sldChg chg="add del setBg">
        <pc:chgData name="Clare Ruan" userId="4ac95e28f469dc7c" providerId="LiveId" clId="{90772BFE-69FC-418B-A320-590EB62F2353}" dt="2022-11-09T20:32:41.159" v="4180" actId="47"/>
        <pc:sldMkLst>
          <pc:docMk/>
          <pc:sldMk cId="70696876" sldId="274"/>
        </pc:sldMkLst>
      </pc:sldChg>
      <pc:sldChg chg="addSp delSp modSp add mod modNotesTx">
        <pc:chgData name="Clare Ruan" userId="4ac95e28f469dc7c" providerId="LiveId" clId="{90772BFE-69FC-418B-A320-590EB62F2353}" dt="2022-11-09T21:51:40.497" v="6340" actId="207"/>
        <pc:sldMkLst>
          <pc:docMk/>
          <pc:sldMk cId="3328554489" sldId="274"/>
        </pc:sldMkLst>
        <pc:spChg chg="mod">
          <ac:chgData name="Clare Ruan" userId="4ac95e28f469dc7c" providerId="LiveId" clId="{90772BFE-69FC-418B-A320-590EB62F2353}" dt="2022-11-09T21:45:30.298" v="6091" actId="20577"/>
          <ac:spMkLst>
            <pc:docMk/>
            <pc:sldMk cId="3328554489" sldId="274"/>
            <ac:spMk id="2" creationId="{5F013C16-3E1F-EC3C-86E3-D659BF04DC5E}"/>
          </ac:spMkLst>
        </pc:spChg>
        <pc:spChg chg="mod">
          <ac:chgData name="Clare Ruan" userId="4ac95e28f469dc7c" providerId="LiveId" clId="{90772BFE-69FC-418B-A320-590EB62F2353}" dt="2022-11-09T21:51:40.497" v="6340" actId="207"/>
          <ac:spMkLst>
            <pc:docMk/>
            <pc:sldMk cId="3328554489" sldId="274"/>
            <ac:spMk id="3" creationId="{07746D15-7E0E-D147-2224-2CBD7E24DB00}"/>
          </ac:spMkLst>
        </pc:spChg>
        <pc:picChg chg="add del mod">
          <ac:chgData name="Clare Ruan" userId="4ac95e28f469dc7c" providerId="LiveId" clId="{90772BFE-69FC-418B-A320-590EB62F2353}" dt="2022-11-09T21:09:33.206" v="4274" actId="478"/>
          <ac:picMkLst>
            <pc:docMk/>
            <pc:sldMk cId="3328554489" sldId="274"/>
            <ac:picMk id="5" creationId="{AA7B9A8C-D081-45DA-2D9C-66F7E01A631F}"/>
          </ac:picMkLst>
        </pc:picChg>
        <pc:picChg chg="add del mod">
          <ac:chgData name="Clare Ruan" userId="4ac95e28f469dc7c" providerId="LiveId" clId="{90772BFE-69FC-418B-A320-590EB62F2353}" dt="2022-11-09T21:10:44.306" v="4280" actId="478"/>
          <ac:picMkLst>
            <pc:docMk/>
            <pc:sldMk cId="3328554489" sldId="274"/>
            <ac:picMk id="8" creationId="{35F67C0F-1FFD-7BB1-E07E-E3B8BD799E8F}"/>
          </ac:picMkLst>
        </pc:picChg>
        <pc:picChg chg="del">
          <ac:chgData name="Clare Ruan" userId="4ac95e28f469dc7c" providerId="LiveId" clId="{90772BFE-69FC-418B-A320-590EB62F2353}" dt="2022-11-09T20:32:48.285" v="4182" actId="478"/>
          <ac:picMkLst>
            <pc:docMk/>
            <pc:sldMk cId="3328554489" sldId="274"/>
            <ac:picMk id="9" creationId="{ABA5D02B-094A-DFE9-6B29-FA7C5461C98C}"/>
          </ac:picMkLst>
        </pc:picChg>
        <pc:picChg chg="add del mod">
          <ac:chgData name="Clare Ruan" userId="4ac95e28f469dc7c" providerId="LiveId" clId="{90772BFE-69FC-418B-A320-590EB62F2353}" dt="2022-11-09T21:06:21.829" v="4273" actId="478"/>
          <ac:picMkLst>
            <pc:docMk/>
            <pc:sldMk cId="3328554489" sldId="274"/>
            <ac:picMk id="11" creationId="{920078DB-F5CD-9E49-E7CC-A0947D3331F9}"/>
          </ac:picMkLst>
        </pc:picChg>
        <pc:picChg chg="add del mod">
          <ac:chgData name="Clare Ruan" userId="4ac95e28f469dc7c" providerId="LiveId" clId="{90772BFE-69FC-418B-A320-590EB62F2353}" dt="2022-11-09T21:10:23.365" v="4277" actId="478"/>
          <ac:picMkLst>
            <pc:docMk/>
            <pc:sldMk cId="3328554489" sldId="274"/>
            <ac:picMk id="13" creationId="{0132A45A-0767-29D1-422F-0DE307418952}"/>
          </ac:picMkLst>
        </pc:picChg>
        <pc:picChg chg="add mod">
          <ac:chgData name="Clare Ruan" userId="4ac95e28f469dc7c" providerId="LiveId" clId="{90772BFE-69FC-418B-A320-590EB62F2353}" dt="2022-11-09T21:13:01.562" v="4304" actId="1076"/>
          <ac:picMkLst>
            <pc:docMk/>
            <pc:sldMk cId="3328554489" sldId="274"/>
            <ac:picMk id="15" creationId="{5EACC8A4-6623-4D07-6946-67D53A54C442}"/>
          </ac:picMkLst>
        </pc:picChg>
        <pc:picChg chg="add mod">
          <ac:chgData name="Clare Ruan" userId="4ac95e28f469dc7c" providerId="LiveId" clId="{90772BFE-69FC-418B-A320-590EB62F2353}" dt="2022-11-09T21:12:55.951" v="4303" actId="14100"/>
          <ac:picMkLst>
            <pc:docMk/>
            <pc:sldMk cId="3328554489" sldId="274"/>
            <ac:picMk id="17" creationId="{7F1DF47D-AD0A-C520-26EB-8C9E49039F3B}"/>
          </ac:picMkLst>
        </pc:picChg>
        <pc:picChg chg="add del mod">
          <ac:chgData name="Clare Ruan" userId="4ac95e28f469dc7c" providerId="LiveId" clId="{90772BFE-69FC-418B-A320-590EB62F2353}" dt="2022-11-09T21:11:59.048" v="4291" actId="478"/>
          <ac:picMkLst>
            <pc:docMk/>
            <pc:sldMk cId="3328554489" sldId="274"/>
            <ac:picMk id="19" creationId="{A1C917C8-EAC1-1E1A-00CC-AFC73F812BAE}"/>
          </ac:picMkLst>
        </pc:picChg>
        <pc:picChg chg="add mod">
          <ac:chgData name="Clare Ruan" userId="4ac95e28f469dc7c" providerId="LiveId" clId="{90772BFE-69FC-418B-A320-590EB62F2353}" dt="2022-11-09T21:12:48.168" v="4301" actId="1076"/>
          <ac:picMkLst>
            <pc:docMk/>
            <pc:sldMk cId="3328554489" sldId="274"/>
            <ac:picMk id="21" creationId="{E51196C8-E83B-FB2E-0EB4-E9C80D5952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6203-5710-4AA7-A643-ADA461905965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C5F74-9D7F-4E3E-8150-FF2441064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0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Coffee: appearance and filling quantity, missing wafer and no fresh</a:t>
            </a:r>
          </a:p>
          <a:p>
            <a:r>
              <a:rPr lang="en-CA" dirty="0"/>
              <a:t>Confectionery: appearance, find lumps.</a:t>
            </a:r>
          </a:p>
          <a:p>
            <a:r>
              <a:rPr lang="en-CA" dirty="0"/>
              <a:t>Infant nu: appearance, texture, filling quantity, ice crystals, melted</a:t>
            </a:r>
          </a:p>
          <a:p>
            <a:r>
              <a:rPr lang="en-CA" dirty="0"/>
              <a:t>Ice cream: taste different</a:t>
            </a:r>
          </a:p>
          <a:p>
            <a:r>
              <a:rPr lang="en-CA" dirty="0"/>
              <a:t>Beverage: taste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C5F74-9D7F-4E3E-8150-FF2441064E7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39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9593-B2C0-0E8C-0E17-55B02B8EE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D07C6-9CF4-F972-4C09-6CD3ED51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3700-4223-350D-FE97-FCF54E19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5C9E-B60C-45B1-C05E-3F072D12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CFC4-E1EF-0090-9ABF-30042330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30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696-1E3F-A44C-AE54-8B571C6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E6557-19D5-E6F0-3284-96C3AEBD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28C1-643D-1EFB-63D6-43807F5C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4699-7169-53C5-A63E-9DC7DA7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592F-D69B-CF8E-4E63-83E8E309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5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75642-88DB-533E-27A3-731360DB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43EE6-655F-3269-79E1-0E4D463D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AE32-52F7-00F8-0ABD-AC20B9E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CA5B-8341-617B-8E46-17BAE2E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8ACA-1302-B8F9-259C-516F7F02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F679-1A60-AE09-D5BD-4429BA5A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E119-21D2-C39A-1B36-052F788B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F3F9-E03D-1061-2751-DBA672E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7F98-19AE-3229-9BB0-AA4D6555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B891-F100-68E6-014D-6E68372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6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26A-C557-7FB1-12BF-93D4407C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1E24-A9D6-D218-B656-428E77C0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6577-9D61-2BF0-D0AA-180DCE57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DD4E-87C5-7864-7FAA-21BF584B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C4FD-B684-678B-43A2-9E9B2F2A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BD98-8612-1F33-3200-2C10EE68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78B1-CB56-8F9C-0E65-7CBC7351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4C88-DD40-D846-4318-5E594AF7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4861-E0CE-9F8C-8F4E-78C06CFE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8229-6D62-1A0B-0441-39B598E8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9597-C890-4F17-BB6A-DFED8742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1EE7-53E7-33A7-1FCB-1F4F1DB6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74C3-BD35-F5E4-082E-ECD2217A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23A9F-1133-FBB2-5BA9-B6093B50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13F1E-E7CB-1A9E-19B3-7B9A4113D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A245-CDEC-FF34-88C1-39CD95B7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70615-BC9E-4A8A-39DB-CD9E215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8B24-712C-9A33-6C86-B3993F00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AA2A8-E551-1102-906C-D88F0AD5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80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D9D1-CC19-F795-A247-C73F4B5A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D2E4C-D275-3357-A191-228E5B03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18F40-BFFA-54AE-EE1A-11E5E430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2EC06-3E4D-B575-D94E-EBEEF4D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4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9C043-490F-720D-B53B-123647CD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9CF2-E58C-27E1-D4E7-382BEE03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0241-0A59-ED20-3ACA-2F14064F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571-1F3E-BCC8-6430-DAD7EB56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0E6D-8BA6-5DED-FA9F-FDB9DB5E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C74A-A6AC-8D7E-7EDF-E6412BBF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B9E4-7CA0-8DD3-D9B3-9160AB66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62A0B-5456-72BF-0899-0773EEFB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FBD00-D986-5813-40BB-57496EE9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6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0C07-C275-7B76-351F-48703C4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45359-21A2-F03B-50BF-A2E6611D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A32D-1274-E3F6-1DCA-AC99729C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9C6AE-91C3-404A-6981-8627696D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780D-38E1-1034-8A0D-7135C06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C2DDF-F451-8921-2DEC-E847CE73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2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5DCDA-A589-6F65-ADC8-17C30170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5747-413A-3787-37C2-2C83ED5D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E7A3-EBB6-8CC8-E183-57AE4D6C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72C6-E54F-4C8B-97B5-13637272A359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B637-2861-7CA9-B8C7-78536C3DA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C12E-336B-59EE-9F8A-0320494C9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D6B7-A3A6-451A-8146-19E13366C1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9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6B65-4B6A-7551-8C4C-8FFB276C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fontAlgn="base"/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Nestlé Customer Experience Analysis 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1557-F7D6-D316-711D-8A38F713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1"/>
            <a:ext cx="9144000" cy="80955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CR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368CA-22B3-8A39-5F72-B78EAC07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56" y="1600202"/>
            <a:ext cx="2289543" cy="674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0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373"/>
            <a:ext cx="10515600" cy="4927846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D614-B3D5-DF93-6C57-30B03B15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35" y="365125"/>
            <a:ext cx="1926265" cy="567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600" dirty="0"/>
              <a:t>Tickets Opened in Engage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260" y="1784373"/>
            <a:ext cx="3362540" cy="492784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dirty="0"/>
              <a:t>Customers are dissatisfied with their contact experience in six out of seven months between January and July 2020.</a:t>
            </a:r>
          </a:p>
          <a:p>
            <a:r>
              <a:rPr lang="en-CA" sz="2800" kern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+mj-cs"/>
              </a:rPr>
              <a:t>Among all tickets, what’s the main contact reason?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D365A-0F33-49BE-BBC4-C23C6A7D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4373"/>
            <a:ext cx="7042995" cy="4927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6D614-B3D5-DF93-6C57-30B03B15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35" y="365125"/>
            <a:ext cx="1926265" cy="567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733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600" dirty="0"/>
              <a:t>What is the main contact reason?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260" y="1784373"/>
            <a:ext cx="3362540" cy="492784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CA" dirty="0"/>
              <a:t>The main contact reason is Food related. </a:t>
            </a:r>
          </a:p>
          <a:p>
            <a:r>
              <a:rPr lang="en-CA" dirty="0"/>
              <a:t>35% of food tickets mentioned Coffee and almost 30 % of tickets mentioned Infant Nutrition.</a:t>
            </a:r>
          </a:p>
          <a:p>
            <a:r>
              <a:rPr lang="en-CA" dirty="0"/>
              <a:t>Following food tickets, customers also contacted us for Coffee’s Communication and Confectionery’s Sales &amp; Distribution.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Next we deep dive into Food tickets for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D614-B3D5-DF93-6C57-30B03B15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35" y="365125"/>
            <a:ext cx="1926265" cy="56774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D02B-094A-DFE9-6B29-FA7C5461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0436"/>
            <a:ext cx="7026876" cy="3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0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600" dirty="0"/>
              <a:t>Deep Dive into Food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580" y="3913720"/>
            <a:ext cx="4417219" cy="2805427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r>
              <a:rPr lang="en-CA" dirty="0"/>
              <a:t>Customers are not satisfied with product appearance for Coffee (3.5%) , Infant Nutrition (3.7%).</a:t>
            </a:r>
          </a:p>
          <a:p>
            <a:r>
              <a:rPr lang="en-CA" b="1" dirty="0">
                <a:solidFill>
                  <a:srgbClr val="FF0000"/>
                </a:solidFill>
              </a:rPr>
              <a:t>1.4% of Customers notice there are ice crystals inside of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Infant Nutrition products. This might cause potential health hazard for infants. It needs immediate attention from management.</a:t>
            </a:r>
            <a:endParaRPr lang="en-CA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dirty="0"/>
              <a:t>There are many Coffee products missing wafer, 1.8% of customers mentioned that. </a:t>
            </a:r>
          </a:p>
          <a:p>
            <a:r>
              <a:rPr lang="en-CA" dirty="0"/>
              <a:t>And the filling quantity and weight for coffee and infant nutrition are questioned by 5% of customers.</a:t>
            </a:r>
            <a:endParaRPr lang="en-CA" sz="2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CA" dirty="0"/>
              <a:t>Moreover, 2.2% of </a:t>
            </a:r>
            <a:r>
              <a:rPr lang="en-US" altLang="zh-CN" dirty="0"/>
              <a:t>customers complain Ice Cream and Beverage tasting different from expected.</a:t>
            </a:r>
          </a:p>
          <a:p>
            <a:r>
              <a:rPr lang="en-US" altLang="zh-CN" dirty="0"/>
              <a:t>If time allows, will deep dive into Communication and Sales.</a:t>
            </a:r>
          </a:p>
          <a:p>
            <a:r>
              <a:rPr lang="en-CA" sz="2800" kern="1200" dirty="0">
                <a:effectLst/>
                <a:latin typeface="Times New Roman" panose="02020603050405020304" pitchFamily="18" charset="0"/>
                <a:ea typeface="+mn-ea"/>
                <a:cs typeface="+mn-cs"/>
              </a:rPr>
              <a:t>Next we want to know which business has the most number of tickets</a:t>
            </a:r>
            <a:endParaRPr lang="en-US" altLang="zh-CN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D614-B3D5-DF93-6C57-30B03B15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35" y="365125"/>
            <a:ext cx="1926265" cy="567741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CC8A4-6623-4D07-6946-67D53A54C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41" y="1365516"/>
            <a:ext cx="3700446" cy="1928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1DF47D-AD0A-C520-26EB-8C9E49039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581" y="1404076"/>
            <a:ext cx="4417219" cy="24267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1196C8-E83B-FB2E-0EB4-E9C80D595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338292"/>
            <a:ext cx="5958331" cy="34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200" dirty="0"/>
              <a:t>Which business was mostly mentioned in Engage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619" y="1784373"/>
            <a:ext cx="3684181" cy="492784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CA" dirty="0"/>
              <a:t>Most tickets were on Business 3 Coffee, especially Brand 3.10.</a:t>
            </a:r>
          </a:p>
          <a:p>
            <a:r>
              <a:rPr lang="en-CA" dirty="0"/>
              <a:t>Considered last slide on food tickets, customers complain Coffee’s appearance the most, following is filling quantity, missing wafer and no fresh.</a:t>
            </a:r>
          </a:p>
          <a:p>
            <a:pPr lvl="1"/>
            <a:r>
              <a:rPr lang="en-CA" dirty="0"/>
              <a:t>Still need to consider communication and sales if time allows.</a:t>
            </a:r>
          </a:p>
          <a:p>
            <a:r>
              <a:rPr lang="en-CA" dirty="0"/>
              <a:t>Following that is Business 5 Confectionery-sweets with Brand 5.2.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Deep dive in Coffee and Confectionery. What’s the main contact reason for this 2 businesses?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F9264-25F0-8153-EDE6-80469D12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365125"/>
            <a:ext cx="1695450" cy="49971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36F4B-E453-D912-942F-07FED31C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84373"/>
            <a:ext cx="6644479" cy="49278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2C4360-A9D5-4B79-5A3B-6606BC294EA7}"/>
              </a:ext>
            </a:extLst>
          </p:cNvPr>
          <p:cNvSpPr/>
          <p:nvPr/>
        </p:nvSpPr>
        <p:spPr>
          <a:xfrm>
            <a:off x="3451600" y="6002315"/>
            <a:ext cx="730540" cy="561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73543E-D494-C445-22FC-0C75BC12EBA9}"/>
              </a:ext>
            </a:extLst>
          </p:cNvPr>
          <p:cNvSpPr/>
          <p:nvPr/>
        </p:nvSpPr>
        <p:spPr>
          <a:xfrm>
            <a:off x="5156200" y="6002316"/>
            <a:ext cx="996950" cy="561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BB36EB-6062-AB20-3A95-922726633B50}"/>
              </a:ext>
            </a:extLst>
          </p:cNvPr>
          <p:cNvSpPr/>
          <p:nvPr/>
        </p:nvSpPr>
        <p:spPr>
          <a:xfrm>
            <a:off x="3429898" y="4604521"/>
            <a:ext cx="730540" cy="561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CAC579-A6A8-B434-F281-06C2C1CAD40E}"/>
              </a:ext>
            </a:extLst>
          </p:cNvPr>
          <p:cNvSpPr/>
          <p:nvPr/>
        </p:nvSpPr>
        <p:spPr>
          <a:xfrm>
            <a:off x="5289405" y="4785496"/>
            <a:ext cx="730540" cy="561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49084-EBC7-DF55-954B-284701BADF7B}"/>
              </a:ext>
            </a:extLst>
          </p:cNvPr>
          <p:cNvSpPr txBox="1"/>
          <p:nvPr/>
        </p:nvSpPr>
        <p:spPr>
          <a:xfrm>
            <a:off x="2215461" y="4179426"/>
            <a:ext cx="11063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Brand 3.10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271EAC-230A-A323-5AB7-6C44AAEF8AA8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2768653" y="4517980"/>
            <a:ext cx="768230" cy="168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615C3C-E2DC-9838-179A-5E942646C610}"/>
              </a:ext>
            </a:extLst>
          </p:cNvPr>
          <p:cNvCxnSpPr>
            <a:cxnSpLocks/>
            <a:stCxn id="22" idx="2"/>
            <a:endCxn id="13" idx="1"/>
          </p:cNvCxnSpPr>
          <p:nvPr/>
        </p:nvCxnSpPr>
        <p:spPr>
          <a:xfrm>
            <a:off x="4792642" y="4179426"/>
            <a:ext cx="603748" cy="6883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D8E8B3-2BC1-BBCD-C151-80D33B826B16}"/>
              </a:ext>
            </a:extLst>
          </p:cNvPr>
          <p:cNvSpPr txBox="1"/>
          <p:nvPr/>
        </p:nvSpPr>
        <p:spPr>
          <a:xfrm>
            <a:off x="4295878" y="3840872"/>
            <a:ext cx="9935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Brand 5.2</a:t>
            </a:r>
          </a:p>
        </p:txBody>
      </p:sp>
    </p:spTree>
    <p:extLst>
      <p:ext uri="{BB962C8B-B14F-4D97-AF65-F5344CB8AC3E}">
        <p14:creationId xmlns:p14="http://schemas.microsoft.com/office/powerpoint/2010/main" val="73942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C16-3E1F-EC3C-86E3-D659BF0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3200" dirty="0"/>
              <a:t>Deep Dive in Coffee and Confectionery </a:t>
            </a:r>
            <a:r>
              <a:rPr lang="en-US" altLang="zh-CN" sz="3200" dirty="0"/>
              <a:t>for Contact Reason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D15-7E0E-D147-2224-2CBD7E24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338" y="1777939"/>
            <a:ext cx="2878931" cy="2671417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CA" dirty="0"/>
              <a:t>There are 5241 tickets on </a:t>
            </a:r>
            <a:r>
              <a:rPr lang="en-US" altLang="zh-CN" dirty="0"/>
              <a:t>Coffee, mainly relating to Food and </a:t>
            </a:r>
            <a:r>
              <a:rPr lang="en-US" altLang="zh-CN" dirty="0" err="1"/>
              <a:t>Communication&amp;Marketing</a:t>
            </a:r>
            <a:r>
              <a:rPr lang="en-US" altLang="zh-CN" dirty="0"/>
              <a:t>.</a:t>
            </a:r>
          </a:p>
          <a:p>
            <a:r>
              <a:rPr lang="en-US" dirty="0"/>
              <a:t>4279 tickets on Confectionery, mostly relating to Communication&amp; marketing and </a:t>
            </a:r>
            <a:r>
              <a:rPr lang="en-US" dirty="0" err="1"/>
              <a:t>Sales&amp;Distribution</a:t>
            </a:r>
            <a:endParaRPr lang="en-US" dirty="0"/>
          </a:p>
          <a:p>
            <a:r>
              <a:rPr lang="en-US" dirty="0"/>
              <a:t>Need more time analyze communication and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F9264-25F0-8153-EDE6-80469D12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638" y="365126"/>
            <a:ext cx="1681162" cy="4955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50954-028B-A0C2-1575-DE20569A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77940"/>
            <a:ext cx="3856787" cy="2671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2BA11-2BD2-DF11-6B2B-84013431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832" y="1777940"/>
            <a:ext cx="3519488" cy="2671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E0C143-A7B9-F2C7-0242-51C5FCC0E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36610"/>
            <a:ext cx="5226319" cy="2305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9E379-265F-5787-34EC-EE7BE5713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372" y="4536607"/>
            <a:ext cx="4086757" cy="22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598D-CD0B-FDEF-97E6-D708E69D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7577-EB40-5FC2-8BC7-4BC96ED4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NLP (natural language Processing)</a:t>
            </a:r>
            <a:r>
              <a:rPr lang="en-CA" dirty="0">
                <a:sym typeface="Wingdings" panose="05000000000000000000" pitchFamily="2" charset="2"/>
              </a:rPr>
              <a:t>automated language solution</a:t>
            </a:r>
            <a:endParaRPr lang="en-CA" dirty="0"/>
          </a:p>
          <a:p>
            <a:r>
              <a:rPr lang="en-CA" dirty="0"/>
              <a:t>NLP Techniques:</a:t>
            </a:r>
          </a:p>
          <a:p>
            <a:pPr lvl="1"/>
            <a:r>
              <a:rPr lang="en-CA" dirty="0"/>
              <a:t>Segmentation: break article into sentences</a:t>
            </a:r>
          </a:p>
          <a:p>
            <a:pPr lvl="1"/>
            <a:r>
              <a:rPr lang="en-CA" dirty="0"/>
              <a:t>Tokenizing: break sentence into words</a:t>
            </a:r>
          </a:p>
          <a:p>
            <a:pPr lvl="1"/>
            <a:r>
              <a:rPr lang="en-CA" dirty="0"/>
              <a:t>Stop words</a:t>
            </a:r>
          </a:p>
          <a:p>
            <a:pPr lvl="2"/>
            <a:r>
              <a:rPr lang="en-CA" dirty="0"/>
              <a:t>Are, and, the</a:t>
            </a:r>
          </a:p>
          <a:p>
            <a:pPr lvl="1"/>
            <a:r>
              <a:rPr lang="en-CA" dirty="0"/>
              <a:t>Stemming</a:t>
            </a:r>
          </a:p>
          <a:p>
            <a:pPr lvl="2"/>
            <a:r>
              <a:rPr lang="en-CA" dirty="0"/>
              <a:t>Doing, does, did mean the same</a:t>
            </a:r>
          </a:p>
          <a:p>
            <a:pPr lvl="1"/>
            <a:r>
              <a:rPr lang="en-CA" dirty="0"/>
              <a:t>Lemmatization</a:t>
            </a:r>
          </a:p>
          <a:p>
            <a:pPr lvl="2"/>
            <a:r>
              <a:rPr lang="en-CA" dirty="0"/>
              <a:t>Am/are/</a:t>
            </a:r>
            <a:r>
              <a:rPr lang="en-CA" dirty="0" err="1"/>
              <a:t>is</a:t>
            </a:r>
            <a:r>
              <a:rPr lang="en-CA" dirty="0" err="1">
                <a:sym typeface="Wingdings" panose="05000000000000000000" pitchFamily="2" charset="2"/>
              </a:rPr>
              <a:t>Be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/>
              <a:t>Speech Tagging</a:t>
            </a:r>
          </a:p>
          <a:p>
            <a:pPr lvl="2"/>
            <a:r>
              <a:rPr lang="en-CA" dirty="0"/>
              <a:t>Noun/verb/preposition</a:t>
            </a:r>
          </a:p>
          <a:p>
            <a:pPr lvl="1"/>
            <a:r>
              <a:rPr lang="en-CA" dirty="0"/>
              <a:t>Name Entity Tagging</a:t>
            </a:r>
          </a:p>
          <a:p>
            <a:pPr lvl="2"/>
            <a:r>
              <a:rPr lang="en-CA" dirty="0"/>
              <a:t>Let machine to learn from movie, conversation, map, newspaper</a:t>
            </a:r>
          </a:p>
          <a:p>
            <a:r>
              <a:rPr lang="en-CA" dirty="0"/>
              <a:t>Statistical method: Machine apply Naïve Bayes</a:t>
            </a:r>
          </a:p>
          <a:p>
            <a:r>
              <a:rPr lang="en-CA" dirty="0"/>
              <a:t>Use case of NLP: </a:t>
            </a:r>
          </a:p>
          <a:p>
            <a:pPr lvl="1"/>
            <a:r>
              <a:rPr lang="en-CA" dirty="0"/>
              <a:t>gramma</a:t>
            </a:r>
            <a:r>
              <a:rPr lang="en-US" altLang="zh-CN" dirty="0"/>
              <a:t>r</a:t>
            </a:r>
            <a:r>
              <a:rPr lang="en-CA" dirty="0"/>
              <a:t> checking techniques learned from school, </a:t>
            </a:r>
          </a:p>
          <a:p>
            <a:pPr lvl="1"/>
            <a:r>
              <a:rPr lang="en-CA" dirty="0"/>
              <a:t>Online Tool: Grammarly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Decipher language structure (</a:t>
            </a:r>
            <a:r>
              <a:rPr lang="zh-CN" altLang="en-US" dirty="0"/>
              <a:t>破译</a:t>
            </a:r>
            <a:r>
              <a:rPr lang="en-CA" altLang="zh-CN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2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09073-73F1-E3CB-29E6-C866E8756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497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 Custo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515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Nestlé Customer Experience Analysis in 2020</vt:lpstr>
      <vt:lpstr>Agenda</vt:lpstr>
      <vt:lpstr>Tickets Opened in Engage System</vt:lpstr>
      <vt:lpstr>What is the main contact reason?</vt:lpstr>
      <vt:lpstr>Deep Dive into Food Tickets</vt:lpstr>
      <vt:lpstr>Which business was mostly mentioned in Engage System?</vt:lpstr>
      <vt:lpstr>Deep Dive in Coffee and Confectionery for Contact Reason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Clare Ruan</dc:creator>
  <cp:lastModifiedBy>Clare Ruan</cp:lastModifiedBy>
  <cp:revision>1</cp:revision>
  <dcterms:created xsi:type="dcterms:W3CDTF">2022-11-09T16:07:46Z</dcterms:created>
  <dcterms:modified xsi:type="dcterms:W3CDTF">2022-11-09T22:01:37Z</dcterms:modified>
</cp:coreProperties>
</file>