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tif" ContentType="image/tif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2620"/>
    <p:restoredTop sz="94704"/>
  </p:normalViewPr>
  <p:slideViewPr>
    <p:cSldViewPr snapToGrid="0" snapToObjects="1">
      <p:cViewPr varScale="1">
        <p:scale>
          <a:sx n="51" d="100"/>
          <a:sy n="51" d="100"/>
        </p:scale>
        <p:origin x="-104" y="-9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339D729-433E-1D4C-9D90-434884CA2D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CEFFC82-7B7C-6C4E-9058-B6C80BB88F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DA949C2-4F54-6645-B155-F96C3EE88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A452F-04A5-0147-98DE-21DF1430A73F}" type="datetimeFigureOut">
              <a:rPr lang="en-US" smtClean="0"/>
              <a:t>12/07/18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1D140AE-B1DF-C947-828F-441411D70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5F6F936-2F26-7A45-8458-980BAFC54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AB093-39EA-DD42-A024-9391F9551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977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8B2385-ABA3-8845-B7EC-0C68140AC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0F95A9F-A865-AB4D-BBD9-4335B7AB3D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364D2AB-0834-924A-9B51-AC278F7F8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A452F-04A5-0147-98DE-21DF1430A73F}" type="datetimeFigureOut">
              <a:rPr lang="en-US" smtClean="0"/>
              <a:t>12/07/18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07E66D8-3FF5-BA48-8731-6DFAF958B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C9453E3-7E64-D84A-9C10-C6C1E9849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AB093-39EA-DD42-A024-9391F9551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100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0CF9C8BA-5F9B-E644-AAAC-A1901EAF3E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986CADE-8BCA-8746-8380-A064B020F4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A645863-3F82-F04B-AF45-DFC2A77F0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A452F-04A5-0147-98DE-21DF1430A73F}" type="datetimeFigureOut">
              <a:rPr lang="en-US" smtClean="0"/>
              <a:t>12/07/18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DD58FEF-735E-1047-B966-05CB71AF1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124CD79-4015-8F4B-A6EA-36827FB47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AB093-39EA-DD42-A024-9391F9551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796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8D0599-7DF3-C54A-8DD9-C36A63709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B12F23D-EA96-7D48-A552-08F5EA0BE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1BC9A5F-118E-944B-8F89-71E185DC5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A452F-04A5-0147-98DE-21DF1430A73F}" type="datetimeFigureOut">
              <a:rPr lang="en-US" smtClean="0"/>
              <a:t>12/07/18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A4498E8-37CD-BF45-9650-0BC84D5C8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FA44ED8-2146-A64E-8A00-99CE6C71B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AB093-39EA-DD42-A024-9391F9551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797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010200-8CDC-7640-8513-03C3EBF21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9CF15AC-9985-714B-BB19-28EF7AA258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A8AED73-66CA-C54A-A041-725256943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A452F-04A5-0147-98DE-21DF1430A73F}" type="datetimeFigureOut">
              <a:rPr lang="en-US" smtClean="0"/>
              <a:t>12/07/18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6BAEB52-6428-5B41-B1B2-6423C7967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0163E0B-CC4A-5149-9BDA-8AF2173B9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AB093-39EA-DD42-A024-9391F9551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579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47D7EA-766D-6A40-BC35-8A6C95F93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85105BC-1B71-4842-BF4C-3A06394D1E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896B54D-928E-824D-8642-3A31E7BA1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2423FCF-D280-7540-AA14-85B63E6D2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A452F-04A5-0147-98DE-21DF1430A73F}" type="datetimeFigureOut">
              <a:rPr lang="en-US" smtClean="0"/>
              <a:t>12/07/18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1B3DB7A-92A6-2C4A-90FE-73048698B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517B168-7E46-4B42-B8AE-1F55EE12B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AB093-39EA-DD42-A024-9391F9551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161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A6D720-1370-6440-B58E-5DDA73B1B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55BF309-ABC7-D84C-AFF8-4E0ACF1E65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A5BDDF7-3092-ED41-A51C-250779E8F6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7D431C61-A40A-8A40-A69B-935875F6CB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E7F11CD-2C1A-F94C-A298-2050B318D3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D474591C-B2BA-6C45-B174-282D60590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A452F-04A5-0147-98DE-21DF1430A73F}" type="datetimeFigureOut">
              <a:rPr lang="en-US" smtClean="0"/>
              <a:t>12/07/18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863DAE77-8536-FC42-AFE8-BCFB476A3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10B760DA-9B8D-D54D-81B9-1BA3FB1BC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AB093-39EA-DD42-A024-9391F9551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722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122231-A944-7440-9CBF-A0DB2653B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6FE3EC74-1C9C-164E-8AA9-02589AFFC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A452F-04A5-0147-98DE-21DF1430A73F}" type="datetimeFigureOut">
              <a:rPr lang="en-US" smtClean="0"/>
              <a:t>12/07/18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EDBF940-DB77-FF4F-95F1-E09B08414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06738B7-308A-EA45-B9C8-987CED37F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AB093-39EA-DD42-A024-9391F9551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317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AB1CD8F-6071-7246-B756-892DACA35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A452F-04A5-0147-98DE-21DF1430A73F}" type="datetimeFigureOut">
              <a:rPr lang="en-US" smtClean="0"/>
              <a:t>12/07/18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6BF55566-A2DA-E94D-8F34-0876641EF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FD3F969-3797-384F-9006-FA49D9FBA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AB093-39EA-DD42-A024-9391F9551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844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8458515-E4BA-A44A-9D1E-7C4D5BAD4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1322226-BCD4-5A4D-B17C-494F8815F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91060A3-2FA1-6A46-A1E3-C1DD9D8979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0008D93-1BEF-7044-9E74-D85C2CDE3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A452F-04A5-0147-98DE-21DF1430A73F}" type="datetimeFigureOut">
              <a:rPr lang="en-US" smtClean="0"/>
              <a:t>12/07/18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C3CA489-D15E-ED43-ABEB-F4BCBF791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43CB0FE-E1D6-084D-B164-ADE20FB14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AB093-39EA-DD42-A024-9391F9551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24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00248F7-5236-0C4B-BE9E-9E6BEE789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64C39CDC-7AC2-CD47-A6E2-A0044728B6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80EBEDB-1CB5-DF40-BFC9-9FEC39D0B3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59C7A95-4AC2-B943-9F9A-6144304C5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A452F-04A5-0147-98DE-21DF1430A73F}" type="datetimeFigureOut">
              <a:rPr lang="en-US" smtClean="0"/>
              <a:t>12/07/18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D8206A5-D9AB-D34A-9AB5-D10C2F846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317281A-E7AA-9C4A-B0E7-6BDF3D8CF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AB093-39EA-DD42-A024-9391F9551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194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D4D74E91-E7A9-0241-B4E2-83EF4FD2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C5EA26F-7DB3-CF44-96ED-FC8BEA699D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85030AE-B8C4-C24E-B3B5-D305B1F040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A452F-04A5-0147-98DE-21DF1430A73F}" type="datetimeFigureOut">
              <a:rPr lang="en-US" smtClean="0"/>
              <a:t>12/07/18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CFD73FA-1FEB-484B-BCF1-68D54B7981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32B548B-BA00-3D42-8965-18BDA44781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AB093-39EA-DD42-A024-9391F9551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40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5DF33D-81F2-ED4C-BF41-400A033C2E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Processing in 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3288F32-3D6E-EE42-9881-9DE9217E5E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Dr</a:t>
            </a:r>
            <a:r>
              <a:rPr lang="en-US" dirty="0" smtClean="0"/>
              <a:t> </a:t>
            </a:r>
            <a:r>
              <a:rPr lang="en-US" dirty="0" err="1" smtClean="0"/>
              <a:t>Nichola</a:t>
            </a:r>
            <a:r>
              <a:rPr lang="en-US" dirty="0" smtClean="0"/>
              <a:t> Burton</a:t>
            </a:r>
          </a:p>
          <a:p>
            <a:r>
              <a:rPr lang="en-US" dirty="0" smtClean="0"/>
              <a:t>ARC Centre of Excellence in Cognition and its Disorders, University of Western Australia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222" y="5739161"/>
            <a:ext cx="1710241" cy="881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ARC_stacked.t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602" y="5716113"/>
            <a:ext cx="1585366" cy="986666"/>
          </a:xfrm>
          <a:prstGeom prst="rect">
            <a:avLst/>
          </a:prstGeom>
        </p:spPr>
      </p:pic>
      <p:pic>
        <p:nvPicPr>
          <p:cNvPr id="6" name="Picture 5" descr="UWA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56" y="5904025"/>
            <a:ext cx="2224368" cy="71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771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57FCD8-7462-794B-9DAC-3CF3B7247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 – Checking…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82BEACC-73C0-F046-AF7A-92BF19033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Hopefully if something goes wrong, you’ll get an error</a:t>
            </a:r>
          </a:p>
          <a:p>
            <a:pPr lvl="1"/>
            <a:r>
              <a:rPr lang="en-US" b="1" dirty="0"/>
              <a:t>BUT NOT ALWAYS!!!</a:t>
            </a:r>
          </a:p>
          <a:p>
            <a:pPr lvl="1"/>
            <a:endParaRPr lang="en-US" dirty="0"/>
          </a:p>
          <a:p>
            <a:r>
              <a:rPr lang="en-US" dirty="0"/>
              <a:t>Look at your output carefully!</a:t>
            </a:r>
          </a:p>
          <a:p>
            <a:endParaRPr lang="en-US" dirty="0"/>
          </a:p>
          <a:p>
            <a:r>
              <a:rPr lang="en-US" dirty="0"/>
              <a:t>Make some random checks – manually sort</a:t>
            </a:r>
          </a:p>
          <a:p>
            <a:endParaRPr lang="en-US" dirty="0"/>
          </a:p>
          <a:p>
            <a:r>
              <a:rPr lang="en-US" dirty="0"/>
              <a:t>Try doing a line-by-line run-through where you can</a:t>
            </a:r>
          </a:p>
          <a:p>
            <a:pPr lvl="1"/>
            <a:r>
              <a:rPr lang="en-US" dirty="0"/>
              <a:t>Which might mean temporarily disabling loops…</a:t>
            </a:r>
          </a:p>
        </p:txBody>
      </p:sp>
    </p:spTree>
    <p:extLst>
      <p:ext uri="{BB962C8B-B14F-4D97-AF65-F5344CB8AC3E}">
        <p14:creationId xmlns:p14="http://schemas.microsoft.com/office/powerpoint/2010/main" val="40424663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79507C3-DB95-1A40-9005-13D88F87D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Step 4 – Checking…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6DB922C-1DB0-A74C-864E-2EA7D4C9B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Exercises – add some checks to the script!</a:t>
            </a:r>
          </a:p>
          <a:p>
            <a:endParaRPr lang="en-US" dirty="0"/>
          </a:p>
          <a:p>
            <a:r>
              <a:rPr lang="en-US" dirty="0"/>
              <a:t>1) What happens if we’ve accidentally included a data file with different target stimuli? Would we notice with the current script?</a:t>
            </a:r>
          </a:p>
          <a:p>
            <a:pPr lvl="1"/>
            <a:r>
              <a:rPr lang="en-US" dirty="0"/>
              <a:t>We currently copy out just the responses from each data file. </a:t>
            </a:r>
          </a:p>
          <a:p>
            <a:pPr lvl="1"/>
            <a:r>
              <a:rPr lang="en-US" b="1" dirty="0"/>
              <a:t>If we have reason to suspect that there might be differences in the target stimuli between files,</a:t>
            </a:r>
            <a:r>
              <a:rPr lang="en-US" dirty="0"/>
              <a:t> we could also copy out the target names from each data file into a similar </a:t>
            </a:r>
            <a:r>
              <a:rPr lang="en-US" dirty="0" err="1"/>
              <a:t>dataframe</a:t>
            </a:r>
            <a:r>
              <a:rPr lang="en-US" dirty="0"/>
              <a:t> for us to check.</a:t>
            </a:r>
          </a:p>
          <a:p>
            <a:pPr lvl="1"/>
            <a:r>
              <a:rPr lang="en-US" dirty="0"/>
              <a:t>Even if you can’t work out how to write the script, think about what the steps might be for doing this.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511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79507C3-DB95-1A40-9005-13D88F87D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Step 4 – Checking…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6DB922C-1DB0-A74C-864E-2EA7D4C9B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Exercises – add some checks to the script!</a:t>
            </a:r>
          </a:p>
          <a:p>
            <a:endParaRPr lang="en-US" dirty="0"/>
          </a:p>
          <a:p>
            <a:r>
              <a:rPr lang="en-US" dirty="0"/>
              <a:t>2) What happens if there are missing (or extra) values in some of our data files? (Think about how your experiment software handles multiple responses, missing responses…)</a:t>
            </a:r>
          </a:p>
          <a:p>
            <a:pPr lvl="1"/>
            <a:r>
              <a:rPr lang="en-US" dirty="0"/>
              <a:t>Perhaps we want to count the number of rows and columns in each file before we process it…</a:t>
            </a:r>
          </a:p>
          <a:p>
            <a:pPr lvl="2"/>
            <a:r>
              <a:rPr lang="en-US" sz="2400" dirty="0" err="1"/>
              <a:t>nrow</a:t>
            </a:r>
            <a:r>
              <a:rPr lang="en-US" sz="2400" dirty="0"/>
              <a:t>()</a:t>
            </a:r>
          </a:p>
          <a:p>
            <a:pPr lvl="2"/>
            <a:r>
              <a:rPr lang="en-US" sz="2400" dirty="0" err="1"/>
              <a:t>ncol</a:t>
            </a:r>
            <a:r>
              <a:rPr lang="en-US" sz="2400" dirty="0"/>
              <a:t>()</a:t>
            </a:r>
          </a:p>
          <a:p>
            <a:pPr lvl="2"/>
            <a:r>
              <a:rPr lang="en-US" sz="2400" dirty="0"/>
              <a:t>if() else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97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222F803-1711-9641-9120-FD6EF90EF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your own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E4623C3-AD98-7D4A-8656-9434EDE1F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 at what you are starting with</a:t>
            </a:r>
          </a:p>
          <a:p>
            <a:r>
              <a:rPr lang="en-US" dirty="0"/>
              <a:t>Think about where you want to end up</a:t>
            </a:r>
          </a:p>
          <a:p>
            <a:r>
              <a:rPr lang="en-US" dirty="0"/>
              <a:t>Write down the steps between the two</a:t>
            </a:r>
          </a:p>
          <a:p>
            <a:pPr lvl="1"/>
            <a:r>
              <a:rPr lang="en-US" dirty="0"/>
              <a:t>Sorting some data by hand (e.g. in excel) can help to make things clearer</a:t>
            </a:r>
          </a:p>
          <a:p>
            <a:r>
              <a:rPr lang="en-US" dirty="0"/>
              <a:t>Start small and build up</a:t>
            </a:r>
          </a:p>
          <a:p>
            <a:r>
              <a:rPr lang="en-US" dirty="0"/>
              <a:t>Use help tab and Google to find the functions you need</a:t>
            </a:r>
          </a:p>
          <a:p>
            <a:endParaRPr lang="en-US" dirty="0"/>
          </a:p>
          <a:p>
            <a:r>
              <a:rPr lang="en-US" dirty="0"/>
              <a:t>When in doubt, try explaining the code to a friend (if the script is long you might need to buy them a beer…)</a:t>
            </a:r>
          </a:p>
        </p:txBody>
      </p:sp>
    </p:spTree>
    <p:extLst>
      <p:ext uri="{BB962C8B-B14F-4D97-AF65-F5344CB8AC3E}">
        <p14:creationId xmlns:p14="http://schemas.microsoft.com/office/powerpoint/2010/main" val="42422564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80CA00-8C6B-EC4C-809F-46D519821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607" y="263536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2154266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373845C-5ACE-0047-BB5D-1F2176433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we start: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7A3337C-3042-F043-8D39-21964C503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I’m not formally trained (just enthusiastic!)</a:t>
            </a:r>
          </a:p>
          <a:p>
            <a:pPr>
              <a:lnSpc>
                <a:spcPct val="150000"/>
              </a:lnSpc>
            </a:pPr>
            <a:r>
              <a:rPr lang="en-US" dirty="0"/>
              <a:t>I will show you how </a:t>
            </a:r>
            <a:r>
              <a:rPr lang="en-US" u="sng" dirty="0"/>
              <a:t>I</a:t>
            </a:r>
            <a:r>
              <a:rPr lang="en-US" dirty="0"/>
              <a:t> do things…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881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1D2666-3017-2443-AB4A-1D50C810C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is great for any process you repeat over and over….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F2E9593-0AAD-9344-AC11-D54B4CCAB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Running statistical analyses</a:t>
            </a:r>
          </a:p>
          <a:p>
            <a:pPr>
              <a:lnSpc>
                <a:spcPct val="150000"/>
              </a:lnSpc>
            </a:pPr>
            <a:r>
              <a:rPr lang="en-US" dirty="0"/>
              <a:t>Scoring an </a:t>
            </a:r>
            <a:r>
              <a:rPr lang="en-US" dirty="0" err="1"/>
              <a:t>MTurk</a:t>
            </a:r>
            <a:r>
              <a:rPr lang="en-US" dirty="0"/>
              <a:t> qualifier</a:t>
            </a:r>
          </a:p>
          <a:p>
            <a:pPr>
              <a:lnSpc>
                <a:spcPct val="150000"/>
              </a:lnSpc>
            </a:pPr>
            <a:r>
              <a:rPr lang="en-US" dirty="0"/>
              <a:t>Processing and compiling data</a:t>
            </a:r>
          </a:p>
          <a:p>
            <a:pPr>
              <a:lnSpc>
                <a:spcPct val="150000"/>
              </a:lnSpc>
            </a:pPr>
            <a:r>
              <a:rPr lang="en-US" dirty="0"/>
              <a:t>Making corset patterns</a:t>
            </a:r>
          </a:p>
        </p:txBody>
      </p:sp>
    </p:spTree>
    <p:extLst>
      <p:ext uri="{BB962C8B-B14F-4D97-AF65-F5344CB8AC3E}">
        <p14:creationId xmlns:p14="http://schemas.microsoft.com/office/powerpoint/2010/main" val="1017005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F42710F-43CA-2E4E-87B7-C98EDBDEA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basic tips for enjoyable 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B09BEC7-DEC5-054E-9D62-3C83BF6D9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Don’t sell yourself short</a:t>
            </a:r>
          </a:p>
          <a:p>
            <a:pPr>
              <a:lnSpc>
                <a:spcPct val="150000"/>
              </a:lnSpc>
            </a:pPr>
            <a:r>
              <a:rPr lang="en-US" dirty="0"/>
              <a:t>Give yourself time (and permission) to make mistakes when you’re learning</a:t>
            </a:r>
          </a:p>
          <a:p>
            <a:pPr>
              <a:lnSpc>
                <a:spcPct val="150000"/>
              </a:lnSpc>
            </a:pPr>
            <a:r>
              <a:rPr lang="en-US" dirty="0"/>
              <a:t>Expect and accept debugging as part of the process</a:t>
            </a:r>
          </a:p>
          <a:p>
            <a:pPr>
              <a:lnSpc>
                <a:spcPct val="150000"/>
              </a:lnSpc>
            </a:pPr>
            <a:r>
              <a:rPr lang="en-US" dirty="0"/>
              <a:t>Start small and work up</a:t>
            </a:r>
          </a:p>
          <a:p>
            <a:pPr>
              <a:lnSpc>
                <a:spcPct val="150000"/>
              </a:lnSpc>
            </a:pPr>
            <a:r>
              <a:rPr lang="en-US" dirty="0"/>
              <a:t>Use good version control and make lots of notes</a:t>
            </a:r>
          </a:p>
          <a:p>
            <a:pPr>
              <a:lnSpc>
                <a:spcPct val="150000"/>
              </a:lnSpc>
            </a:pPr>
            <a:r>
              <a:rPr lang="en-US" dirty="0"/>
              <a:t>Ask for help</a:t>
            </a:r>
          </a:p>
          <a:p>
            <a:pPr>
              <a:lnSpc>
                <a:spcPct val="150000"/>
              </a:lnSpc>
            </a:pPr>
            <a:r>
              <a:rPr lang="en-US" dirty="0"/>
              <a:t>Try to understand the code you’ve been given</a:t>
            </a:r>
          </a:p>
        </p:txBody>
      </p:sp>
    </p:spTree>
    <p:extLst>
      <p:ext uri="{BB962C8B-B14F-4D97-AF65-F5344CB8AC3E}">
        <p14:creationId xmlns:p14="http://schemas.microsoft.com/office/powerpoint/2010/main" val="10180235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89CBCB-C378-5B48-B5CE-016BC0CA2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5CC9D26-ACB9-D043-B24A-EC15FBD87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Data often comes in as individual files</a:t>
            </a:r>
          </a:p>
          <a:p>
            <a:pPr>
              <a:lnSpc>
                <a:spcPct val="150000"/>
              </a:lnSpc>
            </a:pPr>
            <a:r>
              <a:rPr lang="en-US" dirty="0"/>
              <a:t>We want all data together in one spreadsheet, ready for analysis</a:t>
            </a:r>
          </a:p>
          <a:p>
            <a:pPr>
              <a:lnSpc>
                <a:spcPct val="150000"/>
              </a:lnSpc>
            </a:pPr>
            <a:r>
              <a:rPr lang="en-US" dirty="0"/>
              <a:t>Doing this by hand is time-consuming and error-prone…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2297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89CBCB-C378-5B48-B5CE-016BC0CA2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5CC9D26-ACB9-D043-B24A-EC15FBD87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First thing: Look at what we’re starting with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And think about what we want to end up with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331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D13FD0-17E1-1941-AAD0-73206D1FF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need to do: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698E41A-4099-DC48-BBC2-6EC4DA453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file:</a:t>
            </a:r>
          </a:p>
          <a:p>
            <a:pPr lvl="1"/>
            <a:r>
              <a:rPr lang="en-US" dirty="0"/>
              <a:t>Open</a:t>
            </a:r>
          </a:p>
          <a:p>
            <a:pPr lvl="1"/>
            <a:r>
              <a:rPr lang="en-US" dirty="0"/>
              <a:t>Copy out file name, session information, demographics</a:t>
            </a:r>
          </a:p>
          <a:p>
            <a:pPr lvl="1"/>
            <a:r>
              <a:rPr lang="en-US" dirty="0"/>
              <a:t>Sort and copy out rating responses</a:t>
            </a:r>
          </a:p>
          <a:p>
            <a:pPr lvl="1"/>
            <a:endParaRPr lang="en-US" dirty="0"/>
          </a:p>
          <a:p>
            <a:r>
              <a:rPr lang="en-US" dirty="0"/>
              <a:t>Put each participant’s data into its own row in a new data sheet</a:t>
            </a:r>
          </a:p>
          <a:p>
            <a:endParaRPr lang="en-US" dirty="0"/>
          </a:p>
          <a:p>
            <a:r>
              <a:rPr lang="en-US" dirty="0"/>
              <a:t>Save out our compiled data as a .csv</a:t>
            </a:r>
          </a:p>
        </p:txBody>
      </p:sp>
    </p:spTree>
    <p:extLst>
      <p:ext uri="{BB962C8B-B14F-4D97-AF65-F5344CB8AC3E}">
        <p14:creationId xmlns:p14="http://schemas.microsoft.com/office/powerpoint/2010/main" val="1959286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3E941F8-859F-324F-8A57-1FD6F1E7B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approach: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C51E688-8A52-3742-B983-260EDFEA4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try to do everything at once – start small!</a:t>
            </a:r>
          </a:p>
          <a:p>
            <a:endParaRPr lang="en-US" dirty="0"/>
          </a:p>
          <a:p>
            <a:r>
              <a:rPr lang="en-US" dirty="0"/>
              <a:t>Four scripts (Steps 1-4), each one built from </a:t>
            </a:r>
            <a:r>
              <a:rPr lang="en-US"/>
              <a:t>the last</a:t>
            </a:r>
            <a:endParaRPr lang="en-US" dirty="0"/>
          </a:p>
          <a:p>
            <a:pPr lvl="1"/>
            <a:r>
              <a:rPr lang="en-US" dirty="0"/>
              <a:t>Step 1: Locate and list the data files</a:t>
            </a:r>
          </a:p>
          <a:p>
            <a:pPr lvl="1"/>
            <a:r>
              <a:rPr lang="en-US" dirty="0"/>
              <a:t>Step 2: Process just one data file</a:t>
            </a:r>
          </a:p>
          <a:p>
            <a:pPr lvl="1"/>
            <a:r>
              <a:rPr lang="en-US" dirty="0"/>
              <a:t>Step 3: Process all the data files in a loop</a:t>
            </a:r>
          </a:p>
          <a:p>
            <a:pPr lvl="1"/>
            <a:r>
              <a:rPr lang="en-US" dirty="0"/>
              <a:t>Step 4: Tidy up and check the code</a:t>
            </a:r>
          </a:p>
        </p:txBody>
      </p:sp>
    </p:spTree>
    <p:extLst>
      <p:ext uri="{BB962C8B-B14F-4D97-AF65-F5344CB8AC3E}">
        <p14:creationId xmlns:p14="http://schemas.microsoft.com/office/powerpoint/2010/main" val="1668360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D9B75E-385E-DA4B-A678-456401300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2423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Open </a:t>
            </a:r>
            <a:r>
              <a:rPr lang="en-US" dirty="0" err="1"/>
              <a:t>RStudio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500445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631</TotalTime>
  <Words>632</Words>
  <Application>Microsoft Macintosh PowerPoint</Application>
  <PresentationFormat>Custom</PresentationFormat>
  <Paragraphs>80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Data Processing in R</vt:lpstr>
      <vt:lpstr>Before we start:</vt:lpstr>
      <vt:lpstr>Code is great for any process you repeat over and over….</vt:lpstr>
      <vt:lpstr>Some basic tips for enjoyable coding</vt:lpstr>
      <vt:lpstr>Today’s problem</vt:lpstr>
      <vt:lpstr>Today’s problem</vt:lpstr>
      <vt:lpstr>What we need to do:</vt:lpstr>
      <vt:lpstr>My approach:</vt:lpstr>
      <vt:lpstr>Open RStudio!</vt:lpstr>
      <vt:lpstr>Step 4 – Checking…</vt:lpstr>
      <vt:lpstr>Step 4 – Checking…</vt:lpstr>
      <vt:lpstr>Step 4 – Checking…</vt:lpstr>
      <vt:lpstr>Sorting your own data</vt:lpstr>
      <vt:lpstr>Thanks!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Processing in R</dc:title>
  <dc:creator>Nichola Burton</dc:creator>
  <cp:lastModifiedBy>Clare Sutherland</cp:lastModifiedBy>
  <cp:revision>45</cp:revision>
  <dcterms:created xsi:type="dcterms:W3CDTF">2018-06-11T05:01:55Z</dcterms:created>
  <dcterms:modified xsi:type="dcterms:W3CDTF">2018-07-12T02:23:02Z</dcterms:modified>
</cp:coreProperties>
</file>