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1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90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1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0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6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3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7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75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02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3C75-A449-4A06-BEC5-34692B6D4DFD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8432-DCCA-4763-BE2E-0A35B4CE2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4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8816" y="1805405"/>
            <a:ext cx="1221970" cy="37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Book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31527" y="1520174"/>
            <a:ext cx="281247" cy="285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36119" y="1235457"/>
            <a:ext cx="1066459" cy="315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Book_id</a:t>
            </a:r>
            <a:endParaRPr lang="en-AU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0786" y="1949314"/>
            <a:ext cx="432262" cy="72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63048" y="1789293"/>
            <a:ext cx="689956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14258" y="1008957"/>
            <a:ext cx="0" cy="796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76201" y="680297"/>
            <a:ext cx="789708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Price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17870" y="1576804"/>
            <a:ext cx="354676" cy="219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19601" y="1263001"/>
            <a:ext cx="1213657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Availability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987638" y="2198705"/>
            <a:ext cx="723206" cy="1030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4358640" y="3208193"/>
            <a:ext cx="1335577" cy="320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Borrow</a:t>
            </a:r>
          </a:p>
        </p:txBody>
      </p:sp>
      <p:cxnSp>
        <p:nvCxnSpPr>
          <p:cNvPr id="19" name="Straight Connector 18"/>
          <p:cNvCxnSpPr>
            <a:stCxn id="18" idx="2"/>
            <a:endCxn id="22" idx="0"/>
          </p:cNvCxnSpPr>
          <p:nvPr/>
        </p:nvCxnSpPr>
        <p:spPr>
          <a:xfrm flipH="1">
            <a:off x="4073238" y="3528235"/>
            <a:ext cx="953191" cy="1334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2253" y="4862945"/>
            <a:ext cx="1221970" cy="37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Reader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125585" y="5049981"/>
            <a:ext cx="328356" cy="36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36371" y="4886843"/>
            <a:ext cx="989214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Address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98176" y="5237019"/>
            <a:ext cx="0" cy="228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57354" y="5465615"/>
            <a:ext cx="1205344" cy="374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Phone Number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684223" y="5013613"/>
            <a:ext cx="39485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9078" y="4792289"/>
            <a:ext cx="989214" cy="436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Expire Date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3564084" y="4561610"/>
            <a:ext cx="4847" cy="30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25585" y="4247283"/>
            <a:ext cx="879070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818015" y="5228707"/>
            <a:ext cx="658784" cy="423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25734" y="5656804"/>
            <a:ext cx="1338349" cy="315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Reader_id</a:t>
            </a:r>
            <a:endParaRPr lang="en-AU" sz="1200" dirty="0"/>
          </a:p>
        </p:txBody>
      </p:sp>
      <p:cxnSp>
        <p:nvCxnSpPr>
          <p:cNvPr id="40" name="Straight Connector 39"/>
          <p:cNvCxnSpPr>
            <a:endCxn id="25" idx="1"/>
          </p:cNvCxnSpPr>
          <p:nvPr/>
        </p:nvCxnSpPr>
        <p:spPr>
          <a:xfrm>
            <a:off x="2008218" y="4733061"/>
            <a:ext cx="273020" cy="200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3"/>
          </p:cNvCxnSpPr>
          <p:nvPr/>
        </p:nvCxnSpPr>
        <p:spPr>
          <a:xfrm>
            <a:off x="1763683" y="5158672"/>
            <a:ext cx="517555" cy="1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503565" y="4415095"/>
            <a:ext cx="879070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Street</a:t>
            </a:r>
          </a:p>
        </p:txBody>
      </p:sp>
      <p:sp>
        <p:nvSpPr>
          <p:cNvPr id="46" name="Oval 45"/>
          <p:cNvSpPr/>
          <p:nvPr/>
        </p:nvSpPr>
        <p:spPr>
          <a:xfrm>
            <a:off x="731520" y="4998651"/>
            <a:ext cx="1039135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Suburb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4381149" y="3067410"/>
            <a:ext cx="342211" cy="212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430291" y="3112858"/>
            <a:ext cx="405933" cy="190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472546" y="3422113"/>
            <a:ext cx="342211" cy="212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840476" y="3422113"/>
            <a:ext cx="709357" cy="106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57353" y="2745692"/>
            <a:ext cx="1126371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Starting_Date</a:t>
            </a:r>
            <a:endParaRPr lang="en-AU" sz="1200" dirty="0"/>
          </a:p>
        </p:txBody>
      </p:sp>
      <p:sp>
        <p:nvSpPr>
          <p:cNvPr id="67" name="Oval 66"/>
          <p:cNvSpPr/>
          <p:nvPr/>
        </p:nvSpPr>
        <p:spPr>
          <a:xfrm>
            <a:off x="5686594" y="2853490"/>
            <a:ext cx="1174171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Reader_id</a:t>
            </a:r>
            <a:endParaRPr lang="en-AU" sz="1200" dirty="0"/>
          </a:p>
        </p:txBody>
      </p:sp>
      <p:sp>
        <p:nvSpPr>
          <p:cNvPr id="68" name="Oval 67"/>
          <p:cNvSpPr/>
          <p:nvPr/>
        </p:nvSpPr>
        <p:spPr>
          <a:xfrm>
            <a:off x="5752755" y="3510814"/>
            <a:ext cx="1175907" cy="339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Ending_Date</a:t>
            </a:r>
            <a:endParaRPr lang="en-AU" sz="1200" dirty="0"/>
          </a:p>
        </p:txBody>
      </p:sp>
      <p:sp>
        <p:nvSpPr>
          <p:cNvPr id="69" name="Oval 68"/>
          <p:cNvSpPr/>
          <p:nvPr/>
        </p:nvSpPr>
        <p:spPr>
          <a:xfrm>
            <a:off x="2818015" y="3368213"/>
            <a:ext cx="1057447" cy="320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Book_id</a:t>
            </a:r>
            <a:endParaRPr lang="en-AU" sz="12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6643938" y="2179478"/>
            <a:ext cx="1857895" cy="1242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629401" y="2113395"/>
            <a:ext cx="1916083" cy="1254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7995437" y="3336523"/>
            <a:ext cx="1335577" cy="320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Publish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8663225" y="3655971"/>
            <a:ext cx="73451" cy="1342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203279" y="4996051"/>
            <a:ext cx="1221970" cy="37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Publisher</a:t>
            </a:r>
          </a:p>
        </p:txBody>
      </p:sp>
      <p:sp>
        <p:nvSpPr>
          <p:cNvPr id="83" name="Oval 82"/>
          <p:cNvSpPr/>
          <p:nvPr/>
        </p:nvSpPr>
        <p:spPr>
          <a:xfrm>
            <a:off x="9331013" y="5814746"/>
            <a:ext cx="1363309" cy="392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Publisher_id</a:t>
            </a:r>
            <a:endParaRPr lang="en-AU" sz="1200" dirty="0"/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9208423" y="5367421"/>
            <a:ext cx="480755" cy="468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104909" y="5370811"/>
            <a:ext cx="293378" cy="465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506028" y="5814746"/>
            <a:ext cx="1230648" cy="392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Publisher_Name</a:t>
            </a:r>
            <a:endParaRPr lang="en-AU" sz="1200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8880067" y="2510444"/>
            <a:ext cx="973265" cy="875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480668" y="2217316"/>
            <a:ext cx="1064028" cy="315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Book_id</a:t>
            </a:r>
            <a:endParaRPr lang="en-AU" sz="1200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9232669" y="3318909"/>
            <a:ext cx="682494" cy="156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896983" y="3100700"/>
            <a:ext cx="1658363" cy="436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Date of Publication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651385" y="1489526"/>
            <a:ext cx="63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576945" y="5905727"/>
            <a:ext cx="63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9689178" y="6084916"/>
            <a:ext cx="66086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14114" y="2442549"/>
            <a:ext cx="63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310923" y="3954488"/>
            <a:ext cx="1363309" cy="392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Publisher_id</a:t>
            </a:r>
            <a:endParaRPr lang="en-AU" sz="1200" dirty="0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9002684" y="3572014"/>
            <a:ext cx="477985" cy="455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9662146" y="4226706"/>
            <a:ext cx="687894" cy="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72691" y="861384"/>
            <a:ext cx="1221970" cy="37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Author</a:t>
            </a:r>
          </a:p>
        </p:txBody>
      </p:sp>
      <p:sp>
        <p:nvSpPr>
          <p:cNvPr id="113" name="Flowchart: Decision 112"/>
          <p:cNvSpPr/>
          <p:nvPr/>
        </p:nvSpPr>
        <p:spPr>
          <a:xfrm>
            <a:off x="2545082" y="1810618"/>
            <a:ext cx="1335577" cy="320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Written</a:t>
            </a:r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3453941" y="2047429"/>
            <a:ext cx="1954875" cy="21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2"/>
          </p:cNvCxnSpPr>
          <p:nvPr/>
        </p:nvCxnSpPr>
        <p:spPr>
          <a:xfrm>
            <a:off x="3212871" y="2130660"/>
            <a:ext cx="2195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1581513" y="1235459"/>
            <a:ext cx="1236502" cy="661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036337" y="1235457"/>
            <a:ext cx="3464" cy="341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91666" y="1576804"/>
            <a:ext cx="1167251" cy="315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Author_id</a:t>
            </a:r>
            <a:endParaRPr lang="en-AU" sz="1200" dirty="0"/>
          </a:p>
        </p:txBody>
      </p:sp>
      <p:sp>
        <p:nvSpPr>
          <p:cNvPr id="145" name="Oval 144"/>
          <p:cNvSpPr/>
          <p:nvPr/>
        </p:nvSpPr>
        <p:spPr>
          <a:xfrm>
            <a:off x="1581513" y="318358"/>
            <a:ext cx="1369505" cy="315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Phone Number</a:t>
            </a:r>
          </a:p>
        </p:txBody>
      </p:sp>
      <p:cxnSp>
        <p:nvCxnSpPr>
          <p:cNvPr id="146" name="Straight Connector 145"/>
          <p:cNvCxnSpPr>
            <a:endCxn id="145" idx="3"/>
          </p:cNvCxnSpPr>
          <p:nvPr/>
        </p:nvCxnSpPr>
        <p:spPr>
          <a:xfrm flipV="1">
            <a:off x="1487650" y="587982"/>
            <a:ext cx="294422" cy="271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588442" y="1067395"/>
            <a:ext cx="434018" cy="9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2008218" y="917758"/>
            <a:ext cx="1066459" cy="315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Author Name</a:t>
            </a: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757328" y="1805405"/>
            <a:ext cx="63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33500" y="638935"/>
            <a:ext cx="98020" cy="221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9280" y="224444"/>
            <a:ext cx="1089316" cy="408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Date of Birth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135353" y="1792507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833548" y="1816750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594661" y="1039115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76175" y="1574122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349241" y="2167562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166752" y="4588316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02964" y="2989757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924240" y="3540500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514414" y="2139052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398287" y="4722567"/>
            <a:ext cx="5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317083" y="4593596"/>
            <a:ext cx="96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(0,N)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607627" y="2170195"/>
            <a:ext cx="96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(0,N)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8819445" y="4738568"/>
            <a:ext cx="96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(0,N)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868652" y="1641887"/>
            <a:ext cx="96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(0,N)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699253" y="1100478"/>
            <a:ext cx="96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(0,N)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81030" y="2095260"/>
            <a:ext cx="96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(1,1)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E6947A-DFF5-4BC4-A628-04F0E30262B6}"/>
              </a:ext>
            </a:extLst>
          </p:cNvPr>
          <p:cNvCxnSpPr/>
          <p:nvPr/>
        </p:nvCxnSpPr>
        <p:spPr>
          <a:xfrm flipH="1">
            <a:off x="5976848" y="3080903"/>
            <a:ext cx="63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F73F28C-CBDF-4D02-A3D4-EDDC2F6B3C07}"/>
              </a:ext>
            </a:extLst>
          </p:cNvPr>
          <p:cNvCxnSpPr/>
          <p:nvPr/>
        </p:nvCxnSpPr>
        <p:spPr>
          <a:xfrm flipH="1">
            <a:off x="3056921" y="3600677"/>
            <a:ext cx="63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6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Xu</dc:creator>
  <cp:lastModifiedBy>Xinyu Xu</cp:lastModifiedBy>
  <cp:revision>8</cp:revision>
  <dcterms:created xsi:type="dcterms:W3CDTF">2018-09-12T06:35:49Z</dcterms:created>
  <dcterms:modified xsi:type="dcterms:W3CDTF">2018-09-17T05:18:12Z</dcterms:modified>
</cp:coreProperties>
</file>