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Urbanist Medium"/>
      <p:regular r:id="rId25"/>
      <p:bold r:id="rId26"/>
      <p:italic r:id="rId27"/>
      <p:boldItalic r:id="rId28"/>
    </p:embeddedFont>
    <p:embeddedFont>
      <p:font typeface="Urbanist SemiBold"/>
      <p:regular r:id="rId29"/>
      <p:bold r:id="rId30"/>
      <p:italic r:id="rId31"/>
      <p:boldItalic r:id="rId32"/>
    </p:embeddedFont>
    <p:embeddedFont>
      <p:font typeface="Urbanist"/>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rbanistMedium-bold.fntdata"/><Relationship Id="rId25" Type="http://schemas.openxmlformats.org/officeDocument/2006/relationships/font" Target="fonts/UrbanistMedium-regular.fntdata"/><Relationship Id="rId28" Type="http://schemas.openxmlformats.org/officeDocument/2006/relationships/font" Target="fonts/UrbanistMedium-boldItalic.fntdata"/><Relationship Id="rId27" Type="http://schemas.openxmlformats.org/officeDocument/2006/relationships/font" Target="fonts/Urbanist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rbanist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UrbanistSemiBold-italic.fntdata"/><Relationship Id="rId30" Type="http://schemas.openxmlformats.org/officeDocument/2006/relationships/font" Target="fonts/UrbanistSemiBold-bold.fntdata"/><Relationship Id="rId11" Type="http://schemas.openxmlformats.org/officeDocument/2006/relationships/slide" Target="slides/slide6.xml"/><Relationship Id="rId33" Type="http://schemas.openxmlformats.org/officeDocument/2006/relationships/font" Target="fonts/Urbanist-regular.fntdata"/><Relationship Id="rId10" Type="http://schemas.openxmlformats.org/officeDocument/2006/relationships/slide" Target="slides/slide5.xml"/><Relationship Id="rId32" Type="http://schemas.openxmlformats.org/officeDocument/2006/relationships/font" Target="fonts/UrbanistSemiBold-boldItalic.fntdata"/><Relationship Id="rId13" Type="http://schemas.openxmlformats.org/officeDocument/2006/relationships/slide" Target="slides/slide8.xml"/><Relationship Id="rId35" Type="http://schemas.openxmlformats.org/officeDocument/2006/relationships/font" Target="fonts/Urbanist-italic.fntdata"/><Relationship Id="rId12" Type="http://schemas.openxmlformats.org/officeDocument/2006/relationships/slide" Target="slides/slide7.xml"/><Relationship Id="rId34" Type="http://schemas.openxmlformats.org/officeDocument/2006/relationships/font" Target="fonts/Urbanist-bold.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Urbanist-boldItalic.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6" name="Google Shape;59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2" name="Google Shape;60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2" name="Google Shape;612;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1" name="Google Shape;621;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1" name="Google Shape;631;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7" name="Google Shape;63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5" name="Google Shape;64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6aacb64f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5" name="Google Shape;655;g36aacb64f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36aacb64f6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3" name="Google Shape;663;g36aacb64f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36aacb64f6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3" name="Google Shape;673;g36aacb64f6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LT 1">
  <p:cSld name="BLANK_4">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mt="50000"/>
          </a:blip>
          <a:srcRect b="8143" l="3133" r="7834" t="16785"/>
          <a:stretch/>
        </p:blipFill>
        <p:spPr>
          <a:xfrm flipH="1" rot="10800000">
            <a:off x="0" y="-3474"/>
            <a:ext cx="9161550" cy="5154499"/>
          </a:xfrm>
          <a:prstGeom prst="rect">
            <a:avLst/>
          </a:prstGeom>
          <a:noFill/>
          <a:ln>
            <a:noFill/>
          </a:ln>
        </p:spPr>
      </p:pic>
      <p:sp>
        <p:nvSpPr>
          <p:cNvPr id="11" name="Google Shape;11;p2"/>
          <p:cNvSpPr/>
          <p:nvPr/>
        </p:nvSpPr>
        <p:spPr>
          <a:xfrm flipH="1" rot="10800000">
            <a:off x="0" y="4676700"/>
            <a:ext cx="9149700" cy="466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12" name="Google Shape;12;p2"/>
          <p:cNvSpPr txBox="1"/>
          <p:nvPr>
            <p:ph idx="1" type="subTitle"/>
          </p:nvPr>
        </p:nvSpPr>
        <p:spPr>
          <a:xfrm>
            <a:off x="228600" y="1738950"/>
            <a:ext cx="4402800" cy="2520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dk2"/>
              </a:buClr>
              <a:buSzPts val="1600"/>
              <a:buFont typeface="Urbanist"/>
              <a:buNone/>
              <a:defRPr>
                <a:solidFill>
                  <a:schemeClr val="dk2"/>
                </a:solidFill>
              </a:defRPr>
            </a:lvl1pPr>
            <a:lvl2pPr lvl="1"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13" name="Google Shape;13;p2"/>
          <p:cNvSpPr txBox="1"/>
          <p:nvPr>
            <p:ph idx="2"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4" name="Google Shape;14;p2"/>
          <p:cNvSpPr txBox="1"/>
          <p:nvPr>
            <p:ph idx="3"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5" name="Google Shape;15;p2"/>
          <p:cNvSpPr txBox="1"/>
          <p:nvPr>
            <p:ph idx="4"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6" name="Google Shape;16;p2"/>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17" name="Google Shape;17;p2"/>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18" name="Google Shape;18;p2"/>
          <p:cNvSpPr txBox="1"/>
          <p:nvPr>
            <p:ph type="title"/>
          </p:nvPr>
        </p:nvSpPr>
        <p:spPr>
          <a:xfrm>
            <a:off x="228600" y="228600"/>
            <a:ext cx="6658800" cy="14190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SzPts val="3000"/>
              <a:buNone/>
              <a:defRPr sz="4800">
                <a:solidFill>
                  <a:schemeClr val="dk2"/>
                </a:solidFill>
              </a:defRPr>
            </a:lvl1pPr>
            <a:lvl2pPr lvl="1" algn="l">
              <a:lnSpc>
                <a:spcPct val="85000"/>
              </a:lnSpc>
              <a:spcBef>
                <a:spcPts val="0"/>
              </a:spcBef>
              <a:spcAft>
                <a:spcPts val="0"/>
              </a:spcAft>
              <a:buSzPts val="3000"/>
              <a:buNone/>
              <a:defRPr sz="4800">
                <a:solidFill>
                  <a:schemeClr val="dk2"/>
                </a:solidFill>
              </a:defRPr>
            </a:lvl2pPr>
            <a:lvl3pPr lvl="2" algn="l">
              <a:lnSpc>
                <a:spcPct val="85000"/>
              </a:lnSpc>
              <a:spcBef>
                <a:spcPts val="0"/>
              </a:spcBef>
              <a:spcAft>
                <a:spcPts val="0"/>
              </a:spcAft>
              <a:buSzPts val="3000"/>
              <a:buNone/>
              <a:defRPr sz="4800">
                <a:solidFill>
                  <a:schemeClr val="dk2"/>
                </a:solidFill>
              </a:defRPr>
            </a:lvl3pPr>
            <a:lvl4pPr lvl="3" algn="l">
              <a:lnSpc>
                <a:spcPct val="85000"/>
              </a:lnSpc>
              <a:spcBef>
                <a:spcPts val="0"/>
              </a:spcBef>
              <a:spcAft>
                <a:spcPts val="0"/>
              </a:spcAft>
              <a:buSzPts val="3000"/>
              <a:buNone/>
              <a:defRPr sz="4800">
                <a:solidFill>
                  <a:schemeClr val="dk2"/>
                </a:solidFill>
              </a:defRPr>
            </a:lvl4pPr>
            <a:lvl5pPr lvl="4" algn="l">
              <a:lnSpc>
                <a:spcPct val="85000"/>
              </a:lnSpc>
              <a:spcBef>
                <a:spcPts val="0"/>
              </a:spcBef>
              <a:spcAft>
                <a:spcPts val="0"/>
              </a:spcAft>
              <a:buSzPts val="3000"/>
              <a:buNone/>
              <a:defRPr sz="4800">
                <a:solidFill>
                  <a:schemeClr val="dk2"/>
                </a:solidFill>
              </a:defRPr>
            </a:lvl5pPr>
            <a:lvl6pPr lvl="5" algn="l">
              <a:lnSpc>
                <a:spcPct val="85000"/>
              </a:lnSpc>
              <a:spcBef>
                <a:spcPts val="0"/>
              </a:spcBef>
              <a:spcAft>
                <a:spcPts val="0"/>
              </a:spcAft>
              <a:buSzPts val="3000"/>
              <a:buNone/>
              <a:defRPr sz="4800">
                <a:solidFill>
                  <a:schemeClr val="dk2"/>
                </a:solidFill>
              </a:defRPr>
            </a:lvl6pPr>
            <a:lvl7pPr lvl="6" algn="l">
              <a:lnSpc>
                <a:spcPct val="85000"/>
              </a:lnSpc>
              <a:spcBef>
                <a:spcPts val="0"/>
              </a:spcBef>
              <a:spcAft>
                <a:spcPts val="0"/>
              </a:spcAft>
              <a:buSzPts val="3000"/>
              <a:buNone/>
              <a:defRPr sz="4800">
                <a:solidFill>
                  <a:schemeClr val="dk2"/>
                </a:solidFill>
              </a:defRPr>
            </a:lvl7pPr>
            <a:lvl8pPr lvl="7" algn="l">
              <a:lnSpc>
                <a:spcPct val="85000"/>
              </a:lnSpc>
              <a:spcBef>
                <a:spcPts val="0"/>
              </a:spcBef>
              <a:spcAft>
                <a:spcPts val="0"/>
              </a:spcAft>
              <a:buSzPts val="3000"/>
              <a:buNone/>
              <a:defRPr sz="4800">
                <a:solidFill>
                  <a:schemeClr val="dk2"/>
                </a:solidFill>
              </a:defRPr>
            </a:lvl8pPr>
            <a:lvl9pPr lvl="8" algn="l">
              <a:lnSpc>
                <a:spcPct val="85000"/>
              </a:lnSpc>
              <a:spcBef>
                <a:spcPts val="0"/>
              </a:spcBef>
              <a:spcAft>
                <a:spcPts val="0"/>
              </a:spcAft>
              <a:buSzPts val="3000"/>
              <a:buNone/>
              <a:defRPr sz="4800">
                <a:solidFill>
                  <a:schemeClr val="dk2"/>
                </a:solidFill>
              </a:defRPr>
            </a:lvl9pPr>
          </a:lstStyle>
          <a:p/>
        </p:txBody>
      </p:sp>
      <p:cxnSp>
        <p:nvCxnSpPr>
          <p:cNvPr id="19" name="Google Shape;19;p2"/>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
        <p:nvSpPr>
          <p:cNvPr id="20" name="Google Shape;20;p2"/>
          <p:cNvSpPr txBox="1"/>
          <p:nvPr>
            <p:ph idx="5" type="subTitle"/>
          </p:nvPr>
        </p:nvSpPr>
        <p:spPr>
          <a:xfrm>
            <a:off x="297075" y="4175900"/>
            <a:ext cx="1264800" cy="2286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Clr>
                <a:schemeClr val="lt1"/>
              </a:buClr>
              <a:buSzPts val="1200"/>
              <a:buFont typeface="Urbanist"/>
              <a:buNone/>
              <a:defRPr sz="1200"/>
            </a:lvl1pPr>
            <a:lvl2pPr lvl="1"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21" name="Google Shape;21;p2"/>
          <p:cNvSpPr txBox="1"/>
          <p:nvPr>
            <p:ph idx="6" type="subTitle"/>
          </p:nvPr>
        </p:nvSpPr>
        <p:spPr>
          <a:xfrm>
            <a:off x="1786375" y="4175900"/>
            <a:ext cx="1264800" cy="2286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Clr>
                <a:schemeClr val="lt1"/>
              </a:buClr>
              <a:buSzPts val="1200"/>
              <a:buFont typeface="Urbanist"/>
              <a:buNone/>
              <a:defRPr sz="1200"/>
            </a:lvl1pPr>
            <a:lvl2pPr lvl="1"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lgn="ctr">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22" name="Google Shape;22;p2"/>
          <p:cNvSpPr txBox="1"/>
          <p:nvPr>
            <p:ph idx="7" type="subTitle"/>
          </p:nvPr>
        </p:nvSpPr>
        <p:spPr>
          <a:xfrm>
            <a:off x="228591" y="3454475"/>
            <a:ext cx="4659600" cy="2520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lt1"/>
              </a:buClr>
              <a:buSzPts val="1200"/>
              <a:buFont typeface="Urbanist"/>
              <a:buNone/>
              <a:defRPr b="1" sz="1200"/>
            </a:lvl1pPr>
            <a:lvl2pPr lvl="1"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9pPr>
          </a:lstStyle>
          <a:p/>
        </p:txBody>
      </p:sp>
      <p:sp>
        <p:nvSpPr>
          <p:cNvPr id="23" name="Google Shape;23;p2"/>
          <p:cNvSpPr txBox="1"/>
          <p:nvPr>
            <p:ph idx="8" type="subTitle"/>
          </p:nvPr>
        </p:nvSpPr>
        <p:spPr>
          <a:xfrm>
            <a:off x="228591" y="3743050"/>
            <a:ext cx="4659600" cy="2520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lt1"/>
              </a:buClr>
              <a:buSzPts val="1200"/>
              <a:buFont typeface="Urbanist"/>
              <a:buNone/>
              <a:defRPr b="1" sz="1200"/>
            </a:lvl1pPr>
            <a:lvl2pPr lvl="1"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9pPr>
          </a:lstStyle>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values">
  <p:cSld name="BLANK_1_1_1_1">
    <p:spTree>
      <p:nvGrpSpPr>
        <p:cNvPr id="163" name="Shape 163"/>
        <p:cNvGrpSpPr/>
        <p:nvPr/>
      </p:nvGrpSpPr>
      <p:grpSpPr>
        <a:xfrm>
          <a:off x="0" y="0"/>
          <a:ext cx="0" cy="0"/>
          <a:chOff x="0" y="0"/>
          <a:chExt cx="0" cy="0"/>
        </a:xfrm>
      </p:grpSpPr>
      <p:sp>
        <p:nvSpPr>
          <p:cNvPr id="164" name="Google Shape;164;p11"/>
          <p:cNvSpPr txBox="1"/>
          <p:nvPr>
            <p:ph idx="1" type="subTitle"/>
          </p:nvPr>
        </p:nvSpPr>
        <p:spPr>
          <a:xfrm>
            <a:off x="228600" y="228600"/>
            <a:ext cx="29208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sp>
        <p:nvSpPr>
          <p:cNvPr id="165" name="Google Shape;165;p11"/>
          <p:cNvSpPr txBox="1"/>
          <p:nvPr>
            <p:ph type="title"/>
          </p:nvPr>
        </p:nvSpPr>
        <p:spPr>
          <a:xfrm>
            <a:off x="228600" y="613525"/>
            <a:ext cx="7223400" cy="422100"/>
          </a:xfrm>
          <a:prstGeom prst="rect">
            <a:avLst/>
          </a:prstGeom>
          <a:noFill/>
          <a:ln>
            <a:noFill/>
          </a:ln>
        </p:spPr>
        <p:txBody>
          <a:bodyPr anchorCtr="0" anchor="t" bIns="91425" lIns="0" spcFirstLastPara="1" rIns="91425" wrap="square" tIns="0">
            <a:spAutoFit/>
          </a:bodyPr>
          <a:lstStyle>
            <a:lvl1pPr lvl="0" algn="l">
              <a:lnSpc>
                <a:spcPct val="85000"/>
              </a:lnSpc>
              <a:spcBef>
                <a:spcPts val="0"/>
              </a:spcBef>
              <a:spcAft>
                <a:spcPts val="0"/>
              </a:spcAft>
              <a:buSzPts val="3000"/>
              <a:buNone/>
              <a:defRPr sz="2400">
                <a:solidFill>
                  <a:schemeClr val="dk2"/>
                </a:solidFill>
              </a:defRPr>
            </a:lvl1pPr>
            <a:lvl2pPr lvl="1" algn="l">
              <a:lnSpc>
                <a:spcPct val="85000"/>
              </a:lnSpc>
              <a:spcBef>
                <a:spcPts val="0"/>
              </a:spcBef>
              <a:spcAft>
                <a:spcPts val="0"/>
              </a:spcAft>
              <a:buSzPts val="3000"/>
              <a:buNone/>
              <a:defRPr sz="2400">
                <a:solidFill>
                  <a:schemeClr val="dk2"/>
                </a:solidFill>
              </a:defRPr>
            </a:lvl2pPr>
            <a:lvl3pPr lvl="2" algn="l">
              <a:lnSpc>
                <a:spcPct val="85000"/>
              </a:lnSpc>
              <a:spcBef>
                <a:spcPts val="0"/>
              </a:spcBef>
              <a:spcAft>
                <a:spcPts val="0"/>
              </a:spcAft>
              <a:buSzPts val="3000"/>
              <a:buNone/>
              <a:defRPr sz="2400">
                <a:solidFill>
                  <a:schemeClr val="dk2"/>
                </a:solidFill>
              </a:defRPr>
            </a:lvl3pPr>
            <a:lvl4pPr lvl="3" algn="l">
              <a:lnSpc>
                <a:spcPct val="85000"/>
              </a:lnSpc>
              <a:spcBef>
                <a:spcPts val="0"/>
              </a:spcBef>
              <a:spcAft>
                <a:spcPts val="0"/>
              </a:spcAft>
              <a:buSzPts val="3000"/>
              <a:buNone/>
              <a:defRPr sz="2400">
                <a:solidFill>
                  <a:schemeClr val="dk2"/>
                </a:solidFill>
              </a:defRPr>
            </a:lvl4pPr>
            <a:lvl5pPr lvl="4" algn="l">
              <a:lnSpc>
                <a:spcPct val="85000"/>
              </a:lnSpc>
              <a:spcBef>
                <a:spcPts val="0"/>
              </a:spcBef>
              <a:spcAft>
                <a:spcPts val="0"/>
              </a:spcAft>
              <a:buSzPts val="3000"/>
              <a:buNone/>
              <a:defRPr sz="2400">
                <a:solidFill>
                  <a:schemeClr val="dk2"/>
                </a:solidFill>
              </a:defRPr>
            </a:lvl5pPr>
            <a:lvl6pPr lvl="5" algn="l">
              <a:lnSpc>
                <a:spcPct val="85000"/>
              </a:lnSpc>
              <a:spcBef>
                <a:spcPts val="0"/>
              </a:spcBef>
              <a:spcAft>
                <a:spcPts val="0"/>
              </a:spcAft>
              <a:buSzPts val="3000"/>
              <a:buNone/>
              <a:defRPr sz="2400">
                <a:solidFill>
                  <a:schemeClr val="dk2"/>
                </a:solidFill>
              </a:defRPr>
            </a:lvl6pPr>
            <a:lvl7pPr lvl="6" algn="l">
              <a:lnSpc>
                <a:spcPct val="85000"/>
              </a:lnSpc>
              <a:spcBef>
                <a:spcPts val="0"/>
              </a:spcBef>
              <a:spcAft>
                <a:spcPts val="0"/>
              </a:spcAft>
              <a:buSzPts val="3000"/>
              <a:buNone/>
              <a:defRPr sz="2400">
                <a:solidFill>
                  <a:schemeClr val="dk2"/>
                </a:solidFill>
              </a:defRPr>
            </a:lvl7pPr>
            <a:lvl8pPr lvl="7" algn="l">
              <a:lnSpc>
                <a:spcPct val="85000"/>
              </a:lnSpc>
              <a:spcBef>
                <a:spcPts val="0"/>
              </a:spcBef>
              <a:spcAft>
                <a:spcPts val="0"/>
              </a:spcAft>
              <a:buSzPts val="3000"/>
              <a:buNone/>
              <a:defRPr sz="2400">
                <a:solidFill>
                  <a:schemeClr val="dk2"/>
                </a:solidFill>
              </a:defRPr>
            </a:lvl8pPr>
            <a:lvl9pPr lvl="8" algn="l">
              <a:lnSpc>
                <a:spcPct val="85000"/>
              </a:lnSpc>
              <a:spcBef>
                <a:spcPts val="0"/>
              </a:spcBef>
              <a:spcAft>
                <a:spcPts val="0"/>
              </a:spcAft>
              <a:buSzPts val="3000"/>
              <a:buNone/>
              <a:defRPr sz="2400">
                <a:solidFill>
                  <a:schemeClr val="dk2"/>
                </a:solidFill>
              </a:defRPr>
            </a:lvl9pPr>
          </a:lstStyle>
          <a:p/>
        </p:txBody>
      </p:sp>
      <p:sp>
        <p:nvSpPr>
          <p:cNvPr id="166" name="Google Shape;166;p11"/>
          <p:cNvSpPr txBox="1"/>
          <p:nvPr>
            <p:ph idx="2"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67" name="Google Shape;167;p11"/>
          <p:cNvSpPr txBox="1"/>
          <p:nvPr>
            <p:ph idx="3"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68" name="Google Shape;168;p11"/>
          <p:cNvSpPr txBox="1"/>
          <p:nvPr>
            <p:ph idx="4"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69" name="Google Shape;169;p11"/>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170" name="Google Shape;170;p11"/>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cxnSp>
        <p:nvCxnSpPr>
          <p:cNvPr id="171" name="Google Shape;171;p11"/>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
        <p:nvSpPr>
          <p:cNvPr id="172" name="Google Shape;172;p11"/>
          <p:cNvSpPr txBox="1"/>
          <p:nvPr>
            <p:ph idx="5" type="subTitle"/>
          </p:nvPr>
        </p:nvSpPr>
        <p:spPr>
          <a:xfrm>
            <a:off x="254625" y="1638300"/>
            <a:ext cx="1128900" cy="11883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accent3"/>
              </a:buClr>
              <a:buSzPts val="4800"/>
              <a:buFont typeface="Urbanist"/>
              <a:buNone/>
              <a:defRPr sz="4800">
                <a:solidFill>
                  <a:schemeClr val="accent3"/>
                </a:solidFill>
              </a:defRPr>
            </a:lvl1pPr>
            <a:lvl2pPr lvl="1"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9pPr>
          </a:lstStyle>
          <a:p/>
        </p:txBody>
      </p:sp>
      <p:sp>
        <p:nvSpPr>
          <p:cNvPr id="173" name="Google Shape;173;p11"/>
          <p:cNvSpPr txBox="1"/>
          <p:nvPr>
            <p:ph idx="6" type="subTitle"/>
          </p:nvPr>
        </p:nvSpPr>
        <p:spPr>
          <a:xfrm>
            <a:off x="3275850" y="1638300"/>
            <a:ext cx="1128900" cy="11883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accent3"/>
              </a:buClr>
              <a:buSzPts val="4800"/>
              <a:buFont typeface="Urbanist"/>
              <a:buNone/>
              <a:defRPr sz="4800">
                <a:solidFill>
                  <a:schemeClr val="accent3"/>
                </a:solidFill>
              </a:defRPr>
            </a:lvl1pPr>
            <a:lvl2pPr lvl="1"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9pPr>
          </a:lstStyle>
          <a:p/>
        </p:txBody>
      </p:sp>
      <p:sp>
        <p:nvSpPr>
          <p:cNvPr id="174" name="Google Shape;174;p11"/>
          <p:cNvSpPr txBox="1"/>
          <p:nvPr>
            <p:ph idx="7" type="subTitle"/>
          </p:nvPr>
        </p:nvSpPr>
        <p:spPr>
          <a:xfrm>
            <a:off x="6215463" y="1638300"/>
            <a:ext cx="1128900" cy="11883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accent3"/>
              </a:buClr>
              <a:buSzPts val="4800"/>
              <a:buFont typeface="Urbanist"/>
              <a:buNone/>
              <a:defRPr sz="4800">
                <a:solidFill>
                  <a:schemeClr val="accent3"/>
                </a:solidFill>
              </a:defRPr>
            </a:lvl1pPr>
            <a:lvl2pPr lvl="1"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9pPr>
          </a:lstStyle>
          <a:p/>
        </p:txBody>
      </p:sp>
      <p:sp>
        <p:nvSpPr>
          <p:cNvPr id="175" name="Google Shape;175;p11"/>
          <p:cNvSpPr txBox="1"/>
          <p:nvPr>
            <p:ph idx="8" type="body"/>
          </p:nvPr>
        </p:nvSpPr>
        <p:spPr>
          <a:xfrm>
            <a:off x="288575" y="3386400"/>
            <a:ext cx="2665200" cy="1188300"/>
          </a:xfrm>
          <a:prstGeom prst="rect">
            <a:avLst/>
          </a:prstGeom>
          <a:noFill/>
          <a:ln>
            <a:noFill/>
          </a:ln>
        </p:spPr>
        <p:txBody>
          <a:bodyPr anchorCtr="0" anchor="b" bIns="91425" lIns="0" spcFirstLastPara="1" rIns="91425" wrap="square" tIns="0">
            <a:noAutofit/>
          </a:bodyPr>
          <a:lstStyle>
            <a:lvl1pPr indent="-304800" lvl="0" marL="457200" algn="l">
              <a:lnSpc>
                <a:spcPct val="115000"/>
              </a:lnSpc>
              <a:spcBef>
                <a:spcPts val="0"/>
              </a:spcBef>
              <a:spcAft>
                <a:spcPts val="0"/>
              </a:spcAft>
              <a:buClr>
                <a:schemeClr val="lt1"/>
              </a:buClr>
              <a:buSzPts val="1200"/>
              <a:buFont typeface="Urbanist"/>
              <a:buChar char="●"/>
              <a:defRPr/>
            </a:lvl1pPr>
            <a:lvl2pPr indent="-304800" lvl="1" marL="914400" algn="l">
              <a:lnSpc>
                <a:spcPct val="115000"/>
              </a:lnSpc>
              <a:spcBef>
                <a:spcPts val="0"/>
              </a:spcBef>
              <a:spcAft>
                <a:spcPts val="0"/>
              </a:spcAft>
              <a:buClr>
                <a:schemeClr val="lt1"/>
              </a:buClr>
              <a:buSzPts val="1200"/>
              <a:buFont typeface="Urbanist"/>
              <a:buChar char="○"/>
              <a:defRPr/>
            </a:lvl2pPr>
            <a:lvl3pPr indent="-304800" lvl="2" marL="1371600" algn="l">
              <a:lnSpc>
                <a:spcPct val="115000"/>
              </a:lnSpc>
              <a:spcBef>
                <a:spcPts val="0"/>
              </a:spcBef>
              <a:spcAft>
                <a:spcPts val="0"/>
              </a:spcAft>
              <a:buClr>
                <a:schemeClr val="lt1"/>
              </a:buClr>
              <a:buSzPts val="1200"/>
              <a:buFont typeface="Urbanist"/>
              <a:buChar char="■"/>
              <a:defRPr/>
            </a:lvl3pPr>
            <a:lvl4pPr indent="-304800" lvl="3" marL="1828800" algn="l">
              <a:lnSpc>
                <a:spcPct val="115000"/>
              </a:lnSpc>
              <a:spcBef>
                <a:spcPts val="0"/>
              </a:spcBef>
              <a:spcAft>
                <a:spcPts val="0"/>
              </a:spcAft>
              <a:buClr>
                <a:schemeClr val="lt1"/>
              </a:buClr>
              <a:buSzPts val="1200"/>
              <a:buFont typeface="Urbanist"/>
              <a:buChar char="●"/>
              <a:defRPr/>
            </a:lvl4pPr>
            <a:lvl5pPr indent="-304800" lvl="4" marL="2286000" algn="l">
              <a:lnSpc>
                <a:spcPct val="115000"/>
              </a:lnSpc>
              <a:spcBef>
                <a:spcPts val="0"/>
              </a:spcBef>
              <a:spcAft>
                <a:spcPts val="0"/>
              </a:spcAft>
              <a:buClr>
                <a:schemeClr val="lt1"/>
              </a:buClr>
              <a:buSzPts val="1200"/>
              <a:buFont typeface="Urbanist"/>
              <a:buChar char="○"/>
              <a:defRPr/>
            </a:lvl5pPr>
            <a:lvl6pPr indent="-304800" lvl="5" marL="2743200" algn="l">
              <a:lnSpc>
                <a:spcPct val="115000"/>
              </a:lnSpc>
              <a:spcBef>
                <a:spcPts val="0"/>
              </a:spcBef>
              <a:spcAft>
                <a:spcPts val="0"/>
              </a:spcAft>
              <a:buClr>
                <a:schemeClr val="lt1"/>
              </a:buClr>
              <a:buSzPts val="1200"/>
              <a:buFont typeface="Urbanist"/>
              <a:buChar char="■"/>
              <a:defRPr/>
            </a:lvl6pPr>
            <a:lvl7pPr indent="-304800" lvl="6" marL="3200400" algn="l">
              <a:lnSpc>
                <a:spcPct val="115000"/>
              </a:lnSpc>
              <a:spcBef>
                <a:spcPts val="0"/>
              </a:spcBef>
              <a:spcAft>
                <a:spcPts val="0"/>
              </a:spcAft>
              <a:buClr>
                <a:schemeClr val="lt1"/>
              </a:buClr>
              <a:buSzPts val="1200"/>
              <a:buFont typeface="Urbanist"/>
              <a:buChar char="●"/>
              <a:defRPr/>
            </a:lvl7pPr>
            <a:lvl8pPr indent="-304800" lvl="7" marL="3657600" algn="l">
              <a:lnSpc>
                <a:spcPct val="115000"/>
              </a:lnSpc>
              <a:spcBef>
                <a:spcPts val="0"/>
              </a:spcBef>
              <a:spcAft>
                <a:spcPts val="0"/>
              </a:spcAft>
              <a:buClr>
                <a:schemeClr val="lt1"/>
              </a:buClr>
              <a:buSzPts val="1200"/>
              <a:buFont typeface="Urbanist"/>
              <a:buChar char="○"/>
              <a:defRPr/>
            </a:lvl8pPr>
            <a:lvl9pPr indent="-304800" lvl="8" marL="4114800" algn="l">
              <a:lnSpc>
                <a:spcPct val="115000"/>
              </a:lnSpc>
              <a:spcBef>
                <a:spcPts val="0"/>
              </a:spcBef>
              <a:spcAft>
                <a:spcPts val="0"/>
              </a:spcAft>
              <a:buClr>
                <a:schemeClr val="lt1"/>
              </a:buClr>
              <a:buSzPts val="1200"/>
              <a:buFont typeface="Urbanist"/>
              <a:buChar char="■"/>
              <a:defRPr/>
            </a:lvl9pPr>
          </a:lstStyle>
          <a:p/>
        </p:txBody>
      </p:sp>
      <p:sp>
        <p:nvSpPr>
          <p:cNvPr id="176" name="Google Shape;176;p11"/>
          <p:cNvSpPr txBox="1"/>
          <p:nvPr>
            <p:ph idx="9" type="body"/>
          </p:nvPr>
        </p:nvSpPr>
        <p:spPr>
          <a:xfrm>
            <a:off x="6121413" y="3386400"/>
            <a:ext cx="2665200" cy="1188300"/>
          </a:xfrm>
          <a:prstGeom prst="rect">
            <a:avLst/>
          </a:prstGeom>
          <a:noFill/>
          <a:ln>
            <a:noFill/>
          </a:ln>
        </p:spPr>
        <p:txBody>
          <a:bodyPr anchorCtr="0" anchor="b" bIns="91425" lIns="0" spcFirstLastPara="1" rIns="91425" wrap="square" tIns="0">
            <a:noAutofit/>
          </a:bodyPr>
          <a:lstStyle>
            <a:lvl1pPr indent="-304800" lvl="0" marL="457200" algn="l">
              <a:lnSpc>
                <a:spcPct val="115000"/>
              </a:lnSpc>
              <a:spcBef>
                <a:spcPts val="0"/>
              </a:spcBef>
              <a:spcAft>
                <a:spcPts val="0"/>
              </a:spcAft>
              <a:buClr>
                <a:schemeClr val="lt1"/>
              </a:buClr>
              <a:buSzPts val="1200"/>
              <a:buFont typeface="Urbanist"/>
              <a:buChar char="●"/>
              <a:defRPr/>
            </a:lvl1pPr>
            <a:lvl2pPr indent="-304800" lvl="1" marL="914400" algn="l">
              <a:lnSpc>
                <a:spcPct val="115000"/>
              </a:lnSpc>
              <a:spcBef>
                <a:spcPts val="0"/>
              </a:spcBef>
              <a:spcAft>
                <a:spcPts val="0"/>
              </a:spcAft>
              <a:buClr>
                <a:schemeClr val="lt1"/>
              </a:buClr>
              <a:buSzPts val="1200"/>
              <a:buFont typeface="Urbanist"/>
              <a:buChar char="○"/>
              <a:defRPr/>
            </a:lvl2pPr>
            <a:lvl3pPr indent="-304800" lvl="2" marL="1371600" algn="l">
              <a:lnSpc>
                <a:spcPct val="115000"/>
              </a:lnSpc>
              <a:spcBef>
                <a:spcPts val="0"/>
              </a:spcBef>
              <a:spcAft>
                <a:spcPts val="0"/>
              </a:spcAft>
              <a:buClr>
                <a:schemeClr val="lt1"/>
              </a:buClr>
              <a:buSzPts val="1200"/>
              <a:buFont typeface="Urbanist"/>
              <a:buChar char="■"/>
              <a:defRPr/>
            </a:lvl3pPr>
            <a:lvl4pPr indent="-304800" lvl="3" marL="1828800" algn="l">
              <a:lnSpc>
                <a:spcPct val="115000"/>
              </a:lnSpc>
              <a:spcBef>
                <a:spcPts val="0"/>
              </a:spcBef>
              <a:spcAft>
                <a:spcPts val="0"/>
              </a:spcAft>
              <a:buClr>
                <a:schemeClr val="lt1"/>
              </a:buClr>
              <a:buSzPts val="1200"/>
              <a:buFont typeface="Urbanist"/>
              <a:buChar char="●"/>
              <a:defRPr/>
            </a:lvl4pPr>
            <a:lvl5pPr indent="-304800" lvl="4" marL="2286000" algn="l">
              <a:lnSpc>
                <a:spcPct val="115000"/>
              </a:lnSpc>
              <a:spcBef>
                <a:spcPts val="0"/>
              </a:spcBef>
              <a:spcAft>
                <a:spcPts val="0"/>
              </a:spcAft>
              <a:buClr>
                <a:schemeClr val="lt1"/>
              </a:buClr>
              <a:buSzPts val="1200"/>
              <a:buFont typeface="Urbanist"/>
              <a:buChar char="○"/>
              <a:defRPr/>
            </a:lvl5pPr>
            <a:lvl6pPr indent="-304800" lvl="5" marL="2743200" algn="l">
              <a:lnSpc>
                <a:spcPct val="115000"/>
              </a:lnSpc>
              <a:spcBef>
                <a:spcPts val="0"/>
              </a:spcBef>
              <a:spcAft>
                <a:spcPts val="0"/>
              </a:spcAft>
              <a:buClr>
                <a:schemeClr val="lt1"/>
              </a:buClr>
              <a:buSzPts val="1200"/>
              <a:buFont typeface="Urbanist"/>
              <a:buChar char="■"/>
              <a:defRPr/>
            </a:lvl6pPr>
            <a:lvl7pPr indent="-304800" lvl="6" marL="3200400" algn="l">
              <a:lnSpc>
                <a:spcPct val="115000"/>
              </a:lnSpc>
              <a:spcBef>
                <a:spcPts val="0"/>
              </a:spcBef>
              <a:spcAft>
                <a:spcPts val="0"/>
              </a:spcAft>
              <a:buClr>
                <a:schemeClr val="lt1"/>
              </a:buClr>
              <a:buSzPts val="1200"/>
              <a:buFont typeface="Urbanist"/>
              <a:buChar char="●"/>
              <a:defRPr/>
            </a:lvl7pPr>
            <a:lvl8pPr indent="-304800" lvl="7" marL="3657600" algn="l">
              <a:lnSpc>
                <a:spcPct val="115000"/>
              </a:lnSpc>
              <a:spcBef>
                <a:spcPts val="0"/>
              </a:spcBef>
              <a:spcAft>
                <a:spcPts val="0"/>
              </a:spcAft>
              <a:buClr>
                <a:schemeClr val="lt1"/>
              </a:buClr>
              <a:buSzPts val="1200"/>
              <a:buFont typeface="Urbanist"/>
              <a:buChar char="○"/>
              <a:defRPr/>
            </a:lvl8pPr>
            <a:lvl9pPr indent="-304800" lvl="8" marL="4114800" algn="l">
              <a:lnSpc>
                <a:spcPct val="115000"/>
              </a:lnSpc>
              <a:spcBef>
                <a:spcPts val="0"/>
              </a:spcBef>
              <a:spcAft>
                <a:spcPts val="0"/>
              </a:spcAft>
              <a:buClr>
                <a:schemeClr val="lt1"/>
              </a:buClr>
              <a:buSzPts val="1200"/>
              <a:buFont typeface="Urbanist"/>
              <a:buChar char="■"/>
              <a:defRPr/>
            </a:lvl9pPr>
          </a:lstStyle>
          <a:p/>
        </p:txBody>
      </p:sp>
      <p:sp>
        <p:nvSpPr>
          <p:cNvPr id="177" name="Google Shape;177;p11"/>
          <p:cNvSpPr txBox="1"/>
          <p:nvPr>
            <p:ph idx="13" type="body"/>
          </p:nvPr>
        </p:nvSpPr>
        <p:spPr>
          <a:xfrm>
            <a:off x="3192450" y="3386400"/>
            <a:ext cx="2665200" cy="1188300"/>
          </a:xfrm>
          <a:prstGeom prst="rect">
            <a:avLst/>
          </a:prstGeom>
          <a:noFill/>
          <a:ln>
            <a:noFill/>
          </a:ln>
        </p:spPr>
        <p:txBody>
          <a:bodyPr anchorCtr="0" anchor="b" bIns="91425" lIns="0" spcFirstLastPara="1" rIns="91425" wrap="square" tIns="0">
            <a:noAutofit/>
          </a:bodyPr>
          <a:lstStyle>
            <a:lvl1pPr indent="-304800" lvl="0" marL="457200" algn="l">
              <a:lnSpc>
                <a:spcPct val="115000"/>
              </a:lnSpc>
              <a:spcBef>
                <a:spcPts val="0"/>
              </a:spcBef>
              <a:spcAft>
                <a:spcPts val="0"/>
              </a:spcAft>
              <a:buClr>
                <a:schemeClr val="lt1"/>
              </a:buClr>
              <a:buSzPts val="1200"/>
              <a:buFont typeface="Urbanist"/>
              <a:buChar char="●"/>
              <a:defRPr/>
            </a:lvl1pPr>
            <a:lvl2pPr indent="-304800" lvl="1" marL="914400" algn="l">
              <a:lnSpc>
                <a:spcPct val="115000"/>
              </a:lnSpc>
              <a:spcBef>
                <a:spcPts val="0"/>
              </a:spcBef>
              <a:spcAft>
                <a:spcPts val="0"/>
              </a:spcAft>
              <a:buClr>
                <a:schemeClr val="lt1"/>
              </a:buClr>
              <a:buSzPts val="1200"/>
              <a:buFont typeface="Urbanist"/>
              <a:buChar char="○"/>
              <a:defRPr/>
            </a:lvl2pPr>
            <a:lvl3pPr indent="-304800" lvl="2" marL="1371600" algn="l">
              <a:lnSpc>
                <a:spcPct val="115000"/>
              </a:lnSpc>
              <a:spcBef>
                <a:spcPts val="0"/>
              </a:spcBef>
              <a:spcAft>
                <a:spcPts val="0"/>
              </a:spcAft>
              <a:buClr>
                <a:schemeClr val="lt1"/>
              </a:buClr>
              <a:buSzPts val="1200"/>
              <a:buFont typeface="Urbanist"/>
              <a:buChar char="■"/>
              <a:defRPr/>
            </a:lvl3pPr>
            <a:lvl4pPr indent="-304800" lvl="3" marL="1828800" algn="l">
              <a:lnSpc>
                <a:spcPct val="115000"/>
              </a:lnSpc>
              <a:spcBef>
                <a:spcPts val="0"/>
              </a:spcBef>
              <a:spcAft>
                <a:spcPts val="0"/>
              </a:spcAft>
              <a:buClr>
                <a:schemeClr val="lt1"/>
              </a:buClr>
              <a:buSzPts val="1200"/>
              <a:buFont typeface="Urbanist"/>
              <a:buChar char="●"/>
              <a:defRPr/>
            </a:lvl4pPr>
            <a:lvl5pPr indent="-304800" lvl="4" marL="2286000" algn="l">
              <a:lnSpc>
                <a:spcPct val="115000"/>
              </a:lnSpc>
              <a:spcBef>
                <a:spcPts val="0"/>
              </a:spcBef>
              <a:spcAft>
                <a:spcPts val="0"/>
              </a:spcAft>
              <a:buClr>
                <a:schemeClr val="lt1"/>
              </a:buClr>
              <a:buSzPts val="1200"/>
              <a:buFont typeface="Urbanist"/>
              <a:buChar char="○"/>
              <a:defRPr/>
            </a:lvl5pPr>
            <a:lvl6pPr indent="-304800" lvl="5" marL="2743200" algn="l">
              <a:lnSpc>
                <a:spcPct val="115000"/>
              </a:lnSpc>
              <a:spcBef>
                <a:spcPts val="0"/>
              </a:spcBef>
              <a:spcAft>
                <a:spcPts val="0"/>
              </a:spcAft>
              <a:buClr>
                <a:schemeClr val="lt1"/>
              </a:buClr>
              <a:buSzPts val="1200"/>
              <a:buFont typeface="Urbanist"/>
              <a:buChar char="■"/>
              <a:defRPr/>
            </a:lvl6pPr>
            <a:lvl7pPr indent="-304800" lvl="6" marL="3200400" algn="l">
              <a:lnSpc>
                <a:spcPct val="115000"/>
              </a:lnSpc>
              <a:spcBef>
                <a:spcPts val="0"/>
              </a:spcBef>
              <a:spcAft>
                <a:spcPts val="0"/>
              </a:spcAft>
              <a:buClr>
                <a:schemeClr val="lt1"/>
              </a:buClr>
              <a:buSzPts val="1200"/>
              <a:buFont typeface="Urbanist"/>
              <a:buChar char="●"/>
              <a:defRPr/>
            </a:lvl7pPr>
            <a:lvl8pPr indent="-304800" lvl="7" marL="3657600" algn="l">
              <a:lnSpc>
                <a:spcPct val="115000"/>
              </a:lnSpc>
              <a:spcBef>
                <a:spcPts val="0"/>
              </a:spcBef>
              <a:spcAft>
                <a:spcPts val="0"/>
              </a:spcAft>
              <a:buClr>
                <a:schemeClr val="lt1"/>
              </a:buClr>
              <a:buSzPts val="1200"/>
              <a:buFont typeface="Urbanist"/>
              <a:buChar char="○"/>
              <a:defRPr/>
            </a:lvl8pPr>
            <a:lvl9pPr indent="-304800" lvl="8" marL="4114800" algn="l">
              <a:lnSpc>
                <a:spcPct val="115000"/>
              </a:lnSpc>
              <a:spcBef>
                <a:spcPts val="0"/>
              </a:spcBef>
              <a:spcAft>
                <a:spcPts val="0"/>
              </a:spcAft>
              <a:buClr>
                <a:schemeClr val="lt1"/>
              </a:buClr>
              <a:buSzPts val="1200"/>
              <a:buFont typeface="Urbanist"/>
              <a:buChar char="■"/>
              <a:defRPr/>
            </a:lvl9pPr>
          </a:lstStyle>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and image ALT 2">
  <p:cSld name="CUSTOM_3">
    <p:spTree>
      <p:nvGrpSpPr>
        <p:cNvPr id="178" name="Shape 178"/>
        <p:cNvGrpSpPr/>
        <p:nvPr/>
      </p:nvGrpSpPr>
      <p:grpSpPr>
        <a:xfrm>
          <a:off x="0" y="0"/>
          <a:ext cx="0" cy="0"/>
          <a:chOff x="0" y="0"/>
          <a:chExt cx="0" cy="0"/>
        </a:xfrm>
      </p:grpSpPr>
      <p:sp>
        <p:nvSpPr>
          <p:cNvPr id="179" name="Google Shape;179;p12"/>
          <p:cNvSpPr/>
          <p:nvPr>
            <p:ph idx="2" type="pic"/>
          </p:nvPr>
        </p:nvSpPr>
        <p:spPr>
          <a:xfrm>
            <a:off x="246150" y="237650"/>
            <a:ext cx="4196400" cy="4438200"/>
          </a:xfrm>
          <a:prstGeom prst="rect">
            <a:avLst/>
          </a:prstGeom>
          <a:noFill/>
          <a:ln>
            <a:noFill/>
          </a:ln>
        </p:spPr>
      </p:sp>
      <p:sp>
        <p:nvSpPr>
          <p:cNvPr id="180" name="Google Shape;180;p12"/>
          <p:cNvSpPr txBox="1"/>
          <p:nvPr>
            <p:ph type="title"/>
          </p:nvPr>
        </p:nvSpPr>
        <p:spPr>
          <a:xfrm>
            <a:off x="4591800" y="304700"/>
            <a:ext cx="3861900" cy="192000"/>
          </a:xfrm>
          <a:prstGeom prst="rect">
            <a:avLst/>
          </a:prstGeom>
          <a:noFill/>
          <a:ln>
            <a:noFill/>
          </a:ln>
        </p:spPr>
        <p:txBody>
          <a:bodyPr anchorCtr="0" anchor="t" bIns="91425" lIns="0" spcFirstLastPara="1" rIns="91425" wrap="square" tIns="0">
            <a:noAutofit/>
          </a:bodyPr>
          <a:lstStyle>
            <a:lvl1pPr lvl="0" algn="l">
              <a:lnSpc>
                <a:spcPct val="100000"/>
              </a:lnSpc>
              <a:spcBef>
                <a:spcPts val="0"/>
              </a:spcBef>
              <a:spcAft>
                <a:spcPts val="0"/>
              </a:spcAft>
              <a:buClr>
                <a:schemeClr val="lt1"/>
              </a:buClr>
              <a:buSzPts val="3000"/>
              <a:buFont typeface="Urbanist"/>
              <a:buNone/>
              <a:defRPr>
                <a:latin typeface="Urbanist"/>
                <a:ea typeface="Urbanist"/>
                <a:cs typeface="Urbanist"/>
                <a:sym typeface="Urbanist"/>
              </a:defRPr>
            </a:lvl1pPr>
            <a:lvl2pPr lvl="1" algn="l">
              <a:lnSpc>
                <a:spcPct val="100000"/>
              </a:lnSpc>
              <a:spcBef>
                <a:spcPts val="0"/>
              </a:spcBef>
              <a:spcAft>
                <a:spcPts val="0"/>
              </a:spcAft>
              <a:buClr>
                <a:schemeClr val="lt1"/>
              </a:buClr>
              <a:buSzPts val="3000"/>
              <a:buNone/>
              <a:defRPr/>
            </a:lvl2pPr>
            <a:lvl3pPr lvl="2" algn="l">
              <a:lnSpc>
                <a:spcPct val="100000"/>
              </a:lnSpc>
              <a:spcBef>
                <a:spcPts val="0"/>
              </a:spcBef>
              <a:spcAft>
                <a:spcPts val="0"/>
              </a:spcAft>
              <a:buClr>
                <a:schemeClr val="lt1"/>
              </a:buClr>
              <a:buSzPts val="3000"/>
              <a:buNone/>
              <a:defRPr/>
            </a:lvl3pPr>
            <a:lvl4pPr lvl="3" algn="l">
              <a:lnSpc>
                <a:spcPct val="100000"/>
              </a:lnSpc>
              <a:spcBef>
                <a:spcPts val="0"/>
              </a:spcBef>
              <a:spcAft>
                <a:spcPts val="0"/>
              </a:spcAft>
              <a:buClr>
                <a:schemeClr val="lt1"/>
              </a:buClr>
              <a:buSzPts val="3000"/>
              <a:buNone/>
              <a:defRPr/>
            </a:lvl4pPr>
            <a:lvl5pPr lvl="4" algn="l">
              <a:lnSpc>
                <a:spcPct val="100000"/>
              </a:lnSpc>
              <a:spcBef>
                <a:spcPts val="0"/>
              </a:spcBef>
              <a:spcAft>
                <a:spcPts val="0"/>
              </a:spcAft>
              <a:buClr>
                <a:schemeClr val="lt1"/>
              </a:buClr>
              <a:buSzPts val="3000"/>
              <a:buNone/>
              <a:defRPr/>
            </a:lvl5pPr>
            <a:lvl6pPr lvl="5" algn="l">
              <a:lnSpc>
                <a:spcPct val="100000"/>
              </a:lnSpc>
              <a:spcBef>
                <a:spcPts val="0"/>
              </a:spcBef>
              <a:spcAft>
                <a:spcPts val="0"/>
              </a:spcAft>
              <a:buClr>
                <a:schemeClr val="lt1"/>
              </a:buClr>
              <a:buSzPts val="3000"/>
              <a:buNone/>
              <a:defRPr/>
            </a:lvl6pPr>
            <a:lvl7pPr lvl="6" algn="l">
              <a:lnSpc>
                <a:spcPct val="100000"/>
              </a:lnSpc>
              <a:spcBef>
                <a:spcPts val="0"/>
              </a:spcBef>
              <a:spcAft>
                <a:spcPts val="0"/>
              </a:spcAft>
              <a:buClr>
                <a:schemeClr val="lt1"/>
              </a:buClr>
              <a:buSzPts val="3000"/>
              <a:buNone/>
              <a:defRPr/>
            </a:lvl7pPr>
            <a:lvl8pPr lvl="7" algn="l">
              <a:lnSpc>
                <a:spcPct val="100000"/>
              </a:lnSpc>
              <a:spcBef>
                <a:spcPts val="0"/>
              </a:spcBef>
              <a:spcAft>
                <a:spcPts val="0"/>
              </a:spcAft>
              <a:buClr>
                <a:schemeClr val="lt1"/>
              </a:buClr>
              <a:buSzPts val="3000"/>
              <a:buNone/>
              <a:defRPr/>
            </a:lvl8pPr>
            <a:lvl9pPr lvl="8" algn="l">
              <a:lnSpc>
                <a:spcPct val="100000"/>
              </a:lnSpc>
              <a:spcBef>
                <a:spcPts val="0"/>
              </a:spcBef>
              <a:spcAft>
                <a:spcPts val="0"/>
              </a:spcAft>
              <a:buClr>
                <a:schemeClr val="lt1"/>
              </a:buClr>
              <a:buSzPts val="3000"/>
              <a:buNone/>
              <a:defRPr/>
            </a:lvl9pPr>
          </a:lstStyle>
          <a:p/>
        </p:txBody>
      </p:sp>
      <p:sp>
        <p:nvSpPr>
          <p:cNvPr id="181" name="Google Shape;181;p12"/>
          <p:cNvSpPr txBox="1"/>
          <p:nvPr>
            <p:ph idx="3" type="title"/>
          </p:nvPr>
        </p:nvSpPr>
        <p:spPr>
          <a:xfrm>
            <a:off x="4591800" y="738425"/>
            <a:ext cx="4290000" cy="2051400"/>
          </a:xfrm>
          <a:prstGeom prst="rect">
            <a:avLst/>
          </a:prstGeom>
          <a:noFill/>
          <a:ln>
            <a:noFill/>
          </a:ln>
        </p:spPr>
        <p:txBody>
          <a:bodyPr anchorCtr="0" anchor="t" bIns="91425" lIns="0" spcFirstLastPara="1" rIns="91425" wrap="square" tIns="0">
            <a:noAutofit/>
          </a:bodyPr>
          <a:lstStyle>
            <a:lvl1pPr lvl="0" algn="l">
              <a:lnSpc>
                <a:spcPct val="100000"/>
              </a:lnSpc>
              <a:spcBef>
                <a:spcPts val="0"/>
              </a:spcBef>
              <a:spcAft>
                <a:spcPts val="0"/>
              </a:spcAft>
              <a:buClr>
                <a:schemeClr val="lt1"/>
              </a:buClr>
              <a:buSzPts val="1800"/>
              <a:buNone/>
              <a:defRPr sz="3400"/>
            </a:lvl1pPr>
            <a:lvl2pPr lvl="1" algn="l">
              <a:lnSpc>
                <a:spcPct val="100000"/>
              </a:lnSpc>
              <a:spcBef>
                <a:spcPts val="0"/>
              </a:spcBef>
              <a:spcAft>
                <a:spcPts val="0"/>
              </a:spcAft>
              <a:buClr>
                <a:schemeClr val="lt1"/>
              </a:buClr>
              <a:buSzPts val="3000"/>
              <a:buNone/>
              <a:defRPr/>
            </a:lvl2pPr>
            <a:lvl3pPr lvl="2" algn="l">
              <a:lnSpc>
                <a:spcPct val="100000"/>
              </a:lnSpc>
              <a:spcBef>
                <a:spcPts val="0"/>
              </a:spcBef>
              <a:spcAft>
                <a:spcPts val="0"/>
              </a:spcAft>
              <a:buClr>
                <a:schemeClr val="lt1"/>
              </a:buClr>
              <a:buSzPts val="3000"/>
              <a:buNone/>
              <a:defRPr/>
            </a:lvl3pPr>
            <a:lvl4pPr lvl="3" algn="l">
              <a:lnSpc>
                <a:spcPct val="100000"/>
              </a:lnSpc>
              <a:spcBef>
                <a:spcPts val="0"/>
              </a:spcBef>
              <a:spcAft>
                <a:spcPts val="0"/>
              </a:spcAft>
              <a:buClr>
                <a:schemeClr val="lt1"/>
              </a:buClr>
              <a:buSzPts val="3000"/>
              <a:buNone/>
              <a:defRPr/>
            </a:lvl4pPr>
            <a:lvl5pPr lvl="4" algn="l">
              <a:lnSpc>
                <a:spcPct val="100000"/>
              </a:lnSpc>
              <a:spcBef>
                <a:spcPts val="0"/>
              </a:spcBef>
              <a:spcAft>
                <a:spcPts val="0"/>
              </a:spcAft>
              <a:buClr>
                <a:schemeClr val="lt1"/>
              </a:buClr>
              <a:buSzPts val="3000"/>
              <a:buNone/>
              <a:defRPr/>
            </a:lvl5pPr>
            <a:lvl6pPr lvl="5" algn="l">
              <a:lnSpc>
                <a:spcPct val="100000"/>
              </a:lnSpc>
              <a:spcBef>
                <a:spcPts val="0"/>
              </a:spcBef>
              <a:spcAft>
                <a:spcPts val="0"/>
              </a:spcAft>
              <a:buClr>
                <a:schemeClr val="lt1"/>
              </a:buClr>
              <a:buSzPts val="3000"/>
              <a:buNone/>
              <a:defRPr/>
            </a:lvl6pPr>
            <a:lvl7pPr lvl="6" algn="l">
              <a:lnSpc>
                <a:spcPct val="100000"/>
              </a:lnSpc>
              <a:spcBef>
                <a:spcPts val="0"/>
              </a:spcBef>
              <a:spcAft>
                <a:spcPts val="0"/>
              </a:spcAft>
              <a:buClr>
                <a:schemeClr val="lt1"/>
              </a:buClr>
              <a:buSzPts val="3000"/>
              <a:buNone/>
              <a:defRPr/>
            </a:lvl7pPr>
            <a:lvl8pPr lvl="7" algn="l">
              <a:lnSpc>
                <a:spcPct val="100000"/>
              </a:lnSpc>
              <a:spcBef>
                <a:spcPts val="0"/>
              </a:spcBef>
              <a:spcAft>
                <a:spcPts val="0"/>
              </a:spcAft>
              <a:buClr>
                <a:schemeClr val="lt1"/>
              </a:buClr>
              <a:buSzPts val="3000"/>
              <a:buNone/>
              <a:defRPr/>
            </a:lvl8pPr>
            <a:lvl9pPr lvl="8" algn="l">
              <a:lnSpc>
                <a:spcPct val="100000"/>
              </a:lnSpc>
              <a:spcBef>
                <a:spcPts val="0"/>
              </a:spcBef>
              <a:spcAft>
                <a:spcPts val="0"/>
              </a:spcAft>
              <a:buClr>
                <a:schemeClr val="lt1"/>
              </a:buClr>
              <a:buSzPts val="3000"/>
              <a:buNone/>
              <a:defRPr/>
            </a:lvl9pPr>
          </a:lstStyle>
          <a:p/>
        </p:txBody>
      </p:sp>
      <p:sp>
        <p:nvSpPr>
          <p:cNvPr id="182" name="Google Shape;182;p12"/>
          <p:cNvSpPr txBox="1"/>
          <p:nvPr>
            <p:ph idx="1" type="body"/>
          </p:nvPr>
        </p:nvSpPr>
        <p:spPr>
          <a:xfrm>
            <a:off x="4618950" y="2205375"/>
            <a:ext cx="4290000" cy="1629600"/>
          </a:xfrm>
          <a:prstGeom prst="rect">
            <a:avLst/>
          </a:prstGeom>
          <a:noFill/>
          <a:ln>
            <a:noFill/>
          </a:ln>
        </p:spPr>
        <p:txBody>
          <a:bodyPr anchorCtr="0" anchor="b" bIns="91425" lIns="0" spcFirstLastPara="1" rIns="91425" wrap="square" tIns="0">
            <a:noAutofit/>
          </a:bodyPr>
          <a:lstStyle>
            <a:lvl1pPr indent="-304800" lvl="0" marL="457200" algn="l">
              <a:lnSpc>
                <a:spcPct val="115000"/>
              </a:lnSpc>
              <a:spcBef>
                <a:spcPts val="0"/>
              </a:spcBef>
              <a:spcAft>
                <a:spcPts val="0"/>
              </a:spcAft>
              <a:buClr>
                <a:schemeClr val="lt1"/>
              </a:buClr>
              <a:buSzPts val="1200"/>
              <a:buFont typeface="Urbanist"/>
              <a:buChar char="●"/>
              <a:defRPr/>
            </a:lvl1pPr>
            <a:lvl2pPr indent="-304800" lvl="1" marL="914400" algn="l">
              <a:lnSpc>
                <a:spcPct val="115000"/>
              </a:lnSpc>
              <a:spcBef>
                <a:spcPts val="0"/>
              </a:spcBef>
              <a:spcAft>
                <a:spcPts val="0"/>
              </a:spcAft>
              <a:buClr>
                <a:schemeClr val="lt1"/>
              </a:buClr>
              <a:buSzPts val="1200"/>
              <a:buFont typeface="Urbanist"/>
              <a:buChar char="○"/>
              <a:defRPr/>
            </a:lvl2pPr>
            <a:lvl3pPr indent="-304800" lvl="2" marL="1371600" algn="l">
              <a:lnSpc>
                <a:spcPct val="115000"/>
              </a:lnSpc>
              <a:spcBef>
                <a:spcPts val="0"/>
              </a:spcBef>
              <a:spcAft>
                <a:spcPts val="0"/>
              </a:spcAft>
              <a:buClr>
                <a:schemeClr val="lt1"/>
              </a:buClr>
              <a:buSzPts val="1200"/>
              <a:buFont typeface="Urbanist"/>
              <a:buChar char="■"/>
              <a:defRPr/>
            </a:lvl3pPr>
            <a:lvl4pPr indent="-304800" lvl="3" marL="1828800" algn="l">
              <a:lnSpc>
                <a:spcPct val="115000"/>
              </a:lnSpc>
              <a:spcBef>
                <a:spcPts val="0"/>
              </a:spcBef>
              <a:spcAft>
                <a:spcPts val="0"/>
              </a:spcAft>
              <a:buClr>
                <a:schemeClr val="lt1"/>
              </a:buClr>
              <a:buSzPts val="1200"/>
              <a:buFont typeface="Urbanist"/>
              <a:buChar char="●"/>
              <a:defRPr/>
            </a:lvl4pPr>
            <a:lvl5pPr indent="-304800" lvl="4" marL="2286000" algn="l">
              <a:lnSpc>
                <a:spcPct val="115000"/>
              </a:lnSpc>
              <a:spcBef>
                <a:spcPts val="0"/>
              </a:spcBef>
              <a:spcAft>
                <a:spcPts val="0"/>
              </a:spcAft>
              <a:buClr>
                <a:schemeClr val="lt1"/>
              </a:buClr>
              <a:buSzPts val="1200"/>
              <a:buFont typeface="Urbanist"/>
              <a:buChar char="○"/>
              <a:defRPr/>
            </a:lvl5pPr>
            <a:lvl6pPr indent="-304800" lvl="5" marL="2743200" algn="l">
              <a:lnSpc>
                <a:spcPct val="115000"/>
              </a:lnSpc>
              <a:spcBef>
                <a:spcPts val="0"/>
              </a:spcBef>
              <a:spcAft>
                <a:spcPts val="0"/>
              </a:spcAft>
              <a:buClr>
                <a:schemeClr val="lt1"/>
              </a:buClr>
              <a:buSzPts val="1200"/>
              <a:buFont typeface="Urbanist"/>
              <a:buChar char="■"/>
              <a:defRPr/>
            </a:lvl6pPr>
            <a:lvl7pPr indent="-304800" lvl="6" marL="3200400" algn="l">
              <a:lnSpc>
                <a:spcPct val="115000"/>
              </a:lnSpc>
              <a:spcBef>
                <a:spcPts val="0"/>
              </a:spcBef>
              <a:spcAft>
                <a:spcPts val="0"/>
              </a:spcAft>
              <a:buClr>
                <a:schemeClr val="lt1"/>
              </a:buClr>
              <a:buSzPts val="1200"/>
              <a:buFont typeface="Urbanist"/>
              <a:buChar char="●"/>
              <a:defRPr/>
            </a:lvl7pPr>
            <a:lvl8pPr indent="-304800" lvl="7" marL="3657600" algn="l">
              <a:lnSpc>
                <a:spcPct val="115000"/>
              </a:lnSpc>
              <a:spcBef>
                <a:spcPts val="0"/>
              </a:spcBef>
              <a:spcAft>
                <a:spcPts val="0"/>
              </a:spcAft>
              <a:buClr>
                <a:schemeClr val="lt1"/>
              </a:buClr>
              <a:buSzPts val="1200"/>
              <a:buFont typeface="Urbanist"/>
              <a:buChar char="○"/>
              <a:defRPr/>
            </a:lvl8pPr>
            <a:lvl9pPr indent="-304800" lvl="8" marL="4114800" algn="l">
              <a:lnSpc>
                <a:spcPct val="115000"/>
              </a:lnSpc>
              <a:spcBef>
                <a:spcPts val="0"/>
              </a:spcBef>
              <a:spcAft>
                <a:spcPts val="0"/>
              </a:spcAft>
              <a:buClr>
                <a:schemeClr val="lt1"/>
              </a:buClr>
              <a:buSzPts val="1200"/>
              <a:buFont typeface="Urbanist"/>
              <a:buChar char="■"/>
              <a:defRPr/>
            </a:lvl9pPr>
          </a:lstStyle>
          <a:p/>
        </p:txBody>
      </p:sp>
      <p:sp>
        <p:nvSpPr>
          <p:cNvPr id="183" name="Google Shape;183;p12"/>
          <p:cNvSpPr txBox="1"/>
          <p:nvPr>
            <p:ph idx="4"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84" name="Google Shape;184;p12"/>
          <p:cNvSpPr txBox="1"/>
          <p:nvPr>
            <p:ph idx="5"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85" name="Google Shape;185;p12"/>
          <p:cNvSpPr txBox="1"/>
          <p:nvPr>
            <p:ph idx="6"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86" name="Google Shape;186;p12"/>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187" name="Google Shape;187;p12"/>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cxnSp>
        <p:nvCxnSpPr>
          <p:cNvPr id="188" name="Google Shape;188;p12"/>
          <p:cNvCxnSpPr/>
          <p:nvPr/>
        </p:nvCxnSpPr>
        <p:spPr>
          <a:xfrm>
            <a:off x="228600" y="226100"/>
            <a:ext cx="8687100" cy="0"/>
          </a:xfrm>
          <a:prstGeom prst="straightConnector1">
            <a:avLst/>
          </a:prstGeom>
          <a:noFill/>
          <a:ln cap="flat" cmpd="sng" w="9525">
            <a:solidFill>
              <a:schemeClr val="lt2"/>
            </a:solidFill>
            <a:prstDash val="solid"/>
            <a:round/>
            <a:headEnd len="sm" w="sm" type="none"/>
            <a:tailEnd len="sm" w="sm" type="none"/>
          </a:ln>
        </p:spPr>
      </p:cxnSp>
      <p:cxnSp>
        <p:nvCxnSpPr>
          <p:cNvPr id="189" name="Google Shape;189;p12"/>
          <p:cNvCxnSpPr/>
          <p:nvPr/>
        </p:nvCxnSpPr>
        <p:spPr>
          <a:xfrm>
            <a:off x="4444600" y="570000"/>
            <a:ext cx="4470900" cy="0"/>
          </a:xfrm>
          <a:prstGeom prst="straightConnector1">
            <a:avLst/>
          </a:prstGeom>
          <a:noFill/>
          <a:ln cap="flat" cmpd="sng" w="9525">
            <a:solidFill>
              <a:schemeClr val="lt2"/>
            </a:solidFill>
            <a:prstDash val="solid"/>
            <a:round/>
            <a:headEnd len="sm" w="sm" type="none"/>
            <a:tailEnd len="sm" w="sm" type="none"/>
          </a:ln>
        </p:spPr>
      </p:cxnSp>
      <p:cxnSp>
        <p:nvCxnSpPr>
          <p:cNvPr id="190" name="Google Shape;190;p12"/>
          <p:cNvCxnSpPr/>
          <p:nvPr/>
        </p:nvCxnSpPr>
        <p:spPr>
          <a:xfrm>
            <a:off x="4442500" y="226100"/>
            <a:ext cx="0" cy="4457700"/>
          </a:xfrm>
          <a:prstGeom prst="straightConnector1">
            <a:avLst/>
          </a:prstGeom>
          <a:noFill/>
          <a:ln cap="flat" cmpd="sng" w="9525">
            <a:solidFill>
              <a:schemeClr val="lt2"/>
            </a:solidFill>
            <a:prstDash val="solid"/>
            <a:round/>
            <a:headEnd len="sm" w="sm" type="none"/>
            <a:tailEnd len="sm" w="sm" type="none"/>
          </a:ln>
        </p:spPr>
      </p:cxnSp>
      <p:cxnSp>
        <p:nvCxnSpPr>
          <p:cNvPr id="191" name="Google Shape;191;p12"/>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s">
  <p:cSld name="BLANK_1_1_1_1_2_1">
    <p:spTree>
      <p:nvGrpSpPr>
        <p:cNvPr id="192" name="Shape 192"/>
        <p:cNvGrpSpPr/>
        <p:nvPr/>
      </p:nvGrpSpPr>
      <p:grpSpPr>
        <a:xfrm>
          <a:off x="0" y="0"/>
          <a:ext cx="0" cy="0"/>
          <a:chOff x="0" y="0"/>
          <a:chExt cx="0" cy="0"/>
        </a:xfrm>
      </p:grpSpPr>
      <p:sp>
        <p:nvSpPr>
          <p:cNvPr id="193" name="Google Shape;193;p13"/>
          <p:cNvSpPr/>
          <p:nvPr>
            <p:ph idx="2" type="pic"/>
          </p:nvPr>
        </p:nvSpPr>
        <p:spPr>
          <a:xfrm>
            <a:off x="4618950" y="228600"/>
            <a:ext cx="1370400" cy="1357500"/>
          </a:xfrm>
          <a:prstGeom prst="roundRect">
            <a:avLst>
              <a:gd fmla="val 16935" name="adj"/>
            </a:avLst>
          </a:prstGeom>
          <a:noFill/>
          <a:ln>
            <a:noFill/>
          </a:ln>
        </p:spPr>
      </p:sp>
      <p:sp>
        <p:nvSpPr>
          <p:cNvPr id="194" name="Google Shape;194;p13"/>
          <p:cNvSpPr txBox="1"/>
          <p:nvPr>
            <p:ph idx="1" type="subTitle"/>
          </p:nvPr>
        </p:nvSpPr>
        <p:spPr>
          <a:xfrm>
            <a:off x="4619000" y="1702322"/>
            <a:ext cx="1370400" cy="171900"/>
          </a:xfrm>
          <a:prstGeom prst="rect">
            <a:avLst/>
          </a:prstGeom>
          <a:noFill/>
          <a:ln>
            <a:noFill/>
          </a:ln>
        </p:spPr>
        <p:txBody>
          <a:bodyPr anchorCtr="0" anchor="b" bIns="0" lIns="0" spcFirstLastPara="1" rIns="91425" wrap="square" tIns="0">
            <a:noAutofit/>
          </a:bodyPr>
          <a:lstStyle>
            <a:lvl1pPr lvl="0" algn="l">
              <a:lnSpc>
                <a:spcPct val="115000"/>
              </a:lnSpc>
              <a:spcBef>
                <a:spcPts val="0"/>
              </a:spcBef>
              <a:spcAft>
                <a:spcPts val="0"/>
              </a:spcAft>
              <a:buSzPts val="1200"/>
              <a:buNone/>
              <a:defRPr sz="1200">
                <a:solidFill>
                  <a:schemeClr val="accent3"/>
                </a:solidFill>
                <a:latin typeface="Urbanist Medium"/>
                <a:ea typeface="Urbanist Medium"/>
                <a:cs typeface="Urbanist Medium"/>
                <a:sym typeface="Urbanist Medium"/>
              </a:defRPr>
            </a:lvl1pPr>
            <a:lvl2pPr lvl="1"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195" name="Google Shape;195;p13"/>
          <p:cNvSpPr txBox="1"/>
          <p:nvPr>
            <p:ph idx="3"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96" name="Google Shape;196;p13"/>
          <p:cNvSpPr txBox="1"/>
          <p:nvPr>
            <p:ph idx="4"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97" name="Google Shape;197;p13"/>
          <p:cNvSpPr txBox="1"/>
          <p:nvPr>
            <p:ph idx="5"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98" name="Google Shape;198;p13"/>
          <p:cNvSpPr txBox="1"/>
          <p:nvPr>
            <p:ph type="title"/>
          </p:nvPr>
        </p:nvSpPr>
        <p:spPr>
          <a:xfrm>
            <a:off x="228600" y="234750"/>
            <a:ext cx="3904500" cy="1162800"/>
          </a:xfrm>
          <a:prstGeom prst="rect">
            <a:avLst/>
          </a:prstGeom>
          <a:noFill/>
          <a:ln>
            <a:noFill/>
          </a:ln>
        </p:spPr>
        <p:txBody>
          <a:bodyPr anchorCtr="0" anchor="t" bIns="91425" lIns="0" spcFirstLastPara="1" rIns="91425" wrap="square" tIns="0">
            <a:spAutoFit/>
          </a:bodyPr>
          <a:lstStyle>
            <a:lvl1pPr lvl="0" algn="l">
              <a:lnSpc>
                <a:spcPct val="85000"/>
              </a:lnSpc>
              <a:spcBef>
                <a:spcPts val="0"/>
              </a:spcBef>
              <a:spcAft>
                <a:spcPts val="0"/>
              </a:spcAft>
              <a:buSzPts val="3000"/>
              <a:buNone/>
              <a:defRPr sz="3400">
                <a:solidFill>
                  <a:schemeClr val="dk2"/>
                </a:solidFill>
              </a:defRPr>
            </a:lvl1pPr>
            <a:lvl2pPr lvl="1" algn="l">
              <a:lnSpc>
                <a:spcPct val="85000"/>
              </a:lnSpc>
              <a:spcBef>
                <a:spcPts val="0"/>
              </a:spcBef>
              <a:spcAft>
                <a:spcPts val="0"/>
              </a:spcAft>
              <a:buSzPts val="3000"/>
              <a:buNone/>
              <a:defRPr sz="3600">
                <a:solidFill>
                  <a:schemeClr val="dk2"/>
                </a:solidFill>
              </a:defRPr>
            </a:lvl2pPr>
            <a:lvl3pPr lvl="2" algn="l">
              <a:lnSpc>
                <a:spcPct val="85000"/>
              </a:lnSpc>
              <a:spcBef>
                <a:spcPts val="0"/>
              </a:spcBef>
              <a:spcAft>
                <a:spcPts val="0"/>
              </a:spcAft>
              <a:buSzPts val="3000"/>
              <a:buNone/>
              <a:defRPr sz="3600">
                <a:solidFill>
                  <a:schemeClr val="dk2"/>
                </a:solidFill>
              </a:defRPr>
            </a:lvl3pPr>
            <a:lvl4pPr lvl="3" algn="l">
              <a:lnSpc>
                <a:spcPct val="85000"/>
              </a:lnSpc>
              <a:spcBef>
                <a:spcPts val="0"/>
              </a:spcBef>
              <a:spcAft>
                <a:spcPts val="0"/>
              </a:spcAft>
              <a:buSzPts val="3000"/>
              <a:buNone/>
              <a:defRPr sz="3600">
                <a:solidFill>
                  <a:schemeClr val="dk2"/>
                </a:solidFill>
              </a:defRPr>
            </a:lvl4pPr>
            <a:lvl5pPr lvl="4" algn="l">
              <a:lnSpc>
                <a:spcPct val="85000"/>
              </a:lnSpc>
              <a:spcBef>
                <a:spcPts val="0"/>
              </a:spcBef>
              <a:spcAft>
                <a:spcPts val="0"/>
              </a:spcAft>
              <a:buSzPts val="3000"/>
              <a:buNone/>
              <a:defRPr sz="3600">
                <a:solidFill>
                  <a:schemeClr val="dk2"/>
                </a:solidFill>
              </a:defRPr>
            </a:lvl5pPr>
            <a:lvl6pPr lvl="5" algn="l">
              <a:lnSpc>
                <a:spcPct val="85000"/>
              </a:lnSpc>
              <a:spcBef>
                <a:spcPts val="0"/>
              </a:spcBef>
              <a:spcAft>
                <a:spcPts val="0"/>
              </a:spcAft>
              <a:buSzPts val="3000"/>
              <a:buNone/>
              <a:defRPr sz="3600">
                <a:solidFill>
                  <a:schemeClr val="dk2"/>
                </a:solidFill>
              </a:defRPr>
            </a:lvl6pPr>
            <a:lvl7pPr lvl="6" algn="l">
              <a:lnSpc>
                <a:spcPct val="85000"/>
              </a:lnSpc>
              <a:spcBef>
                <a:spcPts val="0"/>
              </a:spcBef>
              <a:spcAft>
                <a:spcPts val="0"/>
              </a:spcAft>
              <a:buSzPts val="3000"/>
              <a:buNone/>
              <a:defRPr sz="3600">
                <a:solidFill>
                  <a:schemeClr val="dk2"/>
                </a:solidFill>
              </a:defRPr>
            </a:lvl7pPr>
            <a:lvl8pPr lvl="7" algn="l">
              <a:lnSpc>
                <a:spcPct val="85000"/>
              </a:lnSpc>
              <a:spcBef>
                <a:spcPts val="0"/>
              </a:spcBef>
              <a:spcAft>
                <a:spcPts val="0"/>
              </a:spcAft>
              <a:buSzPts val="3000"/>
              <a:buNone/>
              <a:defRPr sz="3600">
                <a:solidFill>
                  <a:schemeClr val="dk2"/>
                </a:solidFill>
              </a:defRPr>
            </a:lvl8pPr>
            <a:lvl9pPr lvl="8" algn="l">
              <a:lnSpc>
                <a:spcPct val="85000"/>
              </a:lnSpc>
              <a:spcBef>
                <a:spcPts val="0"/>
              </a:spcBef>
              <a:spcAft>
                <a:spcPts val="0"/>
              </a:spcAft>
              <a:buSzPts val="3000"/>
              <a:buNone/>
              <a:defRPr sz="3600">
                <a:solidFill>
                  <a:schemeClr val="dk2"/>
                </a:solidFill>
              </a:defRPr>
            </a:lvl9pPr>
          </a:lstStyle>
          <a:p/>
        </p:txBody>
      </p:sp>
      <p:sp>
        <p:nvSpPr>
          <p:cNvPr id="199" name="Google Shape;199;p13"/>
          <p:cNvSpPr txBox="1"/>
          <p:nvPr>
            <p:ph idx="6" type="subTitle"/>
          </p:nvPr>
        </p:nvSpPr>
        <p:spPr>
          <a:xfrm>
            <a:off x="4619000" y="1880160"/>
            <a:ext cx="1370400" cy="1719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SzPts val="1200"/>
              <a:buNone/>
              <a:defRPr sz="1000">
                <a:latin typeface="Urbanist Medium"/>
                <a:ea typeface="Urbanist Medium"/>
                <a:cs typeface="Urbanist Medium"/>
                <a:sym typeface="Urbanist Medium"/>
              </a:defRPr>
            </a:lvl1pPr>
            <a:lvl2pPr lvl="1"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200" name="Google Shape;200;p13"/>
          <p:cNvSpPr/>
          <p:nvPr>
            <p:ph idx="7" type="pic"/>
          </p:nvPr>
        </p:nvSpPr>
        <p:spPr>
          <a:xfrm>
            <a:off x="6080700" y="228600"/>
            <a:ext cx="1370400" cy="1357500"/>
          </a:xfrm>
          <a:prstGeom prst="roundRect">
            <a:avLst>
              <a:gd fmla="val 16935" name="adj"/>
            </a:avLst>
          </a:prstGeom>
          <a:noFill/>
          <a:ln>
            <a:noFill/>
          </a:ln>
        </p:spPr>
      </p:sp>
      <p:sp>
        <p:nvSpPr>
          <p:cNvPr id="201" name="Google Shape;201;p13"/>
          <p:cNvSpPr txBox="1"/>
          <p:nvPr>
            <p:ph idx="8" type="subTitle"/>
          </p:nvPr>
        </p:nvSpPr>
        <p:spPr>
          <a:xfrm>
            <a:off x="6080750" y="1702321"/>
            <a:ext cx="1370400" cy="171900"/>
          </a:xfrm>
          <a:prstGeom prst="rect">
            <a:avLst/>
          </a:prstGeom>
          <a:noFill/>
          <a:ln>
            <a:noFill/>
          </a:ln>
        </p:spPr>
        <p:txBody>
          <a:bodyPr anchorCtr="0" anchor="b" bIns="0" lIns="0" spcFirstLastPara="1" rIns="91425" wrap="square" tIns="0">
            <a:noAutofit/>
          </a:bodyPr>
          <a:lstStyle>
            <a:lvl1pPr lvl="0" algn="l">
              <a:lnSpc>
                <a:spcPct val="115000"/>
              </a:lnSpc>
              <a:spcBef>
                <a:spcPts val="0"/>
              </a:spcBef>
              <a:spcAft>
                <a:spcPts val="0"/>
              </a:spcAft>
              <a:buSzPts val="1200"/>
              <a:buNone/>
              <a:defRPr sz="1200">
                <a:solidFill>
                  <a:schemeClr val="accent3"/>
                </a:solidFill>
                <a:latin typeface="Urbanist Medium"/>
                <a:ea typeface="Urbanist Medium"/>
                <a:cs typeface="Urbanist Medium"/>
                <a:sym typeface="Urbanist Medium"/>
              </a:defRPr>
            </a:lvl1pPr>
            <a:lvl2pPr lvl="1"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202" name="Google Shape;202;p13"/>
          <p:cNvSpPr txBox="1"/>
          <p:nvPr>
            <p:ph idx="9" type="subTitle"/>
          </p:nvPr>
        </p:nvSpPr>
        <p:spPr>
          <a:xfrm>
            <a:off x="6080750" y="1880160"/>
            <a:ext cx="1370400" cy="1719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SzPts val="1200"/>
              <a:buNone/>
              <a:defRPr sz="1000">
                <a:latin typeface="Urbanist Medium"/>
                <a:ea typeface="Urbanist Medium"/>
                <a:cs typeface="Urbanist Medium"/>
                <a:sym typeface="Urbanist Medium"/>
              </a:defRPr>
            </a:lvl1pPr>
            <a:lvl2pPr lvl="1"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203" name="Google Shape;203;p13"/>
          <p:cNvSpPr/>
          <p:nvPr>
            <p:ph idx="13" type="pic"/>
          </p:nvPr>
        </p:nvSpPr>
        <p:spPr>
          <a:xfrm>
            <a:off x="7542450" y="228600"/>
            <a:ext cx="1370400" cy="1357500"/>
          </a:xfrm>
          <a:prstGeom prst="roundRect">
            <a:avLst>
              <a:gd fmla="val 16935" name="adj"/>
            </a:avLst>
          </a:prstGeom>
          <a:noFill/>
          <a:ln>
            <a:noFill/>
          </a:ln>
        </p:spPr>
      </p:sp>
      <p:sp>
        <p:nvSpPr>
          <p:cNvPr id="204" name="Google Shape;204;p13"/>
          <p:cNvSpPr txBox="1"/>
          <p:nvPr>
            <p:ph idx="14" type="subTitle"/>
          </p:nvPr>
        </p:nvSpPr>
        <p:spPr>
          <a:xfrm>
            <a:off x="7542500" y="1702321"/>
            <a:ext cx="1370400" cy="171900"/>
          </a:xfrm>
          <a:prstGeom prst="rect">
            <a:avLst/>
          </a:prstGeom>
          <a:noFill/>
          <a:ln>
            <a:noFill/>
          </a:ln>
        </p:spPr>
        <p:txBody>
          <a:bodyPr anchorCtr="0" anchor="b" bIns="0" lIns="0" spcFirstLastPara="1" rIns="91425" wrap="square" tIns="0">
            <a:noAutofit/>
          </a:bodyPr>
          <a:lstStyle>
            <a:lvl1pPr lvl="0" algn="l">
              <a:lnSpc>
                <a:spcPct val="115000"/>
              </a:lnSpc>
              <a:spcBef>
                <a:spcPts val="0"/>
              </a:spcBef>
              <a:spcAft>
                <a:spcPts val="0"/>
              </a:spcAft>
              <a:buSzPts val="1200"/>
              <a:buNone/>
              <a:defRPr sz="1200">
                <a:solidFill>
                  <a:schemeClr val="accent3"/>
                </a:solidFill>
                <a:latin typeface="Urbanist Medium"/>
                <a:ea typeface="Urbanist Medium"/>
                <a:cs typeface="Urbanist Medium"/>
                <a:sym typeface="Urbanist Medium"/>
              </a:defRPr>
            </a:lvl1pPr>
            <a:lvl2pPr lvl="1"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205" name="Google Shape;205;p13"/>
          <p:cNvSpPr txBox="1"/>
          <p:nvPr>
            <p:ph idx="15" type="subTitle"/>
          </p:nvPr>
        </p:nvSpPr>
        <p:spPr>
          <a:xfrm>
            <a:off x="7542500" y="1880160"/>
            <a:ext cx="1370400" cy="1719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SzPts val="1200"/>
              <a:buNone/>
              <a:defRPr sz="1000">
                <a:latin typeface="Urbanist Medium"/>
                <a:ea typeface="Urbanist Medium"/>
                <a:cs typeface="Urbanist Medium"/>
                <a:sym typeface="Urbanist Medium"/>
              </a:defRPr>
            </a:lvl1pPr>
            <a:lvl2pPr lvl="1"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206" name="Google Shape;206;p13"/>
          <p:cNvSpPr/>
          <p:nvPr>
            <p:ph idx="16" type="pic"/>
          </p:nvPr>
        </p:nvSpPr>
        <p:spPr>
          <a:xfrm>
            <a:off x="4618950" y="2295725"/>
            <a:ext cx="1370400" cy="1357500"/>
          </a:xfrm>
          <a:prstGeom prst="roundRect">
            <a:avLst>
              <a:gd fmla="val 16935" name="adj"/>
            </a:avLst>
          </a:prstGeom>
          <a:noFill/>
          <a:ln>
            <a:noFill/>
          </a:ln>
        </p:spPr>
      </p:sp>
      <p:sp>
        <p:nvSpPr>
          <p:cNvPr id="207" name="Google Shape;207;p13"/>
          <p:cNvSpPr txBox="1"/>
          <p:nvPr>
            <p:ph idx="17" type="subTitle"/>
          </p:nvPr>
        </p:nvSpPr>
        <p:spPr>
          <a:xfrm>
            <a:off x="4619000" y="3769446"/>
            <a:ext cx="1370400" cy="171900"/>
          </a:xfrm>
          <a:prstGeom prst="rect">
            <a:avLst/>
          </a:prstGeom>
          <a:noFill/>
          <a:ln>
            <a:noFill/>
          </a:ln>
        </p:spPr>
        <p:txBody>
          <a:bodyPr anchorCtr="0" anchor="b" bIns="0" lIns="0" spcFirstLastPara="1" rIns="91425" wrap="square" tIns="0">
            <a:noAutofit/>
          </a:bodyPr>
          <a:lstStyle>
            <a:lvl1pPr lvl="0" algn="l">
              <a:lnSpc>
                <a:spcPct val="115000"/>
              </a:lnSpc>
              <a:spcBef>
                <a:spcPts val="0"/>
              </a:spcBef>
              <a:spcAft>
                <a:spcPts val="0"/>
              </a:spcAft>
              <a:buSzPts val="1200"/>
              <a:buNone/>
              <a:defRPr sz="1200">
                <a:solidFill>
                  <a:schemeClr val="accent3"/>
                </a:solidFill>
                <a:latin typeface="Urbanist Medium"/>
                <a:ea typeface="Urbanist Medium"/>
                <a:cs typeface="Urbanist Medium"/>
                <a:sym typeface="Urbanist Medium"/>
              </a:defRPr>
            </a:lvl1pPr>
            <a:lvl2pPr lvl="1"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208" name="Google Shape;208;p13"/>
          <p:cNvSpPr txBox="1"/>
          <p:nvPr>
            <p:ph idx="18" type="subTitle"/>
          </p:nvPr>
        </p:nvSpPr>
        <p:spPr>
          <a:xfrm>
            <a:off x="4619000" y="3947285"/>
            <a:ext cx="1370400" cy="1719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SzPts val="1200"/>
              <a:buNone/>
              <a:defRPr sz="1000">
                <a:latin typeface="Urbanist Medium"/>
                <a:ea typeface="Urbanist Medium"/>
                <a:cs typeface="Urbanist Medium"/>
                <a:sym typeface="Urbanist Medium"/>
              </a:defRPr>
            </a:lvl1pPr>
            <a:lvl2pPr lvl="1"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209" name="Google Shape;209;p13"/>
          <p:cNvSpPr/>
          <p:nvPr>
            <p:ph idx="19" type="pic"/>
          </p:nvPr>
        </p:nvSpPr>
        <p:spPr>
          <a:xfrm>
            <a:off x="6080700" y="2295725"/>
            <a:ext cx="1370400" cy="1357500"/>
          </a:xfrm>
          <a:prstGeom prst="roundRect">
            <a:avLst>
              <a:gd fmla="val 16935" name="adj"/>
            </a:avLst>
          </a:prstGeom>
          <a:noFill/>
          <a:ln>
            <a:noFill/>
          </a:ln>
        </p:spPr>
      </p:sp>
      <p:sp>
        <p:nvSpPr>
          <p:cNvPr id="210" name="Google Shape;210;p13"/>
          <p:cNvSpPr txBox="1"/>
          <p:nvPr>
            <p:ph idx="20" type="subTitle"/>
          </p:nvPr>
        </p:nvSpPr>
        <p:spPr>
          <a:xfrm>
            <a:off x="6080750" y="3769447"/>
            <a:ext cx="1370400" cy="171900"/>
          </a:xfrm>
          <a:prstGeom prst="rect">
            <a:avLst/>
          </a:prstGeom>
          <a:noFill/>
          <a:ln>
            <a:noFill/>
          </a:ln>
        </p:spPr>
        <p:txBody>
          <a:bodyPr anchorCtr="0" anchor="b" bIns="0" lIns="0" spcFirstLastPara="1" rIns="91425" wrap="square" tIns="0">
            <a:noAutofit/>
          </a:bodyPr>
          <a:lstStyle>
            <a:lvl1pPr lvl="0" algn="l">
              <a:lnSpc>
                <a:spcPct val="115000"/>
              </a:lnSpc>
              <a:spcBef>
                <a:spcPts val="0"/>
              </a:spcBef>
              <a:spcAft>
                <a:spcPts val="0"/>
              </a:spcAft>
              <a:buSzPts val="1200"/>
              <a:buNone/>
              <a:defRPr sz="1200">
                <a:solidFill>
                  <a:schemeClr val="accent3"/>
                </a:solidFill>
                <a:latin typeface="Urbanist Medium"/>
                <a:ea typeface="Urbanist Medium"/>
                <a:cs typeface="Urbanist Medium"/>
                <a:sym typeface="Urbanist Medium"/>
              </a:defRPr>
            </a:lvl1pPr>
            <a:lvl2pPr lvl="1"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211" name="Google Shape;211;p13"/>
          <p:cNvSpPr txBox="1"/>
          <p:nvPr>
            <p:ph idx="21" type="subTitle"/>
          </p:nvPr>
        </p:nvSpPr>
        <p:spPr>
          <a:xfrm>
            <a:off x="6080750" y="3947285"/>
            <a:ext cx="1370400" cy="1719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SzPts val="1200"/>
              <a:buNone/>
              <a:defRPr sz="1000">
                <a:latin typeface="Urbanist Medium"/>
                <a:ea typeface="Urbanist Medium"/>
                <a:cs typeface="Urbanist Medium"/>
                <a:sym typeface="Urbanist Medium"/>
              </a:defRPr>
            </a:lvl1pPr>
            <a:lvl2pPr lvl="1"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212" name="Google Shape;212;p13"/>
          <p:cNvSpPr/>
          <p:nvPr>
            <p:ph idx="22" type="pic"/>
          </p:nvPr>
        </p:nvSpPr>
        <p:spPr>
          <a:xfrm>
            <a:off x="7542450" y="2295725"/>
            <a:ext cx="1370400" cy="1357500"/>
          </a:xfrm>
          <a:prstGeom prst="roundRect">
            <a:avLst>
              <a:gd fmla="val 16935" name="adj"/>
            </a:avLst>
          </a:prstGeom>
          <a:noFill/>
          <a:ln>
            <a:noFill/>
          </a:ln>
        </p:spPr>
      </p:sp>
      <p:sp>
        <p:nvSpPr>
          <p:cNvPr id="213" name="Google Shape;213;p13"/>
          <p:cNvSpPr txBox="1"/>
          <p:nvPr>
            <p:ph idx="23" type="subTitle"/>
          </p:nvPr>
        </p:nvSpPr>
        <p:spPr>
          <a:xfrm>
            <a:off x="7542500" y="3769446"/>
            <a:ext cx="1370400" cy="171900"/>
          </a:xfrm>
          <a:prstGeom prst="rect">
            <a:avLst/>
          </a:prstGeom>
          <a:noFill/>
          <a:ln>
            <a:noFill/>
          </a:ln>
        </p:spPr>
        <p:txBody>
          <a:bodyPr anchorCtr="0" anchor="b" bIns="0" lIns="0" spcFirstLastPara="1" rIns="91425" wrap="square" tIns="0">
            <a:noAutofit/>
          </a:bodyPr>
          <a:lstStyle>
            <a:lvl1pPr lvl="0" algn="l">
              <a:lnSpc>
                <a:spcPct val="115000"/>
              </a:lnSpc>
              <a:spcBef>
                <a:spcPts val="0"/>
              </a:spcBef>
              <a:spcAft>
                <a:spcPts val="0"/>
              </a:spcAft>
              <a:buSzPts val="1200"/>
              <a:buNone/>
              <a:defRPr sz="1200">
                <a:solidFill>
                  <a:schemeClr val="accent3"/>
                </a:solidFill>
                <a:latin typeface="Urbanist Medium"/>
                <a:ea typeface="Urbanist Medium"/>
                <a:cs typeface="Urbanist Medium"/>
                <a:sym typeface="Urbanist Medium"/>
              </a:defRPr>
            </a:lvl1pPr>
            <a:lvl2pPr lvl="1"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214" name="Google Shape;214;p13"/>
          <p:cNvSpPr txBox="1"/>
          <p:nvPr>
            <p:ph idx="24" type="subTitle"/>
          </p:nvPr>
        </p:nvSpPr>
        <p:spPr>
          <a:xfrm>
            <a:off x="7542500" y="3947285"/>
            <a:ext cx="1370400" cy="1719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SzPts val="1200"/>
              <a:buNone/>
              <a:defRPr sz="1000">
                <a:latin typeface="Urbanist Medium"/>
                <a:ea typeface="Urbanist Medium"/>
                <a:cs typeface="Urbanist Medium"/>
                <a:sym typeface="Urbanist Medium"/>
              </a:defRPr>
            </a:lvl1pPr>
            <a:lvl2pPr lvl="1"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cxnSp>
        <p:nvCxnSpPr>
          <p:cNvPr id="215" name="Google Shape;215;p13"/>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p13"/>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217" name="Google Shape;217;p13"/>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ALT 2">
  <p:cSld name="BLANK_1_1_1_1_1_1">
    <p:spTree>
      <p:nvGrpSpPr>
        <p:cNvPr id="218" name="Shape 218"/>
        <p:cNvGrpSpPr/>
        <p:nvPr/>
      </p:nvGrpSpPr>
      <p:grpSpPr>
        <a:xfrm>
          <a:off x="0" y="0"/>
          <a:ext cx="0" cy="0"/>
          <a:chOff x="0" y="0"/>
          <a:chExt cx="0" cy="0"/>
        </a:xfrm>
      </p:grpSpPr>
      <p:sp>
        <p:nvSpPr>
          <p:cNvPr id="219" name="Google Shape;219;p14"/>
          <p:cNvSpPr/>
          <p:nvPr>
            <p:ph idx="2" type="pic"/>
          </p:nvPr>
        </p:nvSpPr>
        <p:spPr>
          <a:xfrm>
            <a:off x="9425" y="-3075"/>
            <a:ext cx="9144000" cy="4641000"/>
          </a:xfrm>
          <a:prstGeom prst="rect">
            <a:avLst/>
          </a:prstGeom>
          <a:noFill/>
          <a:ln>
            <a:noFill/>
          </a:ln>
        </p:spPr>
      </p:sp>
      <p:sp>
        <p:nvSpPr>
          <p:cNvPr id="220" name="Google Shape;220;p14"/>
          <p:cNvSpPr txBox="1"/>
          <p:nvPr>
            <p:ph type="title"/>
          </p:nvPr>
        </p:nvSpPr>
        <p:spPr>
          <a:xfrm>
            <a:off x="234125" y="3337800"/>
            <a:ext cx="8574600" cy="1114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000"/>
              <a:buNone/>
              <a:defRPr sz="3400"/>
            </a:lvl1pPr>
            <a:lvl2pPr lvl="1" algn="l">
              <a:lnSpc>
                <a:spcPct val="115000"/>
              </a:lnSpc>
              <a:spcBef>
                <a:spcPts val="0"/>
              </a:spcBef>
              <a:spcAft>
                <a:spcPts val="0"/>
              </a:spcAft>
              <a:buSzPts val="3000"/>
              <a:buNone/>
              <a:defRPr sz="3400"/>
            </a:lvl2pPr>
            <a:lvl3pPr lvl="2" algn="l">
              <a:lnSpc>
                <a:spcPct val="115000"/>
              </a:lnSpc>
              <a:spcBef>
                <a:spcPts val="0"/>
              </a:spcBef>
              <a:spcAft>
                <a:spcPts val="0"/>
              </a:spcAft>
              <a:buSzPts val="3000"/>
              <a:buNone/>
              <a:defRPr sz="3400"/>
            </a:lvl3pPr>
            <a:lvl4pPr lvl="3" algn="l">
              <a:lnSpc>
                <a:spcPct val="115000"/>
              </a:lnSpc>
              <a:spcBef>
                <a:spcPts val="0"/>
              </a:spcBef>
              <a:spcAft>
                <a:spcPts val="0"/>
              </a:spcAft>
              <a:buSzPts val="3000"/>
              <a:buNone/>
              <a:defRPr sz="3400"/>
            </a:lvl4pPr>
            <a:lvl5pPr lvl="4" algn="l">
              <a:lnSpc>
                <a:spcPct val="115000"/>
              </a:lnSpc>
              <a:spcBef>
                <a:spcPts val="0"/>
              </a:spcBef>
              <a:spcAft>
                <a:spcPts val="0"/>
              </a:spcAft>
              <a:buSzPts val="3000"/>
              <a:buNone/>
              <a:defRPr sz="3400"/>
            </a:lvl5pPr>
            <a:lvl6pPr lvl="5" algn="l">
              <a:lnSpc>
                <a:spcPct val="115000"/>
              </a:lnSpc>
              <a:spcBef>
                <a:spcPts val="0"/>
              </a:spcBef>
              <a:spcAft>
                <a:spcPts val="0"/>
              </a:spcAft>
              <a:buSzPts val="3000"/>
              <a:buNone/>
              <a:defRPr sz="3400"/>
            </a:lvl6pPr>
            <a:lvl7pPr lvl="6" algn="l">
              <a:lnSpc>
                <a:spcPct val="115000"/>
              </a:lnSpc>
              <a:spcBef>
                <a:spcPts val="0"/>
              </a:spcBef>
              <a:spcAft>
                <a:spcPts val="0"/>
              </a:spcAft>
              <a:buSzPts val="3000"/>
              <a:buNone/>
              <a:defRPr sz="3400"/>
            </a:lvl7pPr>
            <a:lvl8pPr lvl="7" algn="l">
              <a:lnSpc>
                <a:spcPct val="115000"/>
              </a:lnSpc>
              <a:spcBef>
                <a:spcPts val="0"/>
              </a:spcBef>
              <a:spcAft>
                <a:spcPts val="0"/>
              </a:spcAft>
              <a:buSzPts val="3000"/>
              <a:buNone/>
              <a:defRPr sz="3400"/>
            </a:lvl8pPr>
            <a:lvl9pPr lvl="8" algn="l">
              <a:lnSpc>
                <a:spcPct val="115000"/>
              </a:lnSpc>
              <a:spcBef>
                <a:spcPts val="0"/>
              </a:spcBef>
              <a:spcAft>
                <a:spcPts val="0"/>
              </a:spcAft>
              <a:buSzPts val="3000"/>
              <a:buNone/>
              <a:defRPr sz="3400"/>
            </a:lvl9pPr>
          </a:lstStyle>
          <a:p/>
        </p:txBody>
      </p:sp>
      <p:sp>
        <p:nvSpPr>
          <p:cNvPr id="221" name="Google Shape;221;p14"/>
          <p:cNvSpPr txBox="1"/>
          <p:nvPr>
            <p:ph idx="1" type="subTitle"/>
          </p:nvPr>
        </p:nvSpPr>
        <p:spPr>
          <a:xfrm>
            <a:off x="228600" y="228600"/>
            <a:ext cx="28701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sp>
        <p:nvSpPr>
          <p:cNvPr id="222" name="Google Shape;222;p14"/>
          <p:cNvSpPr txBox="1"/>
          <p:nvPr>
            <p:ph idx="3"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23" name="Google Shape;223;p14"/>
          <p:cNvSpPr txBox="1"/>
          <p:nvPr>
            <p:ph idx="4"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24" name="Google Shape;224;p14"/>
          <p:cNvSpPr txBox="1"/>
          <p:nvPr>
            <p:ph idx="5"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225" name="Google Shape;225;p14"/>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
        <p:nvSpPr>
          <p:cNvPr id="226" name="Google Shape;226;p14"/>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227" name="Google Shape;227;p14"/>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ds w/ images">
  <p:cSld name="BLANK_1_1_1_1_1_1_1_1_1_1_3">
    <p:spTree>
      <p:nvGrpSpPr>
        <p:cNvPr id="228" name="Shape 228"/>
        <p:cNvGrpSpPr/>
        <p:nvPr/>
      </p:nvGrpSpPr>
      <p:grpSpPr>
        <a:xfrm>
          <a:off x="0" y="0"/>
          <a:ext cx="0" cy="0"/>
          <a:chOff x="0" y="0"/>
          <a:chExt cx="0" cy="0"/>
        </a:xfrm>
      </p:grpSpPr>
      <p:sp>
        <p:nvSpPr>
          <p:cNvPr id="229" name="Google Shape;229;p15"/>
          <p:cNvSpPr txBox="1"/>
          <p:nvPr>
            <p:ph idx="1"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30" name="Google Shape;230;p15"/>
          <p:cNvSpPr txBox="1"/>
          <p:nvPr>
            <p:ph idx="2"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31" name="Google Shape;231;p15"/>
          <p:cNvSpPr txBox="1"/>
          <p:nvPr>
            <p:ph idx="3"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grpSp>
        <p:nvGrpSpPr>
          <p:cNvPr id="232" name="Google Shape;232;p15"/>
          <p:cNvGrpSpPr/>
          <p:nvPr/>
        </p:nvGrpSpPr>
        <p:grpSpPr>
          <a:xfrm rot="5400000">
            <a:off x="8691475" y="228504"/>
            <a:ext cx="228589" cy="228623"/>
            <a:chOff x="1688332" y="4135245"/>
            <a:chExt cx="338700" cy="338700"/>
          </a:xfrm>
        </p:grpSpPr>
        <p:sp>
          <p:nvSpPr>
            <p:cNvPr id="233" name="Google Shape;233;p15"/>
            <p:cNvSpPr/>
            <p:nvPr/>
          </p:nvSpPr>
          <p:spPr>
            <a:xfrm rot="-5400000">
              <a:off x="1688332" y="4135245"/>
              <a:ext cx="338700" cy="338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grpSp>
          <p:nvGrpSpPr>
            <p:cNvPr id="234" name="Google Shape;234;p15"/>
            <p:cNvGrpSpPr/>
            <p:nvPr/>
          </p:nvGrpSpPr>
          <p:grpSpPr>
            <a:xfrm rot="-5400000">
              <a:off x="1787014" y="4262191"/>
              <a:ext cx="169598" cy="84809"/>
              <a:chOff x="498725" y="2069800"/>
              <a:chExt cx="205200" cy="102600"/>
            </a:xfrm>
          </p:grpSpPr>
          <p:cxnSp>
            <p:nvCxnSpPr>
              <p:cNvPr id="235" name="Google Shape;235;p15"/>
              <p:cNvCxnSpPr/>
              <p:nvPr/>
            </p:nvCxnSpPr>
            <p:spPr>
              <a:xfrm>
                <a:off x="498725" y="2069800"/>
                <a:ext cx="102600" cy="102600"/>
              </a:xfrm>
              <a:prstGeom prst="straightConnector1">
                <a:avLst/>
              </a:prstGeom>
              <a:noFill/>
              <a:ln cap="flat" cmpd="sng" w="9525">
                <a:solidFill>
                  <a:schemeClr val="dk1"/>
                </a:solidFill>
                <a:prstDash val="solid"/>
                <a:round/>
                <a:headEnd len="sm" w="sm" type="none"/>
                <a:tailEnd len="sm" w="sm" type="none"/>
              </a:ln>
            </p:spPr>
          </p:cxnSp>
          <p:cxnSp>
            <p:nvCxnSpPr>
              <p:cNvPr id="236" name="Google Shape;236;p15"/>
              <p:cNvCxnSpPr/>
              <p:nvPr/>
            </p:nvCxnSpPr>
            <p:spPr>
              <a:xfrm flipH="1">
                <a:off x="601325" y="2069800"/>
                <a:ext cx="102600" cy="102600"/>
              </a:xfrm>
              <a:prstGeom prst="straightConnector1">
                <a:avLst/>
              </a:prstGeom>
              <a:noFill/>
              <a:ln cap="flat" cmpd="sng" w="9525">
                <a:solidFill>
                  <a:schemeClr val="dk1"/>
                </a:solidFill>
                <a:prstDash val="solid"/>
                <a:round/>
                <a:headEnd len="sm" w="sm" type="none"/>
                <a:tailEnd len="sm" w="sm" type="none"/>
              </a:ln>
            </p:spPr>
          </p:cxnSp>
        </p:grpSp>
      </p:grpSp>
      <p:sp>
        <p:nvSpPr>
          <p:cNvPr id="237" name="Google Shape;237;p15"/>
          <p:cNvSpPr/>
          <p:nvPr>
            <p:ph idx="4" type="pic"/>
          </p:nvPr>
        </p:nvSpPr>
        <p:spPr>
          <a:xfrm>
            <a:off x="426700" y="1896600"/>
            <a:ext cx="665400" cy="685500"/>
          </a:xfrm>
          <a:prstGeom prst="roundRect">
            <a:avLst>
              <a:gd fmla="val 17601" name="adj"/>
            </a:avLst>
          </a:prstGeom>
          <a:noFill/>
          <a:ln>
            <a:noFill/>
          </a:ln>
        </p:spPr>
      </p:sp>
      <p:sp>
        <p:nvSpPr>
          <p:cNvPr id="238" name="Google Shape;238;p15"/>
          <p:cNvSpPr txBox="1"/>
          <p:nvPr>
            <p:ph idx="5" type="subTitle"/>
          </p:nvPr>
        </p:nvSpPr>
        <p:spPr>
          <a:xfrm>
            <a:off x="426700" y="2708802"/>
            <a:ext cx="1761900" cy="228600"/>
          </a:xfrm>
          <a:prstGeom prst="rect">
            <a:avLst/>
          </a:prstGeom>
          <a:noFill/>
          <a:ln>
            <a:noFill/>
          </a:ln>
        </p:spPr>
        <p:txBody>
          <a:bodyPr anchorCtr="0" anchor="b" bIns="0" lIns="0" spcFirstLastPara="1" rIns="91425" wrap="square" tIns="0">
            <a:noAutofit/>
          </a:bodyPr>
          <a:lstStyle>
            <a:lvl1pPr lvl="0" algn="l">
              <a:lnSpc>
                <a:spcPct val="85000"/>
              </a:lnSpc>
              <a:spcBef>
                <a:spcPts val="0"/>
              </a:spcBef>
              <a:spcAft>
                <a:spcPts val="0"/>
              </a:spcAft>
              <a:buSzPts val="1200"/>
              <a:buNone/>
              <a:defRPr>
                <a:solidFill>
                  <a:schemeClr val="accent3"/>
                </a:solidFill>
                <a:latin typeface="Urbanist Medium"/>
                <a:ea typeface="Urbanist Medium"/>
                <a:cs typeface="Urbanist Medium"/>
                <a:sym typeface="Urbanist Medium"/>
              </a:defRPr>
            </a:lvl1pPr>
            <a:lvl2pPr lvl="1"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239" name="Google Shape;239;p15"/>
          <p:cNvSpPr txBox="1"/>
          <p:nvPr>
            <p:ph idx="6" type="subTitle"/>
          </p:nvPr>
        </p:nvSpPr>
        <p:spPr>
          <a:xfrm>
            <a:off x="426700" y="2936076"/>
            <a:ext cx="1761900" cy="163800"/>
          </a:xfrm>
          <a:prstGeom prst="rect">
            <a:avLst/>
          </a:prstGeom>
          <a:noFill/>
          <a:ln>
            <a:noFill/>
          </a:ln>
        </p:spPr>
        <p:txBody>
          <a:bodyPr anchorCtr="0" anchor="t" bIns="0" lIns="0" spcFirstLastPara="1" rIns="91425" wrap="square" tIns="0">
            <a:noAutofit/>
          </a:bodyPr>
          <a:lstStyle>
            <a:lvl1pPr lvl="0" algn="l">
              <a:lnSpc>
                <a:spcPct val="85000"/>
              </a:lnSpc>
              <a:spcBef>
                <a:spcPts val="0"/>
              </a:spcBef>
              <a:spcAft>
                <a:spcPts val="0"/>
              </a:spcAft>
              <a:buSzPts val="1200"/>
              <a:buNone/>
              <a:defRPr sz="1200">
                <a:latin typeface="Urbanist Medium"/>
                <a:ea typeface="Urbanist Medium"/>
                <a:cs typeface="Urbanist Medium"/>
                <a:sym typeface="Urbanist Medium"/>
              </a:defRPr>
            </a:lvl1pPr>
            <a:lvl2pPr lvl="1"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240" name="Google Shape;240;p15"/>
          <p:cNvSpPr txBox="1"/>
          <p:nvPr>
            <p:ph idx="7" type="body"/>
          </p:nvPr>
        </p:nvSpPr>
        <p:spPr>
          <a:xfrm>
            <a:off x="426700" y="3251425"/>
            <a:ext cx="1761900" cy="965100"/>
          </a:xfrm>
          <a:prstGeom prst="rect">
            <a:avLst/>
          </a:prstGeom>
          <a:noFill/>
          <a:ln>
            <a:noFill/>
          </a:ln>
        </p:spPr>
        <p:txBody>
          <a:bodyPr anchorCtr="0" anchor="t" bIns="0" lIns="0" spcFirstLastPara="1" rIns="91425" wrap="square" tIns="0">
            <a:noAutofit/>
          </a:bodyPr>
          <a:lstStyle>
            <a:lvl1pPr indent="-292100" lvl="0" marL="457200" algn="l">
              <a:lnSpc>
                <a:spcPct val="115000"/>
              </a:lnSpc>
              <a:spcBef>
                <a:spcPts val="0"/>
              </a:spcBef>
              <a:spcAft>
                <a:spcPts val="0"/>
              </a:spcAft>
              <a:buClr>
                <a:schemeClr val="lt1"/>
              </a:buClr>
              <a:buSzPts val="1000"/>
              <a:buFont typeface="Urbanist"/>
              <a:buChar char="●"/>
              <a:defRPr sz="1000"/>
            </a:lvl1pPr>
            <a:lvl2pPr indent="-292100" lvl="1" marL="914400" algn="l">
              <a:lnSpc>
                <a:spcPct val="115000"/>
              </a:lnSpc>
              <a:spcBef>
                <a:spcPts val="0"/>
              </a:spcBef>
              <a:spcAft>
                <a:spcPts val="0"/>
              </a:spcAft>
              <a:buClr>
                <a:schemeClr val="lt1"/>
              </a:buClr>
              <a:buSzPts val="1000"/>
              <a:buFont typeface="Urbanist"/>
              <a:buChar char="○"/>
              <a:defRPr sz="1000"/>
            </a:lvl2pPr>
            <a:lvl3pPr indent="-292100" lvl="2" marL="1371600" algn="l">
              <a:lnSpc>
                <a:spcPct val="115000"/>
              </a:lnSpc>
              <a:spcBef>
                <a:spcPts val="0"/>
              </a:spcBef>
              <a:spcAft>
                <a:spcPts val="0"/>
              </a:spcAft>
              <a:buClr>
                <a:schemeClr val="lt1"/>
              </a:buClr>
              <a:buSzPts val="1000"/>
              <a:buFont typeface="Urbanist"/>
              <a:buChar char="■"/>
              <a:defRPr sz="1000"/>
            </a:lvl3pPr>
            <a:lvl4pPr indent="-292100" lvl="3" marL="1828800" algn="l">
              <a:lnSpc>
                <a:spcPct val="115000"/>
              </a:lnSpc>
              <a:spcBef>
                <a:spcPts val="0"/>
              </a:spcBef>
              <a:spcAft>
                <a:spcPts val="0"/>
              </a:spcAft>
              <a:buClr>
                <a:schemeClr val="lt1"/>
              </a:buClr>
              <a:buSzPts val="1000"/>
              <a:buFont typeface="Urbanist"/>
              <a:buChar char="●"/>
              <a:defRPr sz="1000"/>
            </a:lvl4pPr>
            <a:lvl5pPr indent="-292100" lvl="4" marL="2286000" algn="l">
              <a:lnSpc>
                <a:spcPct val="115000"/>
              </a:lnSpc>
              <a:spcBef>
                <a:spcPts val="0"/>
              </a:spcBef>
              <a:spcAft>
                <a:spcPts val="0"/>
              </a:spcAft>
              <a:buClr>
                <a:schemeClr val="lt1"/>
              </a:buClr>
              <a:buSzPts val="1000"/>
              <a:buFont typeface="Urbanist"/>
              <a:buChar char="○"/>
              <a:defRPr sz="1000"/>
            </a:lvl5pPr>
            <a:lvl6pPr indent="-292100" lvl="5" marL="2743200" algn="l">
              <a:lnSpc>
                <a:spcPct val="115000"/>
              </a:lnSpc>
              <a:spcBef>
                <a:spcPts val="0"/>
              </a:spcBef>
              <a:spcAft>
                <a:spcPts val="0"/>
              </a:spcAft>
              <a:buClr>
                <a:schemeClr val="lt1"/>
              </a:buClr>
              <a:buSzPts val="1000"/>
              <a:buFont typeface="Urbanist"/>
              <a:buChar char="■"/>
              <a:defRPr sz="1000"/>
            </a:lvl6pPr>
            <a:lvl7pPr indent="-292100" lvl="6" marL="3200400" algn="l">
              <a:lnSpc>
                <a:spcPct val="115000"/>
              </a:lnSpc>
              <a:spcBef>
                <a:spcPts val="0"/>
              </a:spcBef>
              <a:spcAft>
                <a:spcPts val="0"/>
              </a:spcAft>
              <a:buClr>
                <a:schemeClr val="lt1"/>
              </a:buClr>
              <a:buSzPts val="1000"/>
              <a:buFont typeface="Urbanist"/>
              <a:buChar char="●"/>
              <a:defRPr sz="1000"/>
            </a:lvl7pPr>
            <a:lvl8pPr indent="-292100" lvl="7" marL="3657600" algn="l">
              <a:lnSpc>
                <a:spcPct val="115000"/>
              </a:lnSpc>
              <a:spcBef>
                <a:spcPts val="0"/>
              </a:spcBef>
              <a:spcAft>
                <a:spcPts val="0"/>
              </a:spcAft>
              <a:buClr>
                <a:schemeClr val="lt1"/>
              </a:buClr>
              <a:buSzPts val="1000"/>
              <a:buFont typeface="Urbanist"/>
              <a:buChar char="○"/>
              <a:defRPr sz="1000"/>
            </a:lvl8pPr>
            <a:lvl9pPr indent="-292100" lvl="8" marL="4114800" algn="l">
              <a:lnSpc>
                <a:spcPct val="115000"/>
              </a:lnSpc>
              <a:spcBef>
                <a:spcPts val="0"/>
              </a:spcBef>
              <a:spcAft>
                <a:spcPts val="0"/>
              </a:spcAft>
              <a:buClr>
                <a:schemeClr val="lt1"/>
              </a:buClr>
              <a:buSzPts val="1000"/>
              <a:buFont typeface="Urbanist"/>
              <a:buChar char="■"/>
              <a:defRPr sz="1000"/>
            </a:lvl9pPr>
          </a:lstStyle>
          <a:p/>
        </p:txBody>
      </p:sp>
      <p:sp>
        <p:nvSpPr>
          <p:cNvPr id="241" name="Google Shape;241;p15"/>
          <p:cNvSpPr/>
          <p:nvPr>
            <p:ph idx="8" type="pic"/>
          </p:nvPr>
        </p:nvSpPr>
        <p:spPr>
          <a:xfrm>
            <a:off x="2621800" y="1896600"/>
            <a:ext cx="665400" cy="685500"/>
          </a:xfrm>
          <a:prstGeom prst="roundRect">
            <a:avLst>
              <a:gd fmla="val 17601" name="adj"/>
            </a:avLst>
          </a:prstGeom>
          <a:noFill/>
          <a:ln>
            <a:noFill/>
          </a:ln>
        </p:spPr>
      </p:sp>
      <p:sp>
        <p:nvSpPr>
          <p:cNvPr id="242" name="Google Shape;242;p15"/>
          <p:cNvSpPr txBox="1"/>
          <p:nvPr>
            <p:ph idx="9" type="subTitle"/>
          </p:nvPr>
        </p:nvSpPr>
        <p:spPr>
          <a:xfrm>
            <a:off x="2621800" y="2708807"/>
            <a:ext cx="1761900" cy="228600"/>
          </a:xfrm>
          <a:prstGeom prst="rect">
            <a:avLst/>
          </a:prstGeom>
          <a:noFill/>
          <a:ln>
            <a:noFill/>
          </a:ln>
        </p:spPr>
        <p:txBody>
          <a:bodyPr anchorCtr="0" anchor="b" bIns="0" lIns="0" spcFirstLastPara="1" rIns="91425" wrap="square" tIns="0">
            <a:noAutofit/>
          </a:bodyPr>
          <a:lstStyle>
            <a:lvl1pPr lvl="0" algn="l">
              <a:lnSpc>
                <a:spcPct val="85000"/>
              </a:lnSpc>
              <a:spcBef>
                <a:spcPts val="0"/>
              </a:spcBef>
              <a:spcAft>
                <a:spcPts val="0"/>
              </a:spcAft>
              <a:buSzPts val="1200"/>
              <a:buNone/>
              <a:defRPr>
                <a:solidFill>
                  <a:schemeClr val="accent3"/>
                </a:solidFill>
                <a:latin typeface="Urbanist Medium"/>
                <a:ea typeface="Urbanist Medium"/>
                <a:cs typeface="Urbanist Medium"/>
                <a:sym typeface="Urbanist Medium"/>
              </a:defRPr>
            </a:lvl1pPr>
            <a:lvl2pPr lvl="1"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243" name="Google Shape;243;p15"/>
          <p:cNvSpPr txBox="1"/>
          <p:nvPr>
            <p:ph idx="13" type="subTitle"/>
          </p:nvPr>
        </p:nvSpPr>
        <p:spPr>
          <a:xfrm>
            <a:off x="2621800" y="2936075"/>
            <a:ext cx="1761900" cy="163800"/>
          </a:xfrm>
          <a:prstGeom prst="rect">
            <a:avLst/>
          </a:prstGeom>
          <a:noFill/>
          <a:ln>
            <a:noFill/>
          </a:ln>
        </p:spPr>
        <p:txBody>
          <a:bodyPr anchorCtr="0" anchor="t" bIns="0" lIns="0" spcFirstLastPara="1" rIns="91425" wrap="square" tIns="0">
            <a:noAutofit/>
          </a:bodyPr>
          <a:lstStyle>
            <a:lvl1pPr lvl="0" algn="l">
              <a:lnSpc>
                <a:spcPct val="85000"/>
              </a:lnSpc>
              <a:spcBef>
                <a:spcPts val="0"/>
              </a:spcBef>
              <a:spcAft>
                <a:spcPts val="0"/>
              </a:spcAft>
              <a:buSzPts val="1200"/>
              <a:buNone/>
              <a:defRPr sz="1200">
                <a:latin typeface="Urbanist Medium"/>
                <a:ea typeface="Urbanist Medium"/>
                <a:cs typeface="Urbanist Medium"/>
                <a:sym typeface="Urbanist Medium"/>
              </a:defRPr>
            </a:lvl1pPr>
            <a:lvl2pPr lvl="1"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244" name="Google Shape;244;p15"/>
          <p:cNvSpPr txBox="1"/>
          <p:nvPr>
            <p:ph idx="14" type="body"/>
          </p:nvPr>
        </p:nvSpPr>
        <p:spPr>
          <a:xfrm>
            <a:off x="2621800" y="3251425"/>
            <a:ext cx="1705800" cy="965100"/>
          </a:xfrm>
          <a:prstGeom prst="rect">
            <a:avLst/>
          </a:prstGeom>
          <a:noFill/>
          <a:ln>
            <a:noFill/>
          </a:ln>
        </p:spPr>
        <p:txBody>
          <a:bodyPr anchorCtr="0" anchor="t" bIns="0" lIns="0" spcFirstLastPara="1" rIns="91425" wrap="square" tIns="0">
            <a:noAutofit/>
          </a:bodyPr>
          <a:lstStyle>
            <a:lvl1pPr indent="-292100" lvl="0" marL="457200" algn="l">
              <a:lnSpc>
                <a:spcPct val="115000"/>
              </a:lnSpc>
              <a:spcBef>
                <a:spcPts val="0"/>
              </a:spcBef>
              <a:spcAft>
                <a:spcPts val="0"/>
              </a:spcAft>
              <a:buClr>
                <a:schemeClr val="lt1"/>
              </a:buClr>
              <a:buSzPts val="1000"/>
              <a:buFont typeface="Urbanist"/>
              <a:buChar char="●"/>
              <a:defRPr sz="1000"/>
            </a:lvl1pPr>
            <a:lvl2pPr indent="-292100" lvl="1" marL="914400" algn="l">
              <a:lnSpc>
                <a:spcPct val="115000"/>
              </a:lnSpc>
              <a:spcBef>
                <a:spcPts val="0"/>
              </a:spcBef>
              <a:spcAft>
                <a:spcPts val="0"/>
              </a:spcAft>
              <a:buClr>
                <a:schemeClr val="lt1"/>
              </a:buClr>
              <a:buSzPts val="1000"/>
              <a:buFont typeface="Urbanist"/>
              <a:buChar char="○"/>
              <a:defRPr sz="1000"/>
            </a:lvl2pPr>
            <a:lvl3pPr indent="-292100" lvl="2" marL="1371600" algn="l">
              <a:lnSpc>
                <a:spcPct val="115000"/>
              </a:lnSpc>
              <a:spcBef>
                <a:spcPts val="0"/>
              </a:spcBef>
              <a:spcAft>
                <a:spcPts val="0"/>
              </a:spcAft>
              <a:buClr>
                <a:schemeClr val="lt1"/>
              </a:buClr>
              <a:buSzPts val="1000"/>
              <a:buFont typeface="Urbanist"/>
              <a:buChar char="■"/>
              <a:defRPr sz="1000"/>
            </a:lvl3pPr>
            <a:lvl4pPr indent="-292100" lvl="3" marL="1828800" algn="l">
              <a:lnSpc>
                <a:spcPct val="115000"/>
              </a:lnSpc>
              <a:spcBef>
                <a:spcPts val="0"/>
              </a:spcBef>
              <a:spcAft>
                <a:spcPts val="0"/>
              </a:spcAft>
              <a:buClr>
                <a:schemeClr val="lt1"/>
              </a:buClr>
              <a:buSzPts val="1000"/>
              <a:buFont typeface="Urbanist"/>
              <a:buChar char="●"/>
              <a:defRPr sz="1000"/>
            </a:lvl4pPr>
            <a:lvl5pPr indent="-292100" lvl="4" marL="2286000" algn="l">
              <a:lnSpc>
                <a:spcPct val="115000"/>
              </a:lnSpc>
              <a:spcBef>
                <a:spcPts val="0"/>
              </a:spcBef>
              <a:spcAft>
                <a:spcPts val="0"/>
              </a:spcAft>
              <a:buClr>
                <a:schemeClr val="lt1"/>
              </a:buClr>
              <a:buSzPts val="1000"/>
              <a:buFont typeface="Urbanist"/>
              <a:buChar char="○"/>
              <a:defRPr sz="1000"/>
            </a:lvl5pPr>
            <a:lvl6pPr indent="-292100" lvl="5" marL="2743200" algn="l">
              <a:lnSpc>
                <a:spcPct val="115000"/>
              </a:lnSpc>
              <a:spcBef>
                <a:spcPts val="0"/>
              </a:spcBef>
              <a:spcAft>
                <a:spcPts val="0"/>
              </a:spcAft>
              <a:buClr>
                <a:schemeClr val="lt1"/>
              </a:buClr>
              <a:buSzPts val="1000"/>
              <a:buFont typeface="Urbanist"/>
              <a:buChar char="■"/>
              <a:defRPr sz="1000"/>
            </a:lvl6pPr>
            <a:lvl7pPr indent="-292100" lvl="6" marL="3200400" algn="l">
              <a:lnSpc>
                <a:spcPct val="115000"/>
              </a:lnSpc>
              <a:spcBef>
                <a:spcPts val="0"/>
              </a:spcBef>
              <a:spcAft>
                <a:spcPts val="0"/>
              </a:spcAft>
              <a:buClr>
                <a:schemeClr val="lt1"/>
              </a:buClr>
              <a:buSzPts val="1000"/>
              <a:buFont typeface="Urbanist"/>
              <a:buChar char="●"/>
              <a:defRPr sz="1000"/>
            </a:lvl7pPr>
            <a:lvl8pPr indent="-292100" lvl="7" marL="3657600" algn="l">
              <a:lnSpc>
                <a:spcPct val="115000"/>
              </a:lnSpc>
              <a:spcBef>
                <a:spcPts val="0"/>
              </a:spcBef>
              <a:spcAft>
                <a:spcPts val="0"/>
              </a:spcAft>
              <a:buClr>
                <a:schemeClr val="lt1"/>
              </a:buClr>
              <a:buSzPts val="1000"/>
              <a:buFont typeface="Urbanist"/>
              <a:buChar char="○"/>
              <a:defRPr sz="1000"/>
            </a:lvl8pPr>
            <a:lvl9pPr indent="-292100" lvl="8" marL="4114800" algn="l">
              <a:lnSpc>
                <a:spcPct val="115000"/>
              </a:lnSpc>
              <a:spcBef>
                <a:spcPts val="0"/>
              </a:spcBef>
              <a:spcAft>
                <a:spcPts val="0"/>
              </a:spcAft>
              <a:buClr>
                <a:schemeClr val="lt1"/>
              </a:buClr>
              <a:buSzPts val="1000"/>
              <a:buFont typeface="Urbanist"/>
              <a:buChar char="■"/>
              <a:defRPr sz="1000"/>
            </a:lvl9pPr>
          </a:lstStyle>
          <a:p/>
        </p:txBody>
      </p:sp>
      <p:sp>
        <p:nvSpPr>
          <p:cNvPr id="245" name="Google Shape;245;p15"/>
          <p:cNvSpPr/>
          <p:nvPr>
            <p:ph idx="15" type="pic"/>
          </p:nvPr>
        </p:nvSpPr>
        <p:spPr>
          <a:xfrm>
            <a:off x="4816900" y="1896600"/>
            <a:ext cx="665400" cy="685500"/>
          </a:xfrm>
          <a:prstGeom prst="roundRect">
            <a:avLst>
              <a:gd fmla="val 17601" name="adj"/>
            </a:avLst>
          </a:prstGeom>
          <a:noFill/>
          <a:ln>
            <a:noFill/>
          </a:ln>
        </p:spPr>
      </p:sp>
      <p:sp>
        <p:nvSpPr>
          <p:cNvPr id="246" name="Google Shape;246;p15"/>
          <p:cNvSpPr txBox="1"/>
          <p:nvPr>
            <p:ph idx="16" type="subTitle"/>
          </p:nvPr>
        </p:nvSpPr>
        <p:spPr>
          <a:xfrm>
            <a:off x="4816900" y="2708808"/>
            <a:ext cx="1761900" cy="228600"/>
          </a:xfrm>
          <a:prstGeom prst="rect">
            <a:avLst/>
          </a:prstGeom>
          <a:noFill/>
          <a:ln>
            <a:noFill/>
          </a:ln>
        </p:spPr>
        <p:txBody>
          <a:bodyPr anchorCtr="0" anchor="b" bIns="0" lIns="0" spcFirstLastPara="1" rIns="91425" wrap="square" tIns="0">
            <a:noAutofit/>
          </a:bodyPr>
          <a:lstStyle>
            <a:lvl1pPr lvl="0" algn="l">
              <a:lnSpc>
                <a:spcPct val="85000"/>
              </a:lnSpc>
              <a:spcBef>
                <a:spcPts val="0"/>
              </a:spcBef>
              <a:spcAft>
                <a:spcPts val="0"/>
              </a:spcAft>
              <a:buSzPts val="1200"/>
              <a:buNone/>
              <a:defRPr>
                <a:solidFill>
                  <a:schemeClr val="accent3"/>
                </a:solidFill>
                <a:latin typeface="Urbanist Medium"/>
                <a:ea typeface="Urbanist Medium"/>
                <a:cs typeface="Urbanist Medium"/>
                <a:sym typeface="Urbanist Medium"/>
              </a:defRPr>
            </a:lvl1pPr>
            <a:lvl2pPr lvl="1"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247" name="Google Shape;247;p15"/>
          <p:cNvSpPr txBox="1"/>
          <p:nvPr>
            <p:ph idx="17" type="subTitle"/>
          </p:nvPr>
        </p:nvSpPr>
        <p:spPr>
          <a:xfrm>
            <a:off x="4816900" y="2936076"/>
            <a:ext cx="1761900" cy="163800"/>
          </a:xfrm>
          <a:prstGeom prst="rect">
            <a:avLst/>
          </a:prstGeom>
          <a:noFill/>
          <a:ln>
            <a:noFill/>
          </a:ln>
        </p:spPr>
        <p:txBody>
          <a:bodyPr anchorCtr="0" anchor="t" bIns="0" lIns="0" spcFirstLastPara="1" rIns="91425" wrap="square" tIns="0">
            <a:noAutofit/>
          </a:bodyPr>
          <a:lstStyle>
            <a:lvl1pPr lvl="0" algn="l">
              <a:lnSpc>
                <a:spcPct val="85000"/>
              </a:lnSpc>
              <a:spcBef>
                <a:spcPts val="0"/>
              </a:spcBef>
              <a:spcAft>
                <a:spcPts val="0"/>
              </a:spcAft>
              <a:buSzPts val="1200"/>
              <a:buNone/>
              <a:defRPr sz="1200">
                <a:latin typeface="Urbanist Medium"/>
                <a:ea typeface="Urbanist Medium"/>
                <a:cs typeface="Urbanist Medium"/>
                <a:sym typeface="Urbanist Medium"/>
              </a:defRPr>
            </a:lvl1pPr>
            <a:lvl2pPr lvl="1"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248" name="Google Shape;248;p15"/>
          <p:cNvSpPr txBox="1"/>
          <p:nvPr>
            <p:ph idx="18" type="body"/>
          </p:nvPr>
        </p:nvSpPr>
        <p:spPr>
          <a:xfrm>
            <a:off x="4817025" y="3251425"/>
            <a:ext cx="1761900" cy="965100"/>
          </a:xfrm>
          <a:prstGeom prst="rect">
            <a:avLst/>
          </a:prstGeom>
          <a:noFill/>
          <a:ln>
            <a:noFill/>
          </a:ln>
        </p:spPr>
        <p:txBody>
          <a:bodyPr anchorCtr="0" anchor="t" bIns="0" lIns="0" spcFirstLastPara="1" rIns="91425" wrap="square" tIns="0">
            <a:noAutofit/>
          </a:bodyPr>
          <a:lstStyle>
            <a:lvl1pPr indent="-292100" lvl="0" marL="457200" algn="l">
              <a:lnSpc>
                <a:spcPct val="115000"/>
              </a:lnSpc>
              <a:spcBef>
                <a:spcPts val="0"/>
              </a:spcBef>
              <a:spcAft>
                <a:spcPts val="0"/>
              </a:spcAft>
              <a:buClr>
                <a:schemeClr val="lt1"/>
              </a:buClr>
              <a:buSzPts val="1000"/>
              <a:buFont typeface="Urbanist"/>
              <a:buChar char="●"/>
              <a:defRPr sz="1000"/>
            </a:lvl1pPr>
            <a:lvl2pPr indent="-292100" lvl="1" marL="914400" algn="l">
              <a:lnSpc>
                <a:spcPct val="115000"/>
              </a:lnSpc>
              <a:spcBef>
                <a:spcPts val="0"/>
              </a:spcBef>
              <a:spcAft>
                <a:spcPts val="0"/>
              </a:spcAft>
              <a:buClr>
                <a:schemeClr val="lt1"/>
              </a:buClr>
              <a:buSzPts val="1000"/>
              <a:buFont typeface="Urbanist"/>
              <a:buChar char="○"/>
              <a:defRPr sz="1000"/>
            </a:lvl2pPr>
            <a:lvl3pPr indent="-292100" lvl="2" marL="1371600" algn="l">
              <a:lnSpc>
                <a:spcPct val="115000"/>
              </a:lnSpc>
              <a:spcBef>
                <a:spcPts val="0"/>
              </a:spcBef>
              <a:spcAft>
                <a:spcPts val="0"/>
              </a:spcAft>
              <a:buClr>
                <a:schemeClr val="lt1"/>
              </a:buClr>
              <a:buSzPts val="1000"/>
              <a:buFont typeface="Urbanist"/>
              <a:buChar char="■"/>
              <a:defRPr sz="1000"/>
            </a:lvl3pPr>
            <a:lvl4pPr indent="-292100" lvl="3" marL="1828800" algn="l">
              <a:lnSpc>
                <a:spcPct val="115000"/>
              </a:lnSpc>
              <a:spcBef>
                <a:spcPts val="0"/>
              </a:spcBef>
              <a:spcAft>
                <a:spcPts val="0"/>
              </a:spcAft>
              <a:buClr>
                <a:schemeClr val="lt1"/>
              </a:buClr>
              <a:buSzPts val="1000"/>
              <a:buFont typeface="Urbanist"/>
              <a:buChar char="●"/>
              <a:defRPr sz="1000"/>
            </a:lvl4pPr>
            <a:lvl5pPr indent="-292100" lvl="4" marL="2286000" algn="l">
              <a:lnSpc>
                <a:spcPct val="115000"/>
              </a:lnSpc>
              <a:spcBef>
                <a:spcPts val="0"/>
              </a:spcBef>
              <a:spcAft>
                <a:spcPts val="0"/>
              </a:spcAft>
              <a:buClr>
                <a:schemeClr val="lt1"/>
              </a:buClr>
              <a:buSzPts val="1000"/>
              <a:buFont typeface="Urbanist"/>
              <a:buChar char="○"/>
              <a:defRPr sz="1000"/>
            </a:lvl5pPr>
            <a:lvl6pPr indent="-292100" lvl="5" marL="2743200" algn="l">
              <a:lnSpc>
                <a:spcPct val="115000"/>
              </a:lnSpc>
              <a:spcBef>
                <a:spcPts val="0"/>
              </a:spcBef>
              <a:spcAft>
                <a:spcPts val="0"/>
              </a:spcAft>
              <a:buClr>
                <a:schemeClr val="lt1"/>
              </a:buClr>
              <a:buSzPts val="1000"/>
              <a:buFont typeface="Urbanist"/>
              <a:buChar char="■"/>
              <a:defRPr sz="1000"/>
            </a:lvl6pPr>
            <a:lvl7pPr indent="-292100" lvl="6" marL="3200400" algn="l">
              <a:lnSpc>
                <a:spcPct val="115000"/>
              </a:lnSpc>
              <a:spcBef>
                <a:spcPts val="0"/>
              </a:spcBef>
              <a:spcAft>
                <a:spcPts val="0"/>
              </a:spcAft>
              <a:buClr>
                <a:schemeClr val="lt1"/>
              </a:buClr>
              <a:buSzPts val="1000"/>
              <a:buFont typeface="Urbanist"/>
              <a:buChar char="●"/>
              <a:defRPr sz="1000"/>
            </a:lvl7pPr>
            <a:lvl8pPr indent="-292100" lvl="7" marL="3657600" algn="l">
              <a:lnSpc>
                <a:spcPct val="115000"/>
              </a:lnSpc>
              <a:spcBef>
                <a:spcPts val="0"/>
              </a:spcBef>
              <a:spcAft>
                <a:spcPts val="0"/>
              </a:spcAft>
              <a:buClr>
                <a:schemeClr val="lt1"/>
              </a:buClr>
              <a:buSzPts val="1000"/>
              <a:buFont typeface="Urbanist"/>
              <a:buChar char="○"/>
              <a:defRPr sz="1000"/>
            </a:lvl8pPr>
            <a:lvl9pPr indent="-292100" lvl="8" marL="4114800" algn="l">
              <a:lnSpc>
                <a:spcPct val="115000"/>
              </a:lnSpc>
              <a:spcBef>
                <a:spcPts val="0"/>
              </a:spcBef>
              <a:spcAft>
                <a:spcPts val="0"/>
              </a:spcAft>
              <a:buClr>
                <a:schemeClr val="lt1"/>
              </a:buClr>
              <a:buSzPts val="1000"/>
              <a:buFont typeface="Urbanist"/>
              <a:buChar char="■"/>
              <a:defRPr sz="1000"/>
            </a:lvl9pPr>
          </a:lstStyle>
          <a:p/>
        </p:txBody>
      </p:sp>
      <p:sp>
        <p:nvSpPr>
          <p:cNvPr id="249" name="Google Shape;249;p15"/>
          <p:cNvSpPr/>
          <p:nvPr>
            <p:ph idx="19" type="pic"/>
          </p:nvPr>
        </p:nvSpPr>
        <p:spPr>
          <a:xfrm>
            <a:off x="7012000" y="1896600"/>
            <a:ext cx="665400" cy="685500"/>
          </a:xfrm>
          <a:prstGeom prst="roundRect">
            <a:avLst>
              <a:gd fmla="val 17601" name="adj"/>
            </a:avLst>
          </a:prstGeom>
          <a:noFill/>
          <a:ln>
            <a:noFill/>
          </a:ln>
        </p:spPr>
      </p:sp>
      <p:sp>
        <p:nvSpPr>
          <p:cNvPr id="250" name="Google Shape;250;p15"/>
          <p:cNvSpPr txBox="1"/>
          <p:nvPr>
            <p:ph idx="20" type="subTitle"/>
          </p:nvPr>
        </p:nvSpPr>
        <p:spPr>
          <a:xfrm>
            <a:off x="7012000" y="2708807"/>
            <a:ext cx="1761900" cy="228600"/>
          </a:xfrm>
          <a:prstGeom prst="rect">
            <a:avLst/>
          </a:prstGeom>
          <a:noFill/>
          <a:ln>
            <a:noFill/>
          </a:ln>
        </p:spPr>
        <p:txBody>
          <a:bodyPr anchorCtr="0" anchor="b" bIns="0" lIns="0" spcFirstLastPara="1" rIns="91425" wrap="square" tIns="0">
            <a:noAutofit/>
          </a:bodyPr>
          <a:lstStyle>
            <a:lvl1pPr lvl="0" algn="l">
              <a:lnSpc>
                <a:spcPct val="85000"/>
              </a:lnSpc>
              <a:spcBef>
                <a:spcPts val="0"/>
              </a:spcBef>
              <a:spcAft>
                <a:spcPts val="0"/>
              </a:spcAft>
              <a:buSzPts val="1200"/>
              <a:buNone/>
              <a:defRPr>
                <a:solidFill>
                  <a:schemeClr val="accent3"/>
                </a:solidFill>
                <a:latin typeface="Urbanist Medium"/>
                <a:ea typeface="Urbanist Medium"/>
                <a:cs typeface="Urbanist Medium"/>
                <a:sym typeface="Urbanist Medium"/>
              </a:defRPr>
            </a:lvl1pPr>
            <a:lvl2pPr lvl="1"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251" name="Google Shape;251;p15"/>
          <p:cNvSpPr txBox="1"/>
          <p:nvPr>
            <p:ph idx="21" type="subTitle"/>
          </p:nvPr>
        </p:nvSpPr>
        <p:spPr>
          <a:xfrm>
            <a:off x="7012000" y="2936076"/>
            <a:ext cx="1761900" cy="163800"/>
          </a:xfrm>
          <a:prstGeom prst="rect">
            <a:avLst/>
          </a:prstGeom>
          <a:noFill/>
          <a:ln>
            <a:noFill/>
          </a:ln>
        </p:spPr>
        <p:txBody>
          <a:bodyPr anchorCtr="0" anchor="t" bIns="0" lIns="0" spcFirstLastPara="1" rIns="91425" wrap="square" tIns="0">
            <a:noAutofit/>
          </a:bodyPr>
          <a:lstStyle>
            <a:lvl1pPr lvl="0" algn="l">
              <a:lnSpc>
                <a:spcPct val="85000"/>
              </a:lnSpc>
              <a:spcBef>
                <a:spcPts val="0"/>
              </a:spcBef>
              <a:spcAft>
                <a:spcPts val="0"/>
              </a:spcAft>
              <a:buSzPts val="1200"/>
              <a:buNone/>
              <a:defRPr sz="1200">
                <a:latin typeface="Urbanist Medium"/>
                <a:ea typeface="Urbanist Medium"/>
                <a:cs typeface="Urbanist Medium"/>
                <a:sym typeface="Urbanist Medium"/>
              </a:defRPr>
            </a:lvl1pPr>
            <a:lvl2pPr lvl="1"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252" name="Google Shape;252;p15"/>
          <p:cNvSpPr txBox="1"/>
          <p:nvPr>
            <p:ph idx="22" type="body"/>
          </p:nvPr>
        </p:nvSpPr>
        <p:spPr>
          <a:xfrm>
            <a:off x="7012000" y="3251425"/>
            <a:ext cx="1761900" cy="965100"/>
          </a:xfrm>
          <a:prstGeom prst="rect">
            <a:avLst/>
          </a:prstGeom>
          <a:noFill/>
          <a:ln>
            <a:noFill/>
          </a:ln>
        </p:spPr>
        <p:txBody>
          <a:bodyPr anchorCtr="0" anchor="t" bIns="0" lIns="0" spcFirstLastPara="1" rIns="91425" wrap="square" tIns="0">
            <a:noAutofit/>
          </a:bodyPr>
          <a:lstStyle>
            <a:lvl1pPr indent="-292100" lvl="0" marL="457200" algn="l">
              <a:lnSpc>
                <a:spcPct val="115000"/>
              </a:lnSpc>
              <a:spcBef>
                <a:spcPts val="0"/>
              </a:spcBef>
              <a:spcAft>
                <a:spcPts val="0"/>
              </a:spcAft>
              <a:buClr>
                <a:schemeClr val="lt1"/>
              </a:buClr>
              <a:buSzPts val="1000"/>
              <a:buFont typeface="Urbanist"/>
              <a:buChar char="●"/>
              <a:defRPr sz="1000"/>
            </a:lvl1pPr>
            <a:lvl2pPr indent="-292100" lvl="1" marL="914400" algn="l">
              <a:lnSpc>
                <a:spcPct val="115000"/>
              </a:lnSpc>
              <a:spcBef>
                <a:spcPts val="0"/>
              </a:spcBef>
              <a:spcAft>
                <a:spcPts val="0"/>
              </a:spcAft>
              <a:buClr>
                <a:schemeClr val="lt1"/>
              </a:buClr>
              <a:buSzPts val="1000"/>
              <a:buFont typeface="Urbanist"/>
              <a:buChar char="○"/>
              <a:defRPr sz="1000"/>
            </a:lvl2pPr>
            <a:lvl3pPr indent="-292100" lvl="2" marL="1371600" algn="l">
              <a:lnSpc>
                <a:spcPct val="115000"/>
              </a:lnSpc>
              <a:spcBef>
                <a:spcPts val="0"/>
              </a:spcBef>
              <a:spcAft>
                <a:spcPts val="0"/>
              </a:spcAft>
              <a:buClr>
                <a:schemeClr val="lt1"/>
              </a:buClr>
              <a:buSzPts val="1000"/>
              <a:buFont typeface="Urbanist"/>
              <a:buChar char="■"/>
              <a:defRPr sz="1000"/>
            </a:lvl3pPr>
            <a:lvl4pPr indent="-292100" lvl="3" marL="1828800" algn="l">
              <a:lnSpc>
                <a:spcPct val="115000"/>
              </a:lnSpc>
              <a:spcBef>
                <a:spcPts val="0"/>
              </a:spcBef>
              <a:spcAft>
                <a:spcPts val="0"/>
              </a:spcAft>
              <a:buClr>
                <a:schemeClr val="lt1"/>
              </a:buClr>
              <a:buSzPts val="1000"/>
              <a:buFont typeface="Urbanist"/>
              <a:buChar char="●"/>
              <a:defRPr sz="1000"/>
            </a:lvl4pPr>
            <a:lvl5pPr indent="-292100" lvl="4" marL="2286000" algn="l">
              <a:lnSpc>
                <a:spcPct val="115000"/>
              </a:lnSpc>
              <a:spcBef>
                <a:spcPts val="0"/>
              </a:spcBef>
              <a:spcAft>
                <a:spcPts val="0"/>
              </a:spcAft>
              <a:buClr>
                <a:schemeClr val="lt1"/>
              </a:buClr>
              <a:buSzPts val="1000"/>
              <a:buFont typeface="Urbanist"/>
              <a:buChar char="○"/>
              <a:defRPr sz="1000"/>
            </a:lvl5pPr>
            <a:lvl6pPr indent="-292100" lvl="5" marL="2743200" algn="l">
              <a:lnSpc>
                <a:spcPct val="115000"/>
              </a:lnSpc>
              <a:spcBef>
                <a:spcPts val="0"/>
              </a:spcBef>
              <a:spcAft>
                <a:spcPts val="0"/>
              </a:spcAft>
              <a:buClr>
                <a:schemeClr val="lt1"/>
              </a:buClr>
              <a:buSzPts val="1000"/>
              <a:buFont typeface="Urbanist"/>
              <a:buChar char="■"/>
              <a:defRPr sz="1000"/>
            </a:lvl6pPr>
            <a:lvl7pPr indent="-292100" lvl="6" marL="3200400" algn="l">
              <a:lnSpc>
                <a:spcPct val="115000"/>
              </a:lnSpc>
              <a:spcBef>
                <a:spcPts val="0"/>
              </a:spcBef>
              <a:spcAft>
                <a:spcPts val="0"/>
              </a:spcAft>
              <a:buClr>
                <a:schemeClr val="lt1"/>
              </a:buClr>
              <a:buSzPts val="1000"/>
              <a:buFont typeface="Urbanist"/>
              <a:buChar char="●"/>
              <a:defRPr sz="1000"/>
            </a:lvl7pPr>
            <a:lvl8pPr indent="-292100" lvl="7" marL="3657600" algn="l">
              <a:lnSpc>
                <a:spcPct val="115000"/>
              </a:lnSpc>
              <a:spcBef>
                <a:spcPts val="0"/>
              </a:spcBef>
              <a:spcAft>
                <a:spcPts val="0"/>
              </a:spcAft>
              <a:buClr>
                <a:schemeClr val="lt1"/>
              </a:buClr>
              <a:buSzPts val="1000"/>
              <a:buFont typeface="Urbanist"/>
              <a:buChar char="○"/>
              <a:defRPr sz="1000"/>
            </a:lvl8pPr>
            <a:lvl9pPr indent="-292100" lvl="8" marL="4114800" algn="l">
              <a:lnSpc>
                <a:spcPct val="115000"/>
              </a:lnSpc>
              <a:spcBef>
                <a:spcPts val="0"/>
              </a:spcBef>
              <a:spcAft>
                <a:spcPts val="0"/>
              </a:spcAft>
              <a:buClr>
                <a:schemeClr val="lt1"/>
              </a:buClr>
              <a:buSzPts val="1000"/>
              <a:buFont typeface="Urbanist"/>
              <a:buChar char="■"/>
              <a:defRPr sz="1000"/>
            </a:lvl9pPr>
          </a:lstStyle>
          <a:p/>
        </p:txBody>
      </p:sp>
      <p:cxnSp>
        <p:nvCxnSpPr>
          <p:cNvPr id="253" name="Google Shape;253;p15"/>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
        <p:nvSpPr>
          <p:cNvPr id="254" name="Google Shape;254;p15"/>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255" name="Google Shape;255;p15"/>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ALT 2">
  <p:cSld name="BLANK_1_1_1_1_1_1_1_1_1_1_1_1_2">
    <p:spTree>
      <p:nvGrpSpPr>
        <p:cNvPr id="256" name="Shape 256"/>
        <p:cNvGrpSpPr/>
        <p:nvPr/>
      </p:nvGrpSpPr>
      <p:grpSpPr>
        <a:xfrm>
          <a:off x="0" y="0"/>
          <a:ext cx="0" cy="0"/>
          <a:chOff x="0" y="0"/>
          <a:chExt cx="0" cy="0"/>
        </a:xfrm>
      </p:grpSpPr>
      <p:sp>
        <p:nvSpPr>
          <p:cNvPr id="257" name="Google Shape;257;p16"/>
          <p:cNvSpPr txBox="1"/>
          <p:nvPr>
            <p:ph idx="1" type="body"/>
          </p:nvPr>
        </p:nvSpPr>
        <p:spPr>
          <a:xfrm>
            <a:off x="228600" y="1743625"/>
            <a:ext cx="4296600" cy="2709000"/>
          </a:xfrm>
          <a:prstGeom prst="rect">
            <a:avLst/>
          </a:prstGeom>
          <a:noFill/>
          <a:ln>
            <a:noFill/>
          </a:ln>
        </p:spPr>
        <p:txBody>
          <a:bodyPr anchorCtr="0" anchor="b" bIns="91425" lIns="0"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800"/>
              </a:spcBef>
              <a:spcAft>
                <a:spcPts val="0"/>
              </a:spcAft>
              <a:buSzPts val="1400"/>
              <a:buChar char="○"/>
              <a:defRPr sz="1400"/>
            </a:lvl2pPr>
            <a:lvl3pPr indent="-317500" lvl="2" marL="1371600" algn="l">
              <a:lnSpc>
                <a:spcPct val="115000"/>
              </a:lnSpc>
              <a:spcBef>
                <a:spcPts val="800"/>
              </a:spcBef>
              <a:spcAft>
                <a:spcPts val="0"/>
              </a:spcAft>
              <a:buSzPts val="1400"/>
              <a:buChar char="■"/>
              <a:defRPr sz="1400"/>
            </a:lvl3pPr>
            <a:lvl4pPr indent="-317500" lvl="3" marL="1828800" algn="l">
              <a:lnSpc>
                <a:spcPct val="115000"/>
              </a:lnSpc>
              <a:spcBef>
                <a:spcPts val="800"/>
              </a:spcBef>
              <a:spcAft>
                <a:spcPts val="0"/>
              </a:spcAft>
              <a:buSzPts val="1400"/>
              <a:buChar char="●"/>
              <a:defRPr sz="1400"/>
            </a:lvl4pPr>
            <a:lvl5pPr indent="-317500" lvl="4" marL="2286000" algn="l">
              <a:lnSpc>
                <a:spcPct val="115000"/>
              </a:lnSpc>
              <a:spcBef>
                <a:spcPts val="800"/>
              </a:spcBef>
              <a:spcAft>
                <a:spcPts val="0"/>
              </a:spcAft>
              <a:buSzPts val="1400"/>
              <a:buChar char="○"/>
              <a:defRPr sz="1400"/>
            </a:lvl5pPr>
            <a:lvl6pPr indent="-317500" lvl="5" marL="2743200" algn="l">
              <a:lnSpc>
                <a:spcPct val="115000"/>
              </a:lnSpc>
              <a:spcBef>
                <a:spcPts val="800"/>
              </a:spcBef>
              <a:spcAft>
                <a:spcPts val="0"/>
              </a:spcAft>
              <a:buSzPts val="1400"/>
              <a:buChar char="■"/>
              <a:defRPr sz="1400"/>
            </a:lvl6pPr>
            <a:lvl7pPr indent="-317500" lvl="6" marL="3200400" algn="l">
              <a:lnSpc>
                <a:spcPct val="115000"/>
              </a:lnSpc>
              <a:spcBef>
                <a:spcPts val="800"/>
              </a:spcBef>
              <a:spcAft>
                <a:spcPts val="0"/>
              </a:spcAft>
              <a:buSzPts val="1400"/>
              <a:buChar char="●"/>
              <a:defRPr sz="1400"/>
            </a:lvl7pPr>
            <a:lvl8pPr indent="-317500" lvl="7" marL="3657600" algn="l">
              <a:lnSpc>
                <a:spcPct val="115000"/>
              </a:lnSpc>
              <a:spcBef>
                <a:spcPts val="800"/>
              </a:spcBef>
              <a:spcAft>
                <a:spcPts val="0"/>
              </a:spcAft>
              <a:buSzPts val="1400"/>
              <a:buChar char="○"/>
              <a:defRPr sz="1400"/>
            </a:lvl8pPr>
            <a:lvl9pPr indent="-317500" lvl="8" marL="4114800" algn="l">
              <a:lnSpc>
                <a:spcPct val="115000"/>
              </a:lnSpc>
              <a:spcBef>
                <a:spcPts val="800"/>
              </a:spcBef>
              <a:spcAft>
                <a:spcPts val="800"/>
              </a:spcAft>
              <a:buSzPts val="1400"/>
              <a:buChar char="■"/>
              <a:defRPr sz="1400"/>
            </a:lvl9pPr>
          </a:lstStyle>
          <a:p/>
        </p:txBody>
      </p:sp>
      <p:sp>
        <p:nvSpPr>
          <p:cNvPr id="258" name="Google Shape;258;p16"/>
          <p:cNvSpPr/>
          <p:nvPr>
            <p:ph idx="2" type="pic"/>
          </p:nvPr>
        </p:nvSpPr>
        <p:spPr>
          <a:xfrm>
            <a:off x="5342000" y="457200"/>
            <a:ext cx="3573300" cy="3995400"/>
          </a:xfrm>
          <a:prstGeom prst="roundRect">
            <a:avLst>
              <a:gd fmla="val 6865" name="adj"/>
            </a:avLst>
          </a:prstGeom>
          <a:noFill/>
          <a:ln>
            <a:noFill/>
          </a:ln>
        </p:spPr>
      </p:sp>
      <p:sp>
        <p:nvSpPr>
          <p:cNvPr id="259" name="Google Shape;259;p16"/>
          <p:cNvSpPr txBox="1"/>
          <p:nvPr>
            <p:ph idx="3"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60" name="Google Shape;260;p16"/>
          <p:cNvSpPr txBox="1"/>
          <p:nvPr>
            <p:ph idx="4"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61" name="Google Shape;261;p16"/>
          <p:cNvSpPr txBox="1"/>
          <p:nvPr>
            <p:ph idx="5"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62" name="Google Shape;262;p16"/>
          <p:cNvSpPr txBox="1"/>
          <p:nvPr>
            <p:ph idx="6" type="subTitle"/>
          </p:nvPr>
        </p:nvSpPr>
        <p:spPr>
          <a:xfrm>
            <a:off x="228600" y="228600"/>
            <a:ext cx="29208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1200"/>
              <a:buFont typeface="Urbanist Medium"/>
              <a:buNone/>
              <a:defRPr sz="1200">
                <a:latin typeface="Urbanist Medium"/>
                <a:ea typeface="Urbanist Medium"/>
                <a:cs typeface="Urbanist Medium"/>
                <a:sym typeface="Urbanist Medium"/>
              </a:defRPr>
            </a:lvl1pPr>
            <a:lvl2pPr lvl="1"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2pPr>
            <a:lvl3pPr lvl="2"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3pPr>
            <a:lvl4pPr lvl="3"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4pPr>
            <a:lvl5pPr lvl="4"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5pPr>
            <a:lvl6pPr lvl="5"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6pPr>
            <a:lvl7pPr lvl="6"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7pPr>
            <a:lvl8pPr lvl="7"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8pPr>
            <a:lvl9pPr lvl="8"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9pPr>
          </a:lstStyle>
          <a:p/>
        </p:txBody>
      </p:sp>
      <p:sp>
        <p:nvSpPr>
          <p:cNvPr id="263" name="Google Shape;263;p16"/>
          <p:cNvSpPr txBox="1"/>
          <p:nvPr>
            <p:ph type="title"/>
          </p:nvPr>
        </p:nvSpPr>
        <p:spPr>
          <a:xfrm>
            <a:off x="228600" y="613525"/>
            <a:ext cx="4296600" cy="1162800"/>
          </a:xfrm>
          <a:prstGeom prst="rect">
            <a:avLst/>
          </a:prstGeom>
          <a:noFill/>
          <a:ln>
            <a:noFill/>
          </a:ln>
        </p:spPr>
        <p:txBody>
          <a:bodyPr anchorCtr="0" anchor="t" bIns="91425" lIns="0" spcFirstLastPara="1" rIns="91425" wrap="square" tIns="0">
            <a:spAutoFit/>
          </a:bodyPr>
          <a:lstStyle>
            <a:lvl1pPr lvl="0" algn="l">
              <a:lnSpc>
                <a:spcPct val="85000"/>
              </a:lnSpc>
              <a:spcBef>
                <a:spcPts val="0"/>
              </a:spcBef>
              <a:spcAft>
                <a:spcPts val="0"/>
              </a:spcAft>
              <a:buSzPts val="3000"/>
              <a:buNone/>
              <a:defRPr sz="3400"/>
            </a:lvl1pPr>
            <a:lvl2pPr lvl="1" algn="l">
              <a:lnSpc>
                <a:spcPct val="85000"/>
              </a:lnSpc>
              <a:spcBef>
                <a:spcPts val="0"/>
              </a:spcBef>
              <a:spcAft>
                <a:spcPts val="0"/>
              </a:spcAft>
              <a:buSzPts val="3000"/>
              <a:buNone/>
              <a:defRPr sz="3600"/>
            </a:lvl2pPr>
            <a:lvl3pPr lvl="2" algn="l">
              <a:lnSpc>
                <a:spcPct val="85000"/>
              </a:lnSpc>
              <a:spcBef>
                <a:spcPts val="0"/>
              </a:spcBef>
              <a:spcAft>
                <a:spcPts val="0"/>
              </a:spcAft>
              <a:buSzPts val="3000"/>
              <a:buNone/>
              <a:defRPr sz="3600"/>
            </a:lvl3pPr>
            <a:lvl4pPr lvl="3" algn="l">
              <a:lnSpc>
                <a:spcPct val="85000"/>
              </a:lnSpc>
              <a:spcBef>
                <a:spcPts val="0"/>
              </a:spcBef>
              <a:spcAft>
                <a:spcPts val="0"/>
              </a:spcAft>
              <a:buSzPts val="3000"/>
              <a:buNone/>
              <a:defRPr sz="3600"/>
            </a:lvl4pPr>
            <a:lvl5pPr lvl="4" algn="l">
              <a:lnSpc>
                <a:spcPct val="85000"/>
              </a:lnSpc>
              <a:spcBef>
                <a:spcPts val="0"/>
              </a:spcBef>
              <a:spcAft>
                <a:spcPts val="0"/>
              </a:spcAft>
              <a:buSzPts val="3000"/>
              <a:buNone/>
              <a:defRPr sz="3600"/>
            </a:lvl5pPr>
            <a:lvl6pPr lvl="5" algn="l">
              <a:lnSpc>
                <a:spcPct val="85000"/>
              </a:lnSpc>
              <a:spcBef>
                <a:spcPts val="0"/>
              </a:spcBef>
              <a:spcAft>
                <a:spcPts val="0"/>
              </a:spcAft>
              <a:buSzPts val="3000"/>
              <a:buNone/>
              <a:defRPr sz="3600"/>
            </a:lvl6pPr>
            <a:lvl7pPr lvl="6" algn="l">
              <a:lnSpc>
                <a:spcPct val="85000"/>
              </a:lnSpc>
              <a:spcBef>
                <a:spcPts val="0"/>
              </a:spcBef>
              <a:spcAft>
                <a:spcPts val="0"/>
              </a:spcAft>
              <a:buSzPts val="3000"/>
              <a:buNone/>
              <a:defRPr sz="3600"/>
            </a:lvl7pPr>
            <a:lvl8pPr lvl="7" algn="l">
              <a:lnSpc>
                <a:spcPct val="85000"/>
              </a:lnSpc>
              <a:spcBef>
                <a:spcPts val="0"/>
              </a:spcBef>
              <a:spcAft>
                <a:spcPts val="0"/>
              </a:spcAft>
              <a:buSzPts val="3000"/>
              <a:buNone/>
              <a:defRPr sz="3600"/>
            </a:lvl8pPr>
            <a:lvl9pPr lvl="8" algn="l">
              <a:lnSpc>
                <a:spcPct val="85000"/>
              </a:lnSpc>
              <a:spcBef>
                <a:spcPts val="0"/>
              </a:spcBef>
              <a:spcAft>
                <a:spcPts val="0"/>
              </a:spcAft>
              <a:buSzPts val="3000"/>
              <a:buNone/>
              <a:defRPr sz="3600"/>
            </a:lvl9pPr>
          </a:lstStyle>
          <a:p/>
        </p:txBody>
      </p:sp>
      <p:cxnSp>
        <p:nvCxnSpPr>
          <p:cNvPr id="264" name="Google Shape;264;p16"/>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
        <p:nvSpPr>
          <p:cNvPr id="265" name="Google Shape;265;p16"/>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266" name="Google Shape;266;p16"/>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cards">
  <p:cSld name="CUSTOM_1">
    <p:spTree>
      <p:nvGrpSpPr>
        <p:cNvPr id="267" name="Shape 267"/>
        <p:cNvGrpSpPr/>
        <p:nvPr/>
      </p:nvGrpSpPr>
      <p:grpSpPr>
        <a:xfrm>
          <a:off x="0" y="0"/>
          <a:ext cx="0" cy="0"/>
          <a:chOff x="0" y="0"/>
          <a:chExt cx="0" cy="0"/>
        </a:xfrm>
      </p:grpSpPr>
      <p:sp>
        <p:nvSpPr>
          <p:cNvPr id="268" name="Google Shape;268;p17"/>
          <p:cNvSpPr txBox="1"/>
          <p:nvPr>
            <p:ph type="title"/>
          </p:nvPr>
        </p:nvSpPr>
        <p:spPr>
          <a:xfrm>
            <a:off x="3386700" y="489887"/>
            <a:ext cx="1862100" cy="293100"/>
          </a:xfrm>
          <a:prstGeom prst="rect">
            <a:avLst/>
          </a:prstGeom>
          <a:noFill/>
          <a:ln>
            <a:noFill/>
          </a:ln>
        </p:spPr>
        <p:txBody>
          <a:bodyPr anchorCtr="0" anchor="b" bIns="91425" lIns="0" spcFirstLastPara="1" rIns="91425" wrap="square" tIns="0">
            <a:noAutofit/>
          </a:bodyPr>
          <a:lstStyle>
            <a:lvl1pPr lvl="0" algn="l">
              <a:lnSpc>
                <a:spcPct val="100000"/>
              </a:lnSpc>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lgn="l">
              <a:lnSpc>
                <a:spcPct val="100000"/>
              </a:lnSpc>
              <a:spcBef>
                <a:spcPts val="0"/>
              </a:spcBef>
              <a:spcAft>
                <a:spcPts val="0"/>
              </a:spcAft>
              <a:buClr>
                <a:schemeClr val="accent3"/>
              </a:buClr>
              <a:buSzPts val="1800"/>
              <a:buFont typeface="Urbanist Medium"/>
              <a:buNone/>
              <a:defRPr sz="1800">
                <a:solidFill>
                  <a:schemeClr val="accent3"/>
                </a:solidFill>
              </a:defRPr>
            </a:lvl2pPr>
            <a:lvl3pPr lvl="2" algn="l">
              <a:lnSpc>
                <a:spcPct val="100000"/>
              </a:lnSpc>
              <a:spcBef>
                <a:spcPts val="0"/>
              </a:spcBef>
              <a:spcAft>
                <a:spcPts val="0"/>
              </a:spcAft>
              <a:buClr>
                <a:schemeClr val="accent3"/>
              </a:buClr>
              <a:buSzPts val="1800"/>
              <a:buFont typeface="Urbanist Medium"/>
              <a:buNone/>
              <a:defRPr sz="1800">
                <a:solidFill>
                  <a:schemeClr val="accent3"/>
                </a:solidFill>
              </a:defRPr>
            </a:lvl3pPr>
            <a:lvl4pPr lvl="3" algn="l">
              <a:lnSpc>
                <a:spcPct val="100000"/>
              </a:lnSpc>
              <a:spcBef>
                <a:spcPts val="0"/>
              </a:spcBef>
              <a:spcAft>
                <a:spcPts val="0"/>
              </a:spcAft>
              <a:buClr>
                <a:schemeClr val="accent3"/>
              </a:buClr>
              <a:buSzPts val="1800"/>
              <a:buFont typeface="Urbanist Medium"/>
              <a:buNone/>
              <a:defRPr sz="1800">
                <a:solidFill>
                  <a:schemeClr val="accent3"/>
                </a:solidFill>
              </a:defRPr>
            </a:lvl4pPr>
            <a:lvl5pPr lvl="4" algn="l">
              <a:lnSpc>
                <a:spcPct val="100000"/>
              </a:lnSpc>
              <a:spcBef>
                <a:spcPts val="0"/>
              </a:spcBef>
              <a:spcAft>
                <a:spcPts val="0"/>
              </a:spcAft>
              <a:buClr>
                <a:schemeClr val="accent3"/>
              </a:buClr>
              <a:buSzPts val="1800"/>
              <a:buFont typeface="Urbanist Medium"/>
              <a:buNone/>
              <a:defRPr sz="1800">
                <a:solidFill>
                  <a:schemeClr val="accent3"/>
                </a:solidFill>
              </a:defRPr>
            </a:lvl5pPr>
            <a:lvl6pPr lvl="5" algn="l">
              <a:lnSpc>
                <a:spcPct val="100000"/>
              </a:lnSpc>
              <a:spcBef>
                <a:spcPts val="0"/>
              </a:spcBef>
              <a:spcAft>
                <a:spcPts val="0"/>
              </a:spcAft>
              <a:buClr>
                <a:schemeClr val="accent3"/>
              </a:buClr>
              <a:buSzPts val="1800"/>
              <a:buFont typeface="Urbanist Medium"/>
              <a:buNone/>
              <a:defRPr sz="1800">
                <a:solidFill>
                  <a:schemeClr val="accent3"/>
                </a:solidFill>
              </a:defRPr>
            </a:lvl6pPr>
            <a:lvl7pPr lvl="6" algn="l">
              <a:lnSpc>
                <a:spcPct val="100000"/>
              </a:lnSpc>
              <a:spcBef>
                <a:spcPts val="0"/>
              </a:spcBef>
              <a:spcAft>
                <a:spcPts val="0"/>
              </a:spcAft>
              <a:buClr>
                <a:schemeClr val="accent3"/>
              </a:buClr>
              <a:buSzPts val="1800"/>
              <a:buFont typeface="Urbanist Medium"/>
              <a:buNone/>
              <a:defRPr sz="1800">
                <a:solidFill>
                  <a:schemeClr val="accent3"/>
                </a:solidFill>
              </a:defRPr>
            </a:lvl7pPr>
            <a:lvl8pPr lvl="7" algn="l">
              <a:lnSpc>
                <a:spcPct val="100000"/>
              </a:lnSpc>
              <a:spcBef>
                <a:spcPts val="0"/>
              </a:spcBef>
              <a:spcAft>
                <a:spcPts val="0"/>
              </a:spcAft>
              <a:buClr>
                <a:schemeClr val="accent3"/>
              </a:buClr>
              <a:buSzPts val="1800"/>
              <a:buFont typeface="Urbanist Medium"/>
              <a:buNone/>
              <a:defRPr sz="1800">
                <a:solidFill>
                  <a:schemeClr val="accent3"/>
                </a:solidFill>
              </a:defRPr>
            </a:lvl8pPr>
            <a:lvl9pPr lvl="8" algn="l">
              <a:lnSpc>
                <a:spcPct val="100000"/>
              </a:lnSpc>
              <a:spcBef>
                <a:spcPts val="0"/>
              </a:spcBef>
              <a:spcAft>
                <a:spcPts val="0"/>
              </a:spcAft>
              <a:buClr>
                <a:schemeClr val="accent3"/>
              </a:buClr>
              <a:buSzPts val="1800"/>
              <a:buFont typeface="Urbanist Medium"/>
              <a:buNone/>
              <a:defRPr sz="1800">
                <a:solidFill>
                  <a:schemeClr val="accent3"/>
                </a:solidFill>
              </a:defRPr>
            </a:lvl9pPr>
          </a:lstStyle>
          <a:p/>
        </p:txBody>
      </p:sp>
      <p:sp>
        <p:nvSpPr>
          <p:cNvPr id="269" name="Google Shape;269;p17"/>
          <p:cNvSpPr txBox="1"/>
          <p:nvPr>
            <p:ph idx="1" type="subTitle"/>
          </p:nvPr>
        </p:nvSpPr>
        <p:spPr>
          <a:xfrm>
            <a:off x="3386700" y="690369"/>
            <a:ext cx="1974600" cy="2046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2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270" name="Google Shape;270;p17"/>
          <p:cNvSpPr txBox="1"/>
          <p:nvPr>
            <p:ph idx="2" type="subTitle"/>
          </p:nvPr>
        </p:nvSpPr>
        <p:spPr>
          <a:xfrm>
            <a:off x="3386700" y="1070875"/>
            <a:ext cx="2444700" cy="8181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000">
                <a:solidFill>
                  <a:schemeClr val="dk2"/>
                </a:solidFill>
              </a:defRPr>
            </a:lvl1pPr>
            <a:lvl2pPr lvl="1"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271" name="Google Shape;271;p17"/>
          <p:cNvSpPr txBox="1"/>
          <p:nvPr>
            <p:ph idx="3" type="title"/>
          </p:nvPr>
        </p:nvSpPr>
        <p:spPr>
          <a:xfrm>
            <a:off x="6307650" y="482616"/>
            <a:ext cx="1862100" cy="293100"/>
          </a:xfrm>
          <a:prstGeom prst="rect">
            <a:avLst/>
          </a:prstGeom>
          <a:noFill/>
          <a:ln>
            <a:noFill/>
          </a:ln>
        </p:spPr>
        <p:txBody>
          <a:bodyPr anchorCtr="0" anchor="b" bIns="91425" lIns="0" spcFirstLastPara="1" rIns="91425" wrap="square" tIns="0">
            <a:noAutofit/>
          </a:bodyPr>
          <a:lstStyle>
            <a:lvl1pPr lvl="0" algn="l">
              <a:lnSpc>
                <a:spcPct val="100000"/>
              </a:lnSpc>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lgn="l">
              <a:lnSpc>
                <a:spcPct val="100000"/>
              </a:lnSpc>
              <a:spcBef>
                <a:spcPts val="0"/>
              </a:spcBef>
              <a:spcAft>
                <a:spcPts val="0"/>
              </a:spcAft>
              <a:buClr>
                <a:schemeClr val="accent3"/>
              </a:buClr>
              <a:buSzPts val="1800"/>
              <a:buFont typeface="Urbanist"/>
              <a:buNone/>
              <a:defRPr sz="1800">
                <a:solidFill>
                  <a:schemeClr val="accent3"/>
                </a:solidFill>
              </a:defRPr>
            </a:lvl2pPr>
            <a:lvl3pPr lvl="2" algn="l">
              <a:lnSpc>
                <a:spcPct val="100000"/>
              </a:lnSpc>
              <a:spcBef>
                <a:spcPts val="0"/>
              </a:spcBef>
              <a:spcAft>
                <a:spcPts val="0"/>
              </a:spcAft>
              <a:buClr>
                <a:schemeClr val="accent3"/>
              </a:buClr>
              <a:buSzPts val="1800"/>
              <a:buFont typeface="Urbanist"/>
              <a:buNone/>
              <a:defRPr sz="1800">
                <a:solidFill>
                  <a:schemeClr val="accent3"/>
                </a:solidFill>
              </a:defRPr>
            </a:lvl3pPr>
            <a:lvl4pPr lvl="3" algn="l">
              <a:lnSpc>
                <a:spcPct val="100000"/>
              </a:lnSpc>
              <a:spcBef>
                <a:spcPts val="0"/>
              </a:spcBef>
              <a:spcAft>
                <a:spcPts val="0"/>
              </a:spcAft>
              <a:buClr>
                <a:schemeClr val="accent3"/>
              </a:buClr>
              <a:buSzPts val="1800"/>
              <a:buFont typeface="Urbanist"/>
              <a:buNone/>
              <a:defRPr sz="1800">
                <a:solidFill>
                  <a:schemeClr val="accent3"/>
                </a:solidFill>
              </a:defRPr>
            </a:lvl4pPr>
            <a:lvl5pPr lvl="4" algn="l">
              <a:lnSpc>
                <a:spcPct val="100000"/>
              </a:lnSpc>
              <a:spcBef>
                <a:spcPts val="0"/>
              </a:spcBef>
              <a:spcAft>
                <a:spcPts val="0"/>
              </a:spcAft>
              <a:buClr>
                <a:schemeClr val="accent3"/>
              </a:buClr>
              <a:buSzPts val="1800"/>
              <a:buFont typeface="Urbanist"/>
              <a:buNone/>
              <a:defRPr sz="1800">
                <a:solidFill>
                  <a:schemeClr val="accent3"/>
                </a:solidFill>
              </a:defRPr>
            </a:lvl5pPr>
            <a:lvl6pPr lvl="5" algn="l">
              <a:lnSpc>
                <a:spcPct val="100000"/>
              </a:lnSpc>
              <a:spcBef>
                <a:spcPts val="0"/>
              </a:spcBef>
              <a:spcAft>
                <a:spcPts val="0"/>
              </a:spcAft>
              <a:buClr>
                <a:schemeClr val="accent3"/>
              </a:buClr>
              <a:buSzPts val="1800"/>
              <a:buFont typeface="Urbanist"/>
              <a:buNone/>
              <a:defRPr sz="1800">
                <a:solidFill>
                  <a:schemeClr val="accent3"/>
                </a:solidFill>
              </a:defRPr>
            </a:lvl6pPr>
            <a:lvl7pPr lvl="6" algn="l">
              <a:lnSpc>
                <a:spcPct val="100000"/>
              </a:lnSpc>
              <a:spcBef>
                <a:spcPts val="0"/>
              </a:spcBef>
              <a:spcAft>
                <a:spcPts val="0"/>
              </a:spcAft>
              <a:buClr>
                <a:schemeClr val="accent3"/>
              </a:buClr>
              <a:buSzPts val="1800"/>
              <a:buFont typeface="Urbanist"/>
              <a:buNone/>
              <a:defRPr sz="1800">
                <a:solidFill>
                  <a:schemeClr val="accent3"/>
                </a:solidFill>
              </a:defRPr>
            </a:lvl7pPr>
            <a:lvl8pPr lvl="7" algn="l">
              <a:lnSpc>
                <a:spcPct val="100000"/>
              </a:lnSpc>
              <a:spcBef>
                <a:spcPts val="0"/>
              </a:spcBef>
              <a:spcAft>
                <a:spcPts val="0"/>
              </a:spcAft>
              <a:buClr>
                <a:schemeClr val="accent3"/>
              </a:buClr>
              <a:buSzPts val="1800"/>
              <a:buFont typeface="Urbanist"/>
              <a:buNone/>
              <a:defRPr sz="1800">
                <a:solidFill>
                  <a:schemeClr val="accent3"/>
                </a:solidFill>
              </a:defRPr>
            </a:lvl8pPr>
            <a:lvl9pPr lvl="8" algn="l">
              <a:lnSpc>
                <a:spcPct val="100000"/>
              </a:lnSpc>
              <a:spcBef>
                <a:spcPts val="0"/>
              </a:spcBef>
              <a:spcAft>
                <a:spcPts val="0"/>
              </a:spcAft>
              <a:buClr>
                <a:schemeClr val="accent3"/>
              </a:buClr>
              <a:buSzPts val="1800"/>
              <a:buFont typeface="Urbanist"/>
              <a:buNone/>
              <a:defRPr sz="1800">
                <a:solidFill>
                  <a:schemeClr val="accent3"/>
                </a:solidFill>
              </a:defRPr>
            </a:lvl9pPr>
          </a:lstStyle>
          <a:p/>
        </p:txBody>
      </p:sp>
      <p:sp>
        <p:nvSpPr>
          <p:cNvPr id="272" name="Google Shape;272;p17"/>
          <p:cNvSpPr txBox="1"/>
          <p:nvPr>
            <p:ph idx="4" type="subTitle"/>
          </p:nvPr>
        </p:nvSpPr>
        <p:spPr>
          <a:xfrm>
            <a:off x="6307650" y="690369"/>
            <a:ext cx="1974600" cy="2046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2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273" name="Google Shape;273;p17"/>
          <p:cNvSpPr txBox="1"/>
          <p:nvPr>
            <p:ph idx="5" type="subTitle"/>
          </p:nvPr>
        </p:nvSpPr>
        <p:spPr>
          <a:xfrm>
            <a:off x="6307650" y="1070875"/>
            <a:ext cx="2444700" cy="8181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0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274" name="Google Shape;274;p17"/>
          <p:cNvSpPr txBox="1"/>
          <p:nvPr>
            <p:ph idx="6" type="title"/>
          </p:nvPr>
        </p:nvSpPr>
        <p:spPr>
          <a:xfrm>
            <a:off x="233850" y="228600"/>
            <a:ext cx="2190000" cy="228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1pPr>
            <a:lvl2pPr lvl="1" algn="l">
              <a:lnSpc>
                <a:spcPct val="100000"/>
              </a:lnSpc>
              <a:spcBef>
                <a:spcPts val="0"/>
              </a:spcBef>
              <a:spcAft>
                <a:spcPts val="0"/>
              </a:spcAft>
              <a:buClr>
                <a:schemeClr val="dk2"/>
              </a:buClr>
              <a:buSzPts val="3000"/>
              <a:buFont typeface="Urbanist"/>
              <a:buNone/>
              <a:defRPr>
                <a:solidFill>
                  <a:schemeClr val="dk2"/>
                </a:solidFill>
              </a:defRPr>
            </a:lvl2pPr>
            <a:lvl3pPr lvl="2" algn="l">
              <a:lnSpc>
                <a:spcPct val="100000"/>
              </a:lnSpc>
              <a:spcBef>
                <a:spcPts val="0"/>
              </a:spcBef>
              <a:spcAft>
                <a:spcPts val="0"/>
              </a:spcAft>
              <a:buClr>
                <a:schemeClr val="dk2"/>
              </a:buClr>
              <a:buSzPts val="3000"/>
              <a:buFont typeface="Urbanist"/>
              <a:buNone/>
              <a:defRPr>
                <a:solidFill>
                  <a:schemeClr val="dk2"/>
                </a:solidFill>
              </a:defRPr>
            </a:lvl3pPr>
            <a:lvl4pPr lvl="3" algn="l">
              <a:lnSpc>
                <a:spcPct val="100000"/>
              </a:lnSpc>
              <a:spcBef>
                <a:spcPts val="0"/>
              </a:spcBef>
              <a:spcAft>
                <a:spcPts val="0"/>
              </a:spcAft>
              <a:buClr>
                <a:schemeClr val="dk2"/>
              </a:buClr>
              <a:buSzPts val="3000"/>
              <a:buFont typeface="Urbanist"/>
              <a:buNone/>
              <a:defRPr>
                <a:solidFill>
                  <a:schemeClr val="dk2"/>
                </a:solidFill>
              </a:defRPr>
            </a:lvl4pPr>
            <a:lvl5pPr lvl="4" algn="l">
              <a:lnSpc>
                <a:spcPct val="100000"/>
              </a:lnSpc>
              <a:spcBef>
                <a:spcPts val="0"/>
              </a:spcBef>
              <a:spcAft>
                <a:spcPts val="0"/>
              </a:spcAft>
              <a:buClr>
                <a:schemeClr val="dk2"/>
              </a:buClr>
              <a:buSzPts val="3000"/>
              <a:buFont typeface="Urbanist"/>
              <a:buNone/>
              <a:defRPr>
                <a:solidFill>
                  <a:schemeClr val="dk2"/>
                </a:solidFill>
              </a:defRPr>
            </a:lvl5pPr>
            <a:lvl6pPr lvl="5" algn="l">
              <a:lnSpc>
                <a:spcPct val="100000"/>
              </a:lnSpc>
              <a:spcBef>
                <a:spcPts val="0"/>
              </a:spcBef>
              <a:spcAft>
                <a:spcPts val="0"/>
              </a:spcAft>
              <a:buClr>
                <a:schemeClr val="dk2"/>
              </a:buClr>
              <a:buSzPts val="3000"/>
              <a:buFont typeface="Urbanist"/>
              <a:buNone/>
              <a:defRPr>
                <a:solidFill>
                  <a:schemeClr val="dk2"/>
                </a:solidFill>
              </a:defRPr>
            </a:lvl6pPr>
            <a:lvl7pPr lvl="6" algn="l">
              <a:lnSpc>
                <a:spcPct val="100000"/>
              </a:lnSpc>
              <a:spcBef>
                <a:spcPts val="0"/>
              </a:spcBef>
              <a:spcAft>
                <a:spcPts val="0"/>
              </a:spcAft>
              <a:buClr>
                <a:schemeClr val="dk2"/>
              </a:buClr>
              <a:buSzPts val="3000"/>
              <a:buFont typeface="Urbanist"/>
              <a:buNone/>
              <a:defRPr>
                <a:solidFill>
                  <a:schemeClr val="dk2"/>
                </a:solidFill>
              </a:defRPr>
            </a:lvl7pPr>
            <a:lvl8pPr lvl="7" algn="l">
              <a:lnSpc>
                <a:spcPct val="100000"/>
              </a:lnSpc>
              <a:spcBef>
                <a:spcPts val="0"/>
              </a:spcBef>
              <a:spcAft>
                <a:spcPts val="0"/>
              </a:spcAft>
              <a:buClr>
                <a:schemeClr val="dk2"/>
              </a:buClr>
              <a:buSzPts val="3000"/>
              <a:buFont typeface="Urbanist"/>
              <a:buNone/>
              <a:defRPr>
                <a:solidFill>
                  <a:schemeClr val="dk2"/>
                </a:solidFill>
              </a:defRPr>
            </a:lvl8pPr>
            <a:lvl9pPr lvl="8" algn="l">
              <a:lnSpc>
                <a:spcPct val="100000"/>
              </a:lnSpc>
              <a:spcBef>
                <a:spcPts val="0"/>
              </a:spcBef>
              <a:spcAft>
                <a:spcPts val="0"/>
              </a:spcAft>
              <a:buClr>
                <a:schemeClr val="dk2"/>
              </a:buClr>
              <a:buSzPts val="3000"/>
              <a:buFont typeface="Urbanist"/>
              <a:buNone/>
              <a:defRPr>
                <a:solidFill>
                  <a:schemeClr val="dk2"/>
                </a:solidFill>
              </a:defRPr>
            </a:lvl9pPr>
          </a:lstStyle>
          <a:p/>
        </p:txBody>
      </p:sp>
      <p:sp>
        <p:nvSpPr>
          <p:cNvPr id="275" name="Google Shape;275;p17"/>
          <p:cNvSpPr txBox="1"/>
          <p:nvPr>
            <p:ph idx="7" type="subTitle"/>
          </p:nvPr>
        </p:nvSpPr>
        <p:spPr>
          <a:xfrm>
            <a:off x="3482800" y="4057204"/>
            <a:ext cx="1076100" cy="168300"/>
          </a:xfrm>
          <a:prstGeom prst="rect">
            <a:avLst/>
          </a:prstGeom>
          <a:noFill/>
          <a:ln>
            <a:noFill/>
          </a:ln>
        </p:spPr>
        <p:txBody>
          <a:bodyPr anchorCtr="0" anchor="t" bIns="91425" lIns="0" spcFirstLastPara="1" rIns="91425" wrap="square" tIns="0">
            <a:noAutofit/>
          </a:bodyPr>
          <a:lstStyle>
            <a:lvl1pPr lvl="0" algn="ctr">
              <a:lnSpc>
                <a:spcPct val="85000"/>
              </a:lnSpc>
              <a:spcBef>
                <a:spcPts val="0"/>
              </a:spcBef>
              <a:spcAft>
                <a:spcPts val="0"/>
              </a:spcAft>
              <a:buSzPts val="1200"/>
              <a:buNone/>
              <a:defRPr sz="800">
                <a:solidFill>
                  <a:schemeClr val="dk1"/>
                </a:solidFill>
                <a:latin typeface="Urbanist Medium"/>
                <a:ea typeface="Urbanist Medium"/>
                <a:cs typeface="Urbanist Medium"/>
                <a:sym typeface="Urbanist Medium"/>
              </a:defRPr>
            </a:lvl1pPr>
            <a:lvl2pPr lvl="1"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2pPr>
            <a:lvl3pPr lvl="2"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3pPr>
            <a:lvl4pPr lvl="3"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4pPr>
            <a:lvl5pPr lvl="4"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5pPr>
            <a:lvl6pPr lvl="5"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6pPr>
            <a:lvl7pPr lvl="6"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7pPr>
            <a:lvl8pPr lvl="7"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8pPr>
            <a:lvl9pPr lvl="8"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9pPr>
          </a:lstStyle>
          <a:p/>
        </p:txBody>
      </p:sp>
      <p:sp>
        <p:nvSpPr>
          <p:cNvPr id="276" name="Google Shape;276;p17"/>
          <p:cNvSpPr txBox="1"/>
          <p:nvPr>
            <p:ph idx="8" type="subTitle"/>
          </p:nvPr>
        </p:nvSpPr>
        <p:spPr>
          <a:xfrm>
            <a:off x="6405300" y="4057079"/>
            <a:ext cx="1076100" cy="168300"/>
          </a:xfrm>
          <a:prstGeom prst="rect">
            <a:avLst/>
          </a:prstGeom>
          <a:noFill/>
          <a:ln>
            <a:noFill/>
          </a:ln>
        </p:spPr>
        <p:txBody>
          <a:bodyPr anchorCtr="0" anchor="t" bIns="91425" lIns="0" spcFirstLastPara="1" rIns="91425" wrap="square" tIns="0">
            <a:noAutofit/>
          </a:bodyPr>
          <a:lstStyle>
            <a:lvl1pPr lvl="0" algn="ctr">
              <a:lnSpc>
                <a:spcPct val="85000"/>
              </a:lnSpc>
              <a:spcBef>
                <a:spcPts val="0"/>
              </a:spcBef>
              <a:spcAft>
                <a:spcPts val="0"/>
              </a:spcAft>
              <a:buSzPts val="1200"/>
              <a:buNone/>
              <a:defRPr sz="800">
                <a:solidFill>
                  <a:schemeClr val="dk1"/>
                </a:solidFill>
                <a:latin typeface="Urbanist Medium"/>
                <a:ea typeface="Urbanist Medium"/>
                <a:cs typeface="Urbanist Medium"/>
                <a:sym typeface="Urbanist Medium"/>
              </a:defRPr>
            </a:lvl1pPr>
            <a:lvl2pPr lvl="1"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2pPr>
            <a:lvl3pPr lvl="2"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3pPr>
            <a:lvl4pPr lvl="3"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4pPr>
            <a:lvl5pPr lvl="4"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5pPr>
            <a:lvl6pPr lvl="5"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6pPr>
            <a:lvl7pPr lvl="6"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7pPr>
            <a:lvl8pPr lvl="7"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8pPr>
            <a:lvl9pPr lvl="8" algn="ctr">
              <a:lnSpc>
                <a:spcPct val="115000"/>
              </a:lnSpc>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9pPr>
          </a:lstStyle>
          <a:p/>
        </p:txBody>
      </p:sp>
      <p:sp>
        <p:nvSpPr>
          <p:cNvPr id="277" name="Google Shape;277;p17"/>
          <p:cNvSpPr txBox="1"/>
          <p:nvPr>
            <p:ph idx="9"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78" name="Google Shape;278;p17"/>
          <p:cNvSpPr txBox="1"/>
          <p:nvPr>
            <p:ph idx="13"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79" name="Google Shape;279;p17"/>
          <p:cNvSpPr txBox="1"/>
          <p:nvPr>
            <p:ph idx="14"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280" name="Google Shape;280;p17"/>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grpSp>
        <p:nvGrpSpPr>
          <p:cNvPr id="281" name="Google Shape;281;p17"/>
          <p:cNvGrpSpPr/>
          <p:nvPr/>
        </p:nvGrpSpPr>
        <p:grpSpPr>
          <a:xfrm rot="-5400000">
            <a:off x="4794488" y="4206993"/>
            <a:ext cx="141588" cy="73485"/>
            <a:chOff x="498725" y="2069800"/>
            <a:chExt cx="205200" cy="106500"/>
          </a:xfrm>
        </p:grpSpPr>
        <p:cxnSp>
          <p:nvCxnSpPr>
            <p:cNvPr id="282" name="Google Shape;282;p17"/>
            <p:cNvCxnSpPr/>
            <p:nvPr/>
          </p:nvCxnSpPr>
          <p:spPr>
            <a:xfrm flipH="1" rot="-5400000">
              <a:off x="498725" y="2069800"/>
              <a:ext cx="103500" cy="103500"/>
            </a:xfrm>
            <a:prstGeom prst="straightConnector1">
              <a:avLst/>
            </a:prstGeom>
            <a:noFill/>
            <a:ln cap="flat" cmpd="sng" w="9525">
              <a:solidFill>
                <a:schemeClr val="lt2"/>
              </a:solidFill>
              <a:prstDash val="solid"/>
              <a:round/>
              <a:headEnd len="sm" w="sm" type="none"/>
              <a:tailEnd len="sm" w="sm" type="none"/>
            </a:ln>
          </p:spPr>
        </p:cxnSp>
        <p:cxnSp>
          <p:nvCxnSpPr>
            <p:cNvPr id="283" name="Google Shape;283;p17"/>
            <p:cNvCxnSpPr/>
            <p:nvPr/>
          </p:nvCxnSpPr>
          <p:spPr>
            <a:xfrm rot="5400000">
              <a:off x="596825" y="2069200"/>
              <a:ext cx="106500" cy="107700"/>
            </a:xfrm>
            <a:prstGeom prst="straightConnector1">
              <a:avLst/>
            </a:prstGeom>
            <a:noFill/>
            <a:ln cap="flat" cmpd="sng" w="9525">
              <a:solidFill>
                <a:schemeClr val="lt2"/>
              </a:solidFill>
              <a:prstDash val="solid"/>
              <a:round/>
              <a:headEnd len="sm" w="sm" type="none"/>
              <a:tailEnd len="sm" w="sm" type="none"/>
            </a:ln>
          </p:spPr>
        </p:cxnSp>
      </p:grpSp>
      <p:sp>
        <p:nvSpPr>
          <p:cNvPr id="284" name="Google Shape;284;p17"/>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285" name="Google Shape;285;p17"/>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s">
  <p:cSld name="CUSTOM_2">
    <p:spTree>
      <p:nvGrpSpPr>
        <p:cNvPr id="286" name="Shape 286"/>
        <p:cNvGrpSpPr/>
        <p:nvPr/>
      </p:nvGrpSpPr>
      <p:grpSpPr>
        <a:xfrm>
          <a:off x="0" y="0"/>
          <a:ext cx="0" cy="0"/>
          <a:chOff x="0" y="0"/>
          <a:chExt cx="0" cy="0"/>
        </a:xfrm>
      </p:grpSpPr>
      <p:sp>
        <p:nvSpPr>
          <p:cNvPr id="287" name="Google Shape;287;p18"/>
          <p:cNvSpPr txBox="1"/>
          <p:nvPr>
            <p:ph idx="1"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88" name="Google Shape;288;p18"/>
          <p:cNvSpPr txBox="1"/>
          <p:nvPr>
            <p:ph idx="2"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89" name="Google Shape;289;p18"/>
          <p:cNvSpPr txBox="1"/>
          <p:nvPr>
            <p:ph idx="3"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290" name="Google Shape;290;p18"/>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
        <p:nvSpPr>
          <p:cNvPr id="291" name="Google Shape;291;p18"/>
          <p:cNvSpPr/>
          <p:nvPr/>
        </p:nvSpPr>
        <p:spPr>
          <a:xfrm>
            <a:off x="228600" y="1395962"/>
            <a:ext cx="2101200" cy="3054000"/>
          </a:xfrm>
          <a:prstGeom prst="roundRect">
            <a:avLst>
              <a:gd fmla="val 9631"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292" name="Google Shape;292;p18"/>
          <p:cNvSpPr/>
          <p:nvPr/>
        </p:nvSpPr>
        <p:spPr>
          <a:xfrm>
            <a:off x="2423700" y="1395962"/>
            <a:ext cx="3198600" cy="3054000"/>
          </a:xfrm>
          <a:prstGeom prst="roundRect">
            <a:avLst>
              <a:gd fmla="val 674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293" name="Google Shape;293;p18"/>
          <p:cNvSpPr/>
          <p:nvPr/>
        </p:nvSpPr>
        <p:spPr>
          <a:xfrm>
            <a:off x="5716850" y="1395962"/>
            <a:ext cx="3198600" cy="1758300"/>
          </a:xfrm>
          <a:prstGeom prst="roundRect">
            <a:avLst>
              <a:gd fmla="val 9631"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294" name="Google Shape;294;p18"/>
          <p:cNvSpPr/>
          <p:nvPr/>
        </p:nvSpPr>
        <p:spPr>
          <a:xfrm>
            <a:off x="5716200" y="3231390"/>
            <a:ext cx="3198600" cy="1217400"/>
          </a:xfrm>
          <a:prstGeom prst="roundRect">
            <a:avLst>
              <a:gd fmla="val 1360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295" name="Google Shape;295;p18"/>
          <p:cNvSpPr/>
          <p:nvPr>
            <p:ph idx="4" type="pic"/>
          </p:nvPr>
        </p:nvSpPr>
        <p:spPr>
          <a:xfrm>
            <a:off x="381950" y="993050"/>
            <a:ext cx="850500" cy="850500"/>
          </a:xfrm>
          <a:prstGeom prst="ellipse">
            <a:avLst/>
          </a:prstGeom>
          <a:noFill/>
          <a:ln cap="flat" cmpd="sng" w="9525">
            <a:solidFill>
              <a:schemeClr val="accent3"/>
            </a:solidFill>
            <a:prstDash val="solid"/>
            <a:round/>
            <a:headEnd len="sm" w="sm" type="none"/>
            <a:tailEnd len="sm" w="sm" type="none"/>
          </a:ln>
        </p:spPr>
      </p:sp>
      <p:sp>
        <p:nvSpPr>
          <p:cNvPr id="296" name="Google Shape;296;p18"/>
          <p:cNvSpPr txBox="1"/>
          <p:nvPr>
            <p:ph idx="5" type="subTitle"/>
          </p:nvPr>
        </p:nvSpPr>
        <p:spPr>
          <a:xfrm>
            <a:off x="381950" y="2062875"/>
            <a:ext cx="1786500" cy="2364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dk1"/>
              </a:buClr>
              <a:buSzPts val="1200"/>
              <a:buFont typeface="Urbanist"/>
              <a:buNone/>
              <a:defRPr b="1" sz="1200">
                <a:solidFill>
                  <a:schemeClr val="dk1"/>
                </a:solidFill>
              </a:defRPr>
            </a:lvl1pPr>
            <a:lvl2pPr lvl="1" algn="l">
              <a:lnSpc>
                <a:spcPct val="115000"/>
              </a:lnSpc>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2pPr>
            <a:lvl3pPr lvl="2" algn="l">
              <a:lnSpc>
                <a:spcPct val="115000"/>
              </a:lnSpc>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3pPr>
            <a:lvl4pPr lvl="3" algn="l">
              <a:lnSpc>
                <a:spcPct val="115000"/>
              </a:lnSpc>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4pPr>
            <a:lvl5pPr lvl="4" algn="l">
              <a:lnSpc>
                <a:spcPct val="115000"/>
              </a:lnSpc>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5pPr>
            <a:lvl6pPr lvl="5" algn="l">
              <a:lnSpc>
                <a:spcPct val="115000"/>
              </a:lnSpc>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6pPr>
            <a:lvl7pPr lvl="6" algn="l">
              <a:lnSpc>
                <a:spcPct val="115000"/>
              </a:lnSpc>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7pPr>
            <a:lvl8pPr lvl="7" algn="l">
              <a:lnSpc>
                <a:spcPct val="115000"/>
              </a:lnSpc>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8pPr>
            <a:lvl9pPr lvl="8" algn="l">
              <a:lnSpc>
                <a:spcPct val="115000"/>
              </a:lnSpc>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9pPr>
          </a:lstStyle>
          <a:p/>
        </p:txBody>
      </p:sp>
      <p:sp>
        <p:nvSpPr>
          <p:cNvPr id="297" name="Google Shape;297;p18"/>
          <p:cNvSpPr txBox="1"/>
          <p:nvPr>
            <p:ph idx="6" type="body"/>
          </p:nvPr>
        </p:nvSpPr>
        <p:spPr>
          <a:xfrm>
            <a:off x="381950" y="2453500"/>
            <a:ext cx="1786500" cy="15363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Clr>
                <a:schemeClr val="dk1"/>
              </a:buClr>
              <a:buSzPts val="1000"/>
              <a:buFont typeface="Urbanist"/>
              <a:buChar char="●"/>
              <a:defRPr sz="1000">
                <a:solidFill>
                  <a:schemeClr val="dk1"/>
                </a:solidFill>
              </a:defRPr>
            </a:lvl1pPr>
            <a:lvl2pPr indent="-292100" lvl="1" marL="914400" algn="l">
              <a:lnSpc>
                <a:spcPct val="115000"/>
              </a:lnSpc>
              <a:spcBef>
                <a:spcPts val="0"/>
              </a:spcBef>
              <a:spcAft>
                <a:spcPts val="0"/>
              </a:spcAft>
              <a:buClr>
                <a:schemeClr val="dk1"/>
              </a:buClr>
              <a:buSzPts val="1000"/>
              <a:buFont typeface="Urbanist"/>
              <a:buChar char="○"/>
              <a:defRPr sz="1000">
                <a:solidFill>
                  <a:schemeClr val="dk1"/>
                </a:solidFill>
              </a:defRPr>
            </a:lvl2pPr>
            <a:lvl3pPr indent="-292100" lvl="2" marL="1371600" algn="l">
              <a:lnSpc>
                <a:spcPct val="115000"/>
              </a:lnSpc>
              <a:spcBef>
                <a:spcPts val="0"/>
              </a:spcBef>
              <a:spcAft>
                <a:spcPts val="0"/>
              </a:spcAft>
              <a:buClr>
                <a:schemeClr val="dk1"/>
              </a:buClr>
              <a:buSzPts val="1000"/>
              <a:buFont typeface="Urbanist"/>
              <a:buChar char="■"/>
              <a:defRPr sz="1000">
                <a:solidFill>
                  <a:schemeClr val="dk1"/>
                </a:solidFill>
              </a:defRPr>
            </a:lvl3pPr>
            <a:lvl4pPr indent="-292100" lvl="3" marL="1828800" algn="l">
              <a:lnSpc>
                <a:spcPct val="115000"/>
              </a:lnSpc>
              <a:spcBef>
                <a:spcPts val="0"/>
              </a:spcBef>
              <a:spcAft>
                <a:spcPts val="0"/>
              </a:spcAft>
              <a:buClr>
                <a:schemeClr val="dk1"/>
              </a:buClr>
              <a:buSzPts val="1000"/>
              <a:buFont typeface="Urbanist"/>
              <a:buChar char="●"/>
              <a:defRPr sz="1000">
                <a:solidFill>
                  <a:schemeClr val="dk1"/>
                </a:solidFill>
              </a:defRPr>
            </a:lvl4pPr>
            <a:lvl5pPr indent="-292100" lvl="4" marL="2286000" algn="l">
              <a:lnSpc>
                <a:spcPct val="115000"/>
              </a:lnSpc>
              <a:spcBef>
                <a:spcPts val="0"/>
              </a:spcBef>
              <a:spcAft>
                <a:spcPts val="0"/>
              </a:spcAft>
              <a:buClr>
                <a:schemeClr val="dk1"/>
              </a:buClr>
              <a:buSzPts val="1000"/>
              <a:buFont typeface="Urbanist"/>
              <a:buChar char="○"/>
              <a:defRPr sz="1000">
                <a:solidFill>
                  <a:schemeClr val="dk1"/>
                </a:solidFill>
              </a:defRPr>
            </a:lvl5pPr>
            <a:lvl6pPr indent="-292100" lvl="5" marL="2743200" algn="l">
              <a:lnSpc>
                <a:spcPct val="115000"/>
              </a:lnSpc>
              <a:spcBef>
                <a:spcPts val="0"/>
              </a:spcBef>
              <a:spcAft>
                <a:spcPts val="0"/>
              </a:spcAft>
              <a:buClr>
                <a:schemeClr val="dk1"/>
              </a:buClr>
              <a:buSzPts val="1000"/>
              <a:buFont typeface="Urbanist"/>
              <a:buChar char="■"/>
              <a:defRPr sz="1000">
                <a:solidFill>
                  <a:schemeClr val="dk1"/>
                </a:solidFill>
              </a:defRPr>
            </a:lvl6pPr>
            <a:lvl7pPr indent="-292100" lvl="6" marL="3200400" algn="l">
              <a:lnSpc>
                <a:spcPct val="115000"/>
              </a:lnSpc>
              <a:spcBef>
                <a:spcPts val="0"/>
              </a:spcBef>
              <a:spcAft>
                <a:spcPts val="0"/>
              </a:spcAft>
              <a:buClr>
                <a:schemeClr val="dk1"/>
              </a:buClr>
              <a:buSzPts val="1000"/>
              <a:buFont typeface="Urbanist"/>
              <a:buChar char="●"/>
              <a:defRPr sz="1000">
                <a:solidFill>
                  <a:schemeClr val="dk1"/>
                </a:solidFill>
              </a:defRPr>
            </a:lvl7pPr>
            <a:lvl8pPr indent="-292100" lvl="7" marL="3657600" algn="l">
              <a:lnSpc>
                <a:spcPct val="115000"/>
              </a:lnSpc>
              <a:spcBef>
                <a:spcPts val="0"/>
              </a:spcBef>
              <a:spcAft>
                <a:spcPts val="0"/>
              </a:spcAft>
              <a:buClr>
                <a:schemeClr val="dk1"/>
              </a:buClr>
              <a:buSzPts val="1000"/>
              <a:buFont typeface="Urbanist"/>
              <a:buChar char="○"/>
              <a:defRPr sz="1000">
                <a:solidFill>
                  <a:schemeClr val="dk1"/>
                </a:solidFill>
              </a:defRPr>
            </a:lvl8pPr>
            <a:lvl9pPr indent="-292100" lvl="8" marL="4114800" algn="l">
              <a:lnSpc>
                <a:spcPct val="115000"/>
              </a:lnSpc>
              <a:spcBef>
                <a:spcPts val="0"/>
              </a:spcBef>
              <a:spcAft>
                <a:spcPts val="0"/>
              </a:spcAft>
              <a:buClr>
                <a:schemeClr val="dk1"/>
              </a:buClr>
              <a:buSzPts val="1000"/>
              <a:buFont typeface="Urbanist"/>
              <a:buChar char="■"/>
              <a:defRPr sz="1000">
                <a:solidFill>
                  <a:schemeClr val="dk1"/>
                </a:solidFill>
              </a:defRPr>
            </a:lvl9pPr>
          </a:lstStyle>
          <a:p/>
        </p:txBody>
      </p:sp>
      <p:sp>
        <p:nvSpPr>
          <p:cNvPr id="298" name="Google Shape;298;p18"/>
          <p:cNvSpPr txBox="1"/>
          <p:nvPr>
            <p:ph idx="7" type="subTitle"/>
          </p:nvPr>
        </p:nvSpPr>
        <p:spPr>
          <a:xfrm>
            <a:off x="2580250" y="1528150"/>
            <a:ext cx="29115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1000"/>
              <a:buFont typeface="Urbanist"/>
              <a:buNone/>
              <a:defRPr b="1" sz="1000"/>
            </a:lvl1pPr>
            <a:lvl2pPr lvl="1"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299" name="Google Shape;299;p18"/>
          <p:cNvSpPr txBox="1"/>
          <p:nvPr>
            <p:ph idx="8" type="body"/>
          </p:nvPr>
        </p:nvSpPr>
        <p:spPr>
          <a:xfrm>
            <a:off x="2580250" y="1791652"/>
            <a:ext cx="2911500" cy="610500"/>
          </a:xfrm>
          <a:prstGeom prst="rect">
            <a:avLst/>
          </a:prstGeom>
          <a:noFill/>
          <a:ln>
            <a:noFill/>
          </a:ln>
        </p:spPr>
        <p:txBody>
          <a:bodyPr anchorCtr="0" anchor="t" bIns="0" lIns="0" spcFirstLastPara="1" rIns="0" wrap="square" tIns="0">
            <a:noAutofit/>
          </a:bodyPr>
          <a:lstStyle>
            <a:lvl1pPr indent="-292100" lvl="0" marL="457200" algn="l">
              <a:lnSpc>
                <a:spcPct val="100000"/>
              </a:lnSpc>
              <a:spcBef>
                <a:spcPts val="0"/>
              </a:spcBef>
              <a:spcAft>
                <a:spcPts val="0"/>
              </a:spcAft>
              <a:buSzPts val="1000"/>
              <a:buChar char="●"/>
              <a:defRPr sz="1000"/>
            </a:lvl1pPr>
            <a:lvl2pPr indent="-292100" lvl="1" marL="914400" algn="l">
              <a:lnSpc>
                <a:spcPct val="100000"/>
              </a:lnSpc>
              <a:spcBef>
                <a:spcPts val="800"/>
              </a:spcBef>
              <a:spcAft>
                <a:spcPts val="0"/>
              </a:spcAft>
              <a:buSzPts val="1000"/>
              <a:buChar char="○"/>
              <a:defRPr sz="1000"/>
            </a:lvl2pPr>
            <a:lvl3pPr indent="-292100" lvl="2" marL="1371600" algn="l">
              <a:lnSpc>
                <a:spcPct val="100000"/>
              </a:lnSpc>
              <a:spcBef>
                <a:spcPts val="800"/>
              </a:spcBef>
              <a:spcAft>
                <a:spcPts val="0"/>
              </a:spcAft>
              <a:buSzPts val="1000"/>
              <a:buChar char="■"/>
              <a:defRPr sz="1000"/>
            </a:lvl3pPr>
            <a:lvl4pPr indent="-292100" lvl="3" marL="1828800" algn="l">
              <a:lnSpc>
                <a:spcPct val="100000"/>
              </a:lnSpc>
              <a:spcBef>
                <a:spcPts val="800"/>
              </a:spcBef>
              <a:spcAft>
                <a:spcPts val="0"/>
              </a:spcAft>
              <a:buSzPts val="1000"/>
              <a:buChar char="●"/>
              <a:defRPr sz="1000"/>
            </a:lvl4pPr>
            <a:lvl5pPr indent="-292100" lvl="4" marL="2286000" algn="l">
              <a:lnSpc>
                <a:spcPct val="100000"/>
              </a:lnSpc>
              <a:spcBef>
                <a:spcPts val="800"/>
              </a:spcBef>
              <a:spcAft>
                <a:spcPts val="0"/>
              </a:spcAft>
              <a:buSzPts val="1000"/>
              <a:buChar char="○"/>
              <a:defRPr sz="1000"/>
            </a:lvl5pPr>
            <a:lvl6pPr indent="-292100" lvl="5" marL="2743200" algn="l">
              <a:lnSpc>
                <a:spcPct val="100000"/>
              </a:lnSpc>
              <a:spcBef>
                <a:spcPts val="800"/>
              </a:spcBef>
              <a:spcAft>
                <a:spcPts val="0"/>
              </a:spcAft>
              <a:buSzPts val="1000"/>
              <a:buChar char="■"/>
              <a:defRPr sz="1000"/>
            </a:lvl6pPr>
            <a:lvl7pPr indent="-292100" lvl="6" marL="3200400" algn="l">
              <a:lnSpc>
                <a:spcPct val="100000"/>
              </a:lnSpc>
              <a:spcBef>
                <a:spcPts val="800"/>
              </a:spcBef>
              <a:spcAft>
                <a:spcPts val="0"/>
              </a:spcAft>
              <a:buSzPts val="1000"/>
              <a:buChar char="●"/>
              <a:defRPr sz="1000"/>
            </a:lvl7pPr>
            <a:lvl8pPr indent="-292100" lvl="7" marL="3657600" algn="l">
              <a:lnSpc>
                <a:spcPct val="100000"/>
              </a:lnSpc>
              <a:spcBef>
                <a:spcPts val="800"/>
              </a:spcBef>
              <a:spcAft>
                <a:spcPts val="0"/>
              </a:spcAft>
              <a:buSzPts val="1000"/>
              <a:buChar char="○"/>
              <a:defRPr sz="1000"/>
            </a:lvl8pPr>
            <a:lvl9pPr indent="-292100" lvl="8" marL="4114800" algn="l">
              <a:lnSpc>
                <a:spcPct val="100000"/>
              </a:lnSpc>
              <a:spcBef>
                <a:spcPts val="800"/>
              </a:spcBef>
              <a:spcAft>
                <a:spcPts val="800"/>
              </a:spcAft>
              <a:buSzPts val="1000"/>
              <a:buChar char="■"/>
              <a:defRPr sz="1000"/>
            </a:lvl9pPr>
          </a:lstStyle>
          <a:p/>
        </p:txBody>
      </p:sp>
      <p:cxnSp>
        <p:nvCxnSpPr>
          <p:cNvPr id="300" name="Google Shape;300;p18"/>
          <p:cNvCxnSpPr/>
          <p:nvPr/>
        </p:nvCxnSpPr>
        <p:spPr>
          <a:xfrm>
            <a:off x="2423700" y="2531312"/>
            <a:ext cx="3194400" cy="0"/>
          </a:xfrm>
          <a:prstGeom prst="straightConnector1">
            <a:avLst/>
          </a:prstGeom>
          <a:noFill/>
          <a:ln cap="flat" cmpd="sng" w="9525">
            <a:solidFill>
              <a:schemeClr val="dk1"/>
            </a:solidFill>
            <a:prstDash val="solid"/>
            <a:round/>
            <a:headEnd len="sm" w="sm" type="none"/>
            <a:tailEnd len="sm" w="sm" type="none"/>
          </a:ln>
        </p:spPr>
      </p:cxnSp>
      <p:cxnSp>
        <p:nvCxnSpPr>
          <p:cNvPr id="301" name="Google Shape;301;p18"/>
          <p:cNvCxnSpPr/>
          <p:nvPr/>
        </p:nvCxnSpPr>
        <p:spPr>
          <a:xfrm>
            <a:off x="2423700" y="3583537"/>
            <a:ext cx="3194400" cy="0"/>
          </a:xfrm>
          <a:prstGeom prst="straightConnector1">
            <a:avLst/>
          </a:prstGeom>
          <a:noFill/>
          <a:ln cap="flat" cmpd="sng" w="9525">
            <a:solidFill>
              <a:schemeClr val="dk1"/>
            </a:solidFill>
            <a:prstDash val="solid"/>
            <a:round/>
            <a:headEnd len="sm" w="sm" type="none"/>
            <a:tailEnd len="sm" w="sm" type="none"/>
          </a:ln>
        </p:spPr>
      </p:cxnSp>
      <p:sp>
        <p:nvSpPr>
          <p:cNvPr id="302" name="Google Shape;302;p18"/>
          <p:cNvSpPr txBox="1"/>
          <p:nvPr>
            <p:ph idx="9" type="subTitle"/>
          </p:nvPr>
        </p:nvSpPr>
        <p:spPr>
          <a:xfrm>
            <a:off x="2580250" y="2660457"/>
            <a:ext cx="29115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1000"/>
              <a:buFont typeface="Urbanist"/>
              <a:buNone/>
              <a:defRPr b="1" sz="1000"/>
            </a:lvl1pPr>
            <a:lvl2pPr lvl="1"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303" name="Google Shape;303;p18"/>
          <p:cNvSpPr txBox="1"/>
          <p:nvPr>
            <p:ph idx="13" type="body"/>
          </p:nvPr>
        </p:nvSpPr>
        <p:spPr>
          <a:xfrm>
            <a:off x="2580250" y="2931046"/>
            <a:ext cx="2911500" cy="6105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Clr>
                <a:schemeClr val="lt1"/>
              </a:buClr>
              <a:buSzPts val="1000"/>
              <a:buFont typeface="Urbanist"/>
              <a:buChar char="●"/>
              <a:defRPr sz="1000"/>
            </a:lvl1pPr>
            <a:lvl2pPr indent="-292100" lvl="1" marL="914400" algn="l">
              <a:lnSpc>
                <a:spcPct val="115000"/>
              </a:lnSpc>
              <a:spcBef>
                <a:spcPts val="0"/>
              </a:spcBef>
              <a:spcAft>
                <a:spcPts val="0"/>
              </a:spcAft>
              <a:buClr>
                <a:schemeClr val="lt1"/>
              </a:buClr>
              <a:buSzPts val="1000"/>
              <a:buFont typeface="Urbanist"/>
              <a:buChar char="○"/>
              <a:defRPr sz="1000"/>
            </a:lvl2pPr>
            <a:lvl3pPr indent="-292100" lvl="2" marL="1371600" algn="l">
              <a:lnSpc>
                <a:spcPct val="115000"/>
              </a:lnSpc>
              <a:spcBef>
                <a:spcPts val="0"/>
              </a:spcBef>
              <a:spcAft>
                <a:spcPts val="0"/>
              </a:spcAft>
              <a:buClr>
                <a:schemeClr val="lt1"/>
              </a:buClr>
              <a:buSzPts val="1000"/>
              <a:buFont typeface="Urbanist"/>
              <a:buChar char="■"/>
              <a:defRPr sz="1000"/>
            </a:lvl3pPr>
            <a:lvl4pPr indent="-292100" lvl="3" marL="1828800" algn="l">
              <a:lnSpc>
                <a:spcPct val="115000"/>
              </a:lnSpc>
              <a:spcBef>
                <a:spcPts val="0"/>
              </a:spcBef>
              <a:spcAft>
                <a:spcPts val="0"/>
              </a:spcAft>
              <a:buClr>
                <a:schemeClr val="lt1"/>
              </a:buClr>
              <a:buSzPts val="1000"/>
              <a:buFont typeface="Urbanist"/>
              <a:buChar char="●"/>
              <a:defRPr sz="1000"/>
            </a:lvl4pPr>
            <a:lvl5pPr indent="-292100" lvl="4" marL="2286000" algn="l">
              <a:lnSpc>
                <a:spcPct val="115000"/>
              </a:lnSpc>
              <a:spcBef>
                <a:spcPts val="0"/>
              </a:spcBef>
              <a:spcAft>
                <a:spcPts val="0"/>
              </a:spcAft>
              <a:buClr>
                <a:schemeClr val="lt1"/>
              </a:buClr>
              <a:buSzPts val="1000"/>
              <a:buFont typeface="Urbanist"/>
              <a:buChar char="○"/>
              <a:defRPr sz="1000"/>
            </a:lvl5pPr>
            <a:lvl6pPr indent="-292100" lvl="5" marL="2743200" algn="l">
              <a:lnSpc>
                <a:spcPct val="115000"/>
              </a:lnSpc>
              <a:spcBef>
                <a:spcPts val="0"/>
              </a:spcBef>
              <a:spcAft>
                <a:spcPts val="0"/>
              </a:spcAft>
              <a:buClr>
                <a:schemeClr val="lt1"/>
              </a:buClr>
              <a:buSzPts val="1000"/>
              <a:buFont typeface="Urbanist"/>
              <a:buChar char="■"/>
              <a:defRPr sz="1000"/>
            </a:lvl6pPr>
            <a:lvl7pPr indent="-292100" lvl="6" marL="3200400" algn="l">
              <a:lnSpc>
                <a:spcPct val="115000"/>
              </a:lnSpc>
              <a:spcBef>
                <a:spcPts val="0"/>
              </a:spcBef>
              <a:spcAft>
                <a:spcPts val="0"/>
              </a:spcAft>
              <a:buClr>
                <a:schemeClr val="lt1"/>
              </a:buClr>
              <a:buSzPts val="1000"/>
              <a:buFont typeface="Urbanist"/>
              <a:buChar char="●"/>
              <a:defRPr sz="1000"/>
            </a:lvl7pPr>
            <a:lvl8pPr indent="-292100" lvl="7" marL="3657600" algn="l">
              <a:lnSpc>
                <a:spcPct val="115000"/>
              </a:lnSpc>
              <a:spcBef>
                <a:spcPts val="0"/>
              </a:spcBef>
              <a:spcAft>
                <a:spcPts val="0"/>
              </a:spcAft>
              <a:buClr>
                <a:schemeClr val="lt1"/>
              </a:buClr>
              <a:buSzPts val="1000"/>
              <a:buFont typeface="Urbanist"/>
              <a:buChar char="○"/>
              <a:defRPr sz="1000"/>
            </a:lvl8pPr>
            <a:lvl9pPr indent="-292100" lvl="8" marL="4114800" algn="l">
              <a:lnSpc>
                <a:spcPct val="115000"/>
              </a:lnSpc>
              <a:spcBef>
                <a:spcPts val="0"/>
              </a:spcBef>
              <a:spcAft>
                <a:spcPts val="0"/>
              </a:spcAft>
              <a:buClr>
                <a:schemeClr val="lt1"/>
              </a:buClr>
              <a:buSzPts val="1000"/>
              <a:buFont typeface="Urbanist"/>
              <a:buChar char="■"/>
              <a:defRPr sz="1000"/>
            </a:lvl9pPr>
          </a:lstStyle>
          <a:p/>
        </p:txBody>
      </p:sp>
      <p:sp>
        <p:nvSpPr>
          <p:cNvPr id="304" name="Google Shape;304;p18"/>
          <p:cNvSpPr/>
          <p:nvPr/>
        </p:nvSpPr>
        <p:spPr>
          <a:xfrm flipH="1">
            <a:off x="2600988" y="3992942"/>
            <a:ext cx="681000" cy="273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b="1" i="0" sz="800" u="none" cap="none" strike="noStrike">
              <a:solidFill>
                <a:schemeClr val="dk1"/>
              </a:solidFill>
              <a:latin typeface="Urbanist"/>
              <a:ea typeface="Urbanist"/>
              <a:cs typeface="Urbanist"/>
              <a:sym typeface="Urbanist"/>
            </a:endParaRPr>
          </a:p>
        </p:txBody>
      </p:sp>
      <p:sp>
        <p:nvSpPr>
          <p:cNvPr id="305" name="Google Shape;305;p18"/>
          <p:cNvSpPr/>
          <p:nvPr/>
        </p:nvSpPr>
        <p:spPr>
          <a:xfrm flipH="1">
            <a:off x="3654625" y="3992942"/>
            <a:ext cx="681000" cy="273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b="1" i="0" sz="800" u="none" cap="none" strike="noStrike">
              <a:solidFill>
                <a:schemeClr val="dk1"/>
              </a:solidFill>
              <a:latin typeface="Urbanist"/>
              <a:ea typeface="Urbanist"/>
              <a:cs typeface="Urbanist"/>
              <a:sym typeface="Urbanist"/>
            </a:endParaRPr>
          </a:p>
        </p:txBody>
      </p:sp>
      <p:sp>
        <p:nvSpPr>
          <p:cNvPr id="306" name="Google Shape;306;p18"/>
          <p:cNvSpPr/>
          <p:nvPr/>
        </p:nvSpPr>
        <p:spPr>
          <a:xfrm flipH="1">
            <a:off x="4602650" y="3992942"/>
            <a:ext cx="681000" cy="273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b="1" i="0" sz="800" u="none" cap="none" strike="noStrike">
              <a:solidFill>
                <a:schemeClr val="dk1"/>
              </a:solidFill>
              <a:latin typeface="Urbanist"/>
              <a:ea typeface="Urbanist"/>
              <a:cs typeface="Urbanist"/>
              <a:sym typeface="Urbanist"/>
            </a:endParaRPr>
          </a:p>
        </p:txBody>
      </p:sp>
      <p:sp>
        <p:nvSpPr>
          <p:cNvPr id="307" name="Google Shape;307;p18"/>
          <p:cNvSpPr txBox="1"/>
          <p:nvPr>
            <p:ph idx="14" type="subTitle"/>
          </p:nvPr>
        </p:nvSpPr>
        <p:spPr>
          <a:xfrm>
            <a:off x="2567250" y="3671882"/>
            <a:ext cx="29115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1000"/>
              <a:buFont typeface="Urbanist"/>
              <a:buNone/>
              <a:defRPr b="1" sz="1000"/>
            </a:lvl1pPr>
            <a:lvl2pPr lvl="1"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308" name="Google Shape;308;p18"/>
          <p:cNvSpPr txBox="1"/>
          <p:nvPr>
            <p:ph idx="15" type="subTitle"/>
          </p:nvPr>
        </p:nvSpPr>
        <p:spPr>
          <a:xfrm>
            <a:off x="5877425" y="1528157"/>
            <a:ext cx="29115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1000"/>
              <a:buFont typeface="Urbanist"/>
              <a:buNone/>
              <a:defRPr b="1" sz="1000"/>
            </a:lvl1pPr>
            <a:lvl2pPr lvl="1"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9pPr>
          </a:lstStyle>
          <a:p/>
        </p:txBody>
      </p:sp>
      <p:sp>
        <p:nvSpPr>
          <p:cNvPr id="309" name="Google Shape;309;p18"/>
          <p:cNvSpPr txBox="1"/>
          <p:nvPr>
            <p:ph idx="16" type="subTitle"/>
          </p:nvPr>
        </p:nvSpPr>
        <p:spPr>
          <a:xfrm>
            <a:off x="5877425" y="1781107"/>
            <a:ext cx="29115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3"/>
              </a:buClr>
              <a:buSzPts val="800"/>
              <a:buFont typeface="Urbanist"/>
              <a:buNone/>
              <a:defRPr b="1" sz="800">
                <a:solidFill>
                  <a:schemeClr val="accent3"/>
                </a:solidFill>
              </a:defRPr>
            </a:lvl1pPr>
            <a:lvl2pPr lvl="1"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9pPr>
          </a:lstStyle>
          <a:p/>
        </p:txBody>
      </p:sp>
      <p:sp>
        <p:nvSpPr>
          <p:cNvPr id="310" name="Google Shape;310;p18"/>
          <p:cNvSpPr txBox="1"/>
          <p:nvPr>
            <p:ph idx="17" type="subTitle"/>
          </p:nvPr>
        </p:nvSpPr>
        <p:spPr>
          <a:xfrm>
            <a:off x="5877425" y="2219182"/>
            <a:ext cx="29115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3"/>
              </a:buClr>
              <a:buSzPts val="800"/>
              <a:buFont typeface="Urbanist"/>
              <a:buNone/>
              <a:defRPr b="1" sz="800">
                <a:solidFill>
                  <a:schemeClr val="accent3"/>
                </a:solidFill>
              </a:defRPr>
            </a:lvl1pPr>
            <a:lvl2pPr lvl="1"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9pPr>
          </a:lstStyle>
          <a:p/>
        </p:txBody>
      </p:sp>
      <p:sp>
        <p:nvSpPr>
          <p:cNvPr id="311" name="Google Shape;311;p18"/>
          <p:cNvSpPr txBox="1"/>
          <p:nvPr>
            <p:ph idx="18" type="subTitle"/>
          </p:nvPr>
        </p:nvSpPr>
        <p:spPr>
          <a:xfrm>
            <a:off x="5877425" y="2657257"/>
            <a:ext cx="29115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3"/>
              </a:buClr>
              <a:buSzPts val="800"/>
              <a:buFont typeface="Urbanist"/>
              <a:buNone/>
              <a:defRPr b="1" sz="800">
                <a:solidFill>
                  <a:schemeClr val="accent3"/>
                </a:solidFill>
              </a:defRPr>
            </a:lvl1pPr>
            <a:lvl2pPr lvl="1"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9pPr>
          </a:lstStyle>
          <a:p/>
        </p:txBody>
      </p:sp>
      <p:sp>
        <p:nvSpPr>
          <p:cNvPr id="312" name="Google Shape;312;p18"/>
          <p:cNvSpPr txBox="1"/>
          <p:nvPr>
            <p:ph idx="19" type="subTitle"/>
          </p:nvPr>
        </p:nvSpPr>
        <p:spPr>
          <a:xfrm>
            <a:off x="5877425" y="3354932"/>
            <a:ext cx="29115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1000"/>
              <a:buFont typeface="Urbanist"/>
              <a:buNone/>
              <a:defRPr b="1" sz="1000"/>
            </a:lvl1pPr>
            <a:lvl2pPr lvl="1"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9pPr>
          </a:lstStyle>
          <a:p/>
        </p:txBody>
      </p:sp>
      <p:sp>
        <p:nvSpPr>
          <p:cNvPr id="313" name="Google Shape;313;p18"/>
          <p:cNvSpPr txBox="1"/>
          <p:nvPr>
            <p:ph idx="20" type="subTitle"/>
          </p:nvPr>
        </p:nvSpPr>
        <p:spPr>
          <a:xfrm>
            <a:off x="228600" y="228600"/>
            <a:ext cx="29208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sp>
        <p:nvSpPr>
          <p:cNvPr id="314" name="Google Shape;314;p18"/>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315" name="Google Shape;315;p18"/>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s ">
  <p:cSld name="CUSTOM_5">
    <p:spTree>
      <p:nvGrpSpPr>
        <p:cNvPr id="316" name="Shape 316"/>
        <p:cNvGrpSpPr/>
        <p:nvPr/>
      </p:nvGrpSpPr>
      <p:grpSpPr>
        <a:xfrm>
          <a:off x="0" y="0"/>
          <a:ext cx="0" cy="0"/>
          <a:chOff x="0" y="0"/>
          <a:chExt cx="0" cy="0"/>
        </a:xfrm>
      </p:grpSpPr>
      <p:sp>
        <p:nvSpPr>
          <p:cNvPr id="317" name="Google Shape;317;p19"/>
          <p:cNvSpPr txBox="1"/>
          <p:nvPr>
            <p:ph idx="1"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18" name="Google Shape;318;p19"/>
          <p:cNvSpPr txBox="1"/>
          <p:nvPr>
            <p:ph idx="2"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19" name="Google Shape;319;p19"/>
          <p:cNvSpPr txBox="1"/>
          <p:nvPr>
            <p:ph idx="3"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320" name="Google Shape;320;p19"/>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
        <p:nvSpPr>
          <p:cNvPr id="321" name="Google Shape;321;p19"/>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322" name="Google Shape;322;p19"/>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323" name="Google Shape;323;p19"/>
          <p:cNvSpPr txBox="1"/>
          <p:nvPr>
            <p:ph idx="4" type="subTitle"/>
          </p:nvPr>
        </p:nvSpPr>
        <p:spPr>
          <a:xfrm>
            <a:off x="6314800" y="458325"/>
            <a:ext cx="2294700" cy="3300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lt1"/>
              </a:buClr>
              <a:buSzPts val="1600"/>
              <a:buFont typeface="Urbanist"/>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24" name="Google Shape;324;p19"/>
          <p:cNvSpPr txBox="1"/>
          <p:nvPr>
            <p:ph type="title"/>
          </p:nvPr>
        </p:nvSpPr>
        <p:spPr>
          <a:xfrm>
            <a:off x="237650" y="746900"/>
            <a:ext cx="2834700" cy="2590800"/>
          </a:xfrm>
          <a:prstGeom prst="rect">
            <a:avLst/>
          </a:prstGeom>
          <a:noFill/>
          <a:ln>
            <a:noFill/>
          </a:ln>
        </p:spPr>
        <p:txBody>
          <a:bodyPr anchorCtr="0" anchor="t" bIns="91425" lIns="0" spcFirstLastPara="1" rIns="91425" wrap="square" tIns="0">
            <a:noAutofit/>
          </a:bodyPr>
          <a:lstStyle>
            <a:lvl1pPr lvl="0" algn="l">
              <a:lnSpc>
                <a:spcPct val="100000"/>
              </a:lnSpc>
              <a:spcBef>
                <a:spcPts val="0"/>
              </a:spcBef>
              <a:spcAft>
                <a:spcPts val="0"/>
              </a:spcAft>
              <a:buClr>
                <a:schemeClr val="lt1"/>
              </a:buClr>
              <a:buSzPts val="3000"/>
              <a:buFont typeface="Urbanist"/>
              <a:buNone/>
              <a:defRPr>
                <a:latin typeface="Urbanist"/>
                <a:ea typeface="Urbanist"/>
                <a:cs typeface="Urbanist"/>
                <a:sym typeface="Urbanist"/>
              </a:defRPr>
            </a:lvl1pPr>
            <a:lvl2pPr lvl="1" algn="l">
              <a:lnSpc>
                <a:spcPct val="100000"/>
              </a:lnSpc>
              <a:spcBef>
                <a:spcPts val="0"/>
              </a:spcBef>
              <a:spcAft>
                <a:spcPts val="0"/>
              </a:spcAft>
              <a:buClr>
                <a:schemeClr val="lt1"/>
              </a:buClr>
              <a:buSzPts val="3000"/>
              <a:buFont typeface="Urbanist"/>
              <a:buNone/>
              <a:defRPr/>
            </a:lvl2pPr>
            <a:lvl3pPr lvl="2" algn="l">
              <a:lnSpc>
                <a:spcPct val="100000"/>
              </a:lnSpc>
              <a:spcBef>
                <a:spcPts val="0"/>
              </a:spcBef>
              <a:spcAft>
                <a:spcPts val="0"/>
              </a:spcAft>
              <a:buClr>
                <a:schemeClr val="lt1"/>
              </a:buClr>
              <a:buSzPts val="3000"/>
              <a:buFont typeface="Urbanist"/>
              <a:buNone/>
              <a:defRPr/>
            </a:lvl3pPr>
            <a:lvl4pPr lvl="3" algn="l">
              <a:lnSpc>
                <a:spcPct val="100000"/>
              </a:lnSpc>
              <a:spcBef>
                <a:spcPts val="0"/>
              </a:spcBef>
              <a:spcAft>
                <a:spcPts val="0"/>
              </a:spcAft>
              <a:buClr>
                <a:schemeClr val="lt1"/>
              </a:buClr>
              <a:buSzPts val="3000"/>
              <a:buFont typeface="Urbanist"/>
              <a:buNone/>
              <a:defRPr/>
            </a:lvl4pPr>
            <a:lvl5pPr lvl="4" algn="l">
              <a:lnSpc>
                <a:spcPct val="100000"/>
              </a:lnSpc>
              <a:spcBef>
                <a:spcPts val="0"/>
              </a:spcBef>
              <a:spcAft>
                <a:spcPts val="0"/>
              </a:spcAft>
              <a:buClr>
                <a:schemeClr val="lt1"/>
              </a:buClr>
              <a:buSzPts val="3000"/>
              <a:buFont typeface="Urbanist"/>
              <a:buNone/>
              <a:defRPr/>
            </a:lvl5pPr>
            <a:lvl6pPr lvl="5" algn="l">
              <a:lnSpc>
                <a:spcPct val="100000"/>
              </a:lnSpc>
              <a:spcBef>
                <a:spcPts val="0"/>
              </a:spcBef>
              <a:spcAft>
                <a:spcPts val="0"/>
              </a:spcAft>
              <a:buClr>
                <a:schemeClr val="lt1"/>
              </a:buClr>
              <a:buSzPts val="3000"/>
              <a:buFont typeface="Urbanist"/>
              <a:buNone/>
              <a:defRPr/>
            </a:lvl6pPr>
            <a:lvl7pPr lvl="6" algn="l">
              <a:lnSpc>
                <a:spcPct val="100000"/>
              </a:lnSpc>
              <a:spcBef>
                <a:spcPts val="0"/>
              </a:spcBef>
              <a:spcAft>
                <a:spcPts val="0"/>
              </a:spcAft>
              <a:buClr>
                <a:schemeClr val="lt1"/>
              </a:buClr>
              <a:buSzPts val="3000"/>
              <a:buFont typeface="Urbanist"/>
              <a:buNone/>
              <a:defRPr/>
            </a:lvl7pPr>
            <a:lvl8pPr lvl="7" algn="l">
              <a:lnSpc>
                <a:spcPct val="100000"/>
              </a:lnSpc>
              <a:spcBef>
                <a:spcPts val="0"/>
              </a:spcBef>
              <a:spcAft>
                <a:spcPts val="0"/>
              </a:spcAft>
              <a:buClr>
                <a:schemeClr val="lt1"/>
              </a:buClr>
              <a:buSzPts val="3000"/>
              <a:buFont typeface="Urbanist"/>
              <a:buNone/>
              <a:defRPr/>
            </a:lvl8pPr>
            <a:lvl9pPr lvl="8" algn="l">
              <a:lnSpc>
                <a:spcPct val="100000"/>
              </a:lnSpc>
              <a:spcBef>
                <a:spcPts val="0"/>
              </a:spcBef>
              <a:spcAft>
                <a:spcPts val="0"/>
              </a:spcAft>
              <a:buClr>
                <a:schemeClr val="lt1"/>
              </a:buClr>
              <a:buSzPts val="3000"/>
              <a:buFont typeface="Urbanist"/>
              <a:buNone/>
              <a:defRPr/>
            </a:lvl9pPr>
          </a:lstStyle>
          <a:p/>
        </p:txBody>
      </p:sp>
      <p:sp>
        <p:nvSpPr>
          <p:cNvPr id="325" name="Google Shape;325;p19"/>
          <p:cNvSpPr txBox="1"/>
          <p:nvPr>
            <p:ph idx="5" type="subTitle"/>
          </p:nvPr>
        </p:nvSpPr>
        <p:spPr>
          <a:xfrm>
            <a:off x="229175" y="229175"/>
            <a:ext cx="2834700" cy="3300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lt1"/>
              </a:buClr>
              <a:buSzPts val="1200"/>
              <a:buFont typeface="Urbanist"/>
              <a:buNone/>
              <a:defRPr sz="1200"/>
            </a:lvl1pPr>
            <a:lvl2pPr lvl="1" algn="l">
              <a:lnSpc>
                <a:spcPct val="115000"/>
              </a:lnSpc>
              <a:spcBef>
                <a:spcPts val="0"/>
              </a:spcBef>
              <a:spcAft>
                <a:spcPts val="0"/>
              </a:spcAft>
              <a:buClr>
                <a:schemeClr val="lt1"/>
              </a:buClr>
              <a:buSzPts val="1400"/>
              <a:buNone/>
              <a:defRPr>
                <a:solidFill>
                  <a:schemeClr val="lt1"/>
                </a:solidFill>
              </a:defRPr>
            </a:lvl2pPr>
            <a:lvl3pPr lvl="2" algn="l">
              <a:lnSpc>
                <a:spcPct val="115000"/>
              </a:lnSpc>
              <a:spcBef>
                <a:spcPts val="0"/>
              </a:spcBef>
              <a:spcAft>
                <a:spcPts val="0"/>
              </a:spcAft>
              <a:buClr>
                <a:schemeClr val="lt1"/>
              </a:buClr>
              <a:buSzPts val="1400"/>
              <a:buNone/>
              <a:defRPr>
                <a:solidFill>
                  <a:schemeClr val="lt1"/>
                </a:solidFill>
              </a:defRPr>
            </a:lvl3pPr>
            <a:lvl4pPr lvl="3" algn="l">
              <a:lnSpc>
                <a:spcPct val="115000"/>
              </a:lnSpc>
              <a:spcBef>
                <a:spcPts val="0"/>
              </a:spcBef>
              <a:spcAft>
                <a:spcPts val="0"/>
              </a:spcAft>
              <a:buClr>
                <a:schemeClr val="lt1"/>
              </a:buClr>
              <a:buSzPts val="1400"/>
              <a:buNone/>
              <a:defRPr>
                <a:solidFill>
                  <a:schemeClr val="lt1"/>
                </a:solidFill>
              </a:defRPr>
            </a:lvl4pPr>
            <a:lvl5pPr lvl="4" algn="l">
              <a:lnSpc>
                <a:spcPct val="115000"/>
              </a:lnSpc>
              <a:spcBef>
                <a:spcPts val="0"/>
              </a:spcBef>
              <a:spcAft>
                <a:spcPts val="0"/>
              </a:spcAft>
              <a:buClr>
                <a:schemeClr val="lt1"/>
              </a:buClr>
              <a:buSzPts val="1400"/>
              <a:buNone/>
              <a:defRPr>
                <a:solidFill>
                  <a:schemeClr val="lt1"/>
                </a:solidFill>
              </a:defRPr>
            </a:lvl5pPr>
            <a:lvl6pPr lvl="5" algn="l">
              <a:lnSpc>
                <a:spcPct val="115000"/>
              </a:lnSpc>
              <a:spcBef>
                <a:spcPts val="0"/>
              </a:spcBef>
              <a:spcAft>
                <a:spcPts val="0"/>
              </a:spcAft>
              <a:buClr>
                <a:schemeClr val="lt1"/>
              </a:buClr>
              <a:buSzPts val="1400"/>
              <a:buNone/>
              <a:defRPr>
                <a:solidFill>
                  <a:schemeClr val="lt1"/>
                </a:solidFill>
              </a:defRPr>
            </a:lvl6pPr>
            <a:lvl7pPr lvl="6" algn="l">
              <a:lnSpc>
                <a:spcPct val="115000"/>
              </a:lnSpc>
              <a:spcBef>
                <a:spcPts val="0"/>
              </a:spcBef>
              <a:spcAft>
                <a:spcPts val="0"/>
              </a:spcAft>
              <a:buClr>
                <a:schemeClr val="lt1"/>
              </a:buClr>
              <a:buSzPts val="1400"/>
              <a:buNone/>
              <a:defRPr>
                <a:solidFill>
                  <a:schemeClr val="lt1"/>
                </a:solidFill>
              </a:defRPr>
            </a:lvl7pPr>
            <a:lvl8pPr lvl="7" algn="l">
              <a:lnSpc>
                <a:spcPct val="115000"/>
              </a:lnSpc>
              <a:spcBef>
                <a:spcPts val="0"/>
              </a:spcBef>
              <a:spcAft>
                <a:spcPts val="0"/>
              </a:spcAft>
              <a:buClr>
                <a:schemeClr val="lt1"/>
              </a:buClr>
              <a:buSzPts val="1400"/>
              <a:buNone/>
              <a:defRPr>
                <a:solidFill>
                  <a:schemeClr val="lt1"/>
                </a:solidFill>
              </a:defRPr>
            </a:lvl8pPr>
            <a:lvl9pPr lvl="8" algn="l">
              <a:lnSpc>
                <a:spcPct val="115000"/>
              </a:lnSpc>
              <a:spcBef>
                <a:spcPts val="0"/>
              </a:spcBef>
              <a:spcAft>
                <a:spcPts val="0"/>
              </a:spcAft>
              <a:buClr>
                <a:schemeClr val="lt1"/>
              </a:buClr>
              <a:buSzPts val="1400"/>
              <a:buNone/>
              <a:defRPr>
                <a:solidFill>
                  <a:schemeClr val="lt1"/>
                </a:solidFill>
              </a:defRPr>
            </a:lvl9pPr>
          </a:lstStyle>
          <a:p/>
        </p:txBody>
      </p:sp>
      <p:sp>
        <p:nvSpPr>
          <p:cNvPr id="326" name="Google Shape;326;p19"/>
          <p:cNvSpPr txBox="1"/>
          <p:nvPr>
            <p:ph idx="6" type="subTitle"/>
          </p:nvPr>
        </p:nvSpPr>
        <p:spPr>
          <a:xfrm>
            <a:off x="3437500" y="882725"/>
            <a:ext cx="2294700" cy="5007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lt1"/>
              </a:buClr>
              <a:buSzPts val="1200"/>
              <a:buFont typeface="Urbanist"/>
              <a:buNone/>
              <a:defRPr sz="1200"/>
            </a:lvl1pPr>
            <a:lvl2pPr lvl="1"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327" name="Google Shape;327;p19"/>
          <p:cNvSpPr txBox="1"/>
          <p:nvPr>
            <p:ph idx="7" type="title"/>
          </p:nvPr>
        </p:nvSpPr>
        <p:spPr>
          <a:xfrm>
            <a:off x="3611850" y="1848195"/>
            <a:ext cx="1924200" cy="594000"/>
          </a:xfrm>
          <a:prstGeom prst="rect">
            <a:avLst/>
          </a:prstGeom>
          <a:noFill/>
          <a:ln>
            <a:noFill/>
          </a:ln>
        </p:spPr>
        <p:txBody>
          <a:bodyPr anchorCtr="0" anchor="t" bIns="91425" lIns="0" spcFirstLastPara="1" rIns="91425" wrap="square" tIns="0">
            <a:noAutofit/>
          </a:bodyPr>
          <a:lstStyle>
            <a:lvl1pPr lvl="0" algn="l">
              <a:lnSpc>
                <a:spcPct val="100000"/>
              </a:lnSpc>
              <a:spcBef>
                <a:spcPts val="0"/>
              </a:spcBef>
              <a:spcAft>
                <a:spcPts val="0"/>
              </a:spcAft>
              <a:buClr>
                <a:schemeClr val="lt1"/>
              </a:buClr>
              <a:buSzPts val="6200"/>
              <a:buNone/>
              <a:defRPr sz="6200"/>
            </a:lvl1pPr>
            <a:lvl2pPr lvl="1" algn="l">
              <a:lnSpc>
                <a:spcPct val="100000"/>
              </a:lnSpc>
              <a:spcBef>
                <a:spcPts val="0"/>
              </a:spcBef>
              <a:spcAft>
                <a:spcPts val="0"/>
              </a:spcAft>
              <a:buClr>
                <a:schemeClr val="lt1"/>
              </a:buClr>
              <a:buSzPts val="6200"/>
              <a:buNone/>
              <a:defRPr sz="6200"/>
            </a:lvl2pPr>
            <a:lvl3pPr lvl="2" algn="l">
              <a:lnSpc>
                <a:spcPct val="100000"/>
              </a:lnSpc>
              <a:spcBef>
                <a:spcPts val="0"/>
              </a:spcBef>
              <a:spcAft>
                <a:spcPts val="0"/>
              </a:spcAft>
              <a:buClr>
                <a:schemeClr val="lt1"/>
              </a:buClr>
              <a:buSzPts val="6200"/>
              <a:buNone/>
              <a:defRPr sz="6200"/>
            </a:lvl3pPr>
            <a:lvl4pPr lvl="3" algn="l">
              <a:lnSpc>
                <a:spcPct val="100000"/>
              </a:lnSpc>
              <a:spcBef>
                <a:spcPts val="0"/>
              </a:spcBef>
              <a:spcAft>
                <a:spcPts val="0"/>
              </a:spcAft>
              <a:buClr>
                <a:schemeClr val="lt1"/>
              </a:buClr>
              <a:buSzPts val="6200"/>
              <a:buNone/>
              <a:defRPr sz="6200"/>
            </a:lvl4pPr>
            <a:lvl5pPr lvl="4" algn="l">
              <a:lnSpc>
                <a:spcPct val="100000"/>
              </a:lnSpc>
              <a:spcBef>
                <a:spcPts val="0"/>
              </a:spcBef>
              <a:spcAft>
                <a:spcPts val="0"/>
              </a:spcAft>
              <a:buClr>
                <a:schemeClr val="lt1"/>
              </a:buClr>
              <a:buSzPts val="6200"/>
              <a:buNone/>
              <a:defRPr sz="6200"/>
            </a:lvl5pPr>
            <a:lvl6pPr lvl="5" algn="l">
              <a:lnSpc>
                <a:spcPct val="100000"/>
              </a:lnSpc>
              <a:spcBef>
                <a:spcPts val="0"/>
              </a:spcBef>
              <a:spcAft>
                <a:spcPts val="0"/>
              </a:spcAft>
              <a:buClr>
                <a:schemeClr val="lt1"/>
              </a:buClr>
              <a:buSzPts val="6200"/>
              <a:buNone/>
              <a:defRPr sz="6200"/>
            </a:lvl6pPr>
            <a:lvl7pPr lvl="6" algn="l">
              <a:lnSpc>
                <a:spcPct val="100000"/>
              </a:lnSpc>
              <a:spcBef>
                <a:spcPts val="0"/>
              </a:spcBef>
              <a:spcAft>
                <a:spcPts val="0"/>
              </a:spcAft>
              <a:buClr>
                <a:schemeClr val="lt1"/>
              </a:buClr>
              <a:buSzPts val="6200"/>
              <a:buNone/>
              <a:defRPr sz="6200"/>
            </a:lvl7pPr>
            <a:lvl8pPr lvl="7" algn="l">
              <a:lnSpc>
                <a:spcPct val="100000"/>
              </a:lnSpc>
              <a:spcBef>
                <a:spcPts val="0"/>
              </a:spcBef>
              <a:spcAft>
                <a:spcPts val="0"/>
              </a:spcAft>
              <a:buClr>
                <a:schemeClr val="lt1"/>
              </a:buClr>
              <a:buSzPts val="6200"/>
              <a:buNone/>
              <a:defRPr sz="6200"/>
            </a:lvl8pPr>
            <a:lvl9pPr lvl="8" algn="l">
              <a:lnSpc>
                <a:spcPct val="100000"/>
              </a:lnSpc>
              <a:spcBef>
                <a:spcPts val="0"/>
              </a:spcBef>
              <a:spcAft>
                <a:spcPts val="0"/>
              </a:spcAft>
              <a:buClr>
                <a:schemeClr val="lt1"/>
              </a:buClr>
              <a:buSzPts val="6200"/>
              <a:buNone/>
              <a:defRPr sz="6200"/>
            </a:lvl9pPr>
          </a:lstStyle>
          <a:p/>
        </p:txBody>
      </p:sp>
      <p:sp>
        <p:nvSpPr>
          <p:cNvPr id="328" name="Google Shape;328;p19"/>
          <p:cNvSpPr txBox="1"/>
          <p:nvPr>
            <p:ph idx="8" type="title"/>
          </p:nvPr>
        </p:nvSpPr>
        <p:spPr>
          <a:xfrm>
            <a:off x="3611850" y="3250202"/>
            <a:ext cx="1920300" cy="594300"/>
          </a:xfrm>
          <a:prstGeom prst="rect">
            <a:avLst/>
          </a:prstGeom>
          <a:noFill/>
          <a:ln>
            <a:noFill/>
          </a:ln>
        </p:spPr>
        <p:txBody>
          <a:bodyPr anchorCtr="0" anchor="t" bIns="91425" lIns="0" spcFirstLastPara="1" rIns="91425" wrap="square" tIns="0">
            <a:noAutofit/>
          </a:bodyPr>
          <a:lstStyle>
            <a:lvl1pPr lvl="0" algn="l">
              <a:lnSpc>
                <a:spcPct val="100000"/>
              </a:lnSpc>
              <a:spcBef>
                <a:spcPts val="0"/>
              </a:spcBef>
              <a:spcAft>
                <a:spcPts val="0"/>
              </a:spcAft>
              <a:buClr>
                <a:schemeClr val="lt1"/>
              </a:buClr>
              <a:buSzPts val="6200"/>
              <a:buFont typeface="Urbanist"/>
              <a:buNone/>
              <a:defRPr sz="6200">
                <a:latin typeface="Urbanist"/>
                <a:ea typeface="Urbanist"/>
                <a:cs typeface="Urbanist"/>
                <a:sym typeface="Urbanist"/>
              </a:defRPr>
            </a:lvl1pPr>
            <a:lvl2pPr lvl="1" algn="l">
              <a:lnSpc>
                <a:spcPct val="100000"/>
              </a:lnSpc>
              <a:spcBef>
                <a:spcPts val="0"/>
              </a:spcBef>
              <a:spcAft>
                <a:spcPts val="0"/>
              </a:spcAft>
              <a:buClr>
                <a:schemeClr val="lt1"/>
              </a:buClr>
              <a:buSzPts val="3000"/>
              <a:buFont typeface="Urbanist"/>
              <a:buNone/>
              <a:defRPr/>
            </a:lvl2pPr>
            <a:lvl3pPr lvl="2" algn="l">
              <a:lnSpc>
                <a:spcPct val="100000"/>
              </a:lnSpc>
              <a:spcBef>
                <a:spcPts val="0"/>
              </a:spcBef>
              <a:spcAft>
                <a:spcPts val="0"/>
              </a:spcAft>
              <a:buClr>
                <a:schemeClr val="lt1"/>
              </a:buClr>
              <a:buSzPts val="3000"/>
              <a:buFont typeface="Urbanist"/>
              <a:buNone/>
              <a:defRPr/>
            </a:lvl3pPr>
            <a:lvl4pPr lvl="3" algn="l">
              <a:lnSpc>
                <a:spcPct val="100000"/>
              </a:lnSpc>
              <a:spcBef>
                <a:spcPts val="0"/>
              </a:spcBef>
              <a:spcAft>
                <a:spcPts val="0"/>
              </a:spcAft>
              <a:buClr>
                <a:schemeClr val="lt1"/>
              </a:buClr>
              <a:buSzPts val="3000"/>
              <a:buFont typeface="Urbanist"/>
              <a:buNone/>
              <a:defRPr/>
            </a:lvl4pPr>
            <a:lvl5pPr lvl="4" algn="l">
              <a:lnSpc>
                <a:spcPct val="100000"/>
              </a:lnSpc>
              <a:spcBef>
                <a:spcPts val="0"/>
              </a:spcBef>
              <a:spcAft>
                <a:spcPts val="0"/>
              </a:spcAft>
              <a:buClr>
                <a:schemeClr val="lt1"/>
              </a:buClr>
              <a:buSzPts val="3000"/>
              <a:buFont typeface="Urbanist"/>
              <a:buNone/>
              <a:defRPr/>
            </a:lvl5pPr>
            <a:lvl6pPr lvl="5" algn="l">
              <a:lnSpc>
                <a:spcPct val="100000"/>
              </a:lnSpc>
              <a:spcBef>
                <a:spcPts val="0"/>
              </a:spcBef>
              <a:spcAft>
                <a:spcPts val="0"/>
              </a:spcAft>
              <a:buClr>
                <a:schemeClr val="lt1"/>
              </a:buClr>
              <a:buSzPts val="3000"/>
              <a:buFont typeface="Urbanist"/>
              <a:buNone/>
              <a:defRPr/>
            </a:lvl6pPr>
            <a:lvl7pPr lvl="6" algn="l">
              <a:lnSpc>
                <a:spcPct val="100000"/>
              </a:lnSpc>
              <a:spcBef>
                <a:spcPts val="0"/>
              </a:spcBef>
              <a:spcAft>
                <a:spcPts val="0"/>
              </a:spcAft>
              <a:buClr>
                <a:schemeClr val="lt1"/>
              </a:buClr>
              <a:buSzPts val="3000"/>
              <a:buFont typeface="Urbanist"/>
              <a:buNone/>
              <a:defRPr/>
            </a:lvl7pPr>
            <a:lvl8pPr lvl="7" algn="l">
              <a:lnSpc>
                <a:spcPct val="100000"/>
              </a:lnSpc>
              <a:spcBef>
                <a:spcPts val="0"/>
              </a:spcBef>
              <a:spcAft>
                <a:spcPts val="0"/>
              </a:spcAft>
              <a:buClr>
                <a:schemeClr val="lt1"/>
              </a:buClr>
              <a:buSzPts val="3000"/>
              <a:buFont typeface="Urbanist"/>
              <a:buNone/>
              <a:defRPr/>
            </a:lvl8pPr>
            <a:lvl9pPr lvl="8" algn="l">
              <a:lnSpc>
                <a:spcPct val="100000"/>
              </a:lnSpc>
              <a:spcBef>
                <a:spcPts val="0"/>
              </a:spcBef>
              <a:spcAft>
                <a:spcPts val="0"/>
              </a:spcAft>
              <a:buClr>
                <a:schemeClr val="lt1"/>
              </a:buClr>
              <a:buSzPts val="3000"/>
              <a:buFont typeface="Urbanist"/>
              <a:buNone/>
              <a:defRPr/>
            </a:lvl9pPr>
          </a:lstStyle>
          <a:p/>
        </p:txBody>
      </p:sp>
      <p:sp>
        <p:nvSpPr>
          <p:cNvPr id="329" name="Google Shape;329;p19"/>
          <p:cNvSpPr txBox="1"/>
          <p:nvPr>
            <p:ph idx="9" type="subTitle"/>
          </p:nvPr>
        </p:nvSpPr>
        <p:spPr>
          <a:xfrm>
            <a:off x="3611850" y="2707575"/>
            <a:ext cx="2120400" cy="1683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lt1"/>
              </a:buClr>
              <a:buSzPts val="1000"/>
              <a:buFont typeface="Urbanist"/>
              <a:buNone/>
              <a:defRPr sz="1000"/>
            </a:lvl1pPr>
            <a:lvl2pPr lvl="1"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330" name="Google Shape;330;p19"/>
          <p:cNvSpPr txBox="1"/>
          <p:nvPr>
            <p:ph idx="13" type="subTitle"/>
          </p:nvPr>
        </p:nvSpPr>
        <p:spPr>
          <a:xfrm>
            <a:off x="3611850" y="4076800"/>
            <a:ext cx="2120400" cy="1683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lt1"/>
              </a:buClr>
              <a:buSzPts val="1000"/>
              <a:buFont typeface="Urbanist"/>
              <a:buNone/>
              <a:defRPr sz="1000"/>
            </a:lvl1pPr>
            <a:lvl2pPr lvl="1"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331" name="Google Shape;331;p19"/>
          <p:cNvSpPr txBox="1"/>
          <p:nvPr>
            <p:ph idx="14" type="subTitle"/>
          </p:nvPr>
        </p:nvSpPr>
        <p:spPr>
          <a:xfrm>
            <a:off x="6258900" y="3267725"/>
            <a:ext cx="2478300" cy="5007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lt1"/>
              </a:buClr>
              <a:buSzPts val="1200"/>
              <a:buFont typeface="Urbanist"/>
              <a:buNone/>
              <a:defRPr sz="1200"/>
            </a:lvl1pPr>
            <a:lvl2pPr lvl="1"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332" name="Google Shape;332;p19"/>
          <p:cNvSpPr txBox="1"/>
          <p:nvPr>
            <p:ph idx="15" type="subTitle"/>
          </p:nvPr>
        </p:nvSpPr>
        <p:spPr>
          <a:xfrm>
            <a:off x="6258900" y="3955225"/>
            <a:ext cx="2478300" cy="3300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accent3"/>
              </a:buClr>
              <a:buSzPts val="1600"/>
              <a:buFont typeface="Urbanist"/>
              <a:buNone/>
              <a:defRPr b="1" u="sng">
                <a:solidFill>
                  <a:schemeClr val="accent3"/>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3" name="Shape 333"/>
        <p:cNvGrpSpPr/>
        <p:nvPr/>
      </p:nvGrpSpPr>
      <p:grpSpPr>
        <a:xfrm>
          <a:off x="0" y="0"/>
          <a:ext cx="0" cy="0"/>
          <a:chOff x="0" y="0"/>
          <a:chExt cx="0" cy="0"/>
        </a:xfrm>
      </p:grpSpPr>
      <p:sp>
        <p:nvSpPr>
          <p:cNvPr id="334" name="Google Shape;334;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35" name="Google Shape;335;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sz="2800"/>
            </a:lvl1pPr>
            <a:lvl2pPr lvl="1" algn="ctr">
              <a:lnSpc>
                <a:spcPct val="115000"/>
              </a:lnSpc>
              <a:spcBef>
                <a:spcPts val="0"/>
              </a:spcBef>
              <a:spcAft>
                <a:spcPts val="0"/>
              </a:spcAft>
              <a:buSzPts val="2800"/>
              <a:buNone/>
              <a:defRPr sz="2800"/>
            </a:lvl2pPr>
            <a:lvl3pPr lvl="2" algn="ctr">
              <a:lnSpc>
                <a:spcPct val="115000"/>
              </a:lnSpc>
              <a:spcBef>
                <a:spcPts val="0"/>
              </a:spcBef>
              <a:spcAft>
                <a:spcPts val="0"/>
              </a:spcAft>
              <a:buSzPts val="2800"/>
              <a:buNone/>
              <a:defRPr sz="2800"/>
            </a:lvl3pPr>
            <a:lvl4pPr lvl="3" algn="ctr">
              <a:lnSpc>
                <a:spcPct val="115000"/>
              </a:lnSpc>
              <a:spcBef>
                <a:spcPts val="0"/>
              </a:spcBef>
              <a:spcAft>
                <a:spcPts val="0"/>
              </a:spcAft>
              <a:buSzPts val="2800"/>
              <a:buNone/>
              <a:defRPr sz="2800"/>
            </a:lvl4pPr>
            <a:lvl5pPr lvl="4" algn="ctr">
              <a:lnSpc>
                <a:spcPct val="115000"/>
              </a:lnSpc>
              <a:spcBef>
                <a:spcPts val="0"/>
              </a:spcBef>
              <a:spcAft>
                <a:spcPts val="0"/>
              </a:spcAft>
              <a:buSzPts val="2800"/>
              <a:buNone/>
              <a:defRPr sz="2800"/>
            </a:lvl5pPr>
            <a:lvl6pPr lvl="5" algn="ctr">
              <a:lnSpc>
                <a:spcPct val="115000"/>
              </a:lnSpc>
              <a:spcBef>
                <a:spcPts val="0"/>
              </a:spcBef>
              <a:spcAft>
                <a:spcPts val="0"/>
              </a:spcAft>
              <a:buSzPts val="2800"/>
              <a:buNone/>
              <a:defRPr sz="2800"/>
            </a:lvl6pPr>
            <a:lvl7pPr lvl="6" algn="ctr">
              <a:lnSpc>
                <a:spcPct val="115000"/>
              </a:lnSpc>
              <a:spcBef>
                <a:spcPts val="0"/>
              </a:spcBef>
              <a:spcAft>
                <a:spcPts val="0"/>
              </a:spcAft>
              <a:buSzPts val="2800"/>
              <a:buNone/>
              <a:defRPr sz="2800"/>
            </a:lvl7pPr>
            <a:lvl8pPr lvl="7" algn="ctr">
              <a:lnSpc>
                <a:spcPct val="115000"/>
              </a:lnSpc>
              <a:spcBef>
                <a:spcPts val="0"/>
              </a:spcBef>
              <a:spcAft>
                <a:spcPts val="0"/>
              </a:spcAft>
              <a:buSzPts val="2800"/>
              <a:buNone/>
              <a:defRPr sz="2800"/>
            </a:lvl8pPr>
            <a:lvl9pPr lvl="8" algn="ctr">
              <a:lnSpc>
                <a:spcPct val="115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ALT 1">
  <p:cSld name="BLANK_1_1_1_1_2">
    <p:spTree>
      <p:nvGrpSpPr>
        <p:cNvPr id="24" name="Shape 24"/>
        <p:cNvGrpSpPr/>
        <p:nvPr/>
      </p:nvGrpSpPr>
      <p:grpSpPr>
        <a:xfrm>
          <a:off x="0" y="0"/>
          <a:ext cx="0" cy="0"/>
          <a:chOff x="0" y="0"/>
          <a:chExt cx="0" cy="0"/>
        </a:xfrm>
      </p:grpSpPr>
      <p:pic>
        <p:nvPicPr>
          <p:cNvPr id="25" name="Google Shape;25;p3"/>
          <p:cNvPicPr preferRelativeResize="0"/>
          <p:nvPr/>
        </p:nvPicPr>
        <p:blipFill rotWithShape="1">
          <a:blip r:embed="rId2">
            <a:alphaModFix amt="60000"/>
          </a:blip>
          <a:srcRect b="14588" l="0" r="15469" t="0"/>
          <a:stretch/>
        </p:blipFill>
        <p:spPr>
          <a:xfrm>
            <a:off x="25" y="1172500"/>
            <a:ext cx="5181349" cy="3493250"/>
          </a:xfrm>
          <a:prstGeom prst="rect">
            <a:avLst/>
          </a:prstGeom>
          <a:noFill/>
          <a:ln>
            <a:noFill/>
          </a:ln>
        </p:spPr>
      </p:pic>
      <p:sp>
        <p:nvSpPr>
          <p:cNvPr id="26" name="Google Shape;26;p3"/>
          <p:cNvSpPr txBox="1"/>
          <p:nvPr>
            <p:ph idx="1"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7" name="Google Shape;27;p3"/>
          <p:cNvSpPr txBox="1"/>
          <p:nvPr>
            <p:ph idx="2"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8" name="Google Shape;28;p3"/>
          <p:cNvSpPr txBox="1"/>
          <p:nvPr>
            <p:ph idx="3"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9" name="Google Shape;29;p3"/>
          <p:cNvSpPr txBox="1"/>
          <p:nvPr>
            <p:ph type="title"/>
          </p:nvPr>
        </p:nvSpPr>
        <p:spPr>
          <a:xfrm>
            <a:off x="277500" y="228600"/>
            <a:ext cx="3904500" cy="1162800"/>
          </a:xfrm>
          <a:prstGeom prst="rect">
            <a:avLst/>
          </a:prstGeom>
          <a:noFill/>
          <a:ln>
            <a:noFill/>
          </a:ln>
        </p:spPr>
        <p:txBody>
          <a:bodyPr anchorCtr="0" anchor="t" bIns="91425" lIns="0" spcFirstLastPara="1" rIns="91425" wrap="square" tIns="0">
            <a:spAutoFit/>
          </a:bodyPr>
          <a:lstStyle>
            <a:lvl1pPr lvl="0" algn="l">
              <a:lnSpc>
                <a:spcPct val="85000"/>
              </a:lnSpc>
              <a:spcBef>
                <a:spcPts val="0"/>
              </a:spcBef>
              <a:spcAft>
                <a:spcPts val="0"/>
              </a:spcAft>
              <a:buSzPts val="3000"/>
              <a:buNone/>
              <a:defRPr sz="3400">
                <a:solidFill>
                  <a:schemeClr val="dk2"/>
                </a:solidFill>
              </a:defRPr>
            </a:lvl1pPr>
            <a:lvl2pPr lvl="1" algn="l">
              <a:lnSpc>
                <a:spcPct val="85000"/>
              </a:lnSpc>
              <a:spcBef>
                <a:spcPts val="0"/>
              </a:spcBef>
              <a:spcAft>
                <a:spcPts val="0"/>
              </a:spcAft>
              <a:buSzPts val="3000"/>
              <a:buNone/>
              <a:defRPr sz="3600">
                <a:solidFill>
                  <a:schemeClr val="dk2"/>
                </a:solidFill>
              </a:defRPr>
            </a:lvl2pPr>
            <a:lvl3pPr lvl="2" algn="l">
              <a:lnSpc>
                <a:spcPct val="85000"/>
              </a:lnSpc>
              <a:spcBef>
                <a:spcPts val="0"/>
              </a:spcBef>
              <a:spcAft>
                <a:spcPts val="0"/>
              </a:spcAft>
              <a:buSzPts val="3000"/>
              <a:buNone/>
              <a:defRPr sz="3600">
                <a:solidFill>
                  <a:schemeClr val="dk2"/>
                </a:solidFill>
              </a:defRPr>
            </a:lvl3pPr>
            <a:lvl4pPr lvl="3" algn="l">
              <a:lnSpc>
                <a:spcPct val="85000"/>
              </a:lnSpc>
              <a:spcBef>
                <a:spcPts val="0"/>
              </a:spcBef>
              <a:spcAft>
                <a:spcPts val="0"/>
              </a:spcAft>
              <a:buSzPts val="3000"/>
              <a:buNone/>
              <a:defRPr sz="3600">
                <a:solidFill>
                  <a:schemeClr val="dk2"/>
                </a:solidFill>
              </a:defRPr>
            </a:lvl4pPr>
            <a:lvl5pPr lvl="4" algn="l">
              <a:lnSpc>
                <a:spcPct val="85000"/>
              </a:lnSpc>
              <a:spcBef>
                <a:spcPts val="0"/>
              </a:spcBef>
              <a:spcAft>
                <a:spcPts val="0"/>
              </a:spcAft>
              <a:buSzPts val="3000"/>
              <a:buNone/>
              <a:defRPr sz="3600">
                <a:solidFill>
                  <a:schemeClr val="dk2"/>
                </a:solidFill>
              </a:defRPr>
            </a:lvl5pPr>
            <a:lvl6pPr lvl="5" algn="l">
              <a:lnSpc>
                <a:spcPct val="85000"/>
              </a:lnSpc>
              <a:spcBef>
                <a:spcPts val="0"/>
              </a:spcBef>
              <a:spcAft>
                <a:spcPts val="0"/>
              </a:spcAft>
              <a:buSzPts val="3000"/>
              <a:buNone/>
              <a:defRPr sz="3600">
                <a:solidFill>
                  <a:schemeClr val="dk2"/>
                </a:solidFill>
              </a:defRPr>
            </a:lvl6pPr>
            <a:lvl7pPr lvl="6" algn="l">
              <a:lnSpc>
                <a:spcPct val="85000"/>
              </a:lnSpc>
              <a:spcBef>
                <a:spcPts val="0"/>
              </a:spcBef>
              <a:spcAft>
                <a:spcPts val="0"/>
              </a:spcAft>
              <a:buSzPts val="3000"/>
              <a:buNone/>
              <a:defRPr sz="3600">
                <a:solidFill>
                  <a:schemeClr val="dk2"/>
                </a:solidFill>
              </a:defRPr>
            </a:lvl7pPr>
            <a:lvl8pPr lvl="7" algn="l">
              <a:lnSpc>
                <a:spcPct val="85000"/>
              </a:lnSpc>
              <a:spcBef>
                <a:spcPts val="0"/>
              </a:spcBef>
              <a:spcAft>
                <a:spcPts val="0"/>
              </a:spcAft>
              <a:buSzPts val="3000"/>
              <a:buNone/>
              <a:defRPr sz="3600">
                <a:solidFill>
                  <a:schemeClr val="dk2"/>
                </a:solidFill>
              </a:defRPr>
            </a:lvl8pPr>
            <a:lvl9pPr lvl="8" algn="l">
              <a:lnSpc>
                <a:spcPct val="85000"/>
              </a:lnSpc>
              <a:spcBef>
                <a:spcPts val="0"/>
              </a:spcBef>
              <a:spcAft>
                <a:spcPts val="0"/>
              </a:spcAft>
              <a:buSzPts val="3000"/>
              <a:buNone/>
              <a:defRPr sz="3600">
                <a:solidFill>
                  <a:schemeClr val="dk2"/>
                </a:solidFill>
              </a:defRPr>
            </a:lvl9pPr>
          </a:lstStyle>
          <a:p/>
        </p:txBody>
      </p:sp>
      <p:cxnSp>
        <p:nvCxnSpPr>
          <p:cNvPr id="30" name="Google Shape;30;p3"/>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
        <p:nvSpPr>
          <p:cNvPr id="31" name="Google Shape;31;p3"/>
          <p:cNvSpPr txBox="1"/>
          <p:nvPr>
            <p:ph idx="4" type="subTitle"/>
          </p:nvPr>
        </p:nvSpPr>
        <p:spPr>
          <a:xfrm>
            <a:off x="4744575" y="387150"/>
            <a:ext cx="322500" cy="288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3"/>
              </a:buClr>
              <a:buSzPts val="1600"/>
              <a:buFont typeface="Urbanist"/>
              <a:buNone/>
              <a:defRPr>
                <a:solidFill>
                  <a:schemeClr val="accent3"/>
                </a:solidFill>
              </a:defRPr>
            </a:lvl1pPr>
            <a:lvl2pPr lvl="1"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32" name="Google Shape;32;p3"/>
          <p:cNvSpPr txBox="1"/>
          <p:nvPr>
            <p:ph idx="5" type="subTitle"/>
          </p:nvPr>
        </p:nvSpPr>
        <p:spPr>
          <a:xfrm>
            <a:off x="4744575" y="1066588"/>
            <a:ext cx="322500" cy="288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3"/>
              </a:buClr>
              <a:buSzPts val="1600"/>
              <a:buFont typeface="Urbanist"/>
              <a:buNone/>
              <a:defRPr>
                <a:solidFill>
                  <a:schemeClr val="accent3"/>
                </a:solidFill>
              </a:defRPr>
            </a:lvl1pPr>
            <a:lvl2pPr lvl="1"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33" name="Google Shape;33;p3"/>
          <p:cNvSpPr txBox="1"/>
          <p:nvPr>
            <p:ph idx="6" type="subTitle"/>
          </p:nvPr>
        </p:nvSpPr>
        <p:spPr>
          <a:xfrm>
            <a:off x="4744575" y="1742700"/>
            <a:ext cx="322500" cy="288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3"/>
              </a:buClr>
              <a:buSzPts val="1600"/>
              <a:buFont typeface="Urbanist"/>
              <a:buNone/>
              <a:defRPr>
                <a:solidFill>
                  <a:schemeClr val="accent3"/>
                </a:solidFill>
              </a:defRPr>
            </a:lvl1pPr>
            <a:lvl2pPr lvl="1"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34" name="Google Shape;34;p3"/>
          <p:cNvSpPr txBox="1"/>
          <p:nvPr>
            <p:ph idx="7" type="subTitle"/>
          </p:nvPr>
        </p:nvSpPr>
        <p:spPr>
          <a:xfrm>
            <a:off x="4744575" y="2420513"/>
            <a:ext cx="322500" cy="288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3"/>
              </a:buClr>
              <a:buSzPts val="1600"/>
              <a:buFont typeface="Urbanist"/>
              <a:buNone/>
              <a:defRPr>
                <a:solidFill>
                  <a:schemeClr val="accent3"/>
                </a:solidFill>
              </a:defRPr>
            </a:lvl1pPr>
            <a:lvl2pPr lvl="1"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35" name="Google Shape;35;p3"/>
          <p:cNvSpPr txBox="1"/>
          <p:nvPr>
            <p:ph idx="8" type="subTitle"/>
          </p:nvPr>
        </p:nvSpPr>
        <p:spPr>
          <a:xfrm>
            <a:off x="4744575" y="3098275"/>
            <a:ext cx="322500" cy="288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3"/>
              </a:buClr>
              <a:buSzPts val="1600"/>
              <a:buFont typeface="Urbanist"/>
              <a:buNone/>
              <a:defRPr>
                <a:solidFill>
                  <a:schemeClr val="accent3"/>
                </a:solidFill>
              </a:defRPr>
            </a:lvl1pPr>
            <a:lvl2pPr lvl="1"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36" name="Google Shape;36;p3"/>
          <p:cNvSpPr txBox="1"/>
          <p:nvPr>
            <p:ph idx="9" type="subTitle"/>
          </p:nvPr>
        </p:nvSpPr>
        <p:spPr>
          <a:xfrm>
            <a:off x="4744575" y="3776075"/>
            <a:ext cx="322500" cy="288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3"/>
              </a:buClr>
              <a:buSzPts val="1600"/>
              <a:buFont typeface="Urbanist"/>
              <a:buNone/>
              <a:defRPr>
                <a:solidFill>
                  <a:schemeClr val="accent3"/>
                </a:solidFill>
              </a:defRPr>
            </a:lvl1pPr>
            <a:lvl2pPr lvl="1"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lgn="l">
              <a:lnSpc>
                <a:spcPct val="115000"/>
              </a:lnSpc>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37" name="Google Shape;37;p3"/>
          <p:cNvSpPr txBox="1"/>
          <p:nvPr>
            <p:ph idx="13" type="subTitle"/>
          </p:nvPr>
        </p:nvSpPr>
        <p:spPr>
          <a:xfrm>
            <a:off x="5067075" y="387150"/>
            <a:ext cx="3267600" cy="28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1600"/>
              <a:buFont typeface="Urbanist"/>
              <a:buNone/>
              <a:defRPr/>
            </a:lvl1pPr>
            <a:lvl2pPr lvl="1" algn="l">
              <a:lnSpc>
                <a:spcPct val="115000"/>
              </a:lnSpc>
              <a:spcBef>
                <a:spcPts val="0"/>
              </a:spcBef>
              <a:spcAft>
                <a:spcPts val="0"/>
              </a:spcAft>
              <a:buClr>
                <a:schemeClr val="lt1"/>
              </a:buClr>
              <a:buSzPts val="1400"/>
              <a:buNone/>
              <a:defRPr>
                <a:solidFill>
                  <a:schemeClr val="lt1"/>
                </a:solidFill>
              </a:defRPr>
            </a:lvl2pPr>
            <a:lvl3pPr lvl="2" algn="l">
              <a:lnSpc>
                <a:spcPct val="115000"/>
              </a:lnSpc>
              <a:spcBef>
                <a:spcPts val="0"/>
              </a:spcBef>
              <a:spcAft>
                <a:spcPts val="0"/>
              </a:spcAft>
              <a:buClr>
                <a:schemeClr val="lt1"/>
              </a:buClr>
              <a:buSzPts val="1400"/>
              <a:buNone/>
              <a:defRPr>
                <a:solidFill>
                  <a:schemeClr val="lt1"/>
                </a:solidFill>
              </a:defRPr>
            </a:lvl3pPr>
            <a:lvl4pPr lvl="3" algn="l">
              <a:lnSpc>
                <a:spcPct val="115000"/>
              </a:lnSpc>
              <a:spcBef>
                <a:spcPts val="0"/>
              </a:spcBef>
              <a:spcAft>
                <a:spcPts val="0"/>
              </a:spcAft>
              <a:buClr>
                <a:schemeClr val="lt1"/>
              </a:buClr>
              <a:buSzPts val="1400"/>
              <a:buNone/>
              <a:defRPr>
                <a:solidFill>
                  <a:schemeClr val="lt1"/>
                </a:solidFill>
              </a:defRPr>
            </a:lvl4pPr>
            <a:lvl5pPr lvl="4" algn="l">
              <a:lnSpc>
                <a:spcPct val="115000"/>
              </a:lnSpc>
              <a:spcBef>
                <a:spcPts val="0"/>
              </a:spcBef>
              <a:spcAft>
                <a:spcPts val="0"/>
              </a:spcAft>
              <a:buClr>
                <a:schemeClr val="lt1"/>
              </a:buClr>
              <a:buSzPts val="1400"/>
              <a:buNone/>
              <a:defRPr>
                <a:solidFill>
                  <a:schemeClr val="lt1"/>
                </a:solidFill>
              </a:defRPr>
            </a:lvl5pPr>
            <a:lvl6pPr lvl="5" algn="l">
              <a:lnSpc>
                <a:spcPct val="115000"/>
              </a:lnSpc>
              <a:spcBef>
                <a:spcPts val="0"/>
              </a:spcBef>
              <a:spcAft>
                <a:spcPts val="0"/>
              </a:spcAft>
              <a:buClr>
                <a:schemeClr val="lt1"/>
              </a:buClr>
              <a:buSzPts val="1400"/>
              <a:buNone/>
              <a:defRPr>
                <a:solidFill>
                  <a:schemeClr val="lt1"/>
                </a:solidFill>
              </a:defRPr>
            </a:lvl6pPr>
            <a:lvl7pPr lvl="6" algn="l">
              <a:lnSpc>
                <a:spcPct val="115000"/>
              </a:lnSpc>
              <a:spcBef>
                <a:spcPts val="0"/>
              </a:spcBef>
              <a:spcAft>
                <a:spcPts val="0"/>
              </a:spcAft>
              <a:buClr>
                <a:schemeClr val="lt1"/>
              </a:buClr>
              <a:buSzPts val="1400"/>
              <a:buNone/>
              <a:defRPr>
                <a:solidFill>
                  <a:schemeClr val="lt1"/>
                </a:solidFill>
              </a:defRPr>
            </a:lvl7pPr>
            <a:lvl8pPr lvl="7" algn="l">
              <a:lnSpc>
                <a:spcPct val="115000"/>
              </a:lnSpc>
              <a:spcBef>
                <a:spcPts val="0"/>
              </a:spcBef>
              <a:spcAft>
                <a:spcPts val="0"/>
              </a:spcAft>
              <a:buClr>
                <a:schemeClr val="lt1"/>
              </a:buClr>
              <a:buSzPts val="1400"/>
              <a:buNone/>
              <a:defRPr>
                <a:solidFill>
                  <a:schemeClr val="lt1"/>
                </a:solidFill>
              </a:defRPr>
            </a:lvl8pPr>
            <a:lvl9pPr lvl="8" algn="l">
              <a:lnSpc>
                <a:spcPct val="115000"/>
              </a:lnSpc>
              <a:spcBef>
                <a:spcPts val="0"/>
              </a:spcBef>
              <a:spcAft>
                <a:spcPts val="0"/>
              </a:spcAft>
              <a:buClr>
                <a:schemeClr val="lt1"/>
              </a:buClr>
              <a:buSzPts val="1400"/>
              <a:buNone/>
              <a:defRPr>
                <a:solidFill>
                  <a:schemeClr val="lt1"/>
                </a:solidFill>
              </a:defRPr>
            </a:lvl9pPr>
          </a:lstStyle>
          <a:p/>
        </p:txBody>
      </p:sp>
      <p:sp>
        <p:nvSpPr>
          <p:cNvPr id="38" name="Google Shape;38;p3"/>
          <p:cNvSpPr txBox="1"/>
          <p:nvPr>
            <p:ph idx="14" type="subTitle"/>
          </p:nvPr>
        </p:nvSpPr>
        <p:spPr>
          <a:xfrm>
            <a:off x="5067075" y="1061588"/>
            <a:ext cx="3267600" cy="28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1600"/>
              <a:buFont typeface="Urbanist"/>
              <a:buNone/>
              <a:defRPr/>
            </a:lvl1pPr>
            <a:lvl2pPr lvl="1" algn="l">
              <a:lnSpc>
                <a:spcPct val="115000"/>
              </a:lnSpc>
              <a:spcBef>
                <a:spcPts val="0"/>
              </a:spcBef>
              <a:spcAft>
                <a:spcPts val="0"/>
              </a:spcAft>
              <a:buClr>
                <a:schemeClr val="lt1"/>
              </a:buClr>
              <a:buSzPts val="1400"/>
              <a:buNone/>
              <a:defRPr>
                <a:solidFill>
                  <a:schemeClr val="lt1"/>
                </a:solidFill>
              </a:defRPr>
            </a:lvl2pPr>
            <a:lvl3pPr lvl="2" algn="l">
              <a:lnSpc>
                <a:spcPct val="115000"/>
              </a:lnSpc>
              <a:spcBef>
                <a:spcPts val="0"/>
              </a:spcBef>
              <a:spcAft>
                <a:spcPts val="0"/>
              </a:spcAft>
              <a:buClr>
                <a:schemeClr val="lt1"/>
              </a:buClr>
              <a:buSzPts val="1400"/>
              <a:buNone/>
              <a:defRPr>
                <a:solidFill>
                  <a:schemeClr val="lt1"/>
                </a:solidFill>
              </a:defRPr>
            </a:lvl3pPr>
            <a:lvl4pPr lvl="3" algn="l">
              <a:lnSpc>
                <a:spcPct val="115000"/>
              </a:lnSpc>
              <a:spcBef>
                <a:spcPts val="0"/>
              </a:spcBef>
              <a:spcAft>
                <a:spcPts val="0"/>
              </a:spcAft>
              <a:buClr>
                <a:schemeClr val="lt1"/>
              </a:buClr>
              <a:buSzPts val="1400"/>
              <a:buNone/>
              <a:defRPr>
                <a:solidFill>
                  <a:schemeClr val="lt1"/>
                </a:solidFill>
              </a:defRPr>
            </a:lvl4pPr>
            <a:lvl5pPr lvl="4" algn="l">
              <a:lnSpc>
                <a:spcPct val="115000"/>
              </a:lnSpc>
              <a:spcBef>
                <a:spcPts val="0"/>
              </a:spcBef>
              <a:spcAft>
                <a:spcPts val="0"/>
              </a:spcAft>
              <a:buClr>
                <a:schemeClr val="lt1"/>
              </a:buClr>
              <a:buSzPts val="1400"/>
              <a:buNone/>
              <a:defRPr>
                <a:solidFill>
                  <a:schemeClr val="lt1"/>
                </a:solidFill>
              </a:defRPr>
            </a:lvl5pPr>
            <a:lvl6pPr lvl="5" algn="l">
              <a:lnSpc>
                <a:spcPct val="115000"/>
              </a:lnSpc>
              <a:spcBef>
                <a:spcPts val="0"/>
              </a:spcBef>
              <a:spcAft>
                <a:spcPts val="0"/>
              </a:spcAft>
              <a:buClr>
                <a:schemeClr val="lt1"/>
              </a:buClr>
              <a:buSzPts val="1400"/>
              <a:buNone/>
              <a:defRPr>
                <a:solidFill>
                  <a:schemeClr val="lt1"/>
                </a:solidFill>
              </a:defRPr>
            </a:lvl6pPr>
            <a:lvl7pPr lvl="6" algn="l">
              <a:lnSpc>
                <a:spcPct val="115000"/>
              </a:lnSpc>
              <a:spcBef>
                <a:spcPts val="0"/>
              </a:spcBef>
              <a:spcAft>
                <a:spcPts val="0"/>
              </a:spcAft>
              <a:buClr>
                <a:schemeClr val="lt1"/>
              </a:buClr>
              <a:buSzPts val="1400"/>
              <a:buNone/>
              <a:defRPr>
                <a:solidFill>
                  <a:schemeClr val="lt1"/>
                </a:solidFill>
              </a:defRPr>
            </a:lvl7pPr>
            <a:lvl8pPr lvl="7" algn="l">
              <a:lnSpc>
                <a:spcPct val="115000"/>
              </a:lnSpc>
              <a:spcBef>
                <a:spcPts val="0"/>
              </a:spcBef>
              <a:spcAft>
                <a:spcPts val="0"/>
              </a:spcAft>
              <a:buClr>
                <a:schemeClr val="lt1"/>
              </a:buClr>
              <a:buSzPts val="1400"/>
              <a:buNone/>
              <a:defRPr>
                <a:solidFill>
                  <a:schemeClr val="lt1"/>
                </a:solidFill>
              </a:defRPr>
            </a:lvl8pPr>
            <a:lvl9pPr lvl="8" algn="l">
              <a:lnSpc>
                <a:spcPct val="115000"/>
              </a:lnSpc>
              <a:spcBef>
                <a:spcPts val="0"/>
              </a:spcBef>
              <a:spcAft>
                <a:spcPts val="0"/>
              </a:spcAft>
              <a:buClr>
                <a:schemeClr val="lt1"/>
              </a:buClr>
              <a:buSzPts val="1400"/>
              <a:buNone/>
              <a:defRPr>
                <a:solidFill>
                  <a:schemeClr val="lt1"/>
                </a:solidFill>
              </a:defRPr>
            </a:lvl9pPr>
          </a:lstStyle>
          <a:p/>
        </p:txBody>
      </p:sp>
      <p:sp>
        <p:nvSpPr>
          <p:cNvPr id="39" name="Google Shape;39;p3"/>
          <p:cNvSpPr txBox="1"/>
          <p:nvPr>
            <p:ph idx="15" type="subTitle"/>
          </p:nvPr>
        </p:nvSpPr>
        <p:spPr>
          <a:xfrm>
            <a:off x="5067075" y="1739350"/>
            <a:ext cx="3267600" cy="28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1600"/>
              <a:buFont typeface="Urbanist"/>
              <a:buNone/>
              <a:defRPr/>
            </a:lvl1pPr>
            <a:lvl2pPr lvl="1" algn="l">
              <a:lnSpc>
                <a:spcPct val="115000"/>
              </a:lnSpc>
              <a:spcBef>
                <a:spcPts val="0"/>
              </a:spcBef>
              <a:spcAft>
                <a:spcPts val="0"/>
              </a:spcAft>
              <a:buClr>
                <a:schemeClr val="lt1"/>
              </a:buClr>
              <a:buSzPts val="1400"/>
              <a:buNone/>
              <a:defRPr>
                <a:solidFill>
                  <a:schemeClr val="lt1"/>
                </a:solidFill>
              </a:defRPr>
            </a:lvl2pPr>
            <a:lvl3pPr lvl="2" algn="l">
              <a:lnSpc>
                <a:spcPct val="115000"/>
              </a:lnSpc>
              <a:spcBef>
                <a:spcPts val="0"/>
              </a:spcBef>
              <a:spcAft>
                <a:spcPts val="0"/>
              </a:spcAft>
              <a:buClr>
                <a:schemeClr val="lt1"/>
              </a:buClr>
              <a:buSzPts val="1400"/>
              <a:buNone/>
              <a:defRPr>
                <a:solidFill>
                  <a:schemeClr val="lt1"/>
                </a:solidFill>
              </a:defRPr>
            </a:lvl3pPr>
            <a:lvl4pPr lvl="3" algn="l">
              <a:lnSpc>
                <a:spcPct val="115000"/>
              </a:lnSpc>
              <a:spcBef>
                <a:spcPts val="0"/>
              </a:spcBef>
              <a:spcAft>
                <a:spcPts val="0"/>
              </a:spcAft>
              <a:buClr>
                <a:schemeClr val="lt1"/>
              </a:buClr>
              <a:buSzPts val="1400"/>
              <a:buNone/>
              <a:defRPr>
                <a:solidFill>
                  <a:schemeClr val="lt1"/>
                </a:solidFill>
              </a:defRPr>
            </a:lvl4pPr>
            <a:lvl5pPr lvl="4" algn="l">
              <a:lnSpc>
                <a:spcPct val="115000"/>
              </a:lnSpc>
              <a:spcBef>
                <a:spcPts val="0"/>
              </a:spcBef>
              <a:spcAft>
                <a:spcPts val="0"/>
              </a:spcAft>
              <a:buClr>
                <a:schemeClr val="lt1"/>
              </a:buClr>
              <a:buSzPts val="1400"/>
              <a:buNone/>
              <a:defRPr>
                <a:solidFill>
                  <a:schemeClr val="lt1"/>
                </a:solidFill>
              </a:defRPr>
            </a:lvl5pPr>
            <a:lvl6pPr lvl="5" algn="l">
              <a:lnSpc>
                <a:spcPct val="115000"/>
              </a:lnSpc>
              <a:spcBef>
                <a:spcPts val="0"/>
              </a:spcBef>
              <a:spcAft>
                <a:spcPts val="0"/>
              </a:spcAft>
              <a:buClr>
                <a:schemeClr val="lt1"/>
              </a:buClr>
              <a:buSzPts val="1400"/>
              <a:buNone/>
              <a:defRPr>
                <a:solidFill>
                  <a:schemeClr val="lt1"/>
                </a:solidFill>
              </a:defRPr>
            </a:lvl6pPr>
            <a:lvl7pPr lvl="6" algn="l">
              <a:lnSpc>
                <a:spcPct val="115000"/>
              </a:lnSpc>
              <a:spcBef>
                <a:spcPts val="0"/>
              </a:spcBef>
              <a:spcAft>
                <a:spcPts val="0"/>
              </a:spcAft>
              <a:buClr>
                <a:schemeClr val="lt1"/>
              </a:buClr>
              <a:buSzPts val="1400"/>
              <a:buNone/>
              <a:defRPr>
                <a:solidFill>
                  <a:schemeClr val="lt1"/>
                </a:solidFill>
              </a:defRPr>
            </a:lvl7pPr>
            <a:lvl8pPr lvl="7" algn="l">
              <a:lnSpc>
                <a:spcPct val="115000"/>
              </a:lnSpc>
              <a:spcBef>
                <a:spcPts val="0"/>
              </a:spcBef>
              <a:spcAft>
                <a:spcPts val="0"/>
              </a:spcAft>
              <a:buClr>
                <a:schemeClr val="lt1"/>
              </a:buClr>
              <a:buSzPts val="1400"/>
              <a:buNone/>
              <a:defRPr>
                <a:solidFill>
                  <a:schemeClr val="lt1"/>
                </a:solidFill>
              </a:defRPr>
            </a:lvl8pPr>
            <a:lvl9pPr lvl="8" algn="l">
              <a:lnSpc>
                <a:spcPct val="115000"/>
              </a:lnSpc>
              <a:spcBef>
                <a:spcPts val="0"/>
              </a:spcBef>
              <a:spcAft>
                <a:spcPts val="0"/>
              </a:spcAft>
              <a:buClr>
                <a:schemeClr val="lt1"/>
              </a:buClr>
              <a:buSzPts val="1400"/>
              <a:buNone/>
              <a:defRPr>
                <a:solidFill>
                  <a:schemeClr val="lt1"/>
                </a:solidFill>
              </a:defRPr>
            </a:lvl9pPr>
          </a:lstStyle>
          <a:p/>
        </p:txBody>
      </p:sp>
      <p:sp>
        <p:nvSpPr>
          <p:cNvPr id="40" name="Google Shape;40;p3"/>
          <p:cNvSpPr txBox="1"/>
          <p:nvPr>
            <p:ph idx="16" type="subTitle"/>
          </p:nvPr>
        </p:nvSpPr>
        <p:spPr>
          <a:xfrm>
            <a:off x="5067075" y="2424100"/>
            <a:ext cx="3267600" cy="28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1600"/>
              <a:buFont typeface="Urbanist"/>
              <a:buNone/>
              <a:defRPr/>
            </a:lvl1pPr>
            <a:lvl2pPr lvl="1" algn="l">
              <a:lnSpc>
                <a:spcPct val="115000"/>
              </a:lnSpc>
              <a:spcBef>
                <a:spcPts val="0"/>
              </a:spcBef>
              <a:spcAft>
                <a:spcPts val="0"/>
              </a:spcAft>
              <a:buClr>
                <a:schemeClr val="lt1"/>
              </a:buClr>
              <a:buSzPts val="1400"/>
              <a:buNone/>
              <a:defRPr>
                <a:solidFill>
                  <a:schemeClr val="lt1"/>
                </a:solidFill>
              </a:defRPr>
            </a:lvl2pPr>
            <a:lvl3pPr lvl="2" algn="l">
              <a:lnSpc>
                <a:spcPct val="115000"/>
              </a:lnSpc>
              <a:spcBef>
                <a:spcPts val="0"/>
              </a:spcBef>
              <a:spcAft>
                <a:spcPts val="0"/>
              </a:spcAft>
              <a:buClr>
                <a:schemeClr val="lt1"/>
              </a:buClr>
              <a:buSzPts val="1400"/>
              <a:buNone/>
              <a:defRPr>
                <a:solidFill>
                  <a:schemeClr val="lt1"/>
                </a:solidFill>
              </a:defRPr>
            </a:lvl3pPr>
            <a:lvl4pPr lvl="3" algn="l">
              <a:lnSpc>
                <a:spcPct val="115000"/>
              </a:lnSpc>
              <a:spcBef>
                <a:spcPts val="0"/>
              </a:spcBef>
              <a:spcAft>
                <a:spcPts val="0"/>
              </a:spcAft>
              <a:buClr>
                <a:schemeClr val="lt1"/>
              </a:buClr>
              <a:buSzPts val="1400"/>
              <a:buNone/>
              <a:defRPr>
                <a:solidFill>
                  <a:schemeClr val="lt1"/>
                </a:solidFill>
              </a:defRPr>
            </a:lvl4pPr>
            <a:lvl5pPr lvl="4" algn="l">
              <a:lnSpc>
                <a:spcPct val="115000"/>
              </a:lnSpc>
              <a:spcBef>
                <a:spcPts val="0"/>
              </a:spcBef>
              <a:spcAft>
                <a:spcPts val="0"/>
              </a:spcAft>
              <a:buClr>
                <a:schemeClr val="lt1"/>
              </a:buClr>
              <a:buSzPts val="1400"/>
              <a:buNone/>
              <a:defRPr>
                <a:solidFill>
                  <a:schemeClr val="lt1"/>
                </a:solidFill>
              </a:defRPr>
            </a:lvl5pPr>
            <a:lvl6pPr lvl="5" algn="l">
              <a:lnSpc>
                <a:spcPct val="115000"/>
              </a:lnSpc>
              <a:spcBef>
                <a:spcPts val="0"/>
              </a:spcBef>
              <a:spcAft>
                <a:spcPts val="0"/>
              </a:spcAft>
              <a:buClr>
                <a:schemeClr val="lt1"/>
              </a:buClr>
              <a:buSzPts val="1400"/>
              <a:buNone/>
              <a:defRPr>
                <a:solidFill>
                  <a:schemeClr val="lt1"/>
                </a:solidFill>
              </a:defRPr>
            </a:lvl6pPr>
            <a:lvl7pPr lvl="6" algn="l">
              <a:lnSpc>
                <a:spcPct val="115000"/>
              </a:lnSpc>
              <a:spcBef>
                <a:spcPts val="0"/>
              </a:spcBef>
              <a:spcAft>
                <a:spcPts val="0"/>
              </a:spcAft>
              <a:buClr>
                <a:schemeClr val="lt1"/>
              </a:buClr>
              <a:buSzPts val="1400"/>
              <a:buNone/>
              <a:defRPr>
                <a:solidFill>
                  <a:schemeClr val="lt1"/>
                </a:solidFill>
              </a:defRPr>
            </a:lvl7pPr>
            <a:lvl8pPr lvl="7" algn="l">
              <a:lnSpc>
                <a:spcPct val="115000"/>
              </a:lnSpc>
              <a:spcBef>
                <a:spcPts val="0"/>
              </a:spcBef>
              <a:spcAft>
                <a:spcPts val="0"/>
              </a:spcAft>
              <a:buClr>
                <a:schemeClr val="lt1"/>
              </a:buClr>
              <a:buSzPts val="1400"/>
              <a:buNone/>
              <a:defRPr>
                <a:solidFill>
                  <a:schemeClr val="lt1"/>
                </a:solidFill>
              </a:defRPr>
            </a:lvl8pPr>
            <a:lvl9pPr lvl="8" algn="l">
              <a:lnSpc>
                <a:spcPct val="115000"/>
              </a:lnSpc>
              <a:spcBef>
                <a:spcPts val="0"/>
              </a:spcBef>
              <a:spcAft>
                <a:spcPts val="0"/>
              </a:spcAft>
              <a:buClr>
                <a:schemeClr val="lt1"/>
              </a:buClr>
              <a:buSzPts val="1400"/>
              <a:buNone/>
              <a:defRPr>
                <a:solidFill>
                  <a:schemeClr val="lt1"/>
                </a:solidFill>
              </a:defRPr>
            </a:lvl9pPr>
          </a:lstStyle>
          <a:p/>
        </p:txBody>
      </p:sp>
      <p:sp>
        <p:nvSpPr>
          <p:cNvPr id="41" name="Google Shape;41;p3"/>
          <p:cNvSpPr txBox="1"/>
          <p:nvPr>
            <p:ph idx="17" type="subTitle"/>
          </p:nvPr>
        </p:nvSpPr>
        <p:spPr>
          <a:xfrm>
            <a:off x="5067075" y="3094938"/>
            <a:ext cx="3267600" cy="28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1600"/>
              <a:buFont typeface="Urbanist"/>
              <a:buNone/>
              <a:defRPr/>
            </a:lvl1pPr>
            <a:lvl2pPr lvl="1" algn="l">
              <a:lnSpc>
                <a:spcPct val="115000"/>
              </a:lnSpc>
              <a:spcBef>
                <a:spcPts val="0"/>
              </a:spcBef>
              <a:spcAft>
                <a:spcPts val="0"/>
              </a:spcAft>
              <a:buClr>
                <a:schemeClr val="lt1"/>
              </a:buClr>
              <a:buSzPts val="1400"/>
              <a:buNone/>
              <a:defRPr>
                <a:solidFill>
                  <a:schemeClr val="lt1"/>
                </a:solidFill>
              </a:defRPr>
            </a:lvl2pPr>
            <a:lvl3pPr lvl="2" algn="l">
              <a:lnSpc>
                <a:spcPct val="115000"/>
              </a:lnSpc>
              <a:spcBef>
                <a:spcPts val="0"/>
              </a:spcBef>
              <a:spcAft>
                <a:spcPts val="0"/>
              </a:spcAft>
              <a:buClr>
                <a:schemeClr val="lt1"/>
              </a:buClr>
              <a:buSzPts val="1400"/>
              <a:buNone/>
              <a:defRPr>
                <a:solidFill>
                  <a:schemeClr val="lt1"/>
                </a:solidFill>
              </a:defRPr>
            </a:lvl3pPr>
            <a:lvl4pPr lvl="3" algn="l">
              <a:lnSpc>
                <a:spcPct val="115000"/>
              </a:lnSpc>
              <a:spcBef>
                <a:spcPts val="0"/>
              </a:spcBef>
              <a:spcAft>
                <a:spcPts val="0"/>
              </a:spcAft>
              <a:buClr>
                <a:schemeClr val="lt1"/>
              </a:buClr>
              <a:buSzPts val="1400"/>
              <a:buNone/>
              <a:defRPr>
                <a:solidFill>
                  <a:schemeClr val="lt1"/>
                </a:solidFill>
              </a:defRPr>
            </a:lvl4pPr>
            <a:lvl5pPr lvl="4" algn="l">
              <a:lnSpc>
                <a:spcPct val="115000"/>
              </a:lnSpc>
              <a:spcBef>
                <a:spcPts val="0"/>
              </a:spcBef>
              <a:spcAft>
                <a:spcPts val="0"/>
              </a:spcAft>
              <a:buClr>
                <a:schemeClr val="lt1"/>
              </a:buClr>
              <a:buSzPts val="1400"/>
              <a:buNone/>
              <a:defRPr>
                <a:solidFill>
                  <a:schemeClr val="lt1"/>
                </a:solidFill>
              </a:defRPr>
            </a:lvl5pPr>
            <a:lvl6pPr lvl="5" algn="l">
              <a:lnSpc>
                <a:spcPct val="115000"/>
              </a:lnSpc>
              <a:spcBef>
                <a:spcPts val="0"/>
              </a:spcBef>
              <a:spcAft>
                <a:spcPts val="0"/>
              </a:spcAft>
              <a:buClr>
                <a:schemeClr val="lt1"/>
              </a:buClr>
              <a:buSzPts val="1400"/>
              <a:buNone/>
              <a:defRPr>
                <a:solidFill>
                  <a:schemeClr val="lt1"/>
                </a:solidFill>
              </a:defRPr>
            </a:lvl6pPr>
            <a:lvl7pPr lvl="6" algn="l">
              <a:lnSpc>
                <a:spcPct val="115000"/>
              </a:lnSpc>
              <a:spcBef>
                <a:spcPts val="0"/>
              </a:spcBef>
              <a:spcAft>
                <a:spcPts val="0"/>
              </a:spcAft>
              <a:buClr>
                <a:schemeClr val="lt1"/>
              </a:buClr>
              <a:buSzPts val="1400"/>
              <a:buNone/>
              <a:defRPr>
                <a:solidFill>
                  <a:schemeClr val="lt1"/>
                </a:solidFill>
              </a:defRPr>
            </a:lvl7pPr>
            <a:lvl8pPr lvl="7" algn="l">
              <a:lnSpc>
                <a:spcPct val="115000"/>
              </a:lnSpc>
              <a:spcBef>
                <a:spcPts val="0"/>
              </a:spcBef>
              <a:spcAft>
                <a:spcPts val="0"/>
              </a:spcAft>
              <a:buClr>
                <a:schemeClr val="lt1"/>
              </a:buClr>
              <a:buSzPts val="1400"/>
              <a:buNone/>
              <a:defRPr>
                <a:solidFill>
                  <a:schemeClr val="lt1"/>
                </a:solidFill>
              </a:defRPr>
            </a:lvl8pPr>
            <a:lvl9pPr lvl="8" algn="l">
              <a:lnSpc>
                <a:spcPct val="115000"/>
              </a:lnSpc>
              <a:spcBef>
                <a:spcPts val="0"/>
              </a:spcBef>
              <a:spcAft>
                <a:spcPts val="0"/>
              </a:spcAft>
              <a:buClr>
                <a:schemeClr val="lt1"/>
              </a:buClr>
              <a:buSzPts val="1400"/>
              <a:buNone/>
              <a:defRPr>
                <a:solidFill>
                  <a:schemeClr val="lt1"/>
                </a:solidFill>
              </a:defRPr>
            </a:lvl9pPr>
          </a:lstStyle>
          <a:p/>
        </p:txBody>
      </p:sp>
      <p:sp>
        <p:nvSpPr>
          <p:cNvPr id="42" name="Google Shape;42;p3"/>
          <p:cNvSpPr txBox="1"/>
          <p:nvPr>
            <p:ph idx="18" type="subTitle"/>
          </p:nvPr>
        </p:nvSpPr>
        <p:spPr>
          <a:xfrm>
            <a:off x="5067075" y="3765788"/>
            <a:ext cx="3267600" cy="28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1600"/>
              <a:buFont typeface="Urbanist"/>
              <a:buNone/>
              <a:defRPr/>
            </a:lvl1pPr>
            <a:lvl2pPr lvl="1" algn="l">
              <a:lnSpc>
                <a:spcPct val="115000"/>
              </a:lnSpc>
              <a:spcBef>
                <a:spcPts val="0"/>
              </a:spcBef>
              <a:spcAft>
                <a:spcPts val="0"/>
              </a:spcAft>
              <a:buClr>
                <a:schemeClr val="lt1"/>
              </a:buClr>
              <a:buSzPts val="1400"/>
              <a:buNone/>
              <a:defRPr>
                <a:solidFill>
                  <a:schemeClr val="lt1"/>
                </a:solidFill>
              </a:defRPr>
            </a:lvl2pPr>
            <a:lvl3pPr lvl="2" algn="l">
              <a:lnSpc>
                <a:spcPct val="115000"/>
              </a:lnSpc>
              <a:spcBef>
                <a:spcPts val="0"/>
              </a:spcBef>
              <a:spcAft>
                <a:spcPts val="0"/>
              </a:spcAft>
              <a:buClr>
                <a:schemeClr val="lt1"/>
              </a:buClr>
              <a:buSzPts val="1400"/>
              <a:buNone/>
              <a:defRPr>
                <a:solidFill>
                  <a:schemeClr val="lt1"/>
                </a:solidFill>
              </a:defRPr>
            </a:lvl3pPr>
            <a:lvl4pPr lvl="3" algn="l">
              <a:lnSpc>
                <a:spcPct val="115000"/>
              </a:lnSpc>
              <a:spcBef>
                <a:spcPts val="0"/>
              </a:spcBef>
              <a:spcAft>
                <a:spcPts val="0"/>
              </a:spcAft>
              <a:buClr>
                <a:schemeClr val="lt1"/>
              </a:buClr>
              <a:buSzPts val="1400"/>
              <a:buNone/>
              <a:defRPr>
                <a:solidFill>
                  <a:schemeClr val="lt1"/>
                </a:solidFill>
              </a:defRPr>
            </a:lvl4pPr>
            <a:lvl5pPr lvl="4" algn="l">
              <a:lnSpc>
                <a:spcPct val="115000"/>
              </a:lnSpc>
              <a:spcBef>
                <a:spcPts val="0"/>
              </a:spcBef>
              <a:spcAft>
                <a:spcPts val="0"/>
              </a:spcAft>
              <a:buClr>
                <a:schemeClr val="lt1"/>
              </a:buClr>
              <a:buSzPts val="1400"/>
              <a:buNone/>
              <a:defRPr>
                <a:solidFill>
                  <a:schemeClr val="lt1"/>
                </a:solidFill>
              </a:defRPr>
            </a:lvl5pPr>
            <a:lvl6pPr lvl="5" algn="l">
              <a:lnSpc>
                <a:spcPct val="115000"/>
              </a:lnSpc>
              <a:spcBef>
                <a:spcPts val="0"/>
              </a:spcBef>
              <a:spcAft>
                <a:spcPts val="0"/>
              </a:spcAft>
              <a:buClr>
                <a:schemeClr val="lt1"/>
              </a:buClr>
              <a:buSzPts val="1400"/>
              <a:buNone/>
              <a:defRPr>
                <a:solidFill>
                  <a:schemeClr val="lt1"/>
                </a:solidFill>
              </a:defRPr>
            </a:lvl6pPr>
            <a:lvl7pPr lvl="6" algn="l">
              <a:lnSpc>
                <a:spcPct val="115000"/>
              </a:lnSpc>
              <a:spcBef>
                <a:spcPts val="0"/>
              </a:spcBef>
              <a:spcAft>
                <a:spcPts val="0"/>
              </a:spcAft>
              <a:buClr>
                <a:schemeClr val="lt1"/>
              </a:buClr>
              <a:buSzPts val="1400"/>
              <a:buNone/>
              <a:defRPr>
                <a:solidFill>
                  <a:schemeClr val="lt1"/>
                </a:solidFill>
              </a:defRPr>
            </a:lvl7pPr>
            <a:lvl8pPr lvl="7" algn="l">
              <a:lnSpc>
                <a:spcPct val="115000"/>
              </a:lnSpc>
              <a:spcBef>
                <a:spcPts val="0"/>
              </a:spcBef>
              <a:spcAft>
                <a:spcPts val="0"/>
              </a:spcAft>
              <a:buClr>
                <a:schemeClr val="lt1"/>
              </a:buClr>
              <a:buSzPts val="1400"/>
              <a:buNone/>
              <a:defRPr>
                <a:solidFill>
                  <a:schemeClr val="lt1"/>
                </a:solidFill>
              </a:defRPr>
            </a:lvl8pPr>
            <a:lvl9pPr lvl="8" algn="l">
              <a:lnSpc>
                <a:spcPct val="115000"/>
              </a:lnSpc>
              <a:spcBef>
                <a:spcPts val="0"/>
              </a:spcBef>
              <a:spcAft>
                <a:spcPts val="0"/>
              </a:spcAft>
              <a:buClr>
                <a:schemeClr val="lt1"/>
              </a:buClr>
              <a:buSzPts val="1400"/>
              <a:buNone/>
              <a:defRPr>
                <a:solidFill>
                  <a:schemeClr val="lt1"/>
                </a:solidFill>
              </a:defRPr>
            </a:lvl9pPr>
          </a:lstStyle>
          <a:p/>
        </p:txBody>
      </p:sp>
      <p:sp>
        <p:nvSpPr>
          <p:cNvPr id="43" name="Google Shape;43;p3"/>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44" name="Google Shape;44;p3"/>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36" name="Shape 336"/>
        <p:cNvGrpSpPr/>
        <p:nvPr/>
      </p:nvGrpSpPr>
      <p:grpSpPr>
        <a:xfrm>
          <a:off x="0" y="0"/>
          <a:ext cx="0" cy="0"/>
          <a:chOff x="0" y="0"/>
          <a:chExt cx="0" cy="0"/>
        </a:xfrm>
      </p:grpSpPr>
      <p:sp>
        <p:nvSpPr>
          <p:cNvPr id="337" name="Google Shape;337;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338" name="Shape 338"/>
        <p:cNvGrpSpPr/>
        <p:nvPr/>
      </p:nvGrpSpPr>
      <p:grpSpPr>
        <a:xfrm>
          <a:off x="0" y="0"/>
          <a:ext cx="0" cy="0"/>
          <a:chOff x="0" y="0"/>
          <a:chExt cx="0" cy="0"/>
        </a:xfrm>
      </p:grpSpPr>
      <p:sp>
        <p:nvSpPr>
          <p:cNvPr id="339" name="Google Shape;33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0" name="Google Shape;340;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41" name="Shape 341"/>
        <p:cNvGrpSpPr/>
        <p:nvPr/>
      </p:nvGrpSpPr>
      <p:grpSpPr>
        <a:xfrm>
          <a:off x="0" y="0"/>
          <a:ext cx="0" cy="0"/>
          <a:chOff x="0" y="0"/>
          <a:chExt cx="0" cy="0"/>
        </a:xfrm>
      </p:grpSpPr>
      <p:sp>
        <p:nvSpPr>
          <p:cNvPr id="342" name="Google Shape;34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3" name="Google Shape;343;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344" name="Google Shape;344;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800"/>
              </a:spcBef>
              <a:spcAft>
                <a:spcPts val="0"/>
              </a:spcAft>
              <a:buSzPts val="1200"/>
              <a:buChar char="○"/>
              <a:defRPr/>
            </a:lvl2pPr>
            <a:lvl3pPr indent="-304800" lvl="2" marL="1371600" algn="l">
              <a:lnSpc>
                <a:spcPct val="115000"/>
              </a:lnSpc>
              <a:spcBef>
                <a:spcPts val="800"/>
              </a:spcBef>
              <a:spcAft>
                <a:spcPts val="0"/>
              </a:spcAft>
              <a:buSzPts val="1200"/>
              <a:buChar char="■"/>
              <a:defRPr/>
            </a:lvl3pPr>
            <a:lvl4pPr indent="-304800" lvl="3" marL="1828800" algn="l">
              <a:lnSpc>
                <a:spcPct val="115000"/>
              </a:lnSpc>
              <a:spcBef>
                <a:spcPts val="800"/>
              </a:spcBef>
              <a:spcAft>
                <a:spcPts val="0"/>
              </a:spcAft>
              <a:buSzPts val="1200"/>
              <a:buChar char="●"/>
              <a:defRPr/>
            </a:lvl4pPr>
            <a:lvl5pPr indent="-304800" lvl="4" marL="2286000" algn="l">
              <a:lnSpc>
                <a:spcPct val="115000"/>
              </a:lnSpc>
              <a:spcBef>
                <a:spcPts val="800"/>
              </a:spcBef>
              <a:spcAft>
                <a:spcPts val="0"/>
              </a:spcAft>
              <a:buSzPts val="1200"/>
              <a:buChar char="○"/>
              <a:defRPr/>
            </a:lvl5pPr>
            <a:lvl6pPr indent="-304800" lvl="5" marL="2743200" algn="l">
              <a:lnSpc>
                <a:spcPct val="115000"/>
              </a:lnSpc>
              <a:spcBef>
                <a:spcPts val="800"/>
              </a:spcBef>
              <a:spcAft>
                <a:spcPts val="0"/>
              </a:spcAft>
              <a:buSzPts val="1200"/>
              <a:buChar char="■"/>
              <a:defRPr/>
            </a:lvl6pPr>
            <a:lvl7pPr indent="-304800" lvl="6" marL="3200400" algn="l">
              <a:lnSpc>
                <a:spcPct val="115000"/>
              </a:lnSpc>
              <a:spcBef>
                <a:spcPts val="800"/>
              </a:spcBef>
              <a:spcAft>
                <a:spcPts val="0"/>
              </a:spcAft>
              <a:buSzPts val="1200"/>
              <a:buChar char="●"/>
              <a:defRPr/>
            </a:lvl7pPr>
            <a:lvl8pPr indent="-304800" lvl="7" marL="3657600" algn="l">
              <a:lnSpc>
                <a:spcPct val="115000"/>
              </a:lnSpc>
              <a:spcBef>
                <a:spcPts val="800"/>
              </a:spcBef>
              <a:spcAft>
                <a:spcPts val="0"/>
              </a:spcAft>
              <a:buSzPts val="1200"/>
              <a:buChar char="○"/>
              <a:defRPr/>
            </a:lvl8pPr>
            <a:lvl9pPr indent="-304800" lvl="8" marL="4114800" algn="l">
              <a:lnSpc>
                <a:spcPct val="115000"/>
              </a:lnSpc>
              <a:spcBef>
                <a:spcPts val="800"/>
              </a:spcBef>
              <a:spcAft>
                <a:spcPts val="800"/>
              </a:spcAft>
              <a:buSzPts val="12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5" name="Shape 345"/>
        <p:cNvGrpSpPr/>
        <p:nvPr/>
      </p:nvGrpSpPr>
      <p:grpSpPr>
        <a:xfrm>
          <a:off x="0" y="0"/>
          <a:ext cx="0" cy="0"/>
          <a:chOff x="0" y="0"/>
          <a:chExt cx="0" cy="0"/>
        </a:xfrm>
      </p:grpSpPr>
      <p:sp>
        <p:nvSpPr>
          <p:cNvPr id="346" name="Google Shape;34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47" name="Shape 347"/>
        <p:cNvGrpSpPr/>
        <p:nvPr/>
      </p:nvGrpSpPr>
      <p:grpSpPr>
        <a:xfrm>
          <a:off x="0" y="0"/>
          <a:ext cx="0" cy="0"/>
          <a:chOff x="0" y="0"/>
          <a:chExt cx="0" cy="0"/>
        </a:xfrm>
      </p:grpSpPr>
      <p:sp>
        <p:nvSpPr>
          <p:cNvPr id="348" name="Google Shape;348;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9" name="Google Shape;349;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50" name="Shape 350"/>
        <p:cNvGrpSpPr/>
        <p:nvPr/>
      </p:nvGrpSpPr>
      <p:grpSpPr>
        <a:xfrm>
          <a:off x="0" y="0"/>
          <a:ext cx="0" cy="0"/>
          <a:chOff x="0" y="0"/>
          <a:chExt cx="0" cy="0"/>
        </a:xfrm>
      </p:grpSpPr>
      <p:sp>
        <p:nvSpPr>
          <p:cNvPr id="351" name="Google Shape;351;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52" name="Shape 352"/>
        <p:cNvGrpSpPr/>
        <p:nvPr/>
      </p:nvGrpSpPr>
      <p:grpSpPr>
        <a:xfrm>
          <a:off x="0" y="0"/>
          <a:ext cx="0" cy="0"/>
          <a:chOff x="0" y="0"/>
          <a:chExt cx="0" cy="0"/>
        </a:xfrm>
      </p:grpSpPr>
      <p:sp>
        <p:nvSpPr>
          <p:cNvPr id="353" name="Google Shape;353;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4" name="Google Shape;354;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100"/>
              <a:buNone/>
              <a:defRPr sz="2100"/>
            </a:lvl1pPr>
            <a:lvl2pPr lvl="1" algn="ctr">
              <a:lnSpc>
                <a:spcPct val="115000"/>
              </a:lnSpc>
              <a:spcBef>
                <a:spcPts val="0"/>
              </a:spcBef>
              <a:spcAft>
                <a:spcPts val="0"/>
              </a:spcAft>
              <a:buSzPts val="2100"/>
              <a:buNone/>
              <a:defRPr sz="2100"/>
            </a:lvl2pPr>
            <a:lvl3pPr lvl="2" algn="ctr">
              <a:lnSpc>
                <a:spcPct val="115000"/>
              </a:lnSpc>
              <a:spcBef>
                <a:spcPts val="0"/>
              </a:spcBef>
              <a:spcAft>
                <a:spcPts val="0"/>
              </a:spcAft>
              <a:buSzPts val="2100"/>
              <a:buNone/>
              <a:defRPr sz="2100"/>
            </a:lvl3pPr>
            <a:lvl4pPr lvl="3" algn="ctr">
              <a:lnSpc>
                <a:spcPct val="115000"/>
              </a:lnSpc>
              <a:spcBef>
                <a:spcPts val="0"/>
              </a:spcBef>
              <a:spcAft>
                <a:spcPts val="0"/>
              </a:spcAft>
              <a:buSzPts val="2100"/>
              <a:buNone/>
              <a:defRPr sz="2100"/>
            </a:lvl4pPr>
            <a:lvl5pPr lvl="4" algn="ctr">
              <a:lnSpc>
                <a:spcPct val="115000"/>
              </a:lnSpc>
              <a:spcBef>
                <a:spcPts val="0"/>
              </a:spcBef>
              <a:spcAft>
                <a:spcPts val="0"/>
              </a:spcAft>
              <a:buSzPts val="2100"/>
              <a:buNone/>
              <a:defRPr sz="2100"/>
            </a:lvl5pPr>
            <a:lvl6pPr lvl="5" algn="ctr">
              <a:lnSpc>
                <a:spcPct val="115000"/>
              </a:lnSpc>
              <a:spcBef>
                <a:spcPts val="0"/>
              </a:spcBef>
              <a:spcAft>
                <a:spcPts val="0"/>
              </a:spcAft>
              <a:buSzPts val="2100"/>
              <a:buNone/>
              <a:defRPr sz="2100"/>
            </a:lvl6pPr>
            <a:lvl7pPr lvl="6" algn="ctr">
              <a:lnSpc>
                <a:spcPct val="115000"/>
              </a:lnSpc>
              <a:spcBef>
                <a:spcPts val="0"/>
              </a:spcBef>
              <a:spcAft>
                <a:spcPts val="0"/>
              </a:spcAft>
              <a:buSzPts val="2100"/>
              <a:buNone/>
              <a:defRPr sz="2100"/>
            </a:lvl7pPr>
            <a:lvl8pPr lvl="7" algn="ctr">
              <a:lnSpc>
                <a:spcPct val="115000"/>
              </a:lnSpc>
              <a:spcBef>
                <a:spcPts val="0"/>
              </a:spcBef>
              <a:spcAft>
                <a:spcPts val="0"/>
              </a:spcAft>
              <a:buSzPts val="2100"/>
              <a:buNone/>
              <a:defRPr sz="2100"/>
            </a:lvl8pPr>
            <a:lvl9pPr lvl="8" algn="ctr">
              <a:lnSpc>
                <a:spcPct val="115000"/>
              </a:lnSpc>
              <a:spcBef>
                <a:spcPts val="0"/>
              </a:spcBef>
              <a:spcAft>
                <a:spcPts val="0"/>
              </a:spcAft>
              <a:buSzPts val="2100"/>
              <a:buNone/>
              <a:defRPr sz="2100"/>
            </a:lvl9pPr>
          </a:lstStyle>
          <a:p/>
        </p:txBody>
      </p:sp>
      <p:sp>
        <p:nvSpPr>
          <p:cNvPr id="355" name="Google Shape;355;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56" name="Shape 356"/>
        <p:cNvGrpSpPr/>
        <p:nvPr/>
      </p:nvGrpSpPr>
      <p:grpSpPr>
        <a:xfrm>
          <a:off x="0" y="0"/>
          <a:ext cx="0" cy="0"/>
          <a:chOff x="0" y="0"/>
          <a:chExt cx="0" cy="0"/>
        </a:xfrm>
      </p:grpSpPr>
      <p:sp>
        <p:nvSpPr>
          <p:cNvPr id="357" name="Google Shape;357;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15000"/>
              </a:lnSpc>
              <a:spcBef>
                <a:spcPts val="0"/>
              </a:spcBef>
              <a:spcAft>
                <a:spcPts val="0"/>
              </a:spcAft>
              <a:buSzPts val="1200"/>
              <a:buNone/>
              <a:defRPr/>
            </a:lvl1pPr>
            <a:lvl2pPr indent="-304800" lvl="1" marL="914400" algn="l">
              <a:lnSpc>
                <a:spcPct val="115000"/>
              </a:lnSpc>
              <a:spcBef>
                <a:spcPts val="800"/>
              </a:spcBef>
              <a:spcAft>
                <a:spcPts val="0"/>
              </a:spcAft>
              <a:buSzPts val="1200"/>
              <a:buChar char="○"/>
              <a:defRPr/>
            </a:lvl2pPr>
            <a:lvl3pPr indent="-304800" lvl="2" marL="1371600" algn="l">
              <a:lnSpc>
                <a:spcPct val="115000"/>
              </a:lnSpc>
              <a:spcBef>
                <a:spcPts val="800"/>
              </a:spcBef>
              <a:spcAft>
                <a:spcPts val="0"/>
              </a:spcAft>
              <a:buSzPts val="1200"/>
              <a:buChar char="■"/>
              <a:defRPr/>
            </a:lvl3pPr>
            <a:lvl4pPr indent="-304800" lvl="3" marL="1828800" algn="l">
              <a:lnSpc>
                <a:spcPct val="115000"/>
              </a:lnSpc>
              <a:spcBef>
                <a:spcPts val="800"/>
              </a:spcBef>
              <a:spcAft>
                <a:spcPts val="0"/>
              </a:spcAft>
              <a:buSzPts val="1200"/>
              <a:buChar char="●"/>
              <a:defRPr/>
            </a:lvl4pPr>
            <a:lvl5pPr indent="-304800" lvl="4" marL="2286000" algn="l">
              <a:lnSpc>
                <a:spcPct val="115000"/>
              </a:lnSpc>
              <a:spcBef>
                <a:spcPts val="800"/>
              </a:spcBef>
              <a:spcAft>
                <a:spcPts val="0"/>
              </a:spcAft>
              <a:buSzPts val="1200"/>
              <a:buChar char="○"/>
              <a:defRPr/>
            </a:lvl5pPr>
            <a:lvl6pPr indent="-304800" lvl="5" marL="2743200" algn="l">
              <a:lnSpc>
                <a:spcPct val="115000"/>
              </a:lnSpc>
              <a:spcBef>
                <a:spcPts val="800"/>
              </a:spcBef>
              <a:spcAft>
                <a:spcPts val="0"/>
              </a:spcAft>
              <a:buSzPts val="1200"/>
              <a:buChar char="■"/>
              <a:defRPr/>
            </a:lvl6pPr>
            <a:lvl7pPr indent="-304800" lvl="6" marL="3200400" algn="l">
              <a:lnSpc>
                <a:spcPct val="115000"/>
              </a:lnSpc>
              <a:spcBef>
                <a:spcPts val="800"/>
              </a:spcBef>
              <a:spcAft>
                <a:spcPts val="0"/>
              </a:spcAft>
              <a:buSzPts val="1200"/>
              <a:buChar char="●"/>
              <a:defRPr/>
            </a:lvl7pPr>
            <a:lvl8pPr indent="-304800" lvl="7" marL="3657600" algn="l">
              <a:lnSpc>
                <a:spcPct val="115000"/>
              </a:lnSpc>
              <a:spcBef>
                <a:spcPts val="800"/>
              </a:spcBef>
              <a:spcAft>
                <a:spcPts val="0"/>
              </a:spcAft>
              <a:buSzPts val="1200"/>
              <a:buChar char="○"/>
              <a:defRPr/>
            </a:lvl8pPr>
            <a:lvl9pPr indent="-304800" lvl="8" marL="4114800" algn="l">
              <a:lnSpc>
                <a:spcPct val="115000"/>
              </a:lnSpc>
              <a:spcBef>
                <a:spcPts val="800"/>
              </a:spcBef>
              <a:spcAft>
                <a:spcPts val="800"/>
              </a:spcAft>
              <a:buSzPts val="12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58" name="Shape 358"/>
        <p:cNvGrpSpPr/>
        <p:nvPr/>
      </p:nvGrpSpPr>
      <p:grpSpPr>
        <a:xfrm>
          <a:off x="0" y="0"/>
          <a:ext cx="0" cy="0"/>
          <a:chOff x="0" y="0"/>
          <a:chExt cx="0" cy="0"/>
        </a:xfrm>
      </p:grpSpPr>
      <p:sp>
        <p:nvSpPr>
          <p:cNvPr id="359" name="Google Shape;359;p29"/>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60" name="Google Shape;360;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SzPts val="1200"/>
              <a:buChar char="●"/>
              <a:defRPr/>
            </a:lvl1pPr>
            <a:lvl2pPr indent="-304800" lvl="1" marL="914400" algn="ctr">
              <a:lnSpc>
                <a:spcPct val="115000"/>
              </a:lnSpc>
              <a:spcBef>
                <a:spcPts val="0"/>
              </a:spcBef>
              <a:spcAft>
                <a:spcPts val="0"/>
              </a:spcAft>
              <a:buSzPts val="1200"/>
              <a:buChar char="○"/>
              <a:defRPr/>
            </a:lvl2pPr>
            <a:lvl3pPr indent="-304800" lvl="2" marL="1371600" algn="ctr">
              <a:lnSpc>
                <a:spcPct val="115000"/>
              </a:lnSpc>
              <a:spcBef>
                <a:spcPts val="0"/>
              </a:spcBef>
              <a:spcAft>
                <a:spcPts val="0"/>
              </a:spcAft>
              <a:buSzPts val="1200"/>
              <a:buChar char="■"/>
              <a:defRPr/>
            </a:lvl3pPr>
            <a:lvl4pPr indent="-304800" lvl="3" marL="1828800" algn="ctr">
              <a:lnSpc>
                <a:spcPct val="115000"/>
              </a:lnSpc>
              <a:spcBef>
                <a:spcPts val="0"/>
              </a:spcBef>
              <a:spcAft>
                <a:spcPts val="0"/>
              </a:spcAft>
              <a:buSzPts val="1200"/>
              <a:buChar char="●"/>
              <a:defRPr/>
            </a:lvl4pPr>
            <a:lvl5pPr indent="-304800" lvl="4" marL="2286000" algn="ctr">
              <a:lnSpc>
                <a:spcPct val="115000"/>
              </a:lnSpc>
              <a:spcBef>
                <a:spcPts val="0"/>
              </a:spcBef>
              <a:spcAft>
                <a:spcPts val="0"/>
              </a:spcAft>
              <a:buSzPts val="1200"/>
              <a:buChar char="○"/>
              <a:defRPr/>
            </a:lvl5pPr>
            <a:lvl6pPr indent="-304800" lvl="5" marL="2743200" algn="ctr">
              <a:lnSpc>
                <a:spcPct val="115000"/>
              </a:lnSpc>
              <a:spcBef>
                <a:spcPts val="0"/>
              </a:spcBef>
              <a:spcAft>
                <a:spcPts val="0"/>
              </a:spcAft>
              <a:buSzPts val="1200"/>
              <a:buChar char="■"/>
              <a:defRPr/>
            </a:lvl6pPr>
            <a:lvl7pPr indent="-304800" lvl="6" marL="3200400" algn="ctr">
              <a:lnSpc>
                <a:spcPct val="115000"/>
              </a:lnSpc>
              <a:spcBef>
                <a:spcPts val="0"/>
              </a:spcBef>
              <a:spcAft>
                <a:spcPts val="0"/>
              </a:spcAft>
              <a:buSzPts val="1200"/>
              <a:buChar char="●"/>
              <a:defRPr/>
            </a:lvl7pPr>
            <a:lvl8pPr indent="-304800" lvl="7" marL="3657600" algn="ctr">
              <a:lnSpc>
                <a:spcPct val="115000"/>
              </a:lnSpc>
              <a:spcBef>
                <a:spcPts val="0"/>
              </a:spcBef>
              <a:spcAft>
                <a:spcPts val="0"/>
              </a:spcAft>
              <a:buSzPts val="1200"/>
              <a:buChar char="○"/>
              <a:defRPr/>
            </a:lvl8pPr>
            <a:lvl9pPr indent="-304800" lvl="8" marL="4114800" algn="ctr">
              <a:lnSpc>
                <a:spcPct val="115000"/>
              </a:lnSpc>
              <a:spcBef>
                <a:spcPts val="0"/>
              </a:spcBef>
              <a:spcAft>
                <a:spcPts val="0"/>
              </a:spcAft>
              <a:buSzPts val="12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1" name="Shape 36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ALT 1">
  <p:cSld name="BLANK_1_1_1_1_3">
    <p:spTree>
      <p:nvGrpSpPr>
        <p:cNvPr id="45" name="Shape 45"/>
        <p:cNvGrpSpPr/>
        <p:nvPr/>
      </p:nvGrpSpPr>
      <p:grpSpPr>
        <a:xfrm>
          <a:off x="0" y="0"/>
          <a:ext cx="0" cy="0"/>
          <a:chOff x="0" y="0"/>
          <a:chExt cx="0" cy="0"/>
        </a:xfrm>
      </p:grpSpPr>
      <p:sp>
        <p:nvSpPr>
          <p:cNvPr id="46" name="Google Shape;46;p4"/>
          <p:cNvSpPr txBox="1"/>
          <p:nvPr>
            <p:ph type="title"/>
          </p:nvPr>
        </p:nvSpPr>
        <p:spPr>
          <a:xfrm>
            <a:off x="228600" y="613525"/>
            <a:ext cx="3904500" cy="1162800"/>
          </a:xfrm>
          <a:prstGeom prst="rect">
            <a:avLst/>
          </a:prstGeom>
          <a:noFill/>
          <a:ln>
            <a:noFill/>
          </a:ln>
        </p:spPr>
        <p:txBody>
          <a:bodyPr anchorCtr="0" anchor="t" bIns="91425" lIns="0" spcFirstLastPara="1" rIns="91425" wrap="square" tIns="0">
            <a:spAutoFit/>
          </a:bodyPr>
          <a:lstStyle>
            <a:lvl1pPr lvl="0" algn="l">
              <a:lnSpc>
                <a:spcPct val="85000"/>
              </a:lnSpc>
              <a:spcBef>
                <a:spcPts val="0"/>
              </a:spcBef>
              <a:spcAft>
                <a:spcPts val="0"/>
              </a:spcAft>
              <a:buSzPts val="3000"/>
              <a:buNone/>
              <a:defRPr sz="3400">
                <a:solidFill>
                  <a:schemeClr val="dk2"/>
                </a:solidFill>
              </a:defRPr>
            </a:lvl1pPr>
            <a:lvl2pPr lvl="1" algn="l">
              <a:lnSpc>
                <a:spcPct val="85000"/>
              </a:lnSpc>
              <a:spcBef>
                <a:spcPts val="0"/>
              </a:spcBef>
              <a:spcAft>
                <a:spcPts val="0"/>
              </a:spcAft>
              <a:buSzPts val="3000"/>
              <a:buNone/>
              <a:defRPr sz="3600">
                <a:solidFill>
                  <a:schemeClr val="dk2"/>
                </a:solidFill>
              </a:defRPr>
            </a:lvl2pPr>
            <a:lvl3pPr lvl="2" algn="l">
              <a:lnSpc>
                <a:spcPct val="85000"/>
              </a:lnSpc>
              <a:spcBef>
                <a:spcPts val="0"/>
              </a:spcBef>
              <a:spcAft>
                <a:spcPts val="0"/>
              </a:spcAft>
              <a:buSzPts val="3000"/>
              <a:buNone/>
              <a:defRPr sz="3600">
                <a:solidFill>
                  <a:schemeClr val="dk2"/>
                </a:solidFill>
              </a:defRPr>
            </a:lvl3pPr>
            <a:lvl4pPr lvl="3" algn="l">
              <a:lnSpc>
                <a:spcPct val="85000"/>
              </a:lnSpc>
              <a:spcBef>
                <a:spcPts val="0"/>
              </a:spcBef>
              <a:spcAft>
                <a:spcPts val="0"/>
              </a:spcAft>
              <a:buSzPts val="3000"/>
              <a:buNone/>
              <a:defRPr sz="3600">
                <a:solidFill>
                  <a:schemeClr val="dk2"/>
                </a:solidFill>
              </a:defRPr>
            </a:lvl4pPr>
            <a:lvl5pPr lvl="4" algn="l">
              <a:lnSpc>
                <a:spcPct val="85000"/>
              </a:lnSpc>
              <a:spcBef>
                <a:spcPts val="0"/>
              </a:spcBef>
              <a:spcAft>
                <a:spcPts val="0"/>
              </a:spcAft>
              <a:buSzPts val="3000"/>
              <a:buNone/>
              <a:defRPr sz="3600">
                <a:solidFill>
                  <a:schemeClr val="dk2"/>
                </a:solidFill>
              </a:defRPr>
            </a:lvl5pPr>
            <a:lvl6pPr lvl="5" algn="l">
              <a:lnSpc>
                <a:spcPct val="85000"/>
              </a:lnSpc>
              <a:spcBef>
                <a:spcPts val="0"/>
              </a:spcBef>
              <a:spcAft>
                <a:spcPts val="0"/>
              </a:spcAft>
              <a:buSzPts val="3000"/>
              <a:buNone/>
              <a:defRPr sz="3600">
                <a:solidFill>
                  <a:schemeClr val="dk2"/>
                </a:solidFill>
              </a:defRPr>
            </a:lvl6pPr>
            <a:lvl7pPr lvl="6" algn="l">
              <a:lnSpc>
                <a:spcPct val="85000"/>
              </a:lnSpc>
              <a:spcBef>
                <a:spcPts val="0"/>
              </a:spcBef>
              <a:spcAft>
                <a:spcPts val="0"/>
              </a:spcAft>
              <a:buSzPts val="3000"/>
              <a:buNone/>
              <a:defRPr sz="3600">
                <a:solidFill>
                  <a:schemeClr val="dk2"/>
                </a:solidFill>
              </a:defRPr>
            </a:lvl7pPr>
            <a:lvl8pPr lvl="7" algn="l">
              <a:lnSpc>
                <a:spcPct val="85000"/>
              </a:lnSpc>
              <a:spcBef>
                <a:spcPts val="0"/>
              </a:spcBef>
              <a:spcAft>
                <a:spcPts val="0"/>
              </a:spcAft>
              <a:buSzPts val="3000"/>
              <a:buNone/>
              <a:defRPr sz="3600">
                <a:solidFill>
                  <a:schemeClr val="dk2"/>
                </a:solidFill>
              </a:defRPr>
            </a:lvl8pPr>
            <a:lvl9pPr lvl="8" algn="l">
              <a:lnSpc>
                <a:spcPct val="85000"/>
              </a:lnSpc>
              <a:spcBef>
                <a:spcPts val="0"/>
              </a:spcBef>
              <a:spcAft>
                <a:spcPts val="0"/>
              </a:spcAft>
              <a:buSzPts val="3000"/>
              <a:buNone/>
              <a:defRPr sz="3600">
                <a:solidFill>
                  <a:schemeClr val="dk2"/>
                </a:solidFill>
              </a:defRPr>
            </a:lvl9pPr>
          </a:lstStyle>
          <a:p/>
        </p:txBody>
      </p:sp>
      <p:sp>
        <p:nvSpPr>
          <p:cNvPr id="47" name="Google Shape;47;p4"/>
          <p:cNvSpPr/>
          <p:nvPr>
            <p:ph idx="2" type="pic"/>
          </p:nvPr>
        </p:nvSpPr>
        <p:spPr>
          <a:xfrm>
            <a:off x="4523050" y="737975"/>
            <a:ext cx="2164800" cy="1350300"/>
          </a:xfrm>
          <a:prstGeom prst="roundRect">
            <a:avLst>
              <a:gd fmla="val 7802" name="adj"/>
            </a:avLst>
          </a:prstGeom>
          <a:noFill/>
          <a:ln cap="flat" cmpd="sng" w="9525">
            <a:solidFill>
              <a:schemeClr val="accent1"/>
            </a:solidFill>
            <a:prstDash val="solid"/>
            <a:round/>
            <a:headEnd len="sm" w="sm" type="none"/>
            <a:tailEnd len="sm" w="sm" type="none"/>
          </a:ln>
        </p:spPr>
      </p:sp>
      <p:sp>
        <p:nvSpPr>
          <p:cNvPr id="48" name="Google Shape;48;p4"/>
          <p:cNvSpPr/>
          <p:nvPr>
            <p:ph idx="3" type="pic"/>
          </p:nvPr>
        </p:nvSpPr>
        <p:spPr>
          <a:xfrm>
            <a:off x="6752100" y="737775"/>
            <a:ext cx="2164800" cy="1350300"/>
          </a:xfrm>
          <a:prstGeom prst="roundRect">
            <a:avLst>
              <a:gd fmla="val 7802" name="adj"/>
            </a:avLst>
          </a:prstGeom>
          <a:noFill/>
          <a:ln cap="flat" cmpd="sng" w="9525">
            <a:solidFill>
              <a:schemeClr val="accent1"/>
            </a:solidFill>
            <a:prstDash val="solid"/>
            <a:round/>
            <a:headEnd len="sm" w="sm" type="none"/>
            <a:tailEnd len="sm" w="sm" type="none"/>
          </a:ln>
        </p:spPr>
      </p:sp>
      <p:sp>
        <p:nvSpPr>
          <p:cNvPr id="49" name="Google Shape;49;p4"/>
          <p:cNvSpPr/>
          <p:nvPr>
            <p:ph idx="4" type="pic"/>
          </p:nvPr>
        </p:nvSpPr>
        <p:spPr>
          <a:xfrm>
            <a:off x="4523050" y="2158000"/>
            <a:ext cx="4394100" cy="2282700"/>
          </a:xfrm>
          <a:prstGeom prst="roundRect">
            <a:avLst>
              <a:gd fmla="val 6108" name="adj"/>
            </a:avLst>
          </a:prstGeom>
          <a:noFill/>
          <a:ln cap="flat" cmpd="sng" w="9525">
            <a:solidFill>
              <a:schemeClr val="accent1"/>
            </a:solidFill>
            <a:prstDash val="solid"/>
            <a:round/>
            <a:headEnd len="sm" w="sm" type="none"/>
            <a:tailEnd len="sm" w="sm" type="none"/>
          </a:ln>
        </p:spPr>
      </p:sp>
      <p:sp>
        <p:nvSpPr>
          <p:cNvPr id="50" name="Google Shape;50;p4"/>
          <p:cNvSpPr txBox="1"/>
          <p:nvPr>
            <p:ph idx="1" type="body"/>
          </p:nvPr>
        </p:nvSpPr>
        <p:spPr>
          <a:xfrm>
            <a:off x="233850" y="3127075"/>
            <a:ext cx="2920800" cy="13137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Clr>
                <a:schemeClr val="lt1"/>
              </a:buClr>
              <a:buSzPts val="1000"/>
              <a:buFont typeface="Urbanist"/>
              <a:buChar char="●"/>
              <a:defRPr sz="1000"/>
            </a:lvl1pPr>
            <a:lvl2pPr indent="-292100" lvl="1" marL="914400" algn="l">
              <a:lnSpc>
                <a:spcPct val="115000"/>
              </a:lnSpc>
              <a:spcBef>
                <a:spcPts val="0"/>
              </a:spcBef>
              <a:spcAft>
                <a:spcPts val="0"/>
              </a:spcAft>
              <a:buClr>
                <a:schemeClr val="lt1"/>
              </a:buClr>
              <a:buSzPts val="1000"/>
              <a:buFont typeface="Urbanist"/>
              <a:buChar char="○"/>
              <a:defRPr sz="1000"/>
            </a:lvl2pPr>
            <a:lvl3pPr indent="-292100" lvl="2" marL="1371600" algn="l">
              <a:lnSpc>
                <a:spcPct val="115000"/>
              </a:lnSpc>
              <a:spcBef>
                <a:spcPts val="0"/>
              </a:spcBef>
              <a:spcAft>
                <a:spcPts val="0"/>
              </a:spcAft>
              <a:buClr>
                <a:schemeClr val="lt1"/>
              </a:buClr>
              <a:buSzPts val="1000"/>
              <a:buFont typeface="Urbanist"/>
              <a:buChar char="■"/>
              <a:defRPr sz="1000"/>
            </a:lvl3pPr>
            <a:lvl4pPr indent="-292100" lvl="3" marL="1828800" algn="l">
              <a:lnSpc>
                <a:spcPct val="115000"/>
              </a:lnSpc>
              <a:spcBef>
                <a:spcPts val="0"/>
              </a:spcBef>
              <a:spcAft>
                <a:spcPts val="0"/>
              </a:spcAft>
              <a:buClr>
                <a:schemeClr val="lt1"/>
              </a:buClr>
              <a:buSzPts val="1000"/>
              <a:buFont typeface="Urbanist"/>
              <a:buChar char="●"/>
              <a:defRPr sz="1000"/>
            </a:lvl4pPr>
            <a:lvl5pPr indent="-292100" lvl="4" marL="2286000" algn="l">
              <a:lnSpc>
                <a:spcPct val="115000"/>
              </a:lnSpc>
              <a:spcBef>
                <a:spcPts val="0"/>
              </a:spcBef>
              <a:spcAft>
                <a:spcPts val="0"/>
              </a:spcAft>
              <a:buClr>
                <a:schemeClr val="lt1"/>
              </a:buClr>
              <a:buSzPts val="1000"/>
              <a:buFont typeface="Urbanist"/>
              <a:buChar char="○"/>
              <a:defRPr sz="1000"/>
            </a:lvl5pPr>
            <a:lvl6pPr indent="-292100" lvl="5" marL="2743200" algn="l">
              <a:lnSpc>
                <a:spcPct val="115000"/>
              </a:lnSpc>
              <a:spcBef>
                <a:spcPts val="0"/>
              </a:spcBef>
              <a:spcAft>
                <a:spcPts val="0"/>
              </a:spcAft>
              <a:buClr>
                <a:schemeClr val="lt1"/>
              </a:buClr>
              <a:buSzPts val="1000"/>
              <a:buFont typeface="Urbanist"/>
              <a:buChar char="■"/>
              <a:defRPr sz="1000"/>
            </a:lvl6pPr>
            <a:lvl7pPr indent="-292100" lvl="6" marL="3200400" algn="l">
              <a:lnSpc>
                <a:spcPct val="115000"/>
              </a:lnSpc>
              <a:spcBef>
                <a:spcPts val="0"/>
              </a:spcBef>
              <a:spcAft>
                <a:spcPts val="0"/>
              </a:spcAft>
              <a:buClr>
                <a:schemeClr val="lt1"/>
              </a:buClr>
              <a:buSzPts val="1000"/>
              <a:buFont typeface="Urbanist"/>
              <a:buChar char="●"/>
              <a:defRPr sz="1000"/>
            </a:lvl7pPr>
            <a:lvl8pPr indent="-292100" lvl="7" marL="3657600" algn="l">
              <a:lnSpc>
                <a:spcPct val="115000"/>
              </a:lnSpc>
              <a:spcBef>
                <a:spcPts val="0"/>
              </a:spcBef>
              <a:spcAft>
                <a:spcPts val="0"/>
              </a:spcAft>
              <a:buClr>
                <a:schemeClr val="lt1"/>
              </a:buClr>
              <a:buSzPts val="1000"/>
              <a:buFont typeface="Urbanist"/>
              <a:buChar char="○"/>
              <a:defRPr sz="1000"/>
            </a:lvl8pPr>
            <a:lvl9pPr indent="-292100" lvl="8" marL="4114800" algn="l">
              <a:lnSpc>
                <a:spcPct val="115000"/>
              </a:lnSpc>
              <a:spcBef>
                <a:spcPts val="0"/>
              </a:spcBef>
              <a:spcAft>
                <a:spcPts val="0"/>
              </a:spcAft>
              <a:buClr>
                <a:schemeClr val="lt1"/>
              </a:buClr>
              <a:buSzPts val="1000"/>
              <a:buFont typeface="Urbanist"/>
              <a:buChar char="■"/>
              <a:defRPr sz="1000"/>
            </a:lvl9pPr>
          </a:lstStyle>
          <a:p/>
        </p:txBody>
      </p:sp>
      <p:sp>
        <p:nvSpPr>
          <p:cNvPr id="51" name="Google Shape;51;p4"/>
          <p:cNvSpPr txBox="1"/>
          <p:nvPr>
            <p:ph idx="5"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52" name="Google Shape;52;p4"/>
          <p:cNvSpPr txBox="1"/>
          <p:nvPr>
            <p:ph idx="6"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53" name="Google Shape;53;p4"/>
          <p:cNvSpPr txBox="1"/>
          <p:nvPr>
            <p:ph idx="7"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54" name="Google Shape;54;p4"/>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55" name="Google Shape;55;p4"/>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56" name="Google Shape;56;p4"/>
          <p:cNvSpPr txBox="1"/>
          <p:nvPr>
            <p:ph idx="8" type="subTitle"/>
          </p:nvPr>
        </p:nvSpPr>
        <p:spPr>
          <a:xfrm>
            <a:off x="228600" y="228600"/>
            <a:ext cx="29208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cxnSp>
        <p:nvCxnSpPr>
          <p:cNvPr id="57" name="Google Shape;57;p4"/>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extLst>
    <p:ext uri="{DCECCB84-F9BA-43D5-87BE-67443E8EF086}">
      <p15:sldGuideLst>
        <p15:guide id="1" orient="horz" pos="2805">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62" name="Shape 362"/>
        <p:cNvGrpSpPr/>
        <p:nvPr/>
      </p:nvGrpSpPr>
      <p:grpSpPr>
        <a:xfrm>
          <a:off x="0" y="0"/>
          <a:ext cx="0" cy="0"/>
          <a:chOff x="0" y="0"/>
          <a:chExt cx="0" cy="0"/>
        </a:xfrm>
      </p:grpSpPr>
      <p:sp>
        <p:nvSpPr>
          <p:cNvPr id="363" name="Google Shape;363;p31"/>
          <p:cNvSpPr txBox="1"/>
          <p:nvPr>
            <p:ph type="title"/>
          </p:nvPr>
        </p:nvSpPr>
        <p:spPr>
          <a:xfrm>
            <a:off x="677325" y="1832775"/>
            <a:ext cx="3217200" cy="148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4" name="Google Shape;364;p31"/>
          <p:cNvSpPr txBox="1"/>
          <p:nvPr>
            <p:ph idx="1" type="subTitle"/>
          </p:nvPr>
        </p:nvSpPr>
        <p:spPr>
          <a:xfrm>
            <a:off x="4406650" y="393750"/>
            <a:ext cx="4409700" cy="54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
        <p:nvSpPr>
          <p:cNvPr id="365" name="Google Shape;365;p31"/>
          <p:cNvSpPr txBox="1"/>
          <p:nvPr>
            <p:ph idx="2" type="subTitle"/>
          </p:nvPr>
        </p:nvSpPr>
        <p:spPr>
          <a:xfrm>
            <a:off x="4406650" y="1151705"/>
            <a:ext cx="4409700" cy="54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
        <p:nvSpPr>
          <p:cNvPr id="366" name="Google Shape;366;p31"/>
          <p:cNvSpPr txBox="1"/>
          <p:nvPr>
            <p:ph idx="3" type="subTitle"/>
          </p:nvPr>
        </p:nvSpPr>
        <p:spPr>
          <a:xfrm>
            <a:off x="4406650" y="3425570"/>
            <a:ext cx="4409700" cy="54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
        <p:nvSpPr>
          <p:cNvPr id="367" name="Google Shape;367;p31"/>
          <p:cNvSpPr txBox="1"/>
          <p:nvPr>
            <p:ph idx="4" type="subTitle"/>
          </p:nvPr>
        </p:nvSpPr>
        <p:spPr>
          <a:xfrm>
            <a:off x="4406650" y="1909660"/>
            <a:ext cx="4409700" cy="54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
        <p:nvSpPr>
          <p:cNvPr id="368" name="Google Shape;368;p31"/>
          <p:cNvSpPr txBox="1"/>
          <p:nvPr>
            <p:ph idx="5" type="subTitle"/>
          </p:nvPr>
        </p:nvSpPr>
        <p:spPr>
          <a:xfrm>
            <a:off x="4406650" y="4183525"/>
            <a:ext cx="4409700" cy="54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
        <p:nvSpPr>
          <p:cNvPr id="369" name="Google Shape;369;p31"/>
          <p:cNvSpPr txBox="1"/>
          <p:nvPr>
            <p:ph idx="6" type="subTitle"/>
          </p:nvPr>
        </p:nvSpPr>
        <p:spPr>
          <a:xfrm>
            <a:off x="4406650" y="2667615"/>
            <a:ext cx="4409700" cy="54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370" name="Shape 370"/>
        <p:cNvGrpSpPr/>
        <p:nvPr/>
      </p:nvGrpSpPr>
      <p:grpSpPr>
        <a:xfrm>
          <a:off x="0" y="0"/>
          <a:ext cx="0" cy="0"/>
          <a:chOff x="0" y="0"/>
          <a:chExt cx="0" cy="0"/>
        </a:xfrm>
      </p:grpSpPr>
      <p:sp>
        <p:nvSpPr>
          <p:cNvPr id="371" name="Google Shape;37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2" name="Google Shape;372;p32"/>
          <p:cNvSpPr txBox="1"/>
          <p:nvPr>
            <p:ph idx="1" type="body"/>
          </p:nvPr>
        </p:nvSpPr>
        <p:spPr>
          <a:xfrm>
            <a:off x="311700" y="1152475"/>
            <a:ext cx="4473900" cy="3416400"/>
          </a:xfrm>
          <a:prstGeom prst="rect">
            <a:avLst/>
          </a:prstGeom>
          <a:noFill/>
          <a:ln>
            <a:noFill/>
          </a:ln>
        </p:spPr>
        <p:txBody>
          <a:bodyPr anchorCtr="0" anchor="t" bIns="91425" lIns="91425" spcFirstLastPara="1" rIns="91425" wrap="square" tIns="91425">
            <a:sp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800"/>
              </a:spcBef>
              <a:spcAft>
                <a:spcPts val="0"/>
              </a:spcAft>
              <a:buSzPts val="1200"/>
              <a:buChar char="○"/>
              <a:defRPr/>
            </a:lvl2pPr>
            <a:lvl3pPr indent="-304800" lvl="2" marL="1371600" algn="l">
              <a:lnSpc>
                <a:spcPct val="115000"/>
              </a:lnSpc>
              <a:spcBef>
                <a:spcPts val="800"/>
              </a:spcBef>
              <a:spcAft>
                <a:spcPts val="0"/>
              </a:spcAft>
              <a:buSzPts val="1200"/>
              <a:buChar char="■"/>
              <a:defRPr/>
            </a:lvl3pPr>
            <a:lvl4pPr indent="-304800" lvl="3" marL="1828800" algn="l">
              <a:lnSpc>
                <a:spcPct val="115000"/>
              </a:lnSpc>
              <a:spcBef>
                <a:spcPts val="800"/>
              </a:spcBef>
              <a:spcAft>
                <a:spcPts val="0"/>
              </a:spcAft>
              <a:buSzPts val="1200"/>
              <a:buChar char="●"/>
              <a:defRPr/>
            </a:lvl4pPr>
            <a:lvl5pPr indent="-304800" lvl="4" marL="2286000" algn="l">
              <a:lnSpc>
                <a:spcPct val="115000"/>
              </a:lnSpc>
              <a:spcBef>
                <a:spcPts val="800"/>
              </a:spcBef>
              <a:spcAft>
                <a:spcPts val="0"/>
              </a:spcAft>
              <a:buSzPts val="1200"/>
              <a:buChar char="○"/>
              <a:defRPr/>
            </a:lvl5pPr>
            <a:lvl6pPr indent="-304800" lvl="5" marL="2743200" algn="l">
              <a:lnSpc>
                <a:spcPct val="115000"/>
              </a:lnSpc>
              <a:spcBef>
                <a:spcPts val="800"/>
              </a:spcBef>
              <a:spcAft>
                <a:spcPts val="0"/>
              </a:spcAft>
              <a:buSzPts val="1200"/>
              <a:buChar char="■"/>
              <a:defRPr/>
            </a:lvl6pPr>
            <a:lvl7pPr indent="-304800" lvl="6" marL="3200400" algn="l">
              <a:lnSpc>
                <a:spcPct val="115000"/>
              </a:lnSpc>
              <a:spcBef>
                <a:spcPts val="800"/>
              </a:spcBef>
              <a:spcAft>
                <a:spcPts val="0"/>
              </a:spcAft>
              <a:buSzPts val="1200"/>
              <a:buChar char="●"/>
              <a:defRPr/>
            </a:lvl7pPr>
            <a:lvl8pPr indent="-304800" lvl="7" marL="3657600" algn="l">
              <a:lnSpc>
                <a:spcPct val="115000"/>
              </a:lnSpc>
              <a:spcBef>
                <a:spcPts val="800"/>
              </a:spcBef>
              <a:spcAft>
                <a:spcPts val="0"/>
              </a:spcAft>
              <a:buSzPts val="1200"/>
              <a:buChar char="○"/>
              <a:defRPr/>
            </a:lvl8pPr>
            <a:lvl9pPr indent="-304800" lvl="8" marL="4114800" algn="l">
              <a:lnSpc>
                <a:spcPct val="115000"/>
              </a:lnSpc>
              <a:spcBef>
                <a:spcPts val="800"/>
              </a:spcBef>
              <a:spcAft>
                <a:spcPts val="800"/>
              </a:spcAft>
              <a:buSzPts val="1200"/>
              <a:buChar char="■"/>
              <a:defRPr/>
            </a:lvl9pPr>
          </a:lstStyle>
          <a:p/>
        </p:txBody>
      </p:sp>
      <p:sp>
        <p:nvSpPr>
          <p:cNvPr id="373" name="Google Shape;373;p32"/>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374" name="Shape 374"/>
        <p:cNvGrpSpPr/>
        <p:nvPr/>
      </p:nvGrpSpPr>
      <p:grpSpPr>
        <a:xfrm>
          <a:off x="0" y="0"/>
          <a:ext cx="0" cy="0"/>
          <a:chOff x="0" y="0"/>
          <a:chExt cx="0" cy="0"/>
        </a:xfrm>
      </p:grpSpPr>
      <p:sp>
        <p:nvSpPr>
          <p:cNvPr id="375" name="Google Shape;375;p33"/>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6" name="Google Shape;376;p33"/>
          <p:cNvSpPr txBox="1"/>
          <p:nvPr>
            <p:ph idx="1" type="body"/>
          </p:nvPr>
        </p:nvSpPr>
        <p:spPr>
          <a:xfrm>
            <a:off x="483150" y="2237788"/>
            <a:ext cx="3619800" cy="2373600"/>
          </a:xfrm>
          <a:prstGeom prst="rect">
            <a:avLst/>
          </a:prstGeom>
          <a:noFill/>
          <a:ln>
            <a:noFill/>
          </a:ln>
        </p:spPr>
        <p:txBody>
          <a:bodyPr anchorCtr="0" anchor="t" bIns="91425" lIns="91425" spcFirstLastPara="1" rIns="91425" wrap="square" tIns="91425">
            <a:sp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800"/>
              </a:spcBef>
              <a:spcAft>
                <a:spcPts val="0"/>
              </a:spcAft>
              <a:buSzPts val="1200"/>
              <a:buChar char="○"/>
              <a:defRPr/>
            </a:lvl2pPr>
            <a:lvl3pPr indent="-304800" lvl="2" marL="1371600" algn="l">
              <a:lnSpc>
                <a:spcPct val="115000"/>
              </a:lnSpc>
              <a:spcBef>
                <a:spcPts val="800"/>
              </a:spcBef>
              <a:spcAft>
                <a:spcPts val="0"/>
              </a:spcAft>
              <a:buSzPts val="1200"/>
              <a:buChar char="■"/>
              <a:defRPr/>
            </a:lvl3pPr>
            <a:lvl4pPr indent="-304800" lvl="3" marL="1828800" algn="l">
              <a:lnSpc>
                <a:spcPct val="115000"/>
              </a:lnSpc>
              <a:spcBef>
                <a:spcPts val="800"/>
              </a:spcBef>
              <a:spcAft>
                <a:spcPts val="0"/>
              </a:spcAft>
              <a:buSzPts val="1200"/>
              <a:buChar char="●"/>
              <a:defRPr/>
            </a:lvl4pPr>
            <a:lvl5pPr indent="-304800" lvl="4" marL="2286000" algn="l">
              <a:lnSpc>
                <a:spcPct val="115000"/>
              </a:lnSpc>
              <a:spcBef>
                <a:spcPts val="800"/>
              </a:spcBef>
              <a:spcAft>
                <a:spcPts val="0"/>
              </a:spcAft>
              <a:buSzPts val="1200"/>
              <a:buChar char="○"/>
              <a:defRPr/>
            </a:lvl5pPr>
            <a:lvl6pPr indent="-304800" lvl="5" marL="2743200" algn="l">
              <a:lnSpc>
                <a:spcPct val="115000"/>
              </a:lnSpc>
              <a:spcBef>
                <a:spcPts val="800"/>
              </a:spcBef>
              <a:spcAft>
                <a:spcPts val="0"/>
              </a:spcAft>
              <a:buSzPts val="1200"/>
              <a:buChar char="■"/>
              <a:defRPr/>
            </a:lvl6pPr>
            <a:lvl7pPr indent="-304800" lvl="6" marL="3200400" algn="l">
              <a:lnSpc>
                <a:spcPct val="115000"/>
              </a:lnSpc>
              <a:spcBef>
                <a:spcPts val="800"/>
              </a:spcBef>
              <a:spcAft>
                <a:spcPts val="0"/>
              </a:spcAft>
              <a:buSzPts val="1200"/>
              <a:buChar char="●"/>
              <a:defRPr/>
            </a:lvl7pPr>
            <a:lvl8pPr indent="-304800" lvl="7" marL="3657600" algn="l">
              <a:lnSpc>
                <a:spcPct val="115000"/>
              </a:lnSpc>
              <a:spcBef>
                <a:spcPts val="800"/>
              </a:spcBef>
              <a:spcAft>
                <a:spcPts val="0"/>
              </a:spcAft>
              <a:buSzPts val="1200"/>
              <a:buChar char="○"/>
              <a:defRPr/>
            </a:lvl8pPr>
            <a:lvl9pPr indent="-304800" lvl="8" marL="4114800" algn="l">
              <a:lnSpc>
                <a:spcPct val="115000"/>
              </a:lnSpc>
              <a:spcBef>
                <a:spcPts val="800"/>
              </a:spcBef>
              <a:spcAft>
                <a:spcPts val="800"/>
              </a:spcAft>
              <a:buSzPts val="1200"/>
              <a:buChar char="■"/>
              <a:defRPr/>
            </a:lvl9pPr>
          </a:lstStyle>
          <a:p/>
        </p:txBody>
      </p:sp>
      <p:sp>
        <p:nvSpPr>
          <p:cNvPr id="377" name="Google Shape;377;p33"/>
          <p:cNvSpPr txBox="1"/>
          <p:nvPr>
            <p:ph idx="2" type="body"/>
          </p:nvPr>
        </p:nvSpPr>
        <p:spPr>
          <a:xfrm>
            <a:off x="5048000" y="2237788"/>
            <a:ext cx="3619800" cy="23736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378" name="Google Shape;378;p33"/>
          <p:cNvSpPr txBox="1"/>
          <p:nvPr>
            <p:ph idx="3" type="subTitle"/>
          </p:nvPr>
        </p:nvSpPr>
        <p:spPr>
          <a:xfrm>
            <a:off x="483150" y="1336161"/>
            <a:ext cx="3619800" cy="54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
        <p:nvSpPr>
          <p:cNvPr id="379" name="Google Shape;379;p33"/>
          <p:cNvSpPr txBox="1"/>
          <p:nvPr>
            <p:ph idx="4" type="subTitle"/>
          </p:nvPr>
        </p:nvSpPr>
        <p:spPr>
          <a:xfrm>
            <a:off x="5048000" y="1336161"/>
            <a:ext cx="3619800" cy="54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80" name="Shape 380"/>
        <p:cNvGrpSpPr/>
        <p:nvPr/>
      </p:nvGrpSpPr>
      <p:grpSpPr>
        <a:xfrm>
          <a:off x="0" y="0"/>
          <a:ext cx="0" cy="0"/>
          <a:chOff x="0" y="0"/>
          <a:chExt cx="0" cy="0"/>
        </a:xfrm>
      </p:grpSpPr>
      <p:sp>
        <p:nvSpPr>
          <p:cNvPr id="381" name="Google Shape;381;p34"/>
          <p:cNvSpPr txBox="1"/>
          <p:nvPr>
            <p:ph idx="1" type="body"/>
          </p:nvPr>
        </p:nvSpPr>
        <p:spPr>
          <a:xfrm>
            <a:off x="483175" y="2417500"/>
            <a:ext cx="2455500" cy="2373600"/>
          </a:xfrm>
          <a:prstGeom prst="rect">
            <a:avLst/>
          </a:prstGeom>
          <a:noFill/>
          <a:ln>
            <a:noFill/>
          </a:ln>
        </p:spPr>
        <p:txBody>
          <a:bodyPr anchorCtr="0" anchor="t" bIns="91425" lIns="91425" spcFirstLastPara="1" rIns="91425" wrap="square" tIns="91425">
            <a:sp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800"/>
              </a:spcBef>
              <a:spcAft>
                <a:spcPts val="0"/>
              </a:spcAft>
              <a:buSzPts val="1200"/>
              <a:buChar char="○"/>
              <a:defRPr/>
            </a:lvl2pPr>
            <a:lvl3pPr indent="-304800" lvl="2" marL="1371600" algn="l">
              <a:lnSpc>
                <a:spcPct val="115000"/>
              </a:lnSpc>
              <a:spcBef>
                <a:spcPts val="800"/>
              </a:spcBef>
              <a:spcAft>
                <a:spcPts val="0"/>
              </a:spcAft>
              <a:buSzPts val="1200"/>
              <a:buChar char="■"/>
              <a:defRPr/>
            </a:lvl3pPr>
            <a:lvl4pPr indent="-304800" lvl="3" marL="1828800" algn="l">
              <a:lnSpc>
                <a:spcPct val="115000"/>
              </a:lnSpc>
              <a:spcBef>
                <a:spcPts val="800"/>
              </a:spcBef>
              <a:spcAft>
                <a:spcPts val="0"/>
              </a:spcAft>
              <a:buSzPts val="1200"/>
              <a:buChar char="●"/>
              <a:defRPr/>
            </a:lvl4pPr>
            <a:lvl5pPr indent="-304800" lvl="4" marL="2286000" algn="l">
              <a:lnSpc>
                <a:spcPct val="115000"/>
              </a:lnSpc>
              <a:spcBef>
                <a:spcPts val="800"/>
              </a:spcBef>
              <a:spcAft>
                <a:spcPts val="0"/>
              </a:spcAft>
              <a:buSzPts val="1200"/>
              <a:buChar char="○"/>
              <a:defRPr/>
            </a:lvl5pPr>
            <a:lvl6pPr indent="-304800" lvl="5" marL="2743200" algn="l">
              <a:lnSpc>
                <a:spcPct val="115000"/>
              </a:lnSpc>
              <a:spcBef>
                <a:spcPts val="800"/>
              </a:spcBef>
              <a:spcAft>
                <a:spcPts val="0"/>
              </a:spcAft>
              <a:buSzPts val="1200"/>
              <a:buChar char="■"/>
              <a:defRPr/>
            </a:lvl6pPr>
            <a:lvl7pPr indent="-304800" lvl="6" marL="3200400" algn="l">
              <a:lnSpc>
                <a:spcPct val="115000"/>
              </a:lnSpc>
              <a:spcBef>
                <a:spcPts val="800"/>
              </a:spcBef>
              <a:spcAft>
                <a:spcPts val="0"/>
              </a:spcAft>
              <a:buSzPts val="1200"/>
              <a:buChar char="●"/>
              <a:defRPr/>
            </a:lvl7pPr>
            <a:lvl8pPr indent="-304800" lvl="7" marL="3657600" algn="l">
              <a:lnSpc>
                <a:spcPct val="115000"/>
              </a:lnSpc>
              <a:spcBef>
                <a:spcPts val="800"/>
              </a:spcBef>
              <a:spcAft>
                <a:spcPts val="0"/>
              </a:spcAft>
              <a:buSzPts val="1200"/>
              <a:buChar char="○"/>
              <a:defRPr/>
            </a:lvl8pPr>
            <a:lvl9pPr indent="-304800" lvl="8" marL="4114800" algn="l">
              <a:lnSpc>
                <a:spcPct val="115000"/>
              </a:lnSpc>
              <a:spcBef>
                <a:spcPts val="800"/>
              </a:spcBef>
              <a:spcAft>
                <a:spcPts val="800"/>
              </a:spcAft>
              <a:buSzPts val="1200"/>
              <a:buChar char="■"/>
              <a:defRPr/>
            </a:lvl9pPr>
          </a:lstStyle>
          <a:p/>
        </p:txBody>
      </p:sp>
      <p:sp>
        <p:nvSpPr>
          <p:cNvPr id="382" name="Google Shape;382;p34"/>
          <p:cNvSpPr txBox="1"/>
          <p:nvPr>
            <p:ph idx="2" type="body"/>
          </p:nvPr>
        </p:nvSpPr>
        <p:spPr>
          <a:xfrm>
            <a:off x="3347725" y="2417500"/>
            <a:ext cx="2455500" cy="23736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383" name="Google Shape;383;p34"/>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4" name="Google Shape;384;p34"/>
          <p:cNvSpPr txBox="1"/>
          <p:nvPr>
            <p:ph idx="3" type="subTitle"/>
          </p:nvPr>
        </p:nvSpPr>
        <p:spPr>
          <a:xfrm>
            <a:off x="4831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
        <p:nvSpPr>
          <p:cNvPr id="385" name="Google Shape;385;p34"/>
          <p:cNvSpPr txBox="1"/>
          <p:nvPr>
            <p:ph idx="4" type="subTitle"/>
          </p:nvPr>
        </p:nvSpPr>
        <p:spPr>
          <a:xfrm>
            <a:off x="3347725" y="1336150"/>
            <a:ext cx="2455500" cy="778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
        <p:nvSpPr>
          <p:cNvPr id="386" name="Google Shape;386;p34"/>
          <p:cNvSpPr txBox="1"/>
          <p:nvPr>
            <p:ph idx="5" type="subTitle"/>
          </p:nvPr>
        </p:nvSpPr>
        <p:spPr>
          <a:xfrm>
            <a:off x="62122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
        <p:nvSpPr>
          <p:cNvPr id="387" name="Google Shape;387;p34"/>
          <p:cNvSpPr txBox="1"/>
          <p:nvPr>
            <p:ph idx="6" type="body"/>
          </p:nvPr>
        </p:nvSpPr>
        <p:spPr>
          <a:xfrm>
            <a:off x="6212275" y="2417500"/>
            <a:ext cx="2455500" cy="23736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88" name="Shape 388"/>
        <p:cNvGrpSpPr/>
        <p:nvPr/>
      </p:nvGrpSpPr>
      <p:grpSpPr>
        <a:xfrm>
          <a:off x="0" y="0"/>
          <a:ext cx="0" cy="0"/>
          <a:chOff x="0" y="0"/>
          <a:chExt cx="0" cy="0"/>
        </a:xfrm>
      </p:grpSpPr>
      <p:sp>
        <p:nvSpPr>
          <p:cNvPr id="389" name="Google Shape;389;p35"/>
          <p:cNvSpPr txBox="1"/>
          <p:nvPr>
            <p:ph idx="1" type="body"/>
          </p:nvPr>
        </p:nvSpPr>
        <p:spPr>
          <a:xfrm>
            <a:off x="366725" y="1759093"/>
            <a:ext cx="3838500" cy="11385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800"/>
              </a:spcBef>
              <a:spcAft>
                <a:spcPts val="0"/>
              </a:spcAft>
              <a:buSzPts val="1200"/>
              <a:buChar char="○"/>
              <a:defRPr/>
            </a:lvl2pPr>
            <a:lvl3pPr indent="-304800" lvl="2" marL="1371600" algn="l">
              <a:lnSpc>
                <a:spcPct val="115000"/>
              </a:lnSpc>
              <a:spcBef>
                <a:spcPts val="800"/>
              </a:spcBef>
              <a:spcAft>
                <a:spcPts val="0"/>
              </a:spcAft>
              <a:buSzPts val="1200"/>
              <a:buChar char="■"/>
              <a:defRPr/>
            </a:lvl3pPr>
            <a:lvl4pPr indent="-304800" lvl="3" marL="1828800" algn="l">
              <a:lnSpc>
                <a:spcPct val="115000"/>
              </a:lnSpc>
              <a:spcBef>
                <a:spcPts val="800"/>
              </a:spcBef>
              <a:spcAft>
                <a:spcPts val="0"/>
              </a:spcAft>
              <a:buSzPts val="1200"/>
              <a:buChar char="●"/>
              <a:defRPr/>
            </a:lvl4pPr>
            <a:lvl5pPr indent="-304800" lvl="4" marL="2286000" algn="l">
              <a:lnSpc>
                <a:spcPct val="115000"/>
              </a:lnSpc>
              <a:spcBef>
                <a:spcPts val="800"/>
              </a:spcBef>
              <a:spcAft>
                <a:spcPts val="0"/>
              </a:spcAft>
              <a:buSzPts val="1200"/>
              <a:buChar char="○"/>
              <a:defRPr/>
            </a:lvl5pPr>
            <a:lvl6pPr indent="-304800" lvl="5" marL="2743200" algn="l">
              <a:lnSpc>
                <a:spcPct val="115000"/>
              </a:lnSpc>
              <a:spcBef>
                <a:spcPts val="800"/>
              </a:spcBef>
              <a:spcAft>
                <a:spcPts val="0"/>
              </a:spcAft>
              <a:buSzPts val="1200"/>
              <a:buChar char="■"/>
              <a:defRPr/>
            </a:lvl6pPr>
            <a:lvl7pPr indent="-304800" lvl="6" marL="3200400" algn="l">
              <a:lnSpc>
                <a:spcPct val="115000"/>
              </a:lnSpc>
              <a:spcBef>
                <a:spcPts val="800"/>
              </a:spcBef>
              <a:spcAft>
                <a:spcPts val="0"/>
              </a:spcAft>
              <a:buSzPts val="1200"/>
              <a:buChar char="●"/>
              <a:defRPr/>
            </a:lvl7pPr>
            <a:lvl8pPr indent="-304800" lvl="7" marL="3657600" algn="l">
              <a:lnSpc>
                <a:spcPct val="115000"/>
              </a:lnSpc>
              <a:spcBef>
                <a:spcPts val="800"/>
              </a:spcBef>
              <a:spcAft>
                <a:spcPts val="0"/>
              </a:spcAft>
              <a:buSzPts val="1200"/>
              <a:buChar char="○"/>
              <a:defRPr/>
            </a:lvl8pPr>
            <a:lvl9pPr indent="-304800" lvl="8" marL="4114800" algn="l">
              <a:lnSpc>
                <a:spcPct val="115000"/>
              </a:lnSpc>
              <a:spcBef>
                <a:spcPts val="800"/>
              </a:spcBef>
              <a:spcAft>
                <a:spcPts val="800"/>
              </a:spcAft>
              <a:buSzPts val="1200"/>
              <a:buChar char="■"/>
              <a:defRPr/>
            </a:lvl9pPr>
          </a:lstStyle>
          <a:p/>
        </p:txBody>
      </p:sp>
      <p:sp>
        <p:nvSpPr>
          <p:cNvPr id="390" name="Google Shape;390;p35"/>
          <p:cNvSpPr txBox="1"/>
          <p:nvPr>
            <p:ph idx="2" type="body"/>
          </p:nvPr>
        </p:nvSpPr>
        <p:spPr>
          <a:xfrm>
            <a:off x="4938725" y="1759093"/>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391" name="Google Shape;391;p35"/>
          <p:cNvSpPr txBox="1"/>
          <p:nvPr>
            <p:ph idx="3" type="body"/>
          </p:nvPr>
        </p:nvSpPr>
        <p:spPr>
          <a:xfrm>
            <a:off x="366750" y="3648575"/>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392" name="Google Shape;392;p35"/>
          <p:cNvSpPr txBox="1"/>
          <p:nvPr>
            <p:ph idx="4" type="body"/>
          </p:nvPr>
        </p:nvSpPr>
        <p:spPr>
          <a:xfrm>
            <a:off x="4938750" y="3648575"/>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393" name="Google Shape;393;p35"/>
          <p:cNvSpPr txBox="1"/>
          <p:nvPr>
            <p:ph type="title"/>
          </p:nvPr>
        </p:nvSpPr>
        <p:spPr>
          <a:xfrm>
            <a:off x="366750" y="450025"/>
            <a:ext cx="8184600" cy="75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4" name="Google Shape;394;p35"/>
          <p:cNvSpPr txBox="1"/>
          <p:nvPr>
            <p:ph idx="5" type="subTitle"/>
          </p:nvPr>
        </p:nvSpPr>
        <p:spPr>
          <a:xfrm>
            <a:off x="366763" y="1277907"/>
            <a:ext cx="3838500" cy="481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
        <p:nvSpPr>
          <p:cNvPr id="395" name="Google Shape;395;p35"/>
          <p:cNvSpPr txBox="1"/>
          <p:nvPr>
            <p:ph idx="6" type="subTitle"/>
          </p:nvPr>
        </p:nvSpPr>
        <p:spPr>
          <a:xfrm>
            <a:off x="4938738" y="1277907"/>
            <a:ext cx="3838500" cy="481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
        <p:nvSpPr>
          <p:cNvPr id="396" name="Google Shape;396;p35"/>
          <p:cNvSpPr txBox="1"/>
          <p:nvPr>
            <p:ph idx="7" type="subTitle"/>
          </p:nvPr>
        </p:nvSpPr>
        <p:spPr>
          <a:xfrm>
            <a:off x="4938761" y="3167363"/>
            <a:ext cx="3838500" cy="481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
        <p:nvSpPr>
          <p:cNvPr id="397" name="Google Shape;397;p35"/>
          <p:cNvSpPr txBox="1"/>
          <p:nvPr>
            <p:ph idx="8" type="subTitle"/>
          </p:nvPr>
        </p:nvSpPr>
        <p:spPr>
          <a:xfrm>
            <a:off x="366750" y="3167363"/>
            <a:ext cx="3838500" cy="481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2000"/>
              <a:buNone/>
              <a:defRPr sz="2000"/>
            </a:lvl2pPr>
            <a:lvl3pPr lvl="2" algn="l">
              <a:lnSpc>
                <a:spcPct val="115000"/>
              </a:lnSpc>
              <a:spcBef>
                <a:spcPts val="0"/>
              </a:spcBef>
              <a:spcAft>
                <a:spcPts val="0"/>
              </a:spcAft>
              <a:buSzPts val="2000"/>
              <a:buNone/>
              <a:defRPr sz="2000"/>
            </a:lvl3pPr>
            <a:lvl4pPr lvl="3" algn="l">
              <a:lnSpc>
                <a:spcPct val="115000"/>
              </a:lnSpc>
              <a:spcBef>
                <a:spcPts val="0"/>
              </a:spcBef>
              <a:spcAft>
                <a:spcPts val="0"/>
              </a:spcAft>
              <a:buSzPts val="2000"/>
              <a:buNone/>
              <a:defRPr sz="2000"/>
            </a:lvl4pPr>
            <a:lvl5pPr lvl="4" algn="l">
              <a:lnSpc>
                <a:spcPct val="115000"/>
              </a:lnSpc>
              <a:spcBef>
                <a:spcPts val="0"/>
              </a:spcBef>
              <a:spcAft>
                <a:spcPts val="0"/>
              </a:spcAft>
              <a:buSzPts val="2000"/>
              <a:buNone/>
              <a:defRPr sz="2000"/>
            </a:lvl5pPr>
            <a:lvl6pPr lvl="5" algn="l">
              <a:lnSpc>
                <a:spcPct val="115000"/>
              </a:lnSpc>
              <a:spcBef>
                <a:spcPts val="0"/>
              </a:spcBef>
              <a:spcAft>
                <a:spcPts val="0"/>
              </a:spcAft>
              <a:buSzPts val="2000"/>
              <a:buNone/>
              <a:defRPr sz="2000"/>
            </a:lvl6pPr>
            <a:lvl7pPr lvl="6" algn="l">
              <a:lnSpc>
                <a:spcPct val="115000"/>
              </a:lnSpc>
              <a:spcBef>
                <a:spcPts val="0"/>
              </a:spcBef>
              <a:spcAft>
                <a:spcPts val="0"/>
              </a:spcAft>
              <a:buSzPts val="2000"/>
              <a:buNone/>
              <a:defRPr sz="2000"/>
            </a:lvl7pPr>
            <a:lvl8pPr lvl="7" algn="l">
              <a:lnSpc>
                <a:spcPct val="115000"/>
              </a:lnSpc>
              <a:spcBef>
                <a:spcPts val="0"/>
              </a:spcBef>
              <a:spcAft>
                <a:spcPts val="0"/>
              </a:spcAft>
              <a:buSzPts val="2000"/>
              <a:buNone/>
              <a:defRPr sz="2000"/>
            </a:lvl8pPr>
            <a:lvl9pPr lvl="8" algn="l">
              <a:lnSpc>
                <a:spcPct val="115000"/>
              </a:lnSpc>
              <a:spcBef>
                <a:spcPts val="0"/>
              </a:spcBef>
              <a:spcAft>
                <a:spcPts val="0"/>
              </a:spcAft>
              <a:buSzPts val="2000"/>
              <a:buNone/>
              <a:defRPr sz="2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98" name="Shape 398"/>
        <p:cNvGrpSpPr/>
        <p:nvPr/>
      </p:nvGrpSpPr>
      <p:grpSpPr>
        <a:xfrm>
          <a:off x="0" y="0"/>
          <a:ext cx="0" cy="0"/>
          <a:chOff x="0" y="0"/>
          <a:chExt cx="0" cy="0"/>
        </a:xfrm>
      </p:grpSpPr>
      <p:sp>
        <p:nvSpPr>
          <p:cNvPr id="399" name="Google Shape;399;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0" name="Google Shape;400;p3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01" name="Shape 401"/>
        <p:cNvGrpSpPr/>
        <p:nvPr/>
      </p:nvGrpSpPr>
      <p:grpSpPr>
        <a:xfrm>
          <a:off x="0" y="0"/>
          <a:ext cx="0" cy="0"/>
          <a:chOff x="0" y="0"/>
          <a:chExt cx="0" cy="0"/>
        </a:xfrm>
      </p:grpSpPr>
      <p:sp>
        <p:nvSpPr>
          <p:cNvPr id="402" name="Google Shape;402;p37"/>
          <p:cNvSpPr txBox="1"/>
          <p:nvPr>
            <p:ph idx="1" type="body"/>
          </p:nvPr>
        </p:nvSpPr>
        <p:spPr>
          <a:xfrm>
            <a:off x="311700" y="4080225"/>
            <a:ext cx="4027500" cy="926100"/>
          </a:xfrm>
          <a:prstGeom prst="rect">
            <a:avLst/>
          </a:prstGeom>
          <a:noFill/>
          <a:ln>
            <a:noFill/>
          </a:ln>
        </p:spPr>
        <p:txBody>
          <a:bodyPr anchorCtr="0" anchor="t" bIns="91425" lIns="91425" spcFirstLastPara="1" rIns="91425" wrap="square" tIns="91425">
            <a:sp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800"/>
              </a:spcBef>
              <a:spcAft>
                <a:spcPts val="0"/>
              </a:spcAft>
              <a:buSzPts val="1200"/>
              <a:buChar char="○"/>
              <a:defRPr/>
            </a:lvl2pPr>
            <a:lvl3pPr indent="-304800" lvl="2" marL="1371600" algn="l">
              <a:lnSpc>
                <a:spcPct val="115000"/>
              </a:lnSpc>
              <a:spcBef>
                <a:spcPts val="800"/>
              </a:spcBef>
              <a:spcAft>
                <a:spcPts val="0"/>
              </a:spcAft>
              <a:buSzPts val="1200"/>
              <a:buChar char="■"/>
              <a:defRPr/>
            </a:lvl3pPr>
            <a:lvl4pPr indent="-304800" lvl="3" marL="1828800" algn="l">
              <a:lnSpc>
                <a:spcPct val="115000"/>
              </a:lnSpc>
              <a:spcBef>
                <a:spcPts val="800"/>
              </a:spcBef>
              <a:spcAft>
                <a:spcPts val="0"/>
              </a:spcAft>
              <a:buSzPts val="1200"/>
              <a:buChar char="●"/>
              <a:defRPr/>
            </a:lvl4pPr>
            <a:lvl5pPr indent="-304800" lvl="4" marL="2286000" algn="l">
              <a:lnSpc>
                <a:spcPct val="115000"/>
              </a:lnSpc>
              <a:spcBef>
                <a:spcPts val="800"/>
              </a:spcBef>
              <a:spcAft>
                <a:spcPts val="0"/>
              </a:spcAft>
              <a:buSzPts val="1200"/>
              <a:buChar char="○"/>
              <a:defRPr/>
            </a:lvl5pPr>
            <a:lvl6pPr indent="-304800" lvl="5" marL="2743200" algn="l">
              <a:lnSpc>
                <a:spcPct val="115000"/>
              </a:lnSpc>
              <a:spcBef>
                <a:spcPts val="800"/>
              </a:spcBef>
              <a:spcAft>
                <a:spcPts val="0"/>
              </a:spcAft>
              <a:buSzPts val="1200"/>
              <a:buChar char="■"/>
              <a:defRPr/>
            </a:lvl6pPr>
            <a:lvl7pPr indent="-304800" lvl="6" marL="3200400" algn="l">
              <a:lnSpc>
                <a:spcPct val="115000"/>
              </a:lnSpc>
              <a:spcBef>
                <a:spcPts val="800"/>
              </a:spcBef>
              <a:spcAft>
                <a:spcPts val="0"/>
              </a:spcAft>
              <a:buSzPts val="1200"/>
              <a:buChar char="●"/>
              <a:defRPr/>
            </a:lvl7pPr>
            <a:lvl8pPr indent="-304800" lvl="7" marL="3657600" algn="l">
              <a:lnSpc>
                <a:spcPct val="115000"/>
              </a:lnSpc>
              <a:spcBef>
                <a:spcPts val="800"/>
              </a:spcBef>
              <a:spcAft>
                <a:spcPts val="0"/>
              </a:spcAft>
              <a:buSzPts val="1200"/>
              <a:buChar char="○"/>
              <a:defRPr/>
            </a:lvl8pPr>
            <a:lvl9pPr indent="-304800" lvl="8" marL="4114800" algn="l">
              <a:lnSpc>
                <a:spcPct val="115000"/>
              </a:lnSpc>
              <a:spcBef>
                <a:spcPts val="800"/>
              </a:spcBef>
              <a:spcAft>
                <a:spcPts val="800"/>
              </a:spcAft>
              <a:buSzPts val="1200"/>
              <a:buChar char="■"/>
              <a:defRPr/>
            </a:lvl9pPr>
          </a:lstStyle>
          <a:p/>
        </p:txBody>
      </p:sp>
      <p:sp>
        <p:nvSpPr>
          <p:cNvPr id="403" name="Google Shape;403;p37"/>
          <p:cNvSpPr/>
          <p:nvPr>
            <p:ph idx="2" type="pic"/>
          </p:nvPr>
        </p:nvSpPr>
        <p:spPr>
          <a:xfrm>
            <a:off x="4804825" y="1133300"/>
            <a:ext cx="4027500" cy="2392800"/>
          </a:xfrm>
          <a:prstGeom prst="rect">
            <a:avLst/>
          </a:prstGeom>
          <a:noFill/>
          <a:ln>
            <a:noFill/>
          </a:ln>
        </p:spPr>
      </p:sp>
      <p:sp>
        <p:nvSpPr>
          <p:cNvPr id="404" name="Google Shape;404;p37"/>
          <p:cNvSpPr/>
          <p:nvPr>
            <p:ph idx="3" type="pic"/>
          </p:nvPr>
        </p:nvSpPr>
        <p:spPr>
          <a:xfrm>
            <a:off x="311725" y="1133300"/>
            <a:ext cx="4027500" cy="2392800"/>
          </a:xfrm>
          <a:prstGeom prst="rect">
            <a:avLst/>
          </a:prstGeom>
          <a:noFill/>
          <a:ln>
            <a:noFill/>
          </a:ln>
        </p:spPr>
      </p:sp>
      <p:sp>
        <p:nvSpPr>
          <p:cNvPr id="405" name="Google Shape;405;p37"/>
          <p:cNvSpPr txBox="1"/>
          <p:nvPr>
            <p:ph idx="4" type="body"/>
          </p:nvPr>
        </p:nvSpPr>
        <p:spPr>
          <a:xfrm>
            <a:off x="4804825" y="4080225"/>
            <a:ext cx="4027500" cy="926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406" name="Google Shape;40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7" name="Google Shape;407;p37"/>
          <p:cNvSpPr txBox="1"/>
          <p:nvPr>
            <p:ph idx="5" type="subTitle"/>
          </p:nvPr>
        </p:nvSpPr>
        <p:spPr>
          <a:xfrm>
            <a:off x="3117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a:lvl1pPr>
            <a:lvl2pPr lvl="1" algn="l">
              <a:lnSpc>
                <a:spcPct val="115000"/>
              </a:lnSpc>
              <a:spcBef>
                <a:spcPts val="0"/>
              </a:spcBef>
              <a:spcAft>
                <a:spcPts val="0"/>
              </a:spcAft>
              <a:buSzPts val="1800"/>
              <a:buNone/>
              <a:defRPr sz="1800"/>
            </a:lvl2pPr>
            <a:lvl3pPr lvl="2" algn="l">
              <a:lnSpc>
                <a:spcPct val="115000"/>
              </a:lnSpc>
              <a:spcBef>
                <a:spcPts val="0"/>
              </a:spcBef>
              <a:spcAft>
                <a:spcPts val="0"/>
              </a:spcAft>
              <a:buSzPts val="1800"/>
              <a:buNone/>
              <a:defRPr sz="1800"/>
            </a:lvl3pPr>
            <a:lvl4pPr lvl="3" algn="l">
              <a:lnSpc>
                <a:spcPct val="115000"/>
              </a:lnSpc>
              <a:spcBef>
                <a:spcPts val="0"/>
              </a:spcBef>
              <a:spcAft>
                <a:spcPts val="0"/>
              </a:spcAft>
              <a:buSzPts val="1800"/>
              <a:buNone/>
              <a:defRPr sz="1800"/>
            </a:lvl4pPr>
            <a:lvl5pPr lvl="4" algn="l">
              <a:lnSpc>
                <a:spcPct val="115000"/>
              </a:lnSpc>
              <a:spcBef>
                <a:spcPts val="0"/>
              </a:spcBef>
              <a:spcAft>
                <a:spcPts val="0"/>
              </a:spcAft>
              <a:buSzPts val="1800"/>
              <a:buNone/>
              <a:defRPr sz="1800"/>
            </a:lvl5pPr>
            <a:lvl6pPr lvl="5" algn="l">
              <a:lnSpc>
                <a:spcPct val="115000"/>
              </a:lnSpc>
              <a:spcBef>
                <a:spcPts val="0"/>
              </a:spcBef>
              <a:spcAft>
                <a:spcPts val="0"/>
              </a:spcAft>
              <a:buSzPts val="1800"/>
              <a:buNone/>
              <a:defRPr sz="1800"/>
            </a:lvl6pPr>
            <a:lvl7pPr lvl="6" algn="l">
              <a:lnSpc>
                <a:spcPct val="115000"/>
              </a:lnSpc>
              <a:spcBef>
                <a:spcPts val="0"/>
              </a:spcBef>
              <a:spcAft>
                <a:spcPts val="0"/>
              </a:spcAft>
              <a:buSzPts val="1800"/>
              <a:buNone/>
              <a:defRPr sz="1800"/>
            </a:lvl7pPr>
            <a:lvl8pPr lvl="7" algn="l">
              <a:lnSpc>
                <a:spcPct val="115000"/>
              </a:lnSpc>
              <a:spcBef>
                <a:spcPts val="0"/>
              </a:spcBef>
              <a:spcAft>
                <a:spcPts val="0"/>
              </a:spcAft>
              <a:buSzPts val="1800"/>
              <a:buNone/>
              <a:defRPr sz="1800"/>
            </a:lvl8pPr>
            <a:lvl9pPr lvl="8" algn="l">
              <a:lnSpc>
                <a:spcPct val="115000"/>
              </a:lnSpc>
              <a:spcBef>
                <a:spcPts val="0"/>
              </a:spcBef>
              <a:spcAft>
                <a:spcPts val="0"/>
              </a:spcAft>
              <a:buSzPts val="1800"/>
              <a:buNone/>
              <a:defRPr sz="1800"/>
            </a:lvl9pPr>
          </a:lstStyle>
          <a:p/>
        </p:txBody>
      </p:sp>
      <p:sp>
        <p:nvSpPr>
          <p:cNvPr id="408" name="Google Shape;408;p37"/>
          <p:cNvSpPr txBox="1"/>
          <p:nvPr>
            <p:ph idx="6" type="subTitle"/>
          </p:nvPr>
        </p:nvSpPr>
        <p:spPr>
          <a:xfrm>
            <a:off x="48048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a:lvl1pPr>
            <a:lvl2pPr lvl="1" algn="l">
              <a:lnSpc>
                <a:spcPct val="115000"/>
              </a:lnSpc>
              <a:spcBef>
                <a:spcPts val="0"/>
              </a:spcBef>
              <a:spcAft>
                <a:spcPts val="0"/>
              </a:spcAft>
              <a:buSzPts val="1800"/>
              <a:buNone/>
              <a:defRPr sz="1800"/>
            </a:lvl2pPr>
            <a:lvl3pPr lvl="2" algn="l">
              <a:lnSpc>
                <a:spcPct val="115000"/>
              </a:lnSpc>
              <a:spcBef>
                <a:spcPts val="0"/>
              </a:spcBef>
              <a:spcAft>
                <a:spcPts val="0"/>
              </a:spcAft>
              <a:buSzPts val="1800"/>
              <a:buNone/>
              <a:defRPr sz="1800"/>
            </a:lvl3pPr>
            <a:lvl4pPr lvl="3" algn="l">
              <a:lnSpc>
                <a:spcPct val="115000"/>
              </a:lnSpc>
              <a:spcBef>
                <a:spcPts val="0"/>
              </a:spcBef>
              <a:spcAft>
                <a:spcPts val="0"/>
              </a:spcAft>
              <a:buSzPts val="1800"/>
              <a:buNone/>
              <a:defRPr sz="1800"/>
            </a:lvl4pPr>
            <a:lvl5pPr lvl="4" algn="l">
              <a:lnSpc>
                <a:spcPct val="115000"/>
              </a:lnSpc>
              <a:spcBef>
                <a:spcPts val="0"/>
              </a:spcBef>
              <a:spcAft>
                <a:spcPts val="0"/>
              </a:spcAft>
              <a:buSzPts val="1800"/>
              <a:buNone/>
              <a:defRPr sz="1800"/>
            </a:lvl5pPr>
            <a:lvl6pPr lvl="5" algn="l">
              <a:lnSpc>
                <a:spcPct val="115000"/>
              </a:lnSpc>
              <a:spcBef>
                <a:spcPts val="0"/>
              </a:spcBef>
              <a:spcAft>
                <a:spcPts val="0"/>
              </a:spcAft>
              <a:buSzPts val="1800"/>
              <a:buNone/>
              <a:defRPr sz="1800"/>
            </a:lvl6pPr>
            <a:lvl7pPr lvl="6" algn="l">
              <a:lnSpc>
                <a:spcPct val="115000"/>
              </a:lnSpc>
              <a:spcBef>
                <a:spcPts val="0"/>
              </a:spcBef>
              <a:spcAft>
                <a:spcPts val="0"/>
              </a:spcAft>
              <a:buSzPts val="1800"/>
              <a:buNone/>
              <a:defRPr sz="1800"/>
            </a:lvl7pPr>
            <a:lvl8pPr lvl="7" algn="l">
              <a:lnSpc>
                <a:spcPct val="115000"/>
              </a:lnSpc>
              <a:spcBef>
                <a:spcPts val="0"/>
              </a:spcBef>
              <a:spcAft>
                <a:spcPts val="0"/>
              </a:spcAft>
              <a:buSzPts val="1800"/>
              <a:buNone/>
              <a:defRPr sz="1800"/>
            </a:lvl8pPr>
            <a:lvl9pPr lvl="8" algn="l">
              <a:lnSpc>
                <a:spcPct val="115000"/>
              </a:lnSpc>
              <a:spcBef>
                <a:spcPts val="0"/>
              </a:spcBef>
              <a:spcAft>
                <a:spcPts val="0"/>
              </a:spcAft>
              <a:buSzPts val="1800"/>
              <a:buNone/>
              <a:defRPr sz="1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09" name="Shape 409"/>
        <p:cNvGrpSpPr/>
        <p:nvPr/>
      </p:nvGrpSpPr>
      <p:grpSpPr>
        <a:xfrm>
          <a:off x="0" y="0"/>
          <a:ext cx="0" cy="0"/>
          <a:chOff x="0" y="0"/>
          <a:chExt cx="0" cy="0"/>
        </a:xfrm>
      </p:grpSpPr>
      <p:sp>
        <p:nvSpPr>
          <p:cNvPr id="410" name="Google Shape;410;p38"/>
          <p:cNvSpPr txBox="1"/>
          <p:nvPr>
            <p:ph idx="1" type="body"/>
          </p:nvPr>
        </p:nvSpPr>
        <p:spPr>
          <a:xfrm>
            <a:off x="311700" y="3911700"/>
            <a:ext cx="2627100" cy="1018500"/>
          </a:xfrm>
          <a:prstGeom prst="rect">
            <a:avLst/>
          </a:prstGeom>
          <a:noFill/>
          <a:ln>
            <a:noFill/>
          </a:ln>
        </p:spPr>
        <p:txBody>
          <a:bodyPr anchorCtr="0" anchor="t" bIns="91425" lIns="91425" spcFirstLastPara="1" rIns="91425" wrap="square" tIns="91425">
            <a:sp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800"/>
              </a:spcBef>
              <a:spcAft>
                <a:spcPts val="0"/>
              </a:spcAft>
              <a:buSzPts val="1200"/>
              <a:buChar char="○"/>
              <a:defRPr/>
            </a:lvl2pPr>
            <a:lvl3pPr indent="-304800" lvl="2" marL="1371600" algn="l">
              <a:lnSpc>
                <a:spcPct val="115000"/>
              </a:lnSpc>
              <a:spcBef>
                <a:spcPts val="800"/>
              </a:spcBef>
              <a:spcAft>
                <a:spcPts val="0"/>
              </a:spcAft>
              <a:buSzPts val="1200"/>
              <a:buChar char="■"/>
              <a:defRPr/>
            </a:lvl3pPr>
            <a:lvl4pPr indent="-304800" lvl="3" marL="1828800" algn="l">
              <a:lnSpc>
                <a:spcPct val="115000"/>
              </a:lnSpc>
              <a:spcBef>
                <a:spcPts val="800"/>
              </a:spcBef>
              <a:spcAft>
                <a:spcPts val="0"/>
              </a:spcAft>
              <a:buSzPts val="1200"/>
              <a:buChar char="●"/>
              <a:defRPr/>
            </a:lvl4pPr>
            <a:lvl5pPr indent="-304800" lvl="4" marL="2286000" algn="l">
              <a:lnSpc>
                <a:spcPct val="115000"/>
              </a:lnSpc>
              <a:spcBef>
                <a:spcPts val="800"/>
              </a:spcBef>
              <a:spcAft>
                <a:spcPts val="0"/>
              </a:spcAft>
              <a:buSzPts val="1200"/>
              <a:buChar char="○"/>
              <a:defRPr/>
            </a:lvl5pPr>
            <a:lvl6pPr indent="-304800" lvl="5" marL="2743200" algn="l">
              <a:lnSpc>
                <a:spcPct val="115000"/>
              </a:lnSpc>
              <a:spcBef>
                <a:spcPts val="800"/>
              </a:spcBef>
              <a:spcAft>
                <a:spcPts val="0"/>
              </a:spcAft>
              <a:buSzPts val="1200"/>
              <a:buChar char="■"/>
              <a:defRPr/>
            </a:lvl6pPr>
            <a:lvl7pPr indent="-304800" lvl="6" marL="3200400" algn="l">
              <a:lnSpc>
                <a:spcPct val="115000"/>
              </a:lnSpc>
              <a:spcBef>
                <a:spcPts val="800"/>
              </a:spcBef>
              <a:spcAft>
                <a:spcPts val="0"/>
              </a:spcAft>
              <a:buSzPts val="1200"/>
              <a:buChar char="●"/>
              <a:defRPr/>
            </a:lvl7pPr>
            <a:lvl8pPr indent="-304800" lvl="7" marL="3657600" algn="l">
              <a:lnSpc>
                <a:spcPct val="115000"/>
              </a:lnSpc>
              <a:spcBef>
                <a:spcPts val="800"/>
              </a:spcBef>
              <a:spcAft>
                <a:spcPts val="0"/>
              </a:spcAft>
              <a:buSzPts val="1200"/>
              <a:buChar char="○"/>
              <a:defRPr/>
            </a:lvl8pPr>
            <a:lvl9pPr indent="-304800" lvl="8" marL="4114800" algn="l">
              <a:lnSpc>
                <a:spcPct val="115000"/>
              </a:lnSpc>
              <a:spcBef>
                <a:spcPts val="800"/>
              </a:spcBef>
              <a:spcAft>
                <a:spcPts val="800"/>
              </a:spcAft>
              <a:buSzPts val="1200"/>
              <a:buChar char="■"/>
              <a:defRPr/>
            </a:lvl9pPr>
          </a:lstStyle>
          <a:p/>
        </p:txBody>
      </p:sp>
      <p:sp>
        <p:nvSpPr>
          <p:cNvPr id="411" name="Google Shape;411;p38"/>
          <p:cNvSpPr/>
          <p:nvPr>
            <p:ph idx="2" type="pic"/>
          </p:nvPr>
        </p:nvSpPr>
        <p:spPr>
          <a:xfrm>
            <a:off x="6205225" y="1128325"/>
            <a:ext cx="2627100" cy="2273100"/>
          </a:xfrm>
          <a:prstGeom prst="rect">
            <a:avLst/>
          </a:prstGeom>
          <a:noFill/>
          <a:ln>
            <a:noFill/>
          </a:ln>
        </p:spPr>
      </p:sp>
      <p:sp>
        <p:nvSpPr>
          <p:cNvPr id="412" name="Google Shape;412;p38"/>
          <p:cNvSpPr/>
          <p:nvPr>
            <p:ph idx="3" type="pic"/>
          </p:nvPr>
        </p:nvSpPr>
        <p:spPr>
          <a:xfrm>
            <a:off x="311725" y="1128325"/>
            <a:ext cx="2627100" cy="2273100"/>
          </a:xfrm>
          <a:prstGeom prst="rect">
            <a:avLst/>
          </a:prstGeom>
          <a:noFill/>
          <a:ln>
            <a:noFill/>
          </a:ln>
        </p:spPr>
      </p:sp>
      <p:sp>
        <p:nvSpPr>
          <p:cNvPr id="413" name="Google Shape;413;p38"/>
          <p:cNvSpPr txBox="1"/>
          <p:nvPr>
            <p:ph idx="4" type="body"/>
          </p:nvPr>
        </p:nvSpPr>
        <p:spPr>
          <a:xfrm>
            <a:off x="6205225" y="3911700"/>
            <a:ext cx="2627100" cy="1018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414" name="Google Shape;414;p38"/>
          <p:cNvSpPr/>
          <p:nvPr>
            <p:ph idx="5" type="pic"/>
          </p:nvPr>
        </p:nvSpPr>
        <p:spPr>
          <a:xfrm>
            <a:off x="3255250" y="1128325"/>
            <a:ext cx="2627100" cy="2273100"/>
          </a:xfrm>
          <a:prstGeom prst="rect">
            <a:avLst/>
          </a:prstGeom>
          <a:noFill/>
          <a:ln>
            <a:noFill/>
          </a:ln>
        </p:spPr>
      </p:sp>
      <p:sp>
        <p:nvSpPr>
          <p:cNvPr id="415" name="Google Shape;415;p38"/>
          <p:cNvSpPr txBox="1"/>
          <p:nvPr>
            <p:ph idx="6" type="body"/>
          </p:nvPr>
        </p:nvSpPr>
        <p:spPr>
          <a:xfrm>
            <a:off x="3255250" y="3911700"/>
            <a:ext cx="2627100" cy="1018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416" name="Google Shape;41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7" name="Google Shape;417;p38"/>
          <p:cNvSpPr txBox="1"/>
          <p:nvPr>
            <p:ph idx="7" type="subTitle"/>
          </p:nvPr>
        </p:nvSpPr>
        <p:spPr>
          <a:xfrm>
            <a:off x="3117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a:lvl1pPr>
            <a:lvl2pPr lvl="1" algn="l">
              <a:lnSpc>
                <a:spcPct val="115000"/>
              </a:lnSpc>
              <a:spcBef>
                <a:spcPts val="0"/>
              </a:spcBef>
              <a:spcAft>
                <a:spcPts val="0"/>
              </a:spcAft>
              <a:buSzPts val="1800"/>
              <a:buNone/>
              <a:defRPr sz="1800"/>
            </a:lvl2pPr>
            <a:lvl3pPr lvl="2" algn="l">
              <a:lnSpc>
                <a:spcPct val="115000"/>
              </a:lnSpc>
              <a:spcBef>
                <a:spcPts val="0"/>
              </a:spcBef>
              <a:spcAft>
                <a:spcPts val="0"/>
              </a:spcAft>
              <a:buSzPts val="1800"/>
              <a:buNone/>
              <a:defRPr sz="1800"/>
            </a:lvl3pPr>
            <a:lvl4pPr lvl="3" algn="l">
              <a:lnSpc>
                <a:spcPct val="115000"/>
              </a:lnSpc>
              <a:spcBef>
                <a:spcPts val="0"/>
              </a:spcBef>
              <a:spcAft>
                <a:spcPts val="0"/>
              </a:spcAft>
              <a:buSzPts val="1800"/>
              <a:buNone/>
              <a:defRPr sz="1800"/>
            </a:lvl4pPr>
            <a:lvl5pPr lvl="4" algn="l">
              <a:lnSpc>
                <a:spcPct val="115000"/>
              </a:lnSpc>
              <a:spcBef>
                <a:spcPts val="0"/>
              </a:spcBef>
              <a:spcAft>
                <a:spcPts val="0"/>
              </a:spcAft>
              <a:buSzPts val="1800"/>
              <a:buNone/>
              <a:defRPr sz="1800"/>
            </a:lvl5pPr>
            <a:lvl6pPr lvl="5" algn="l">
              <a:lnSpc>
                <a:spcPct val="115000"/>
              </a:lnSpc>
              <a:spcBef>
                <a:spcPts val="0"/>
              </a:spcBef>
              <a:spcAft>
                <a:spcPts val="0"/>
              </a:spcAft>
              <a:buSzPts val="1800"/>
              <a:buNone/>
              <a:defRPr sz="1800"/>
            </a:lvl6pPr>
            <a:lvl7pPr lvl="6" algn="l">
              <a:lnSpc>
                <a:spcPct val="115000"/>
              </a:lnSpc>
              <a:spcBef>
                <a:spcPts val="0"/>
              </a:spcBef>
              <a:spcAft>
                <a:spcPts val="0"/>
              </a:spcAft>
              <a:buSzPts val="1800"/>
              <a:buNone/>
              <a:defRPr sz="1800"/>
            </a:lvl7pPr>
            <a:lvl8pPr lvl="7" algn="l">
              <a:lnSpc>
                <a:spcPct val="115000"/>
              </a:lnSpc>
              <a:spcBef>
                <a:spcPts val="0"/>
              </a:spcBef>
              <a:spcAft>
                <a:spcPts val="0"/>
              </a:spcAft>
              <a:buSzPts val="1800"/>
              <a:buNone/>
              <a:defRPr sz="1800"/>
            </a:lvl8pPr>
            <a:lvl9pPr lvl="8" algn="l">
              <a:lnSpc>
                <a:spcPct val="115000"/>
              </a:lnSpc>
              <a:spcBef>
                <a:spcPts val="0"/>
              </a:spcBef>
              <a:spcAft>
                <a:spcPts val="0"/>
              </a:spcAft>
              <a:buSzPts val="1800"/>
              <a:buNone/>
              <a:defRPr sz="1800"/>
            </a:lvl9pPr>
          </a:lstStyle>
          <a:p/>
        </p:txBody>
      </p:sp>
      <p:sp>
        <p:nvSpPr>
          <p:cNvPr id="418" name="Google Shape;418;p38"/>
          <p:cNvSpPr txBox="1"/>
          <p:nvPr>
            <p:ph idx="8" type="subTitle"/>
          </p:nvPr>
        </p:nvSpPr>
        <p:spPr>
          <a:xfrm>
            <a:off x="62052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a:lvl1pPr>
            <a:lvl2pPr lvl="1" algn="l">
              <a:lnSpc>
                <a:spcPct val="115000"/>
              </a:lnSpc>
              <a:spcBef>
                <a:spcPts val="0"/>
              </a:spcBef>
              <a:spcAft>
                <a:spcPts val="0"/>
              </a:spcAft>
              <a:buSzPts val="1800"/>
              <a:buNone/>
              <a:defRPr sz="1800"/>
            </a:lvl2pPr>
            <a:lvl3pPr lvl="2" algn="l">
              <a:lnSpc>
                <a:spcPct val="115000"/>
              </a:lnSpc>
              <a:spcBef>
                <a:spcPts val="0"/>
              </a:spcBef>
              <a:spcAft>
                <a:spcPts val="0"/>
              </a:spcAft>
              <a:buSzPts val="1800"/>
              <a:buNone/>
              <a:defRPr sz="1800"/>
            </a:lvl3pPr>
            <a:lvl4pPr lvl="3" algn="l">
              <a:lnSpc>
                <a:spcPct val="115000"/>
              </a:lnSpc>
              <a:spcBef>
                <a:spcPts val="0"/>
              </a:spcBef>
              <a:spcAft>
                <a:spcPts val="0"/>
              </a:spcAft>
              <a:buSzPts val="1800"/>
              <a:buNone/>
              <a:defRPr sz="1800"/>
            </a:lvl4pPr>
            <a:lvl5pPr lvl="4" algn="l">
              <a:lnSpc>
                <a:spcPct val="115000"/>
              </a:lnSpc>
              <a:spcBef>
                <a:spcPts val="0"/>
              </a:spcBef>
              <a:spcAft>
                <a:spcPts val="0"/>
              </a:spcAft>
              <a:buSzPts val="1800"/>
              <a:buNone/>
              <a:defRPr sz="1800"/>
            </a:lvl5pPr>
            <a:lvl6pPr lvl="5" algn="l">
              <a:lnSpc>
                <a:spcPct val="115000"/>
              </a:lnSpc>
              <a:spcBef>
                <a:spcPts val="0"/>
              </a:spcBef>
              <a:spcAft>
                <a:spcPts val="0"/>
              </a:spcAft>
              <a:buSzPts val="1800"/>
              <a:buNone/>
              <a:defRPr sz="1800"/>
            </a:lvl6pPr>
            <a:lvl7pPr lvl="6" algn="l">
              <a:lnSpc>
                <a:spcPct val="115000"/>
              </a:lnSpc>
              <a:spcBef>
                <a:spcPts val="0"/>
              </a:spcBef>
              <a:spcAft>
                <a:spcPts val="0"/>
              </a:spcAft>
              <a:buSzPts val="1800"/>
              <a:buNone/>
              <a:defRPr sz="1800"/>
            </a:lvl7pPr>
            <a:lvl8pPr lvl="7" algn="l">
              <a:lnSpc>
                <a:spcPct val="115000"/>
              </a:lnSpc>
              <a:spcBef>
                <a:spcPts val="0"/>
              </a:spcBef>
              <a:spcAft>
                <a:spcPts val="0"/>
              </a:spcAft>
              <a:buSzPts val="1800"/>
              <a:buNone/>
              <a:defRPr sz="1800"/>
            </a:lvl8pPr>
            <a:lvl9pPr lvl="8" algn="l">
              <a:lnSpc>
                <a:spcPct val="115000"/>
              </a:lnSpc>
              <a:spcBef>
                <a:spcPts val="0"/>
              </a:spcBef>
              <a:spcAft>
                <a:spcPts val="0"/>
              </a:spcAft>
              <a:buSzPts val="1800"/>
              <a:buNone/>
              <a:defRPr sz="1800"/>
            </a:lvl9pPr>
          </a:lstStyle>
          <a:p/>
        </p:txBody>
      </p:sp>
      <p:sp>
        <p:nvSpPr>
          <p:cNvPr id="419" name="Google Shape;419;p38"/>
          <p:cNvSpPr txBox="1"/>
          <p:nvPr>
            <p:ph idx="9" type="subTitle"/>
          </p:nvPr>
        </p:nvSpPr>
        <p:spPr>
          <a:xfrm>
            <a:off x="3255250" y="3430500"/>
            <a:ext cx="2627100" cy="481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a:lvl1pPr>
            <a:lvl2pPr lvl="1" algn="l">
              <a:lnSpc>
                <a:spcPct val="115000"/>
              </a:lnSpc>
              <a:spcBef>
                <a:spcPts val="0"/>
              </a:spcBef>
              <a:spcAft>
                <a:spcPts val="0"/>
              </a:spcAft>
              <a:buSzPts val="1800"/>
              <a:buNone/>
              <a:defRPr sz="1800"/>
            </a:lvl2pPr>
            <a:lvl3pPr lvl="2" algn="l">
              <a:lnSpc>
                <a:spcPct val="115000"/>
              </a:lnSpc>
              <a:spcBef>
                <a:spcPts val="0"/>
              </a:spcBef>
              <a:spcAft>
                <a:spcPts val="0"/>
              </a:spcAft>
              <a:buSzPts val="1800"/>
              <a:buNone/>
              <a:defRPr sz="1800"/>
            </a:lvl3pPr>
            <a:lvl4pPr lvl="3" algn="l">
              <a:lnSpc>
                <a:spcPct val="115000"/>
              </a:lnSpc>
              <a:spcBef>
                <a:spcPts val="0"/>
              </a:spcBef>
              <a:spcAft>
                <a:spcPts val="0"/>
              </a:spcAft>
              <a:buSzPts val="1800"/>
              <a:buNone/>
              <a:defRPr sz="1800"/>
            </a:lvl4pPr>
            <a:lvl5pPr lvl="4" algn="l">
              <a:lnSpc>
                <a:spcPct val="115000"/>
              </a:lnSpc>
              <a:spcBef>
                <a:spcPts val="0"/>
              </a:spcBef>
              <a:spcAft>
                <a:spcPts val="0"/>
              </a:spcAft>
              <a:buSzPts val="1800"/>
              <a:buNone/>
              <a:defRPr sz="1800"/>
            </a:lvl5pPr>
            <a:lvl6pPr lvl="5" algn="l">
              <a:lnSpc>
                <a:spcPct val="115000"/>
              </a:lnSpc>
              <a:spcBef>
                <a:spcPts val="0"/>
              </a:spcBef>
              <a:spcAft>
                <a:spcPts val="0"/>
              </a:spcAft>
              <a:buSzPts val="1800"/>
              <a:buNone/>
              <a:defRPr sz="1800"/>
            </a:lvl6pPr>
            <a:lvl7pPr lvl="6" algn="l">
              <a:lnSpc>
                <a:spcPct val="115000"/>
              </a:lnSpc>
              <a:spcBef>
                <a:spcPts val="0"/>
              </a:spcBef>
              <a:spcAft>
                <a:spcPts val="0"/>
              </a:spcAft>
              <a:buSzPts val="1800"/>
              <a:buNone/>
              <a:defRPr sz="1800"/>
            </a:lvl7pPr>
            <a:lvl8pPr lvl="7" algn="l">
              <a:lnSpc>
                <a:spcPct val="115000"/>
              </a:lnSpc>
              <a:spcBef>
                <a:spcPts val="0"/>
              </a:spcBef>
              <a:spcAft>
                <a:spcPts val="0"/>
              </a:spcAft>
              <a:buSzPts val="1800"/>
              <a:buNone/>
              <a:defRPr sz="1800"/>
            </a:lvl8pPr>
            <a:lvl9pPr lvl="8" algn="l">
              <a:lnSpc>
                <a:spcPct val="115000"/>
              </a:lnSpc>
              <a:spcBef>
                <a:spcPts val="0"/>
              </a:spcBef>
              <a:spcAft>
                <a:spcPts val="0"/>
              </a:spcAft>
              <a:buSzPts val="1800"/>
              <a:buNone/>
              <a:defRPr sz="18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20" name="Shape 420"/>
        <p:cNvGrpSpPr/>
        <p:nvPr/>
      </p:nvGrpSpPr>
      <p:grpSpPr>
        <a:xfrm>
          <a:off x="0" y="0"/>
          <a:ext cx="0" cy="0"/>
          <a:chOff x="0" y="0"/>
          <a:chExt cx="0" cy="0"/>
        </a:xfrm>
      </p:grpSpPr>
      <p:sp>
        <p:nvSpPr>
          <p:cNvPr id="421" name="Google Shape;421;p39"/>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22" name="Shape 422"/>
        <p:cNvGrpSpPr/>
        <p:nvPr/>
      </p:nvGrpSpPr>
      <p:grpSpPr>
        <a:xfrm>
          <a:off x="0" y="0"/>
          <a:ext cx="0" cy="0"/>
          <a:chOff x="0" y="0"/>
          <a:chExt cx="0" cy="0"/>
        </a:xfrm>
      </p:grpSpPr>
      <p:sp>
        <p:nvSpPr>
          <p:cNvPr id="423" name="Google Shape;423;p40"/>
          <p:cNvSpPr/>
          <p:nvPr>
            <p:ph idx="2" type="pic"/>
          </p:nvPr>
        </p:nvSpPr>
        <p:spPr>
          <a:xfrm>
            <a:off x="3389600" y="118913"/>
            <a:ext cx="1643700" cy="1535100"/>
          </a:xfrm>
          <a:prstGeom prst="rect">
            <a:avLst/>
          </a:prstGeom>
          <a:noFill/>
          <a:ln>
            <a:noFill/>
          </a:ln>
        </p:spPr>
      </p:sp>
      <p:sp>
        <p:nvSpPr>
          <p:cNvPr id="424" name="Google Shape;424;p40"/>
          <p:cNvSpPr/>
          <p:nvPr>
            <p:ph idx="3" type="pic"/>
          </p:nvPr>
        </p:nvSpPr>
        <p:spPr>
          <a:xfrm>
            <a:off x="5195935" y="118913"/>
            <a:ext cx="1643700" cy="1535100"/>
          </a:xfrm>
          <a:prstGeom prst="rect">
            <a:avLst/>
          </a:prstGeom>
          <a:noFill/>
          <a:ln>
            <a:noFill/>
          </a:ln>
        </p:spPr>
      </p:sp>
      <p:sp>
        <p:nvSpPr>
          <p:cNvPr id="425" name="Google Shape;425;p40"/>
          <p:cNvSpPr/>
          <p:nvPr>
            <p:ph idx="4" type="pic"/>
          </p:nvPr>
        </p:nvSpPr>
        <p:spPr>
          <a:xfrm>
            <a:off x="7002270" y="118913"/>
            <a:ext cx="1643700" cy="1535100"/>
          </a:xfrm>
          <a:prstGeom prst="rect">
            <a:avLst/>
          </a:prstGeom>
          <a:noFill/>
          <a:ln>
            <a:noFill/>
          </a:ln>
        </p:spPr>
      </p:sp>
      <p:sp>
        <p:nvSpPr>
          <p:cNvPr id="426" name="Google Shape;426;p40"/>
          <p:cNvSpPr/>
          <p:nvPr>
            <p:ph idx="5" type="pic"/>
          </p:nvPr>
        </p:nvSpPr>
        <p:spPr>
          <a:xfrm>
            <a:off x="3389588" y="1804212"/>
            <a:ext cx="1643700" cy="1535100"/>
          </a:xfrm>
          <a:prstGeom prst="rect">
            <a:avLst/>
          </a:prstGeom>
          <a:noFill/>
          <a:ln>
            <a:noFill/>
          </a:ln>
        </p:spPr>
      </p:sp>
      <p:sp>
        <p:nvSpPr>
          <p:cNvPr id="427" name="Google Shape;427;p40"/>
          <p:cNvSpPr/>
          <p:nvPr>
            <p:ph idx="6" type="pic"/>
          </p:nvPr>
        </p:nvSpPr>
        <p:spPr>
          <a:xfrm>
            <a:off x="5195922" y="1804212"/>
            <a:ext cx="1643700" cy="1535100"/>
          </a:xfrm>
          <a:prstGeom prst="rect">
            <a:avLst/>
          </a:prstGeom>
          <a:noFill/>
          <a:ln>
            <a:noFill/>
          </a:ln>
        </p:spPr>
      </p:sp>
      <p:sp>
        <p:nvSpPr>
          <p:cNvPr id="428" name="Google Shape;428;p40"/>
          <p:cNvSpPr/>
          <p:nvPr>
            <p:ph idx="7" type="pic"/>
          </p:nvPr>
        </p:nvSpPr>
        <p:spPr>
          <a:xfrm>
            <a:off x="7002257" y="1804212"/>
            <a:ext cx="1643700" cy="1535100"/>
          </a:xfrm>
          <a:prstGeom prst="rect">
            <a:avLst/>
          </a:prstGeom>
          <a:noFill/>
          <a:ln>
            <a:noFill/>
          </a:ln>
        </p:spPr>
      </p:sp>
      <p:sp>
        <p:nvSpPr>
          <p:cNvPr id="429" name="Google Shape;429;p40"/>
          <p:cNvSpPr txBox="1"/>
          <p:nvPr>
            <p:ph type="title"/>
          </p:nvPr>
        </p:nvSpPr>
        <p:spPr>
          <a:xfrm>
            <a:off x="351550" y="445025"/>
            <a:ext cx="2596800" cy="17064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0" name="Google Shape;430;p40"/>
          <p:cNvSpPr/>
          <p:nvPr>
            <p:ph idx="8" type="pic"/>
          </p:nvPr>
        </p:nvSpPr>
        <p:spPr>
          <a:xfrm>
            <a:off x="3389588" y="3489487"/>
            <a:ext cx="1643700" cy="1535100"/>
          </a:xfrm>
          <a:prstGeom prst="rect">
            <a:avLst/>
          </a:prstGeom>
          <a:noFill/>
          <a:ln>
            <a:noFill/>
          </a:ln>
        </p:spPr>
      </p:sp>
      <p:sp>
        <p:nvSpPr>
          <p:cNvPr id="431" name="Google Shape;431;p40"/>
          <p:cNvSpPr/>
          <p:nvPr>
            <p:ph idx="9" type="pic"/>
          </p:nvPr>
        </p:nvSpPr>
        <p:spPr>
          <a:xfrm>
            <a:off x="5195922" y="3489487"/>
            <a:ext cx="1643700" cy="1535100"/>
          </a:xfrm>
          <a:prstGeom prst="rect">
            <a:avLst/>
          </a:prstGeom>
          <a:noFill/>
          <a:ln>
            <a:noFill/>
          </a:ln>
        </p:spPr>
      </p:sp>
      <p:sp>
        <p:nvSpPr>
          <p:cNvPr id="432" name="Google Shape;432;p4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big title and body">
  <p:cSld name="BLANK_1_1_1_1_1_1_1_1_1_1_2">
    <p:spTree>
      <p:nvGrpSpPr>
        <p:cNvPr id="58" name="Shape 58"/>
        <p:cNvGrpSpPr/>
        <p:nvPr/>
      </p:nvGrpSpPr>
      <p:grpSpPr>
        <a:xfrm>
          <a:off x="0" y="0"/>
          <a:ext cx="0" cy="0"/>
          <a:chOff x="0" y="0"/>
          <a:chExt cx="0" cy="0"/>
        </a:xfrm>
      </p:grpSpPr>
      <p:pic>
        <p:nvPicPr>
          <p:cNvPr descr="Oval black shapes against a shadowy background. " id="59" name="Google Shape;59;p5"/>
          <p:cNvPicPr preferRelativeResize="0"/>
          <p:nvPr/>
        </p:nvPicPr>
        <p:blipFill rotWithShape="1">
          <a:blip r:embed="rId2">
            <a:alphaModFix/>
          </a:blip>
          <a:srcRect b="42244" l="17240" r="25037" t="34"/>
          <a:stretch/>
        </p:blipFill>
        <p:spPr>
          <a:xfrm>
            <a:off x="0" y="-289"/>
            <a:ext cx="9144000" cy="5144100"/>
          </a:xfrm>
          <a:prstGeom prst="roundRect">
            <a:avLst>
              <a:gd fmla="val 0" name="adj"/>
            </a:avLst>
          </a:prstGeom>
          <a:noFill/>
          <a:ln cap="flat" cmpd="sng" w="9525">
            <a:solidFill>
              <a:schemeClr val="accent1"/>
            </a:solidFill>
            <a:prstDash val="solid"/>
            <a:round/>
            <a:headEnd len="sm" w="sm" type="none"/>
            <a:tailEnd len="sm" w="sm" type="none"/>
          </a:ln>
        </p:spPr>
      </p:pic>
      <p:sp>
        <p:nvSpPr>
          <p:cNvPr id="60" name="Google Shape;60;p5"/>
          <p:cNvSpPr txBox="1"/>
          <p:nvPr>
            <p:ph idx="1" type="subTitle"/>
          </p:nvPr>
        </p:nvSpPr>
        <p:spPr>
          <a:xfrm>
            <a:off x="4314775" y="3818375"/>
            <a:ext cx="4230600" cy="4527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lt1"/>
              </a:buClr>
              <a:buSzPts val="1600"/>
              <a:buFont typeface="Urbanist"/>
              <a:buNone/>
              <a:defRPr/>
            </a:lvl1pPr>
            <a:lvl2pPr lvl="1"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lgn="l">
              <a:lnSpc>
                <a:spcPct val="115000"/>
              </a:lnSpc>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61" name="Google Shape;61;p5"/>
          <p:cNvSpPr txBox="1"/>
          <p:nvPr>
            <p:ph idx="2"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62" name="Google Shape;62;p5"/>
          <p:cNvSpPr txBox="1"/>
          <p:nvPr>
            <p:ph idx="3"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63" name="Google Shape;63;p5"/>
          <p:cNvSpPr txBox="1"/>
          <p:nvPr>
            <p:ph idx="4"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64" name="Google Shape;64;p5"/>
          <p:cNvSpPr txBox="1"/>
          <p:nvPr>
            <p:ph type="title"/>
          </p:nvPr>
        </p:nvSpPr>
        <p:spPr>
          <a:xfrm>
            <a:off x="228600" y="290448"/>
            <a:ext cx="3655800" cy="2407500"/>
          </a:xfrm>
          <a:prstGeom prst="rect">
            <a:avLst/>
          </a:prstGeom>
          <a:noFill/>
          <a:ln>
            <a:noFill/>
          </a:ln>
        </p:spPr>
        <p:txBody>
          <a:bodyPr anchorCtr="0" anchor="t" bIns="91425" lIns="0" spcFirstLastPara="1" rIns="91425" wrap="square" tIns="91425">
            <a:spAutoFit/>
          </a:bodyPr>
          <a:lstStyle>
            <a:lvl1pPr lvl="0" algn="l">
              <a:lnSpc>
                <a:spcPct val="85000"/>
              </a:lnSpc>
              <a:spcBef>
                <a:spcPts val="0"/>
              </a:spcBef>
              <a:spcAft>
                <a:spcPts val="0"/>
              </a:spcAft>
              <a:buSzPts val="3000"/>
              <a:buNone/>
              <a:defRPr sz="4800">
                <a:solidFill>
                  <a:schemeClr val="dk2"/>
                </a:solidFill>
              </a:defRPr>
            </a:lvl1pPr>
            <a:lvl2pPr lvl="1" algn="l">
              <a:lnSpc>
                <a:spcPct val="85000"/>
              </a:lnSpc>
              <a:spcBef>
                <a:spcPts val="0"/>
              </a:spcBef>
              <a:spcAft>
                <a:spcPts val="0"/>
              </a:spcAft>
              <a:buSzPts val="3000"/>
              <a:buNone/>
              <a:defRPr sz="4800">
                <a:solidFill>
                  <a:schemeClr val="dk2"/>
                </a:solidFill>
              </a:defRPr>
            </a:lvl2pPr>
            <a:lvl3pPr lvl="2" algn="l">
              <a:lnSpc>
                <a:spcPct val="85000"/>
              </a:lnSpc>
              <a:spcBef>
                <a:spcPts val="0"/>
              </a:spcBef>
              <a:spcAft>
                <a:spcPts val="0"/>
              </a:spcAft>
              <a:buSzPts val="3000"/>
              <a:buNone/>
              <a:defRPr sz="4800">
                <a:solidFill>
                  <a:schemeClr val="dk2"/>
                </a:solidFill>
              </a:defRPr>
            </a:lvl3pPr>
            <a:lvl4pPr lvl="3" algn="l">
              <a:lnSpc>
                <a:spcPct val="85000"/>
              </a:lnSpc>
              <a:spcBef>
                <a:spcPts val="0"/>
              </a:spcBef>
              <a:spcAft>
                <a:spcPts val="0"/>
              </a:spcAft>
              <a:buSzPts val="3000"/>
              <a:buNone/>
              <a:defRPr sz="4800">
                <a:solidFill>
                  <a:schemeClr val="dk2"/>
                </a:solidFill>
              </a:defRPr>
            </a:lvl4pPr>
            <a:lvl5pPr lvl="4" algn="l">
              <a:lnSpc>
                <a:spcPct val="85000"/>
              </a:lnSpc>
              <a:spcBef>
                <a:spcPts val="0"/>
              </a:spcBef>
              <a:spcAft>
                <a:spcPts val="0"/>
              </a:spcAft>
              <a:buSzPts val="3000"/>
              <a:buNone/>
              <a:defRPr sz="4800">
                <a:solidFill>
                  <a:schemeClr val="dk2"/>
                </a:solidFill>
              </a:defRPr>
            </a:lvl5pPr>
            <a:lvl6pPr lvl="5" algn="l">
              <a:lnSpc>
                <a:spcPct val="85000"/>
              </a:lnSpc>
              <a:spcBef>
                <a:spcPts val="0"/>
              </a:spcBef>
              <a:spcAft>
                <a:spcPts val="0"/>
              </a:spcAft>
              <a:buSzPts val="3000"/>
              <a:buNone/>
              <a:defRPr sz="4800">
                <a:solidFill>
                  <a:schemeClr val="dk2"/>
                </a:solidFill>
              </a:defRPr>
            </a:lvl6pPr>
            <a:lvl7pPr lvl="6" algn="l">
              <a:lnSpc>
                <a:spcPct val="85000"/>
              </a:lnSpc>
              <a:spcBef>
                <a:spcPts val="0"/>
              </a:spcBef>
              <a:spcAft>
                <a:spcPts val="0"/>
              </a:spcAft>
              <a:buSzPts val="3000"/>
              <a:buNone/>
              <a:defRPr sz="4800">
                <a:solidFill>
                  <a:schemeClr val="dk2"/>
                </a:solidFill>
              </a:defRPr>
            </a:lvl7pPr>
            <a:lvl8pPr lvl="7" algn="l">
              <a:lnSpc>
                <a:spcPct val="85000"/>
              </a:lnSpc>
              <a:spcBef>
                <a:spcPts val="0"/>
              </a:spcBef>
              <a:spcAft>
                <a:spcPts val="0"/>
              </a:spcAft>
              <a:buSzPts val="3000"/>
              <a:buNone/>
              <a:defRPr sz="4800">
                <a:solidFill>
                  <a:schemeClr val="dk2"/>
                </a:solidFill>
              </a:defRPr>
            </a:lvl8pPr>
            <a:lvl9pPr lvl="8" algn="l">
              <a:lnSpc>
                <a:spcPct val="85000"/>
              </a:lnSpc>
              <a:spcBef>
                <a:spcPts val="0"/>
              </a:spcBef>
              <a:spcAft>
                <a:spcPts val="0"/>
              </a:spcAft>
              <a:buSzPts val="3000"/>
              <a:buNone/>
              <a:defRPr sz="4800">
                <a:solidFill>
                  <a:schemeClr val="dk2"/>
                </a:solidFill>
              </a:defRPr>
            </a:lvl9pPr>
          </a:lstStyle>
          <a:p/>
        </p:txBody>
      </p:sp>
      <p:cxnSp>
        <p:nvCxnSpPr>
          <p:cNvPr id="65" name="Google Shape;65;p5"/>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cxnSp>
        <p:nvCxnSpPr>
          <p:cNvPr id="66" name="Google Shape;66;p5"/>
          <p:cNvCxnSpPr/>
          <p:nvPr/>
        </p:nvCxnSpPr>
        <p:spPr>
          <a:xfrm>
            <a:off x="4159025" y="226100"/>
            <a:ext cx="0" cy="4457700"/>
          </a:xfrm>
          <a:prstGeom prst="straightConnector1">
            <a:avLst/>
          </a:prstGeom>
          <a:noFill/>
          <a:ln cap="flat" cmpd="sng" w="9525">
            <a:solidFill>
              <a:schemeClr val="accent1"/>
            </a:solidFill>
            <a:prstDash val="solid"/>
            <a:round/>
            <a:headEnd len="sm" w="sm" type="none"/>
            <a:tailEnd len="sm" w="sm" type="none"/>
          </a:ln>
        </p:spPr>
      </p:cxnSp>
      <p:cxnSp>
        <p:nvCxnSpPr>
          <p:cNvPr id="67" name="Google Shape;67;p5"/>
          <p:cNvCxnSpPr/>
          <p:nvPr/>
        </p:nvCxnSpPr>
        <p:spPr>
          <a:xfrm>
            <a:off x="228600" y="226100"/>
            <a:ext cx="8687100" cy="0"/>
          </a:xfrm>
          <a:prstGeom prst="straightConnector1">
            <a:avLst/>
          </a:prstGeom>
          <a:noFill/>
          <a:ln cap="flat" cmpd="sng" w="9525">
            <a:solidFill>
              <a:schemeClr val="accent1"/>
            </a:solidFill>
            <a:prstDash val="solid"/>
            <a:round/>
            <a:headEnd len="sm" w="sm" type="none"/>
            <a:tailEnd len="sm" w="sm" type="none"/>
          </a:ln>
        </p:spPr>
      </p:cxnSp>
      <p:sp>
        <p:nvSpPr>
          <p:cNvPr id="68" name="Google Shape;68;p5"/>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69" name="Google Shape;69;p5"/>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CUSTOM_4">
    <p:spTree>
      <p:nvGrpSpPr>
        <p:cNvPr id="70" name="Shape 70"/>
        <p:cNvGrpSpPr/>
        <p:nvPr/>
      </p:nvGrpSpPr>
      <p:grpSpPr>
        <a:xfrm>
          <a:off x="0" y="0"/>
          <a:ext cx="0" cy="0"/>
          <a:chOff x="0" y="0"/>
          <a:chExt cx="0" cy="0"/>
        </a:xfrm>
      </p:grpSpPr>
      <p:sp>
        <p:nvSpPr>
          <p:cNvPr id="71" name="Google Shape;71;p6"/>
          <p:cNvSpPr txBox="1"/>
          <p:nvPr>
            <p:ph idx="1" type="body"/>
          </p:nvPr>
        </p:nvSpPr>
        <p:spPr>
          <a:xfrm>
            <a:off x="2054000" y="2952175"/>
            <a:ext cx="1377600" cy="937800"/>
          </a:xfrm>
          <a:prstGeom prst="rect">
            <a:avLst/>
          </a:prstGeom>
          <a:noFill/>
          <a:ln>
            <a:noFill/>
          </a:ln>
        </p:spPr>
        <p:txBody>
          <a:bodyPr anchorCtr="0" anchor="t" bIns="0" lIns="0" spcFirstLastPara="1" rIns="0" wrap="square" tIns="0">
            <a:spAutoFit/>
          </a:bodyPr>
          <a:lstStyle>
            <a:lvl1pPr indent="-292100" lvl="0" marL="457200" algn="l">
              <a:lnSpc>
                <a:spcPct val="100000"/>
              </a:lnSpc>
              <a:spcBef>
                <a:spcPts val="0"/>
              </a:spcBef>
              <a:spcAft>
                <a:spcPts val="0"/>
              </a:spcAft>
              <a:buSzPts val="1000"/>
              <a:buChar char="●"/>
              <a:defRPr sz="1000"/>
            </a:lvl1pPr>
            <a:lvl2pPr indent="-292100" lvl="1" marL="914400" algn="l">
              <a:lnSpc>
                <a:spcPct val="100000"/>
              </a:lnSpc>
              <a:spcBef>
                <a:spcPts val="800"/>
              </a:spcBef>
              <a:spcAft>
                <a:spcPts val="0"/>
              </a:spcAft>
              <a:buSzPts val="1000"/>
              <a:buChar char="○"/>
              <a:defRPr sz="1000"/>
            </a:lvl2pPr>
            <a:lvl3pPr indent="-292100" lvl="2" marL="1371600" algn="l">
              <a:lnSpc>
                <a:spcPct val="100000"/>
              </a:lnSpc>
              <a:spcBef>
                <a:spcPts val="800"/>
              </a:spcBef>
              <a:spcAft>
                <a:spcPts val="0"/>
              </a:spcAft>
              <a:buSzPts val="1000"/>
              <a:buChar char="■"/>
              <a:defRPr sz="1000"/>
            </a:lvl3pPr>
            <a:lvl4pPr indent="-292100" lvl="3" marL="1828800" algn="l">
              <a:lnSpc>
                <a:spcPct val="100000"/>
              </a:lnSpc>
              <a:spcBef>
                <a:spcPts val="800"/>
              </a:spcBef>
              <a:spcAft>
                <a:spcPts val="0"/>
              </a:spcAft>
              <a:buSzPts val="1000"/>
              <a:buChar char="●"/>
              <a:defRPr sz="1000"/>
            </a:lvl4pPr>
            <a:lvl5pPr indent="-292100" lvl="4" marL="2286000" algn="l">
              <a:lnSpc>
                <a:spcPct val="100000"/>
              </a:lnSpc>
              <a:spcBef>
                <a:spcPts val="800"/>
              </a:spcBef>
              <a:spcAft>
                <a:spcPts val="0"/>
              </a:spcAft>
              <a:buSzPts val="1000"/>
              <a:buChar char="○"/>
              <a:defRPr sz="1000"/>
            </a:lvl5pPr>
            <a:lvl6pPr indent="-292100" lvl="5" marL="2743200" algn="l">
              <a:lnSpc>
                <a:spcPct val="100000"/>
              </a:lnSpc>
              <a:spcBef>
                <a:spcPts val="800"/>
              </a:spcBef>
              <a:spcAft>
                <a:spcPts val="0"/>
              </a:spcAft>
              <a:buSzPts val="1000"/>
              <a:buChar char="■"/>
              <a:defRPr sz="1000"/>
            </a:lvl6pPr>
            <a:lvl7pPr indent="-292100" lvl="6" marL="3200400" algn="l">
              <a:lnSpc>
                <a:spcPct val="100000"/>
              </a:lnSpc>
              <a:spcBef>
                <a:spcPts val="800"/>
              </a:spcBef>
              <a:spcAft>
                <a:spcPts val="0"/>
              </a:spcAft>
              <a:buSzPts val="1000"/>
              <a:buChar char="●"/>
              <a:defRPr sz="1000"/>
            </a:lvl7pPr>
            <a:lvl8pPr indent="-292100" lvl="7" marL="3657600" algn="l">
              <a:lnSpc>
                <a:spcPct val="100000"/>
              </a:lnSpc>
              <a:spcBef>
                <a:spcPts val="800"/>
              </a:spcBef>
              <a:spcAft>
                <a:spcPts val="0"/>
              </a:spcAft>
              <a:buSzPts val="1000"/>
              <a:buChar char="○"/>
              <a:defRPr sz="1000"/>
            </a:lvl8pPr>
            <a:lvl9pPr indent="-292100" lvl="8" marL="4114800" algn="l">
              <a:lnSpc>
                <a:spcPct val="100000"/>
              </a:lnSpc>
              <a:spcBef>
                <a:spcPts val="800"/>
              </a:spcBef>
              <a:spcAft>
                <a:spcPts val="800"/>
              </a:spcAft>
              <a:buSzPts val="1000"/>
              <a:buChar char="■"/>
              <a:defRPr sz="1000"/>
            </a:lvl9pPr>
          </a:lstStyle>
          <a:p/>
        </p:txBody>
      </p:sp>
      <p:sp>
        <p:nvSpPr>
          <p:cNvPr id="72" name="Google Shape;72;p6"/>
          <p:cNvSpPr txBox="1"/>
          <p:nvPr>
            <p:ph idx="2" type="body"/>
          </p:nvPr>
        </p:nvSpPr>
        <p:spPr>
          <a:xfrm>
            <a:off x="246150" y="2952175"/>
            <a:ext cx="1458000" cy="8121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Clr>
                <a:schemeClr val="lt1"/>
              </a:buClr>
              <a:buSzPts val="1000"/>
              <a:buFont typeface="Urbanist"/>
              <a:buChar char="●"/>
              <a:defRPr sz="1000"/>
            </a:lvl1pPr>
            <a:lvl2pPr indent="-292100" lvl="1" marL="914400" algn="l">
              <a:lnSpc>
                <a:spcPct val="115000"/>
              </a:lnSpc>
              <a:spcBef>
                <a:spcPts val="0"/>
              </a:spcBef>
              <a:spcAft>
                <a:spcPts val="0"/>
              </a:spcAft>
              <a:buClr>
                <a:schemeClr val="lt1"/>
              </a:buClr>
              <a:buSzPts val="1000"/>
              <a:buFont typeface="Urbanist"/>
              <a:buChar char="○"/>
              <a:defRPr sz="1000"/>
            </a:lvl2pPr>
            <a:lvl3pPr indent="-292100" lvl="2" marL="1371600" algn="l">
              <a:lnSpc>
                <a:spcPct val="115000"/>
              </a:lnSpc>
              <a:spcBef>
                <a:spcPts val="0"/>
              </a:spcBef>
              <a:spcAft>
                <a:spcPts val="0"/>
              </a:spcAft>
              <a:buClr>
                <a:schemeClr val="lt1"/>
              </a:buClr>
              <a:buSzPts val="1000"/>
              <a:buFont typeface="Urbanist"/>
              <a:buChar char="■"/>
              <a:defRPr sz="1000"/>
            </a:lvl3pPr>
            <a:lvl4pPr indent="-292100" lvl="3" marL="1828800" algn="l">
              <a:lnSpc>
                <a:spcPct val="115000"/>
              </a:lnSpc>
              <a:spcBef>
                <a:spcPts val="0"/>
              </a:spcBef>
              <a:spcAft>
                <a:spcPts val="0"/>
              </a:spcAft>
              <a:buClr>
                <a:schemeClr val="lt1"/>
              </a:buClr>
              <a:buSzPts val="1000"/>
              <a:buFont typeface="Urbanist"/>
              <a:buChar char="●"/>
              <a:defRPr sz="1000"/>
            </a:lvl4pPr>
            <a:lvl5pPr indent="-292100" lvl="4" marL="2286000" algn="l">
              <a:lnSpc>
                <a:spcPct val="115000"/>
              </a:lnSpc>
              <a:spcBef>
                <a:spcPts val="0"/>
              </a:spcBef>
              <a:spcAft>
                <a:spcPts val="0"/>
              </a:spcAft>
              <a:buClr>
                <a:schemeClr val="lt1"/>
              </a:buClr>
              <a:buSzPts val="1000"/>
              <a:buFont typeface="Urbanist"/>
              <a:buChar char="○"/>
              <a:defRPr sz="1000"/>
            </a:lvl5pPr>
            <a:lvl6pPr indent="-292100" lvl="5" marL="2743200" algn="l">
              <a:lnSpc>
                <a:spcPct val="115000"/>
              </a:lnSpc>
              <a:spcBef>
                <a:spcPts val="0"/>
              </a:spcBef>
              <a:spcAft>
                <a:spcPts val="0"/>
              </a:spcAft>
              <a:buClr>
                <a:schemeClr val="lt1"/>
              </a:buClr>
              <a:buSzPts val="1000"/>
              <a:buFont typeface="Urbanist"/>
              <a:buChar char="■"/>
              <a:defRPr sz="1000"/>
            </a:lvl6pPr>
            <a:lvl7pPr indent="-292100" lvl="6" marL="3200400" algn="l">
              <a:lnSpc>
                <a:spcPct val="115000"/>
              </a:lnSpc>
              <a:spcBef>
                <a:spcPts val="0"/>
              </a:spcBef>
              <a:spcAft>
                <a:spcPts val="0"/>
              </a:spcAft>
              <a:buClr>
                <a:schemeClr val="lt1"/>
              </a:buClr>
              <a:buSzPts val="1000"/>
              <a:buFont typeface="Urbanist"/>
              <a:buChar char="●"/>
              <a:defRPr sz="1000"/>
            </a:lvl7pPr>
            <a:lvl8pPr indent="-292100" lvl="7" marL="3657600" algn="l">
              <a:lnSpc>
                <a:spcPct val="115000"/>
              </a:lnSpc>
              <a:spcBef>
                <a:spcPts val="0"/>
              </a:spcBef>
              <a:spcAft>
                <a:spcPts val="0"/>
              </a:spcAft>
              <a:buClr>
                <a:schemeClr val="lt1"/>
              </a:buClr>
              <a:buSzPts val="1000"/>
              <a:buFont typeface="Urbanist"/>
              <a:buChar char="○"/>
              <a:defRPr sz="1000"/>
            </a:lvl8pPr>
            <a:lvl9pPr indent="-292100" lvl="8" marL="4114800" algn="l">
              <a:lnSpc>
                <a:spcPct val="115000"/>
              </a:lnSpc>
              <a:spcBef>
                <a:spcPts val="0"/>
              </a:spcBef>
              <a:spcAft>
                <a:spcPts val="0"/>
              </a:spcAft>
              <a:buClr>
                <a:schemeClr val="lt1"/>
              </a:buClr>
              <a:buSzPts val="1000"/>
              <a:buFont typeface="Urbanist"/>
              <a:buChar char="■"/>
              <a:defRPr sz="1000"/>
            </a:lvl9pPr>
          </a:lstStyle>
          <a:p/>
        </p:txBody>
      </p:sp>
      <p:sp>
        <p:nvSpPr>
          <p:cNvPr id="73" name="Google Shape;73;p6"/>
          <p:cNvSpPr txBox="1"/>
          <p:nvPr>
            <p:ph idx="3" type="subTitle"/>
          </p:nvPr>
        </p:nvSpPr>
        <p:spPr>
          <a:xfrm>
            <a:off x="3829950" y="2667925"/>
            <a:ext cx="1339800" cy="1443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p:txBody>
      </p:sp>
      <p:sp>
        <p:nvSpPr>
          <p:cNvPr id="74" name="Google Shape;74;p6"/>
          <p:cNvSpPr txBox="1"/>
          <p:nvPr>
            <p:ph idx="4" type="body"/>
          </p:nvPr>
        </p:nvSpPr>
        <p:spPr>
          <a:xfrm>
            <a:off x="3848250" y="2952163"/>
            <a:ext cx="1458000" cy="8121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Clr>
                <a:schemeClr val="lt1"/>
              </a:buClr>
              <a:buSzPts val="1000"/>
              <a:buFont typeface="Urbanist"/>
              <a:buChar char="●"/>
              <a:defRPr sz="1000"/>
            </a:lvl1pPr>
            <a:lvl2pPr indent="-292100" lvl="1" marL="914400" algn="l">
              <a:lnSpc>
                <a:spcPct val="115000"/>
              </a:lnSpc>
              <a:spcBef>
                <a:spcPts val="0"/>
              </a:spcBef>
              <a:spcAft>
                <a:spcPts val="0"/>
              </a:spcAft>
              <a:buClr>
                <a:schemeClr val="lt1"/>
              </a:buClr>
              <a:buSzPts val="1000"/>
              <a:buFont typeface="Urbanist"/>
              <a:buChar char="○"/>
              <a:defRPr sz="1000"/>
            </a:lvl2pPr>
            <a:lvl3pPr indent="-292100" lvl="2" marL="1371600" algn="l">
              <a:lnSpc>
                <a:spcPct val="115000"/>
              </a:lnSpc>
              <a:spcBef>
                <a:spcPts val="0"/>
              </a:spcBef>
              <a:spcAft>
                <a:spcPts val="0"/>
              </a:spcAft>
              <a:buClr>
                <a:schemeClr val="lt1"/>
              </a:buClr>
              <a:buSzPts val="1000"/>
              <a:buFont typeface="Urbanist"/>
              <a:buChar char="■"/>
              <a:defRPr sz="1000"/>
            </a:lvl3pPr>
            <a:lvl4pPr indent="-292100" lvl="3" marL="1828800" algn="l">
              <a:lnSpc>
                <a:spcPct val="115000"/>
              </a:lnSpc>
              <a:spcBef>
                <a:spcPts val="0"/>
              </a:spcBef>
              <a:spcAft>
                <a:spcPts val="0"/>
              </a:spcAft>
              <a:buClr>
                <a:schemeClr val="lt1"/>
              </a:buClr>
              <a:buSzPts val="1000"/>
              <a:buFont typeface="Urbanist"/>
              <a:buChar char="●"/>
              <a:defRPr sz="1000"/>
            </a:lvl4pPr>
            <a:lvl5pPr indent="-292100" lvl="4" marL="2286000" algn="l">
              <a:lnSpc>
                <a:spcPct val="115000"/>
              </a:lnSpc>
              <a:spcBef>
                <a:spcPts val="0"/>
              </a:spcBef>
              <a:spcAft>
                <a:spcPts val="0"/>
              </a:spcAft>
              <a:buClr>
                <a:schemeClr val="lt1"/>
              </a:buClr>
              <a:buSzPts val="1000"/>
              <a:buFont typeface="Urbanist"/>
              <a:buChar char="○"/>
              <a:defRPr sz="1000"/>
            </a:lvl5pPr>
            <a:lvl6pPr indent="-292100" lvl="5" marL="2743200" algn="l">
              <a:lnSpc>
                <a:spcPct val="115000"/>
              </a:lnSpc>
              <a:spcBef>
                <a:spcPts val="0"/>
              </a:spcBef>
              <a:spcAft>
                <a:spcPts val="0"/>
              </a:spcAft>
              <a:buClr>
                <a:schemeClr val="lt1"/>
              </a:buClr>
              <a:buSzPts val="1000"/>
              <a:buFont typeface="Urbanist"/>
              <a:buChar char="■"/>
              <a:defRPr sz="1000"/>
            </a:lvl6pPr>
            <a:lvl7pPr indent="-292100" lvl="6" marL="3200400" algn="l">
              <a:lnSpc>
                <a:spcPct val="115000"/>
              </a:lnSpc>
              <a:spcBef>
                <a:spcPts val="0"/>
              </a:spcBef>
              <a:spcAft>
                <a:spcPts val="0"/>
              </a:spcAft>
              <a:buClr>
                <a:schemeClr val="lt1"/>
              </a:buClr>
              <a:buSzPts val="1000"/>
              <a:buFont typeface="Urbanist"/>
              <a:buChar char="●"/>
              <a:defRPr sz="1000"/>
            </a:lvl7pPr>
            <a:lvl8pPr indent="-292100" lvl="7" marL="3657600" algn="l">
              <a:lnSpc>
                <a:spcPct val="115000"/>
              </a:lnSpc>
              <a:spcBef>
                <a:spcPts val="0"/>
              </a:spcBef>
              <a:spcAft>
                <a:spcPts val="0"/>
              </a:spcAft>
              <a:buClr>
                <a:schemeClr val="lt1"/>
              </a:buClr>
              <a:buSzPts val="1000"/>
              <a:buFont typeface="Urbanist"/>
              <a:buChar char="○"/>
              <a:defRPr sz="1000"/>
            </a:lvl8pPr>
            <a:lvl9pPr indent="-292100" lvl="8" marL="4114800" algn="l">
              <a:lnSpc>
                <a:spcPct val="115000"/>
              </a:lnSpc>
              <a:spcBef>
                <a:spcPts val="0"/>
              </a:spcBef>
              <a:spcAft>
                <a:spcPts val="0"/>
              </a:spcAft>
              <a:buClr>
                <a:schemeClr val="lt1"/>
              </a:buClr>
              <a:buSzPts val="1000"/>
              <a:buFont typeface="Urbanist"/>
              <a:buChar char="■"/>
              <a:defRPr sz="1000"/>
            </a:lvl9pPr>
          </a:lstStyle>
          <a:p/>
        </p:txBody>
      </p:sp>
      <p:sp>
        <p:nvSpPr>
          <p:cNvPr id="75" name="Google Shape;75;p6"/>
          <p:cNvSpPr txBox="1"/>
          <p:nvPr>
            <p:ph idx="5" type="subTitle"/>
          </p:nvPr>
        </p:nvSpPr>
        <p:spPr>
          <a:xfrm>
            <a:off x="2077400" y="4218350"/>
            <a:ext cx="1377600" cy="144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accent3"/>
              </a:buClr>
              <a:buSzPts val="1000"/>
              <a:buFont typeface="Urbanist"/>
              <a:buNone/>
              <a:defRPr sz="1000">
                <a:solidFill>
                  <a:schemeClr val="accent3"/>
                </a:solidFill>
              </a:defRPr>
            </a:lvl1pPr>
            <a:lvl2pPr lvl="1"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2pPr>
            <a:lvl3pPr lvl="2"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3pPr>
            <a:lvl4pPr lvl="3"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4pPr>
            <a:lvl5pPr lvl="4"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5pPr>
            <a:lvl6pPr lvl="5"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6pPr>
            <a:lvl7pPr lvl="6"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7pPr>
            <a:lvl8pPr lvl="7"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8pPr>
            <a:lvl9pPr lvl="8"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9pPr>
          </a:lstStyle>
          <a:p/>
        </p:txBody>
      </p:sp>
      <p:sp>
        <p:nvSpPr>
          <p:cNvPr id="76" name="Google Shape;76;p6"/>
          <p:cNvSpPr txBox="1"/>
          <p:nvPr>
            <p:ph idx="6" type="body"/>
          </p:nvPr>
        </p:nvSpPr>
        <p:spPr>
          <a:xfrm>
            <a:off x="5634175" y="2952175"/>
            <a:ext cx="1458000" cy="8121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Clr>
                <a:schemeClr val="lt1"/>
              </a:buClr>
              <a:buSzPts val="1000"/>
              <a:buFont typeface="Urbanist"/>
              <a:buChar char="●"/>
              <a:defRPr sz="1000"/>
            </a:lvl1pPr>
            <a:lvl2pPr indent="-292100" lvl="1" marL="914400" algn="l">
              <a:lnSpc>
                <a:spcPct val="115000"/>
              </a:lnSpc>
              <a:spcBef>
                <a:spcPts val="0"/>
              </a:spcBef>
              <a:spcAft>
                <a:spcPts val="0"/>
              </a:spcAft>
              <a:buClr>
                <a:schemeClr val="lt1"/>
              </a:buClr>
              <a:buSzPts val="1000"/>
              <a:buFont typeface="Urbanist"/>
              <a:buChar char="○"/>
              <a:defRPr sz="1000"/>
            </a:lvl2pPr>
            <a:lvl3pPr indent="-292100" lvl="2" marL="1371600" algn="l">
              <a:lnSpc>
                <a:spcPct val="115000"/>
              </a:lnSpc>
              <a:spcBef>
                <a:spcPts val="0"/>
              </a:spcBef>
              <a:spcAft>
                <a:spcPts val="0"/>
              </a:spcAft>
              <a:buClr>
                <a:schemeClr val="lt1"/>
              </a:buClr>
              <a:buSzPts val="1000"/>
              <a:buFont typeface="Urbanist"/>
              <a:buChar char="■"/>
              <a:defRPr sz="1000"/>
            </a:lvl3pPr>
            <a:lvl4pPr indent="-292100" lvl="3" marL="1828800" algn="l">
              <a:lnSpc>
                <a:spcPct val="115000"/>
              </a:lnSpc>
              <a:spcBef>
                <a:spcPts val="0"/>
              </a:spcBef>
              <a:spcAft>
                <a:spcPts val="0"/>
              </a:spcAft>
              <a:buClr>
                <a:schemeClr val="lt1"/>
              </a:buClr>
              <a:buSzPts val="1000"/>
              <a:buFont typeface="Urbanist"/>
              <a:buChar char="●"/>
              <a:defRPr sz="1000"/>
            </a:lvl4pPr>
            <a:lvl5pPr indent="-292100" lvl="4" marL="2286000" algn="l">
              <a:lnSpc>
                <a:spcPct val="115000"/>
              </a:lnSpc>
              <a:spcBef>
                <a:spcPts val="0"/>
              </a:spcBef>
              <a:spcAft>
                <a:spcPts val="0"/>
              </a:spcAft>
              <a:buClr>
                <a:schemeClr val="lt1"/>
              </a:buClr>
              <a:buSzPts val="1000"/>
              <a:buFont typeface="Urbanist"/>
              <a:buChar char="○"/>
              <a:defRPr sz="1000"/>
            </a:lvl5pPr>
            <a:lvl6pPr indent="-292100" lvl="5" marL="2743200" algn="l">
              <a:lnSpc>
                <a:spcPct val="115000"/>
              </a:lnSpc>
              <a:spcBef>
                <a:spcPts val="0"/>
              </a:spcBef>
              <a:spcAft>
                <a:spcPts val="0"/>
              </a:spcAft>
              <a:buClr>
                <a:schemeClr val="lt1"/>
              </a:buClr>
              <a:buSzPts val="1000"/>
              <a:buFont typeface="Urbanist"/>
              <a:buChar char="■"/>
              <a:defRPr sz="1000"/>
            </a:lvl6pPr>
            <a:lvl7pPr indent="-292100" lvl="6" marL="3200400" algn="l">
              <a:lnSpc>
                <a:spcPct val="115000"/>
              </a:lnSpc>
              <a:spcBef>
                <a:spcPts val="0"/>
              </a:spcBef>
              <a:spcAft>
                <a:spcPts val="0"/>
              </a:spcAft>
              <a:buClr>
                <a:schemeClr val="lt1"/>
              </a:buClr>
              <a:buSzPts val="1000"/>
              <a:buFont typeface="Urbanist"/>
              <a:buChar char="●"/>
              <a:defRPr sz="1000"/>
            </a:lvl7pPr>
            <a:lvl8pPr indent="-292100" lvl="7" marL="3657600" algn="l">
              <a:lnSpc>
                <a:spcPct val="115000"/>
              </a:lnSpc>
              <a:spcBef>
                <a:spcPts val="0"/>
              </a:spcBef>
              <a:spcAft>
                <a:spcPts val="0"/>
              </a:spcAft>
              <a:buClr>
                <a:schemeClr val="lt1"/>
              </a:buClr>
              <a:buSzPts val="1000"/>
              <a:buFont typeface="Urbanist"/>
              <a:buChar char="○"/>
              <a:defRPr sz="1000"/>
            </a:lvl8pPr>
            <a:lvl9pPr indent="-292100" lvl="8" marL="4114800" algn="l">
              <a:lnSpc>
                <a:spcPct val="115000"/>
              </a:lnSpc>
              <a:spcBef>
                <a:spcPts val="0"/>
              </a:spcBef>
              <a:spcAft>
                <a:spcPts val="0"/>
              </a:spcAft>
              <a:buClr>
                <a:schemeClr val="lt1"/>
              </a:buClr>
              <a:buSzPts val="1000"/>
              <a:buFont typeface="Urbanist"/>
              <a:buChar char="■"/>
              <a:defRPr sz="1000"/>
            </a:lvl9pPr>
          </a:lstStyle>
          <a:p/>
        </p:txBody>
      </p:sp>
      <p:sp>
        <p:nvSpPr>
          <p:cNvPr id="77" name="Google Shape;77;p6"/>
          <p:cNvSpPr txBox="1"/>
          <p:nvPr>
            <p:ph idx="7"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78" name="Google Shape;78;p6"/>
          <p:cNvSpPr txBox="1"/>
          <p:nvPr>
            <p:ph idx="8"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79" name="Google Shape;79;p6"/>
          <p:cNvSpPr txBox="1"/>
          <p:nvPr>
            <p:ph idx="9"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80" name="Google Shape;80;p6"/>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
        <p:nvSpPr>
          <p:cNvPr id="81" name="Google Shape;81;p6"/>
          <p:cNvSpPr txBox="1"/>
          <p:nvPr>
            <p:ph type="title"/>
          </p:nvPr>
        </p:nvSpPr>
        <p:spPr>
          <a:xfrm>
            <a:off x="228600" y="613525"/>
            <a:ext cx="6841500" cy="753000"/>
          </a:xfrm>
          <a:prstGeom prst="rect">
            <a:avLst/>
          </a:prstGeom>
          <a:noFill/>
          <a:ln>
            <a:noFill/>
          </a:ln>
        </p:spPr>
        <p:txBody>
          <a:bodyPr anchorCtr="0" anchor="t" bIns="91425" lIns="0" spcFirstLastPara="1" rIns="91425" wrap="square" tIns="0">
            <a:spAutoFit/>
          </a:bodyPr>
          <a:lstStyle>
            <a:lvl1pPr lvl="0" algn="l">
              <a:lnSpc>
                <a:spcPct val="85000"/>
              </a:lnSpc>
              <a:spcBef>
                <a:spcPts val="0"/>
              </a:spcBef>
              <a:spcAft>
                <a:spcPts val="0"/>
              </a:spcAft>
              <a:buSzPts val="3000"/>
              <a:buNone/>
              <a:defRPr sz="3400">
                <a:solidFill>
                  <a:schemeClr val="dk2"/>
                </a:solidFill>
              </a:defRPr>
            </a:lvl1pPr>
            <a:lvl2pPr lvl="1" algn="l">
              <a:lnSpc>
                <a:spcPct val="85000"/>
              </a:lnSpc>
              <a:spcBef>
                <a:spcPts val="0"/>
              </a:spcBef>
              <a:spcAft>
                <a:spcPts val="0"/>
              </a:spcAft>
              <a:buSzPts val="3000"/>
              <a:buNone/>
              <a:defRPr sz="3600">
                <a:solidFill>
                  <a:schemeClr val="dk2"/>
                </a:solidFill>
              </a:defRPr>
            </a:lvl2pPr>
            <a:lvl3pPr lvl="2" algn="l">
              <a:lnSpc>
                <a:spcPct val="85000"/>
              </a:lnSpc>
              <a:spcBef>
                <a:spcPts val="0"/>
              </a:spcBef>
              <a:spcAft>
                <a:spcPts val="0"/>
              </a:spcAft>
              <a:buSzPts val="3000"/>
              <a:buNone/>
              <a:defRPr sz="3600">
                <a:solidFill>
                  <a:schemeClr val="dk2"/>
                </a:solidFill>
              </a:defRPr>
            </a:lvl3pPr>
            <a:lvl4pPr lvl="3" algn="l">
              <a:lnSpc>
                <a:spcPct val="85000"/>
              </a:lnSpc>
              <a:spcBef>
                <a:spcPts val="0"/>
              </a:spcBef>
              <a:spcAft>
                <a:spcPts val="0"/>
              </a:spcAft>
              <a:buSzPts val="3000"/>
              <a:buNone/>
              <a:defRPr sz="3600">
                <a:solidFill>
                  <a:schemeClr val="dk2"/>
                </a:solidFill>
              </a:defRPr>
            </a:lvl4pPr>
            <a:lvl5pPr lvl="4" algn="l">
              <a:lnSpc>
                <a:spcPct val="85000"/>
              </a:lnSpc>
              <a:spcBef>
                <a:spcPts val="0"/>
              </a:spcBef>
              <a:spcAft>
                <a:spcPts val="0"/>
              </a:spcAft>
              <a:buSzPts val="3000"/>
              <a:buNone/>
              <a:defRPr sz="3600">
                <a:solidFill>
                  <a:schemeClr val="dk2"/>
                </a:solidFill>
              </a:defRPr>
            </a:lvl5pPr>
            <a:lvl6pPr lvl="5" algn="l">
              <a:lnSpc>
                <a:spcPct val="85000"/>
              </a:lnSpc>
              <a:spcBef>
                <a:spcPts val="0"/>
              </a:spcBef>
              <a:spcAft>
                <a:spcPts val="0"/>
              </a:spcAft>
              <a:buSzPts val="3000"/>
              <a:buNone/>
              <a:defRPr sz="3600">
                <a:solidFill>
                  <a:schemeClr val="dk2"/>
                </a:solidFill>
              </a:defRPr>
            </a:lvl6pPr>
            <a:lvl7pPr lvl="6" algn="l">
              <a:lnSpc>
                <a:spcPct val="85000"/>
              </a:lnSpc>
              <a:spcBef>
                <a:spcPts val="0"/>
              </a:spcBef>
              <a:spcAft>
                <a:spcPts val="0"/>
              </a:spcAft>
              <a:buSzPts val="3000"/>
              <a:buNone/>
              <a:defRPr sz="3600">
                <a:solidFill>
                  <a:schemeClr val="dk2"/>
                </a:solidFill>
              </a:defRPr>
            </a:lvl7pPr>
            <a:lvl8pPr lvl="7" algn="l">
              <a:lnSpc>
                <a:spcPct val="85000"/>
              </a:lnSpc>
              <a:spcBef>
                <a:spcPts val="0"/>
              </a:spcBef>
              <a:spcAft>
                <a:spcPts val="0"/>
              </a:spcAft>
              <a:buSzPts val="3000"/>
              <a:buNone/>
              <a:defRPr sz="3600">
                <a:solidFill>
                  <a:schemeClr val="dk2"/>
                </a:solidFill>
              </a:defRPr>
            </a:lvl8pPr>
            <a:lvl9pPr lvl="8" algn="l">
              <a:lnSpc>
                <a:spcPct val="85000"/>
              </a:lnSpc>
              <a:spcBef>
                <a:spcPts val="0"/>
              </a:spcBef>
              <a:spcAft>
                <a:spcPts val="0"/>
              </a:spcAft>
              <a:buSzPts val="3000"/>
              <a:buNone/>
              <a:defRPr sz="3600">
                <a:solidFill>
                  <a:schemeClr val="dk2"/>
                </a:solidFill>
              </a:defRPr>
            </a:lvl9pPr>
          </a:lstStyle>
          <a:p/>
        </p:txBody>
      </p:sp>
      <p:sp>
        <p:nvSpPr>
          <p:cNvPr id="82" name="Google Shape;82;p6"/>
          <p:cNvSpPr txBox="1"/>
          <p:nvPr>
            <p:ph idx="13" type="subTitle"/>
          </p:nvPr>
        </p:nvSpPr>
        <p:spPr>
          <a:xfrm>
            <a:off x="277500" y="4218350"/>
            <a:ext cx="1377600" cy="144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000"/>
              <a:buFont typeface="Urbanist"/>
              <a:buNone/>
              <a:defRPr sz="1000">
                <a:solidFill>
                  <a:schemeClr val="dk1"/>
                </a:solidFill>
              </a:defRPr>
            </a:lvl1pPr>
            <a:lvl2pPr lvl="1"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2pPr>
            <a:lvl3pPr lvl="2"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3pPr>
            <a:lvl4pPr lvl="3"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4pPr>
            <a:lvl5pPr lvl="4"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5pPr>
            <a:lvl6pPr lvl="5"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6pPr>
            <a:lvl7pPr lvl="6"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7pPr>
            <a:lvl8pPr lvl="7"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8pPr>
            <a:lvl9pPr lvl="8"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9pPr>
          </a:lstStyle>
          <a:p/>
        </p:txBody>
      </p:sp>
      <p:sp>
        <p:nvSpPr>
          <p:cNvPr id="83" name="Google Shape;83;p6"/>
          <p:cNvSpPr txBox="1"/>
          <p:nvPr>
            <p:ph idx="14" type="subTitle"/>
          </p:nvPr>
        </p:nvSpPr>
        <p:spPr>
          <a:xfrm>
            <a:off x="3877300" y="4218350"/>
            <a:ext cx="1377600" cy="144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accent3"/>
              </a:buClr>
              <a:buSzPts val="1000"/>
              <a:buFont typeface="Urbanist"/>
              <a:buNone/>
              <a:defRPr sz="1000">
                <a:solidFill>
                  <a:schemeClr val="accent3"/>
                </a:solidFill>
              </a:defRPr>
            </a:lvl1pPr>
            <a:lvl2pPr lvl="1"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2pPr>
            <a:lvl3pPr lvl="2"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3pPr>
            <a:lvl4pPr lvl="3"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4pPr>
            <a:lvl5pPr lvl="4"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5pPr>
            <a:lvl6pPr lvl="5"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6pPr>
            <a:lvl7pPr lvl="6"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7pPr>
            <a:lvl8pPr lvl="7"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8pPr>
            <a:lvl9pPr lvl="8" algn="ctr">
              <a:lnSpc>
                <a:spcPct val="115000"/>
              </a:lnSpc>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9pPr>
          </a:lstStyle>
          <a:p/>
        </p:txBody>
      </p:sp>
      <p:sp>
        <p:nvSpPr>
          <p:cNvPr id="84" name="Google Shape;84;p6"/>
          <p:cNvSpPr txBox="1"/>
          <p:nvPr>
            <p:ph idx="15" type="subTitle"/>
          </p:nvPr>
        </p:nvSpPr>
        <p:spPr>
          <a:xfrm>
            <a:off x="5677200" y="4218350"/>
            <a:ext cx="1377600" cy="144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accent3"/>
              </a:buClr>
              <a:buSzPts val="1000"/>
              <a:buFont typeface="Urbanist"/>
              <a:buNone/>
              <a:defRPr sz="1000">
                <a:solidFill>
                  <a:schemeClr val="accent3"/>
                </a:solidFill>
              </a:defRPr>
            </a:lvl1pPr>
            <a:lvl2pPr lvl="1"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2pPr>
            <a:lvl3pPr lvl="2"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3pPr>
            <a:lvl4pPr lvl="3"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4pPr>
            <a:lvl5pPr lvl="4"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5pPr>
            <a:lvl6pPr lvl="5"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6pPr>
            <a:lvl7pPr lvl="6"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7pPr>
            <a:lvl8pPr lvl="7"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8pPr>
            <a:lvl9pPr lvl="8"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9pPr>
          </a:lstStyle>
          <a:p/>
        </p:txBody>
      </p:sp>
      <p:sp>
        <p:nvSpPr>
          <p:cNvPr id="85" name="Google Shape;85;p6"/>
          <p:cNvSpPr txBox="1"/>
          <p:nvPr>
            <p:ph idx="16" type="subTitle"/>
          </p:nvPr>
        </p:nvSpPr>
        <p:spPr>
          <a:xfrm>
            <a:off x="7477100" y="4218350"/>
            <a:ext cx="1377600" cy="144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accent3"/>
              </a:buClr>
              <a:buSzPts val="1000"/>
              <a:buFont typeface="Urbanist"/>
              <a:buNone/>
              <a:defRPr sz="1000">
                <a:solidFill>
                  <a:schemeClr val="accent3"/>
                </a:solidFill>
              </a:defRPr>
            </a:lvl1pPr>
            <a:lvl2pPr lvl="1"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2pPr>
            <a:lvl3pPr lvl="2"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3pPr>
            <a:lvl4pPr lvl="3"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4pPr>
            <a:lvl5pPr lvl="4"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5pPr>
            <a:lvl6pPr lvl="5"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6pPr>
            <a:lvl7pPr lvl="6"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7pPr>
            <a:lvl8pPr lvl="7"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8pPr>
            <a:lvl9pPr lvl="8" algn="ctr">
              <a:lnSpc>
                <a:spcPct val="115000"/>
              </a:lnSpc>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9pPr>
          </a:lstStyle>
          <a:p/>
        </p:txBody>
      </p:sp>
      <p:sp>
        <p:nvSpPr>
          <p:cNvPr id="86" name="Google Shape;86;p6"/>
          <p:cNvSpPr txBox="1"/>
          <p:nvPr>
            <p:ph idx="17" type="subTitle"/>
          </p:nvPr>
        </p:nvSpPr>
        <p:spPr>
          <a:xfrm>
            <a:off x="238800" y="2667925"/>
            <a:ext cx="1339800" cy="1443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accent3"/>
              </a:buClr>
              <a:buSzPts val="1200"/>
              <a:buFont typeface="Urbanist"/>
              <a:buNone/>
              <a:defRPr b="1" sz="1200">
                <a:solidFill>
                  <a:schemeClr val="accent3"/>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7" name="Google Shape;87;p6"/>
          <p:cNvSpPr txBox="1"/>
          <p:nvPr>
            <p:ph idx="18" type="subTitle"/>
          </p:nvPr>
        </p:nvSpPr>
        <p:spPr>
          <a:xfrm>
            <a:off x="2034375" y="2667925"/>
            <a:ext cx="1339800" cy="1443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p:txBody>
      </p:sp>
      <p:sp>
        <p:nvSpPr>
          <p:cNvPr id="88" name="Google Shape;88;p6"/>
          <p:cNvSpPr txBox="1"/>
          <p:nvPr>
            <p:ph idx="19" type="subTitle"/>
          </p:nvPr>
        </p:nvSpPr>
        <p:spPr>
          <a:xfrm>
            <a:off x="5645375" y="2667925"/>
            <a:ext cx="1339800" cy="1443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p:txBody>
      </p:sp>
      <p:sp>
        <p:nvSpPr>
          <p:cNvPr id="89" name="Google Shape;89;p6"/>
          <p:cNvSpPr txBox="1"/>
          <p:nvPr>
            <p:ph idx="20" type="subTitle"/>
          </p:nvPr>
        </p:nvSpPr>
        <p:spPr>
          <a:xfrm>
            <a:off x="7460789" y="2667925"/>
            <a:ext cx="1339800" cy="1443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lgn="l">
              <a:lnSpc>
                <a:spcPct val="115000"/>
              </a:lnSpc>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p:txBody>
      </p:sp>
      <p:sp>
        <p:nvSpPr>
          <p:cNvPr id="90" name="Google Shape;90;p6"/>
          <p:cNvSpPr txBox="1"/>
          <p:nvPr>
            <p:ph idx="21" type="subTitle"/>
          </p:nvPr>
        </p:nvSpPr>
        <p:spPr>
          <a:xfrm>
            <a:off x="372900" y="2029450"/>
            <a:ext cx="314100" cy="3387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Clr>
                <a:schemeClr val="dk1"/>
              </a:buClr>
              <a:buSzPts val="1600"/>
              <a:buFont typeface="Urbanist"/>
              <a:buNone/>
              <a:defRPr b="1">
                <a:solidFill>
                  <a:schemeClr val="dk1"/>
                </a:solidFill>
              </a:defRPr>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sp>
        <p:nvSpPr>
          <p:cNvPr id="91" name="Google Shape;91;p6"/>
          <p:cNvSpPr txBox="1"/>
          <p:nvPr>
            <p:ph idx="22" type="subTitle"/>
          </p:nvPr>
        </p:nvSpPr>
        <p:spPr>
          <a:xfrm>
            <a:off x="2178663" y="2027390"/>
            <a:ext cx="314100" cy="3387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Clr>
                <a:schemeClr val="accent3"/>
              </a:buClr>
              <a:buSzPts val="1600"/>
              <a:buFont typeface="Urbanist"/>
              <a:buNone/>
              <a:defRPr b="1">
                <a:solidFill>
                  <a:schemeClr val="accent3"/>
                </a:solidFill>
              </a:defRPr>
            </a:lvl1pPr>
            <a:lvl2pPr lvl="1" algn="ctr">
              <a:lnSpc>
                <a:spcPct val="115000"/>
              </a:lnSpc>
              <a:spcBef>
                <a:spcPts val="0"/>
              </a:spcBef>
              <a:spcAft>
                <a:spcPts val="0"/>
              </a:spcAft>
              <a:buClr>
                <a:schemeClr val="accent3"/>
              </a:buClr>
              <a:buSzPts val="1600"/>
              <a:buNone/>
              <a:defRPr b="1" sz="1600">
                <a:solidFill>
                  <a:schemeClr val="accent3"/>
                </a:solidFill>
              </a:defRPr>
            </a:lvl2pPr>
            <a:lvl3pPr lvl="2" algn="ctr">
              <a:lnSpc>
                <a:spcPct val="115000"/>
              </a:lnSpc>
              <a:spcBef>
                <a:spcPts val="0"/>
              </a:spcBef>
              <a:spcAft>
                <a:spcPts val="0"/>
              </a:spcAft>
              <a:buClr>
                <a:schemeClr val="accent3"/>
              </a:buClr>
              <a:buSzPts val="1600"/>
              <a:buNone/>
              <a:defRPr b="1" sz="1600">
                <a:solidFill>
                  <a:schemeClr val="accent3"/>
                </a:solidFill>
              </a:defRPr>
            </a:lvl3pPr>
            <a:lvl4pPr lvl="3" algn="ctr">
              <a:lnSpc>
                <a:spcPct val="115000"/>
              </a:lnSpc>
              <a:spcBef>
                <a:spcPts val="0"/>
              </a:spcBef>
              <a:spcAft>
                <a:spcPts val="0"/>
              </a:spcAft>
              <a:buClr>
                <a:schemeClr val="accent3"/>
              </a:buClr>
              <a:buSzPts val="1600"/>
              <a:buNone/>
              <a:defRPr b="1" sz="1600">
                <a:solidFill>
                  <a:schemeClr val="accent3"/>
                </a:solidFill>
              </a:defRPr>
            </a:lvl4pPr>
            <a:lvl5pPr lvl="4" algn="ctr">
              <a:lnSpc>
                <a:spcPct val="115000"/>
              </a:lnSpc>
              <a:spcBef>
                <a:spcPts val="0"/>
              </a:spcBef>
              <a:spcAft>
                <a:spcPts val="0"/>
              </a:spcAft>
              <a:buClr>
                <a:schemeClr val="accent3"/>
              </a:buClr>
              <a:buSzPts val="1600"/>
              <a:buNone/>
              <a:defRPr b="1" sz="1600">
                <a:solidFill>
                  <a:schemeClr val="accent3"/>
                </a:solidFill>
              </a:defRPr>
            </a:lvl5pPr>
            <a:lvl6pPr lvl="5" algn="ctr">
              <a:lnSpc>
                <a:spcPct val="115000"/>
              </a:lnSpc>
              <a:spcBef>
                <a:spcPts val="0"/>
              </a:spcBef>
              <a:spcAft>
                <a:spcPts val="0"/>
              </a:spcAft>
              <a:buClr>
                <a:schemeClr val="accent3"/>
              </a:buClr>
              <a:buSzPts val="1600"/>
              <a:buNone/>
              <a:defRPr b="1" sz="1600">
                <a:solidFill>
                  <a:schemeClr val="accent3"/>
                </a:solidFill>
              </a:defRPr>
            </a:lvl6pPr>
            <a:lvl7pPr lvl="6" algn="ctr">
              <a:lnSpc>
                <a:spcPct val="115000"/>
              </a:lnSpc>
              <a:spcBef>
                <a:spcPts val="0"/>
              </a:spcBef>
              <a:spcAft>
                <a:spcPts val="0"/>
              </a:spcAft>
              <a:buClr>
                <a:schemeClr val="accent3"/>
              </a:buClr>
              <a:buSzPts val="1600"/>
              <a:buNone/>
              <a:defRPr b="1" sz="1600">
                <a:solidFill>
                  <a:schemeClr val="accent3"/>
                </a:solidFill>
              </a:defRPr>
            </a:lvl7pPr>
            <a:lvl8pPr lvl="7" algn="ctr">
              <a:lnSpc>
                <a:spcPct val="115000"/>
              </a:lnSpc>
              <a:spcBef>
                <a:spcPts val="0"/>
              </a:spcBef>
              <a:spcAft>
                <a:spcPts val="0"/>
              </a:spcAft>
              <a:buClr>
                <a:schemeClr val="accent3"/>
              </a:buClr>
              <a:buSzPts val="1600"/>
              <a:buNone/>
              <a:defRPr b="1" sz="1600">
                <a:solidFill>
                  <a:schemeClr val="accent3"/>
                </a:solidFill>
              </a:defRPr>
            </a:lvl8pPr>
            <a:lvl9pPr lvl="8" algn="ctr">
              <a:lnSpc>
                <a:spcPct val="115000"/>
              </a:lnSpc>
              <a:spcBef>
                <a:spcPts val="0"/>
              </a:spcBef>
              <a:spcAft>
                <a:spcPts val="0"/>
              </a:spcAft>
              <a:buClr>
                <a:schemeClr val="accent3"/>
              </a:buClr>
              <a:buSzPts val="1600"/>
              <a:buNone/>
              <a:defRPr b="1" sz="1600">
                <a:solidFill>
                  <a:schemeClr val="accent3"/>
                </a:solidFill>
              </a:defRPr>
            </a:lvl9pPr>
          </a:lstStyle>
          <a:p/>
        </p:txBody>
      </p:sp>
      <p:sp>
        <p:nvSpPr>
          <p:cNvPr id="92" name="Google Shape;92;p6"/>
          <p:cNvSpPr txBox="1"/>
          <p:nvPr>
            <p:ph idx="23" type="subTitle"/>
          </p:nvPr>
        </p:nvSpPr>
        <p:spPr>
          <a:xfrm>
            <a:off x="3974250" y="2027390"/>
            <a:ext cx="314100" cy="3387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Clr>
                <a:schemeClr val="accent3"/>
              </a:buClr>
              <a:buSzPts val="1600"/>
              <a:buFont typeface="Urbanist"/>
              <a:buNone/>
              <a:defRPr b="1">
                <a:solidFill>
                  <a:schemeClr val="accent3"/>
                </a:solidFill>
              </a:defRPr>
            </a:lvl1pPr>
            <a:lvl2pPr lvl="1" algn="ctr">
              <a:lnSpc>
                <a:spcPct val="115000"/>
              </a:lnSpc>
              <a:spcBef>
                <a:spcPts val="0"/>
              </a:spcBef>
              <a:spcAft>
                <a:spcPts val="0"/>
              </a:spcAft>
              <a:buClr>
                <a:schemeClr val="accent3"/>
              </a:buClr>
              <a:buSzPts val="1600"/>
              <a:buNone/>
              <a:defRPr b="1" sz="1600">
                <a:solidFill>
                  <a:schemeClr val="accent3"/>
                </a:solidFill>
              </a:defRPr>
            </a:lvl2pPr>
            <a:lvl3pPr lvl="2" algn="ctr">
              <a:lnSpc>
                <a:spcPct val="115000"/>
              </a:lnSpc>
              <a:spcBef>
                <a:spcPts val="0"/>
              </a:spcBef>
              <a:spcAft>
                <a:spcPts val="0"/>
              </a:spcAft>
              <a:buClr>
                <a:schemeClr val="accent3"/>
              </a:buClr>
              <a:buSzPts val="1600"/>
              <a:buNone/>
              <a:defRPr b="1" sz="1600">
                <a:solidFill>
                  <a:schemeClr val="accent3"/>
                </a:solidFill>
              </a:defRPr>
            </a:lvl3pPr>
            <a:lvl4pPr lvl="3" algn="ctr">
              <a:lnSpc>
                <a:spcPct val="115000"/>
              </a:lnSpc>
              <a:spcBef>
                <a:spcPts val="0"/>
              </a:spcBef>
              <a:spcAft>
                <a:spcPts val="0"/>
              </a:spcAft>
              <a:buClr>
                <a:schemeClr val="accent3"/>
              </a:buClr>
              <a:buSzPts val="1600"/>
              <a:buNone/>
              <a:defRPr b="1" sz="1600">
                <a:solidFill>
                  <a:schemeClr val="accent3"/>
                </a:solidFill>
              </a:defRPr>
            </a:lvl4pPr>
            <a:lvl5pPr lvl="4" algn="ctr">
              <a:lnSpc>
                <a:spcPct val="115000"/>
              </a:lnSpc>
              <a:spcBef>
                <a:spcPts val="0"/>
              </a:spcBef>
              <a:spcAft>
                <a:spcPts val="0"/>
              </a:spcAft>
              <a:buClr>
                <a:schemeClr val="accent3"/>
              </a:buClr>
              <a:buSzPts val="1600"/>
              <a:buNone/>
              <a:defRPr b="1" sz="1600">
                <a:solidFill>
                  <a:schemeClr val="accent3"/>
                </a:solidFill>
              </a:defRPr>
            </a:lvl5pPr>
            <a:lvl6pPr lvl="5" algn="ctr">
              <a:lnSpc>
                <a:spcPct val="115000"/>
              </a:lnSpc>
              <a:spcBef>
                <a:spcPts val="0"/>
              </a:spcBef>
              <a:spcAft>
                <a:spcPts val="0"/>
              </a:spcAft>
              <a:buClr>
                <a:schemeClr val="accent3"/>
              </a:buClr>
              <a:buSzPts val="1600"/>
              <a:buNone/>
              <a:defRPr b="1" sz="1600">
                <a:solidFill>
                  <a:schemeClr val="accent3"/>
                </a:solidFill>
              </a:defRPr>
            </a:lvl6pPr>
            <a:lvl7pPr lvl="6" algn="ctr">
              <a:lnSpc>
                <a:spcPct val="115000"/>
              </a:lnSpc>
              <a:spcBef>
                <a:spcPts val="0"/>
              </a:spcBef>
              <a:spcAft>
                <a:spcPts val="0"/>
              </a:spcAft>
              <a:buClr>
                <a:schemeClr val="accent3"/>
              </a:buClr>
              <a:buSzPts val="1600"/>
              <a:buNone/>
              <a:defRPr b="1" sz="1600">
                <a:solidFill>
                  <a:schemeClr val="accent3"/>
                </a:solidFill>
              </a:defRPr>
            </a:lvl7pPr>
            <a:lvl8pPr lvl="7" algn="ctr">
              <a:lnSpc>
                <a:spcPct val="115000"/>
              </a:lnSpc>
              <a:spcBef>
                <a:spcPts val="0"/>
              </a:spcBef>
              <a:spcAft>
                <a:spcPts val="0"/>
              </a:spcAft>
              <a:buClr>
                <a:schemeClr val="accent3"/>
              </a:buClr>
              <a:buSzPts val="1600"/>
              <a:buNone/>
              <a:defRPr b="1" sz="1600">
                <a:solidFill>
                  <a:schemeClr val="accent3"/>
                </a:solidFill>
              </a:defRPr>
            </a:lvl8pPr>
            <a:lvl9pPr lvl="8" algn="ctr">
              <a:lnSpc>
                <a:spcPct val="115000"/>
              </a:lnSpc>
              <a:spcBef>
                <a:spcPts val="0"/>
              </a:spcBef>
              <a:spcAft>
                <a:spcPts val="0"/>
              </a:spcAft>
              <a:buClr>
                <a:schemeClr val="accent3"/>
              </a:buClr>
              <a:buSzPts val="1600"/>
              <a:buNone/>
              <a:defRPr b="1" sz="1600">
                <a:solidFill>
                  <a:schemeClr val="accent3"/>
                </a:solidFill>
              </a:defRPr>
            </a:lvl9pPr>
          </a:lstStyle>
          <a:p/>
        </p:txBody>
      </p:sp>
      <p:sp>
        <p:nvSpPr>
          <p:cNvPr id="93" name="Google Shape;93;p6"/>
          <p:cNvSpPr txBox="1"/>
          <p:nvPr>
            <p:ph idx="24" type="subTitle"/>
          </p:nvPr>
        </p:nvSpPr>
        <p:spPr>
          <a:xfrm>
            <a:off x="5789675" y="2027390"/>
            <a:ext cx="314100" cy="3387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Clr>
                <a:schemeClr val="accent3"/>
              </a:buClr>
              <a:buSzPts val="1600"/>
              <a:buFont typeface="Urbanist"/>
              <a:buNone/>
              <a:defRPr b="1">
                <a:solidFill>
                  <a:schemeClr val="accent3"/>
                </a:solidFill>
              </a:defRPr>
            </a:lvl1pPr>
            <a:lvl2pPr lvl="1" algn="ctr">
              <a:lnSpc>
                <a:spcPct val="115000"/>
              </a:lnSpc>
              <a:spcBef>
                <a:spcPts val="0"/>
              </a:spcBef>
              <a:spcAft>
                <a:spcPts val="0"/>
              </a:spcAft>
              <a:buClr>
                <a:schemeClr val="accent3"/>
              </a:buClr>
              <a:buSzPts val="1600"/>
              <a:buNone/>
              <a:defRPr b="1" sz="1600">
                <a:solidFill>
                  <a:schemeClr val="accent3"/>
                </a:solidFill>
              </a:defRPr>
            </a:lvl2pPr>
            <a:lvl3pPr lvl="2" algn="ctr">
              <a:lnSpc>
                <a:spcPct val="115000"/>
              </a:lnSpc>
              <a:spcBef>
                <a:spcPts val="0"/>
              </a:spcBef>
              <a:spcAft>
                <a:spcPts val="0"/>
              </a:spcAft>
              <a:buClr>
                <a:schemeClr val="accent3"/>
              </a:buClr>
              <a:buSzPts val="1600"/>
              <a:buNone/>
              <a:defRPr b="1" sz="1600">
                <a:solidFill>
                  <a:schemeClr val="accent3"/>
                </a:solidFill>
              </a:defRPr>
            </a:lvl3pPr>
            <a:lvl4pPr lvl="3" algn="ctr">
              <a:lnSpc>
                <a:spcPct val="115000"/>
              </a:lnSpc>
              <a:spcBef>
                <a:spcPts val="0"/>
              </a:spcBef>
              <a:spcAft>
                <a:spcPts val="0"/>
              </a:spcAft>
              <a:buClr>
                <a:schemeClr val="accent3"/>
              </a:buClr>
              <a:buSzPts val="1600"/>
              <a:buNone/>
              <a:defRPr b="1" sz="1600">
                <a:solidFill>
                  <a:schemeClr val="accent3"/>
                </a:solidFill>
              </a:defRPr>
            </a:lvl4pPr>
            <a:lvl5pPr lvl="4" algn="ctr">
              <a:lnSpc>
                <a:spcPct val="115000"/>
              </a:lnSpc>
              <a:spcBef>
                <a:spcPts val="0"/>
              </a:spcBef>
              <a:spcAft>
                <a:spcPts val="0"/>
              </a:spcAft>
              <a:buClr>
                <a:schemeClr val="accent3"/>
              </a:buClr>
              <a:buSzPts val="1600"/>
              <a:buNone/>
              <a:defRPr b="1" sz="1600">
                <a:solidFill>
                  <a:schemeClr val="accent3"/>
                </a:solidFill>
              </a:defRPr>
            </a:lvl5pPr>
            <a:lvl6pPr lvl="5" algn="ctr">
              <a:lnSpc>
                <a:spcPct val="115000"/>
              </a:lnSpc>
              <a:spcBef>
                <a:spcPts val="0"/>
              </a:spcBef>
              <a:spcAft>
                <a:spcPts val="0"/>
              </a:spcAft>
              <a:buClr>
                <a:schemeClr val="accent3"/>
              </a:buClr>
              <a:buSzPts val="1600"/>
              <a:buNone/>
              <a:defRPr b="1" sz="1600">
                <a:solidFill>
                  <a:schemeClr val="accent3"/>
                </a:solidFill>
              </a:defRPr>
            </a:lvl6pPr>
            <a:lvl7pPr lvl="6" algn="ctr">
              <a:lnSpc>
                <a:spcPct val="115000"/>
              </a:lnSpc>
              <a:spcBef>
                <a:spcPts val="0"/>
              </a:spcBef>
              <a:spcAft>
                <a:spcPts val="0"/>
              </a:spcAft>
              <a:buClr>
                <a:schemeClr val="accent3"/>
              </a:buClr>
              <a:buSzPts val="1600"/>
              <a:buNone/>
              <a:defRPr b="1" sz="1600">
                <a:solidFill>
                  <a:schemeClr val="accent3"/>
                </a:solidFill>
              </a:defRPr>
            </a:lvl7pPr>
            <a:lvl8pPr lvl="7" algn="ctr">
              <a:lnSpc>
                <a:spcPct val="115000"/>
              </a:lnSpc>
              <a:spcBef>
                <a:spcPts val="0"/>
              </a:spcBef>
              <a:spcAft>
                <a:spcPts val="0"/>
              </a:spcAft>
              <a:buClr>
                <a:schemeClr val="accent3"/>
              </a:buClr>
              <a:buSzPts val="1600"/>
              <a:buNone/>
              <a:defRPr b="1" sz="1600">
                <a:solidFill>
                  <a:schemeClr val="accent3"/>
                </a:solidFill>
              </a:defRPr>
            </a:lvl8pPr>
            <a:lvl9pPr lvl="8" algn="ctr">
              <a:lnSpc>
                <a:spcPct val="115000"/>
              </a:lnSpc>
              <a:spcBef>
                <a:spcPts val="0"/>
              </a:spcBef>
              <a:spcAft>
                <a:spcPts val="0"/>
              </a:spcAft>
              <a:buClr>
                <a:schemeClr val="accent3"/>
              </a:buClr>
              <a:buSzPts val="1600"/>
              <a:buNone/>
              <a:defRPr b="1" sz="1600">
                <a:solidFill>
                  <a:schemeClr val="accent3"/>
                </a:solidFill>
              </a:defRPr>
            </a:lvl9pPr>
          </a:lstStyle>
          <a:p/>
        </p:txBody>
      </p:sp>
      <p:sp>
        <p:nvSpPr>
          <p:cNvPr id="94" name="Google Shape;94;p6"/>
          <p:cNvSpPr txBox="1"/>
          <p:nvPr>
            <p:ph idx="25" type="subTitle"/>
          </p:nvPr>
        </p:nvSpPr>
        <p:spPr>
          <a:xfrm>
            <a:off x="7605089" y="2027390"/>
            <a:ext cx="314100" cy="3387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Clr>
                <a:schemeClr val="accent3"/>
              </a:buClr>
              <a:buSzPts val="1600"/>
              <a:buFont typeface="Urbanist"/>
              <a:buNone/>
              <a:defRPr b="1">
                <a:solidFill>
                  <a:schemeClr val="accent3"/>
                </a:solidFill>
              </a:defRPr>
            </a:lvl1pPr>
            <a:lvl2pPr lvl="1" algn="ctr">
              <a:lnSpc>
                <a:spcPct val="115000"/>
              </a:lnSpc>
              <a:spcBef>
                <a:spcPts val="0"/>
              </a:spcBef>
              <a:spcAft>
                <a:spcPts val="0"/>
              </a:spcAft>
              <a:buClr>
                <a:schemeClr val="accent3"/>
              </a:buClr>
              <a:buSzPts val="1600"/>
              <a:buNone/>
              <a:defRPr b="1" sz="1600">
                <a:solidFill>
                  <a:schemeClr val="accent3"/>
                </a:solidFill>
              </a:defRPr>
            </a:lvl2pPr>
            <a:lvl3pPr lvl="2" algn="ctr">
              <a:lnSpc>
                <a:spcPct val="115000"/>
              </a:lnSpc>
              <a:spcBef>
                <a:spcPts val="0"/>
              </a:spcBef>
              <a:spcAft>
                <a:spcPts val="0"/>
              </a:spcAft>
              <a:buClr>
                <a:schemeClr val="accent3"/>
              </a:buClr>
              <a:buSzPts val="1600"/>
              <a:buNone/>
              <a:defRPr b="1" sz="1600">
                <a:solidFill>
                  <a:schemeClr val="accent3"/>
                </a:solidFill>
              </a:defRPr>
            </a:lvl3pPr>
            <a:lvl4pPr lvl="3" algn="ctr">
              <a:lnSpc>
                <a:spcPct val="115000"/>
              </a:lnSpc>
              <a:spcBef>
                <a:spcPts val="0"/>
              </a:spcBef>
              <a:spcAft>
                <a:spcPts val="0"/>
              </a:spcAft>
              <a:buClr>
                <a:schemeClr val="accent3"/>
              </a:buClr>
              <a:buSzPts val="1600"/>
              <a:buNone/>
              <a:defRPr b="1" sz="1600">
                <a:solidFill>
                  <a:schemeClr val="accent3"/>
                </a:solidFill>
              </a:defRPr>
            </a:lvl4pPr>
            <a:lvl5pPr lvl="4" algn="ctr">
              <a:lnSpc>
                <a:spcPct val="115000"/>
              </a:lnSpc>
              <a:spcBef>
                <a:spcPts val="0"/>
              </a:spcBef>
              <a:spcAft>
                <a:spcPts val="0"/>
              </a:spcAft>
              <a:buClr>
                <a:schemeClr val="accent3"/>
              </a:buClr>
              <a:buSzPts val="1600"/>
              <a:buNone/>
              <a:defRPr b="1" sz="1600">
                <a:solidFill>
                  <a:schemeClr val="accent3"/>
                </a:solidFill>
              </a:defRPr>
            </a:lvl5pPr>
            <a:lvl6pPr lvl="5" algn="ctr">
              <a:lnSpc>
                <a:spcPct val="115000"/>
              </a:lnSpc>
              <a:spcBef>
                <a:spcPts val="0"/>
              </a:spcBef>
              <a:spcAft>
                <a:spcPts val="0"/>
              </a:spcAft>
              <a:buClr>
                <a:schemeClr val="accent3"/>
              </a:buClr>
              <a:buSzPts val="1600"/>
              <a:buNone/>
              <a:defRPr b="1" sz="1600">
                <a:solidFill>
                  <a:schemeClr val="accent3"/>
                </a:solidFill>
              </a:defRPr>
            </a:lvl6pPr>
            <a:lvl7pPr lvl="6" algn="ctr">
              <a:lnSpc>
                <a:spcPct val="115000"/>
              </a:lnSpc>
              <a:spcBef>
                <a:spcPts val="0"/>
              </a:spcBef>
              <a:spcAft>
                <a:spcPts val="0"/>
              </a:spcAft>
              <a:buClr>
                <a:schemeClr val="accent3"/>
              </a:buClr>
              <a:buSzPts val="1600"/>
              <a:buNone/>
              <a:defRPr b="1" sz="1600">
                <a:solidFill>
                  <a:schemeClr val="accent3"/>
                </a:solidFill>
              </a:defRPr>
            </a:lvl7pPr>
            <a:lvl8pPr lvl="7" algn="ctr">
              <a:lnSpc>
                <a:spcPct val="115000"/>
              </a:lnSpc>
              <a:spcBef>
                <a:spcPts val="0"/>
              </a:spcBef>
              <a:spcAft>
                <a:spcPts val="0"/>
              </a:spcAft>
              <a:buClr>
                <a:schemeClr val="accent3"/>
              </a:buClr>
              <a:buSzPts val="1600"/>
              <a:buNone/>
              <a:defRPr b="1" sz="1600">
                <a:solidFill>
                  <a:schemeClr val="accent3"/>
                </a:solidFill>
              </a:defRPr>
            </a:lvl8pPr>
            <a:lvl9pPr lvl="8" algn="ctr">
              <a:lnSpc>
                <a:spcPct val="115000"/>
              </a:lnSpc>
              <a:spcBef>
                <a:spcPts val="0"/>
              </a:spcBef>
              <a:spcAft>
                <a:spcPts val="0"/>
              </a:spcAft>
              <a:buClr>
                <a:schemeClr val="accent3"/>
              </a:buClr>
              <a:buSzPts val="1600"/>
              <a:buNone/>
              <a:defRPr b="1" sz="1600">
                <a:solidFill>
                  <a:schemeClr val="accent3"/>
                </a:solidFill>
              </a:defRPr>
            </a:lvl9pPr>
          </a:lstStyle>
          <a:p/>
        </p:txBody>
      </p:sp>
      <p:sp>
        <p:nvSpPr>
          <p:cNvPr id="95" name="Google Shape;95;p6"/>
          <p:cNvSpPr txBox="1"/>
          <p:nvPr>
            <p:ph idx="26" type="body"/>
          </p:nvPr>
        </p:nvSpPr>
        <p:spPr>
          <a:xfrm>
            <a:off x="7450350" y="2952175"/>
            <a:ext cx="1458000" cy="8121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Clr>
                <a:schemeClr val="lt1"/>
              </a:buClr>
              <a:buSzPts val="1000"/>
              <a:buFont typeface="Urbanist"/>
              <a:buChar char="●"/>
              <a:defRPr sz="1000"/>
            </a:lvl1pPr>
            <a:lvl2pPr indent="-292100" lvl="1" marL="914400" algn="l">
              <a:lnSpc>
                <a:spcPct val="115000"/>
              </a:lnSpc>
              <a:spcBef>
                <a:spcPts val="0"/>
              </a:spcBef>
              <a:spcAft>
                <a:spcPts val="0"/>
              </a:spcAft>
              <a:buClr>
                <a:schemeClr val="lt1"/>
              </a:buClr>
              <a:buSzPts val="1000"/>
              <a:buFont typeface="Urbanist"/>
              <a:buChar char="○"/>
              <a:defRPr sz="1000"/>
            </a:lvl2pPr>
            <a:lvl3pPr indent="-292100" lvl="2" marL="1371600" algn="l">
              <a:lnSpc>
                <a:spcPct val="115000"/>
              </a:lnSpc>
              <a:spcBef>
                <a:spcPts val="0"/>
              </a:spcBef>
              <a:spcAft>
                <a:spcPts val="0"/>
              </a:spcAft>
              <a:buClr>
                <a:schemeClr val="lt1"/>
              </a:buClr>
              <a:buSzPts val="1000"/>
              <a:buFont typeface="Urbanist"/>
              <a:buChar char="■"/>
              <a:defRPr sz="1000"/>
            </a:lvl3pPr>
            <a:lvl4pPr indent="-292100" lvl="3" marL="1828800" algn="l">
              <a:lnSpc>
                <a:spcPct val="115000"/>
              </a:lnSpc>
              <a:spcBef>
                <a:spcPts val="0"/>
              </a:spcBef>
              <a:spcAft>
                <a:spcPts val="0"/>
              </a:spcAft>
              <a:buClr>
                <a:schemeClr val="lt1"/>
              </a:buClr>
              <a:buSzPts val="1000"/>
              <a:buFont typeface="Urbanist"/>
              <a:buChar char="●"/>
              <a:defRPr sz="1000"/>
            </a:lvl4pPr>
            <a:lvl5pPr indent="-292100" lvl="4" marL="2286000" algn="l">
              <a:lnSpc>
                <a:spcPct val="115000"/>
              </a:lnSpc>
              <a:spcBef>
                <a:spcPts val="0"/>
              </a:spcBef>
              <a:spcAft>
                <a:spcPts val="0"/>
              </a:spcAft>
              <a:buClr>
                <a:schemeClr val="lt1"/>
              </a:buClr>
              <a:buSzPts val="1000"/>
              <a:buFont typeface="Urbanist"/>
              <a:buChar char="○"/>
              <a:defRPr sz="1000"/>
            </a:lvl5pPr>
            <a:lvl6pPr indent="-292100" lvl="5" marL="2743200" algn="l">
              <a:lnSpc>
                <a:spcPct val="115000"/>
              </a:lnSpc>
              <a:spcBef>
                <a:spcPts val="0"/>
              </a:spcBef>
              <a:spcAft>
                <a:spcPts val="0"/>
              </a:spcAft>
              <a:buClr>
                <a:schemeClr val="lt1"/>
              </a:buClr>
              <a:buSzPts val="1000"/>
              <a:buFont typeface="Urbanist"/>
              <a:buChar char="■"/>
              <a:defRPr sz="1000"/>
            </a:lvl6pPr>
            <a:lvl7pPr indent="-292100" lvl="6" marL="3200400" algn="l">
              <a:lnSpc>
                <a:spcPct val="115000"/>
              </a:lnSpc>
              <a:spcBef>
                <a:spcPts val="0"/>
              </a:spcBef>
              <a:spcAft>
                <a:spcPts val="0"/>
              </a:spcAft>
              <a:buClr>
                <a:schemeClr val="lt1"/>
              </a:buClr>
              <a:buSzPts val="1000"/>
              <a:buFont typeface="Urbanist"/>
              <a:buChar char="●"/>
              <a:defRPr sz="1000"/>
            </a:lvl7pPr>
            <a:lvl8pPr indent="-292100" lvl="7" marL="3657600" algn="l">
              <a:lnSpc>
                <a:spcPct val="115000"/>
              </a:lnSpc>
              <a:spcBef>
                <a:spcPts val="0"/>
              </a:spcBef>
              <a:spcAft>
                <a:spcPts val="0"/>
              </a:spcAft>
              <a:buClr>
                <a:schemeClr val="lt1"/>
              </a:buClr>
              <a:buSzPts val="1000"/>
              <a:buFont typeface="Urbanist"/>
              <a:buChar char="○"/>
              <a:defRPr sz="1000"/>
            </a:lvl8pPr>
            <a:lvl9pPr indent="-292100" lvl="8" marL="4114800" algn="l">
              <a:lnSpc>
                <a:spcPct val="115000"/>
              </a:lnSpc>
              <a:spcBef>
                <a:spcPts val="0"/>
              </a:spcBef>
              <a:spcAft>
                <a:spcPts val="0"/>
              </a:spcAft>
              <a:buClr>
                <a:schemeClr val="lt1"/>
              </a:buClr>
              <a:buSzPts val="1000"/>
              <a:buFont typeface="Urbanist"/>
              <a:buChar char="■"/>
              <a:defRPr sz="1000"/>
            </a:lvl9pPr>
          </a:lstStyle>
          <a:p/>
        </p:txBody>
      </p:sp>
      <p:sp>
        <p:nvSpPr>
          <p:cNvPr id="96" name="Google Shape;96;p6"/>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97" name="Google Shape;97;p6"/>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7_1_1_1_1_1_1_1_1_1_1_1_1_1_1_1_1_1">
    <p:spTree>
      <p:nvGrpSpPr>
        <p:cNvPr id="98" name="Shape 98"/>
        <p:cNvGrpSpPr/>
        <p:nvPr/>
      </p:nvGrpSpPr>
      <p:grpSpPr>
        <a:xfrm>
          <a:off x="0" y="0"/>
          <a:ext cx="0" cy="0"/>
          <a:chOff x="0" y="0"/>
          <a:chExt cx="0" cy="0"/>
        </a:xfrm>
      </p:grpSpPr>
      <p:pic>
        <p:nvPicPr>
          <p:cNvPr id="99" name="Google Shape;99;p7"/>
          <p:cNvPicPr preferRelativeResize="0"/>
          <p:nvPr/>
        </p:nvPicPr>
        <p:blipFill rotWithShape="1">
          <a:blip r:embed="rId2">
            <a:alphaModFix/>
          </a:blip>
          <a:srcRect b="14588" l="0" r="15469" t="0"/>
          <a:stretch/>
        </p:blipFill>
        <p:spPr>
          <a:xfrm flipH="1">
            <a:off x="4571999" y="2061075"/>
            <a:ext cx="4572001" cy="3082424"/>
          </a:xfrm>
          <a:prstGeom prst="rect">
            <a:avLst/>
          </a:prstGeom>
          <a:noFill/>
          <a:ln>
            <a:noFill/>
          </a:ln>
        </p:spPr>
      </p:pic>
      <p:cxnSp>
        <p:nvCxnSpPr>
          <p:cNvPr id="100" name="Google Shape;100;p7"/>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
        <p:nvSpPr>
          <p:cNvPr id="101" name="Google Shape;101;p7"/>
          <p:cNvSpPr txBox="1"/>
          <p:nvPr>
            <p:ph idx="1"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02" name="Google Shape;102;p7"/>
          <p:cNvSpPr txBox="1"/>
          <p:nvPr>
            <p:ph idx="2"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03" name="Google Shape;103;p7"/>
          <p:cNvSpPr txBox="1"/>
          <p:nvPr>
            <p:ph idx="3"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04" name="Google Shape;104;p7"/>
          <p:cNvSpPr txBox="1"/>
          <p:nvPr>
            <p:ph idx="4" type="subTitle"/>
          </p:nvPr>
        </p:nvSpPr>
        <p:spPr>
          <a:xfrm>
            <a:off x="228600" y="228600"/>
            <a:ext cx="29208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sp>
        <p:nvSpPr>
          <p:cNvPr id="105" name="Google Shape;105;p7"/>
          <p:cNvSpPr txBox="1"/>
          <p:nvPr>
            <p:ph type="title"/>
          </p:nvPr>
        </p:nvSpPr>
        <p:spPr>
          <a:xfrm>
            <a:off x="355225" y="1775475"/>
            <a:ext cx="1862100" cy="293100"/>
          </a:xfrm>
          <a:prstGeom prst="rect">
            <a:avLst/>
          </a:prstGeom>
          <a:noFill/>
          <a:ln>
            <a:noFill/>
          </a:ln>
        </p:spPr>
        <p:txBody>
          <a:bodyPr anchorCtr="0" anchor="b" bIns="91425" lIns="0" spcFirstLastPara="1" rIns="91425" wrap="square" tIns="0">
            <a:noAutofit/>
          </a:bodyPr>
          <a:lstStyle>
            <a:lvl1pPr lvl="0" algn="l">
              <a:lnSpc>
                <a:spcPct val="100000"/>
              </a:lnSpc>
              <a:spcBef>
                <a:spcPts val="0"/>
              </a:spcBef>
              <a:spcAft>
                <a:spcPts val="0"/>
              </a:spcAft>
              <a:buClr>
                <a:schemeClr val="accent3"/>
              </a:buClr>
              <a:buSzPts val="3000"/>
              <a:buFont typeface="Urbanist"/>
              <a:buNone/>
              <a:defRPr sz="1800">
                <a:solidFill>
                  <a:schemeClr val="accent3"/>
                </a:solidFill>
              </a:defRPr>
            </a:lvl1pPr>
            <a:lvl2pPr lvl="1" algn="l">
              <a:lnSpc>
                <a:spcPct val="100000"/>
              </a:lnSpc>
              <a:spcBef>
                <a:spcPts val="0"/>
              </a:spcBef>
              <a:spcAft>
                <a:spcPts val="0"/>
              </a:spcAft>
              <a:buClr>
                <a:schemeClr val="accent3"/>
              </a:buClr>
              <a:buSzPts val="3000"/>
              <a:buFont typeface="Urbanist"/>
              <a:buNone/>
              <a:defRPr>
                <a:solidFill>
                  <a:schemeClr val="accent3"/>
                </a:solidFill>
              </a:defRPr>
            </a:lvl2pPr>
            <a:lvl3pPr lvl="2" algn="l">
              <a:lnSpc>
                <a:spcPct val="100000"/>
              </a:lnSpc>
              <a:spcBef>
                <a:spcPts val="0"/>
              </a:spcBef>
              <a:spcAft>
                <a:spcPts val="0"/>
              </a:spcAft>
              <a:buClr>
                <a:schemeClr val="accent3"/>
              </a:buClr>
              <a:buSzPts val="3000"/>
              <a:buFont typeface="Urbanist"/>
              <a:buNone/>
              <a:defRPr>
                <a:solidFill>
                  <a:schemeClr val="accent3"/>
                </a:solidFill>
              </a:defRPr>
            </a:lvl3pPr>
            <a:lvl4pPr lvl="3" algn="l">
              <a:lnSpc>
                <a:spcPct val="100000"/>
              </a:lnSpc>
              <a:spcBef>
                <a:spcPts val="0"/>
              </a:spcBef>
              <a:spcAft>
                <a:spcPts val="0"/>
              </a:spcAft>
              <a:buClr>
                <a:schemeClr val="accent3"/>
              </a:buClr>
              <a:buSzPts val="3000"/>
              <a:buFont typeface="Urbanist"/>
              <a:buNone/>
              <a:defRPr>
                <a:solidFill>
                  <a:schemeClr val="accent3"/>
                </a:solidFill>
              </a:defRPr>
            </a:lvl4pPr>
            <a:lvl5pPr lvl="4" algn="l">
              <a:lnSpc>
                <a:spcPct val="100000"/>
              </a:lnSpc>
              <a:spcBef>
                <a:spcPts val="0"/>
              </a:spcBef>
              <a:spcAft>
                <a:spcPts val="0"/>
              </a:spcAft>
              <a:buClr>
                <a:schemeClr val="accent3"/>
              </a:buClr>
              <a:buSzPts val="3000"/>
              <a:buFont typeface="Urbanist"/>
              <a:buNone/>
              <a:defRPr>
                <a:solidFill>
                  <a:schemeClr val="accent3"/>
                </a:solidFill>
              </a:defRPr>
            </a:lvl5pPr>
            <a:lvl6pPr lvl="5" algn="l">
              <a:lnSpc>
                <a:spcPct val="100000"/>
              </a:lnSpc>
              <a:spcBef>
                <a:spcPts val="0"/>
              </a:spcBef>
              <a:spcAft>
                <a:spcPts val="0"/>
              </a:spcAft>
              <a:buClr>
                <a:schemeClr val="accent3"/>
              </a:buClr>
              <a:buSzPts val="3000"/>
              <a:buFont typeface="Urbanist"/>
              <a:buNone/>
              <a:defRPr>
                <a:solidFill>
                  <a:schemeClr val="accent3"/>
                </a:solidFill>
              </a:defRPr>
            </a:lvl6pPr>
            <a:lvl7pPr lvl="6" algn="l">
              <a:lnSpc>
                <a:spcPct val="100000"/>
              </a:lnSpc>
              <a:spcBef>
                <a:spcPts val="0"/>
              </a:spcBef>
              <a:spcAft>
                <a:spcPts val="0"/>
              </a:spcAft>
              <a:buClr>
                <a:schemeClr val="accent3"/>
              </a:buClr>
              <a:buSzPts val="3000"/>
              <a:buFont typeface="Urbanist"/>
              <a:buNone/>
              <a:defRPr>
                <a:solidFill>
                  <a:schemeClr val="accent3"/>
                </a:solidFill>
              </a:defRPr>
            </a:lvl7pPr>
            <a:lvl8pPr lvl="7" algn="l">
              <a:lnSpc>
                <a:spcPct val="100000"/>
              </a:lnSpc>
              <a:spcBef>
                <a:spcPts val="0"/>
              </a:spcBef>
              <a:spcAft>
                <a:spcPts val="0"/>
              </a:spcAft>
              <a:buClr>
                <a:schemeClr val="accent3"/>
              </a:buClr>
              <a:buSzPts val="3000"/>
              <a:buFont typeface="Urbanist"/>
              <a:buNone/>
              <a:defRPr>
                <a:solidFill>
                  <a:schemeClr val="accent3"/>
                </a:solidFill>
              </a:defRPr>
            </a:lvl8pPr>
            <a:lvl9pPr lvl="8" algn="l">
              <a:lnSpc>
                <a:spcPct val="100000"/>
              </a:lnSpc>
              <a:spcBef>
                <a:spcPts val="0"/>
              </a:spcBef>
              <a:spcAft>
                <a:spcPts val="0"/>
              </a:spcAft>
              <a:buClr>
                <a:schemeClr val="accent3"/>
              </a:buClr>
              <a:buSzPts val="3000"/>
              <a:buFont typeface="Urbanist"/>
              <a:buNone/>
              <a:defRPr>
                <a:solidFill>
                  <a:schemeClr val="accent3"/>
                </a:solidFill>
              </a:defRPr>
            </a:lvl9pPr>
          </a:lstStyle>
          <a:p/>
        </p:txBody>
      </p:sp>
      <p:sp>
        <p:nvSpPr>
          <p:cNvPr id="106" name="Google Shape;106;p7"/>
          <p:cNvSpPr txBox="1"/>
          <p:nvPr>
            <p:ph idx="5" type="subTitle"/>
          </p:nvPr>
        </p:nvSpPr>
        <p:spPr>
          <a:xfrm>
            <a:off x="355225" y="2161825"/>
            <a:ext cx="1974600" cy="2046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3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107" name="Google Shape;107;p7"/>
          <p:cNvSpPr txBox="1"/>
          <p:nvPr>
            <p:ph idx="6" type="body"/>
          </p:nvPr>
        </p:nvSpPr>
        <p:spPr>
          <a:xfrm>
            <a:off x="355225" y="2465025"/>
            <a:ext cx="1826700" cy="477900"/>
          </a:xfrm>
          <a:prstGeom prst="rect">
            <a:avLst/>
          </a:prstGeom>
          <a:noFill/>
          <a:ln>
            <a:noFill/>
          </a:ln>
        </p:spPr>
        <p:txBody>
          <a:bodyPr anchorCtr="0" anchor="t" bIns="91425" lIns="0" spcFirstLastPara="1" rIns="91425" wrap="square" tIns="0">
            <a:noAutofit/>
          </a:bodyPr>
          <a:lstStyle>
            <a:lvl1pPr indent="-279400" lvl="0" marL="457200" algn="l">
              <a:lnSpc>
                <a:spcPct val="115000"/>
              </a:lnSpc>
              <a:spcBef>
                <a:spcPts val="0"/>
              </a:spcBef>
              <a:spcAft>
                <a:spcPts val="0"/>
              </a:spcAft>
              <a:buClr>
                <a:schemeClr val="dk2"/>
              </a:buClr>
              <a:buSzPts val="800"/>
              <a:buFont typeface="Urbanist"/>
              <a:buChar char="●"/>
              <a:defRPr sz="800">
                <a:solidFill>
                  <a:schemeClr val="dk2"/>
                </a:solidFill>
              </a:defRPr>
            </a:lvl1pPr>
            <a:lvl2pPr indent="-279400" lvl="1" marL="914400" algn="l">
              <a:lnSpc>
                <a:spcPct val="115000"/>
              </a:lnSpc>
              <a:spcBef>
                <a:spcPts val="0"/>
              </a:spcBef>
              <a:spcAft>
                <a:spcPts val="0"/>
              </a:spcAft>
              <a:buClr>
                <a:schemeClr val="dk2"/>
              </a:buClr>
              <a:buSzPts val="800"/>
              <a:buFont typeface="Urbanist"/>
              <a:buChar char="○"/>
              <a:defRPr sz="800">
                <a:solidFill>
                  <a:schemeClr val="dk2"/>
                </a:solidFill>
              </a:defRPr>
            </a:lvl2pPr>
            <a:lvl3pPr indent="-279400" lvl="2" marL="1371600" algn="l">
              <a:lnSpc>
                <a:spcPct val="115000"/>
              </a:lnSpc>
              <a:spcBef>
                <a:spcPts val="0"/>
              </a:spcBef>
              <a:spcAft>
                <a:spcPts val="0"/>
              </a:spcAft>
              <a:buClr>
                <a:schemeClr val="dk2"/>
              </a:buClr>
              <a:buSzPts val="800"/>
              <a:buFont typeface="Urbanist"/>
              <a:buChar char="■"/>
              <a:defRPr sz="800">
                <a:solidFill>
                  <a:schemeClr val="dk2"/>
                </a:solidFill>
              </a:defRPr>
            </a:lvl3pPr>
            <a:lvl4pPr indent="-279400" lvl="3" marL="1828800" algn="l">
              <a:lnSpc>
                <a:spcPct val="115000"/>
              </a:lnSpc>
              <a:spcBef>
                <a:spcPts val="0"/>
              </a:spcBef>
              <a:spcAft>
                <a:spcPts val="0"/>
              </a:spcAft>
              <a:buClr>
                <a:schemeClr val="dk2"/>
              </a:buClr>
              <a:buSzPts val="800"/>
              <a:buFont typeface="Urbanist"/>
              <a:buChar char="●"/>
              <a:defRPr sz="800">
                <a:solidFill>
                  <a:schemeClr val="dk2"/>
                </a:solidFill>
              </a:defRPr>
            </a:lvl4pPr>
            <a:lvl5pPr indent="-279400" lvl="4" marL="2286000" algn="l">
              <a:lnSpc>
                <a:spcPct val="115000"/>
              </a:lnSpc>
              <a:spcBef>
                <a:spcPts val="0"/>
              </a:spcBef>
              <a:spcAft>
                <a:spcPts val="0"/>
              </a:spcAft>
              <a:buClr>
                <a:schemeClr val="dk2"/>
              </a:buClr>
              <a:buSzPts val="800"/>
              <a:buFont typeface="Urbanist"/>
              <a:buChar char="○"/>
              <a:defRPr sz="800">
                <a:solidFill>
                  <a:schemeClr val="dk2"/>
                </a:solidFill>
              </a:defRPr>
            </a:lvl5pPr>
            <a:lvl6pPr indent="-279400" lvl="5" marL="2743200" algn="l">
              <a:lnSpc>
                <a:spcPct val="115000"/>
              </a:lnSpc>
              <a:spcBef>
                <a:spcPts val="0"/>
              </a:spcBef>
              <a:spcAft>
                <a:spcPts val="0"/>
              </a:spcAft>
              <a:buClr>
                <a:schemeClr val="dk2"/>
              </a:buClr>
              <a:buSzPts val="800"/>
              <a:buFont typeface="Urbanist"/>
              <a:buChar char="■"/>
              <a:defRPr sz="800">
                <a:solidFill>
                  <a:schemeClr val="dk2"/>
                </a:solidFill>
              </a:defRPr>
            </a:lvl6pPr>
            <a:lvl7pPr indent="-279400" lvl="6" marL="3200400" algn="l">
              <a:lnSpc>
                <a:spcPct val="115000"/>
              </a:lnSpc>
              <a:spcBef>
                <a:spcPts val="0"/>
              </a:spcBef>
              <a:spcAft>
                <a:spcPts val="0"/>
              </a:spcAft>
              <a:buClr>
                <a:schemeClr val="dk2"/>
              </a:buClr>
              <a:buSzPts val="800"/>
              <a:buFont typeface="Urbanist"/>
              <a:buChar char="●"/>
              <a:defRPr sz="800">
                <a:solidFill>
                  <a:schemeClr val="dk2"/>
                </a:solidFill>
              </a:defRPr>
            </a:lvl7pPr>
            <a:lvl8pPr indent="-279400" lvl="7" marL="3657600" algn="l">
              <a:lnSpc>
                <a:spcPct val="115000"/>
              </a:lnSpc>
              <a:spcBef>
                <a:spcPts val="0"/>
              </a:spcBef>
              <a:spcAft>
                <a:spcPts val="0"/>
              </a:spcAft>
              <a:buClr>
                <a:schemeClr val="dk2"/>
              </a:buClr>
              <a:buSzPts val="800"/>
              <a:buFont typeface="Urbanist"/>
              <a:buChar char="○"/>
              <a:defRPr sz="800">
                <a:solidFill>
                  <a:schemeClr val="dk2"/>
                </a:solidFill>
              </a:defRPr>
            </a:lvl8pPr>
            <a:lvl9pPr indent="-279400" lvl="8" marL="4114800" algn="l">
              <a:lnSpc>
                <a:spcPct val="115000"/>
              </a:lnSpc>
              <a:spcBef>
                <a:spcPts val="0"/>
              </a:spcBef>
              <a:spcAft>
                <a:spcPts val="0"/>
              </a:spcAft>
              <a:buClr>
                <a:schemeClr val="dk2"/>
              </a:buClr>
              <a:buSzPts val="800"/>
              <a:buFont typeface="Urbanist"/>
              <a:buChar char="■"/>
              <a:defRPr sz="800">
                <a:solidFill>
                  <a:schemeClr val="dk2"/>
                </a:solidFill>
              </a:defRPr>
            </a:lvl9pPr>
          </a:lstStyle>
          <a:p/>
        </p:txBody>
      </p:sp>
      <p:sp>
        <p:nvSpPr>
          <p:cNvPr id="108" name="Google Shape;108;p7"/>
          <p:cNvSpPr txBox="1"/>
          <p:nvPr>
            <p:ph idx="7" type="title"/>
          </p:nvPr>
        </p:nvSpPr>
        <p:spPr>
          <a:xfrm>
            <a:off x="2543875" y="1775475"/>
            <a:ext cx="1862100" cy="293100"/>
          </a:xfrm>
          <a:prstGeom prst="rect">
            <a:avLst/>
          </a:prstGeom>
          <a:noFill/>
          <a:ln>
            <a:noFill/>
          </a:ln>
        </p:spPr>
        <p:txBody>
          <a:bodyPr anchorCtr="0" anchor="b" bIns="91425" lIns="0" spcFirstLastPara="1" rIns="91425" wrap="square" tIns="0">
            <a:noAutofit/>
          </a:bodyPr>
          <a:lstStyle>
            <a:lvl1pPr lvl="0" algn="l">
              <a:lnSpc>
                <a:spcPct val="90000"/>
              </a:lnSpc>
              <a:spcBef>
                <a:spcPts val="0"/>
              </a:spcBef>
              <a:spcAft>
                <a:spcPts val="0"/>
              </a:spcAft>
              <a:buClr>
                <a:schemeClr val="accent3"/>
              </a:buClr>
              <a:buSzPts val="3000"/>
              <a:buFont typeface="Urbanist"/>
              <a:buNone/>
              <a:defRPr sz="1800">
                <a:solidFill>
                  <a:schemeClr val="accent3"/>
                </a:solidFill>
              </a:defRPr>
            </a:lvl1pPr>
            <a:lvl2pPr lvl="1" algn="l">
              <a:lnSpc>
                <a:spcPct val="100000"/>
              </a:lnSpc>
              <a:spcBef>
                <a:spcPts val="0"/>
              </a:spcBef>
              <a:spcAft>
                <a:spcPts val="0"/>
              </a:spcAft>
              <a:buClr>
                <a:schemeClr val="accent3"/>
              </a:buClr>
              <a:buSzPts val="3000"/>
              <a:buFont typeface="Urbanist"/>
              <a:buNone/>
              <a:defRPr>
                <a:solidFill>
                  <a:schemeClr val="accent3"/>
                </a:solidFill>
              </a:defRPr>
            </a:lvl2pPr>
            <a:lvl3pPr lvl="2" algn="l">
              <a:lnSpc>
                <a:spcPct val="100000"/>
              </a:lnSpc>
              <a:spcBef>
                <a:spcPts val="0"/>
              </a:spcBef>
              <a:spcAft>
                <a:spcPts val="0"/>
              </a:spcAft>
              <a:buClr>
                <a:schemeClr val="accent3"/>
              </a:buClr>
              <a:buSzPts val="3000"/>
              <a:buFont typeface="Urbanist"/>
              <a:buNone/>
              <a:defRPr>
                <a:solidFill>
                  <a:schemeClr val="accent3"/>
                </a:solidFill>
              </a:defRPr>
            </a:lvl3pPr>
            <a:lvl4pPr lvl="3" algn="l">
              <a:lnSpc>
                <a:spcPct val="100000"/>
              </a:lnSpc>
              <a:spcBef>
                <a:spcPts val="0"/>
              </a:spcBef>
              <a:spcAft>
                <a:spcPts val="0"/>
              </a:spcAft>
              <a:buClr>
                <a:schemeClr val="accent3"/>
              </a:buClr>
              <a:buSzPts val="3000"/>
              <a:buFont typeface="Urbanist"/>
              <a:buNone/>
              <a:defRPr>
                <a:solidFill>
                  <a:schemeClr val="accent3"/>
                </a:solidFill>
              </a:defRPr>
            </a:lvl4pPr>
            <a:lvl5pPr lvl="4" algn="l">
              <a:lnSpc>
                <a:spcPct val="100000"/>
              </a:lnSpc>
              <a:spcBef>
                <a:spcPts val="0"/>
              </a:spcBef>
              <a:spcAft>
                <a:spcPts val="0"/>
              </a:spcAft>
              <a:buClr>
                <a:schemeClr val="accent3"/>
              </a:buClr>
              <a:buSzPts val="3000"/>
              <a:buFont typeface="Urbanist"/>
              <a:buNone/>
              <a:defRPr>
                <a:solidFill>
                  <a:schemeClr val="accent3"/>
                </a:solidFill>
              </a:defRPr>
            </a:lvl5pPr>
            <a:lvl6pPr lvl="5" algn="l">
              <a:lnSpc>
                <a:spcPct val="100000"/>
              </a:lnSpc>
              <a:spcBef>
                <a:spcPts val="0"/>
              </a:spcBef>
              <a:spcAft>
                <a:spcPts val="0"/>
              </a:spcAft>
              <a:buClr>
                <a:schemeClr val="accent3"/>
              </a:buClr>
              <a:buSzPts val="3000"/>
              <a:buFont typeface="Urbanist"/>
              <a:buNone/>
              <a:defRPr>
                <a:solidFill>
                  <a:schemeClr val="accent3"/>
                </a:solidFill>
              </a:defRPr>
            </a:lvl6pPr>
            <a:lvl7pPr lvl="6" algn="l">
              <a:lnSpc>
                <a:spcPct val="100000"/>
              </a:lnSpc>
              <a:spcBef>
                <a:spcPts val="0"/>
              </a:spcBef>
              <a:spcAft>
                <a:spcPts val="0"/>
              </a:spcAft>
              <a:buClr>
                <a:schemeClr val="accent3"/>
              </a:buClr>
              <a:buSzPts val="3000"/>
              <a:buFont typeface="Urbanist"/>
              <a:buNone/>
              <a:defRPr>
                <a:solidFill>
                  <a:schemeClr val="accent3"/>
                </a:solidFill>
              </a:defRPr>
            </a:lvl7pPr>
            <a:lvl8pPr lvl="7" algn="l">
              <a:lnSpc>
                <a:spcPct val="100000"/>
              </a:lnSpc>
              <a:spcBef>
                <a:spcPts val="0"/>
              </a:spcBef>
              <a:spcAft>
                <a:spcPts val="0"/>
              </a:spcAft>
              <a:buClr>
                <a:schemeClr val="accent3"/>
              </a:buClr>
              <a:buSzPts val="3000"/>
              <a:buFont typeface="Urbanist"/>
              <a:buNone/>
              <a:defRPr>
                <a:solidFill>
                  <a:schemeClr val="accent3"/>
                </a:solidFill>
              </a:defRPr>
            </a:lvl8pPr>
            <a:lvl9pPr lvl="8" algn="l">
              <a:lnSpc>
                <a:spcPct val="100000"/>
              </a:lnSpc>
              <a:spcBef>
                <a:spcPts val="0"/>
              </a:spcBef>
              <a:spcAft>
                <a:spcPts val="0"/>
              </a:spcAft>
              <a:buClr>
                <a:schemeClr val="accent3"/>
              </a:buClr>
              <a:buSzPts val="3000"/>
              <a:buFont typeface="Urbanist"/>
              <a:buNone/>
              <a:defRPr>
                <a:solidFill>
                  <a:schemeClr val="accent3"/>
                </a:solidFill>
              </a:defRPr>
            </a:lvl9pPr>
          </a:lstStyle>
          <a:p/>
        </p:txBody>
      </p:sp>
      <p:sp>
        <p:nvSpPr>
          <p:cNvPr id="109" name="Google Shape;109;p7"/>
          <p:cNvSpPr txBox="1"/>
          <p:nvPr>
            <p:ph idx="8" type="subTitle"/>
          </p:nvPr>
        </p:nvSpPr>
        <p:spPr>
          <a:xfrm>
            <a:off x="2543875" y="2161825"/>
            <a:ext cx="1974600" cy="2046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3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110" name="Google Shape;110;p7"/>
          <p:cNvSpPr txBox="1"/>
          <p:nvPr>
            <p:ph idx="9" type="body"/>
          </p:nvPr>
        </p:nvSpPr>
        <p:spPr>
          <a:xfrm>
            <a:off x="2543875" y="2465025"/>
            <a:ext cx="1826700" cy="477900"/>
          </a:xfrm>
          <a:prstGeom prst="rect">
            <a:avLst/>
          </a:prstGeom>
          <a:noFill/>
          <a:ln>
            <a:noFill/>
          </a:ln>
        </p:spPr>
        <p:txBody>
          <a:bodyPr anchorCtr="0" anchor="t" bIns="91425" lIns="0" spcFirstLastPara="1" rIns="91425" wrap="square" tIns="0">
            <a:noAutofit/>
          </a:bodyPr>
          <a:lstStyle>
            <a:lvl1pPr indent="-279400" lvl="0" marL="457200" algn="l">
              <a:lnSpc>
                <a:spcPct val="115000"/>
              </a:lnSpc>
              <a:spcBef>
                <a:spcPts val="0"/>
              </a:spcBef>
              <a:spcAft>
                <a:spcPts val="0"/>
              </a:spcAft>
              <a:buClr>
                <a:schemeClr val="dk2"/>
              </a:buClr>
              <a:buSzPts val="800"/>
              <a:buFont typeface="Urbanist"/>
              <a:buChar char="●"/>
              <a:defRPr sz="800">
                <a:solidFill>
                  <a:schemeClr val="dk2"/>
                </a:solidFill>
              </a:defRPr>
            </a:lvl1pPr>
            <a:lvl2pPr indent="-279400" lvl="1" marL="914400" algn="l">
              <a:lnSpc>
                <a:spcPct val="115000"/>
              </a:lnSpc>
              <a:spcBef>
                <a:spcPts val="0"/>
              </a:spcBef>
              <a:spcAft>
                <a:spcPts val="0"/>
              </a:spcAft>
              <a:buClr>
                <a:schemeClr val="dk2"/>
              </a:buClr>
              <a:buSzPts val="800"/>
              <a:buFont typeface="Urbanist"/>
              <a:buChar char="○"/>
              <a:defRPr sz="800">
                <a:solidFill>
                  <a:schemeClr val="dk2"/>
                </a:solidFill>
              </a:defRPr>
            </a:lvl2pPr>
            <a:lvl3pPr indent="-279400" lvl="2" marL="1371600" algn="l">
              <a:lnSpc>
                <a:spcPct val="115000"/>
              </a:lnSpc>
              <a:spcBef>
                <a:spcPts val="0"/>
              </a:spcBef>
              <a:spcAft>
                <a:spcPts val="0"/>
              </a:spcAft>
              <a:buClr>
                <a:schemeClr val="dk2"/>
              </a:buClr>
              <a:buSzPts val="800"/>
              <a:buFont typeface="Urbanist"/>
              <a:buChar char="■"/>
              <a:defRPr sz="800">
                <a:solidFill>
                  <a:schemeClr val="dk2"/>
                </a:solidFill>
              </a:defRPr>
            </a:lvl3pPr>
            <a:lvl4pPr indent="-279400" lvl="3" marL="1828800" algn="l">
              <a:lnSpc>
                <a:spcPct val="115000"/>
              </a:lnSpc>
              <a:spcBef>
                <a:spcPts val="0"/>
              </a:spcBef>
              <a:spcAft>
                <a:spcPts val="0"/>
              </a:spcAft>
              <a:buClr>
                <a:schemeClr val="dk2"/>
              </a:buClr>
              <a:buSzPts val="800"/>
              <a:buFont typeface="Urbanist"/>
              <a:buChar char="●"/>
              <a:defRPr sz="800">
                <a:solidFill>
                  <a:schemeClr val="dk2"/>
                </a:solidFill>
              </a:defRPr>
            </a:lvl4pPr>
            <a:lvl5pPr indent="-279400" lvl="4" marL="2286000" algn="l">
              <a:lnSpc>
                <a:spcPct val="115000"/>
              </a:lnSpc>
              <a:spcBef>
                <a:spcPts val="0"/>
              </a:spcBef>
              <a:spcAft>
                <a:spcPts val="0"/>
              </a:spcAft>
              <a:buClr>
                <a:schemeClr val="dk2"/>
              </a:buClr>
              <a:buSzPts val="800"/>
              <a:buFont typeface="Urbanist"/>
              <a:buChar char="○"/>
              <a:defRPr sz="800">
                <a:solidFill>
                  <a:schemeClr val="dk2"/>
                </a:solidFill>
              </a:defRPr>
            </a:lvl5pPr>
            <a:lvl6pPr indent="-279400" lvl="5" marL="2743200" algn="l">
              <a:lnSpc>
                <a:spcPct val="115000"/>
              </a:lnSpc>
              <a:spcBef>
                <a:spcPts val="0"/>
              </a:spcBef>
              <a:spcAft>
                <a:spcPts val="0"/>
              </a:spcAft>
              <a:buClr>
                <a:schemeClr val="dk2"/>
              </a:buClr>
              <a:buSzPts val="800"/>
              <a:buFont typeface="Urbanist"/>
              <a:buChar char="■"/>
              <a:defRPr sz="800">
                <a:solidFill>
                  <a:schemeClr val="dk2"/>
                </a:solidFill>
              </a:defRPr>
            </a:lvl6pPr>
            <a:lvl7pPr indent="-279400" lvl="6" marL="3200400" algn="l">
              <a:lnSpc>
                <a:spcPct val="115000"/>
              </a:lnSpc>
              <a:spcBef>
                <a:spcPts val="0"/>
              </a:spcBef>
              <a:spcAft>
                <a:spcPts val="0"/>
              </a:spcAft>
              <a:buClr>
                <a:schemeClr val="dk2"/>
              </a:buClr>
              <a:buSzPts val="800"/>
              <a:buFont typeface="Urbanist"/>
              <a:buChar char="●"/>
              <a:defRPr sz="800">
                <a:solidFill>
                  <a:schemeClr val="dk2"/>
                </a:solidFill>
              </a:defRPr>
            </a:lvl7pPr>
            <a:lvl8pPr indent="-279400" lvl="7" marL="3657600" algn="l">
              <a:lnSpc>
                <a:spcPct val="115000"/>
              </a:lnSpc>
              <a:spcBef>
                <a:spcPts val="0"/>
              </a:spcBef>
              <a:spcAft>
                <a:spcPts val="0"/>
              </a:spcAft>
              <a:buClr>
                <a:schemeClr val="dk2"/>
              </a:buClr>
              <a:buSzPts val="800"/>
              <a:buFont typeface="Urbanist"/>
              <a:buChar char="○"/>
              <a:defRPr sz="800">
                <a:solidFill>
                  <a:schemeClr val="dk2"/>
                </a:solidFill>
              </a:defRPr>
            </a:lvl8pPr>
            <a:lvl9pPr indent="-279400" lvl="8" marL="4114800" algn="l">
              <a:lnSpc>
                <a:spcPct val="115000"/>
              </a:lnSpc>
              <a:spcBef>
                <a:spcPts val="0"/>
              </a:spcBef>
              <a:spcAft>
                <a:spcPts val="0"/>
              </a:spcAft>
              <a:buClr>
                <a:schemeClr val="dk2"/>
              </a:buClr>
              <a:buSzPts val="800"/>
              <a:buFont typeface="Urbanist"/>
              <a:buChar char="■"/>
              <a:defRPr sz="800">
                <a:solidFill>
                  <a:schemeClr val="dk2"/>
                </a:solidFill>
              </a:defRPr>
            </a:lvl9pPr>
          </a:lstStyle>
          <a:p/>
        </p:txBody>
      </p:sp>
      <p:sp>
        <p:nvSpPr>
          <p:cNvPr id="111" name="Google Shape;111;p7"/>
          <p:cNvSpPr txBox="1"/>
          <p:nvPr>
            <p:ph idx="13" type="title"/>
          </p:nvPr>
        </p:nvSpPr>
        <p:spPr>
          <a:xfrm>
            <a:off x="4745500" y="1775475"/>
            <a:ext cx="1862100" cy="293100"/>
          </a:xfrm>
          <a:prstGeom prst="rect">
            <a:avLst/>
          </a:prstGeom>
          <a:noFill/>
          <a:ln>
            <a:noFill/>
          </a:ln>
        </p:spPr>
        <p:txBody>
          <a:bodyPr anchorCtr="0" anchor="b" bIns="91425" lIns="0" spcFirstLastPara="1" rIns="91425" wrap="square" tIns="0">
            <a:noAutofit/>
          </a:bodyPr>
          <a:lstStyle>
            <a:lvl1pPr lvl="0" algn="l">
              <a:lnSpc>
                <a:spcPct val="90000"/>
              </a:lnSpc>
              <a:spcBef>
                <a:spcPts val="0"/>
              </a:spcBef>
              <a:spcAft>
                <a:spcPts val="0"/>
              </a:spcAft>
              <a:buClr>
                <a:schemeClr val="accent3"/>
              </a:buClr>
              <a:buSzPts val="3000"/>
              <a:buFont typeface="Urbanist"/>
              <a:buNone/>
              <a:defRPr sz="1800">
                <a:solidFill>
                  <a:schemeClr val="accent3"/>
                </a:solidFill>
              </a:defRPr>
            </a:lvl1pPr>
            <a:lvl2pPr lvl="1" algn="l">
              <a:lnSpc>
                <a:spcPct val="100000"/>
              </a:lnSpc>
              <a:spcBef>
                <a:spcPts val="0"/>
              </a:spcBef>
              <a:spcAft>
                <a:spcPts val="0"/>
              </a:spcAft>
              <a:buClr>
                <a:schemeClr val="accent3"/>
              </a:buClr>
              <a:buSzPts val="3000"/>
              <a:buFont typeface="Urbanist"/>
              <a:buNone/>
              <a:defRPr>
                <a:solidFill>
                  <a:schemeClr val="accent3"/>
                </a:solidFill>
              </a:defRPr>
            </a:lvl2pPr>
            <a:lvl3pPr lvl="2" algn="l">
              <a:lnSpc>
                <a:spcPct val="100000"/>
              </a:lnSpc>
              <a:spcBef>
                <a:spcPts val="0"/>
              </a:spcBef>
              <a:spcAft>
                <a:spcPts val="0"/>
              </a:spcAft>
              <a:buClr>
                <a:schemeClr val="accent3"/>
              </a:buClr>
              <a:buSzPts val="3000"/>
              <a:buFont typeface="Urbanist"/>
              <a:buNone/>
              <a:defRPr>
                <a:solidFill>
                  <a:schemeClr val="accent3"/>
                </a:solidFill>
              </a:defRPr>
            </a:lvl3pPr>
            <a:lvl4pPr lvl="3" algn="l">
              <a:lnSpc>
                <a:spcPct val="100000"/>
              </a:lnSpc>
              <a:spcBef>
                <a:spcPts val="0"/>
              </a:spcBef>
              <a:spcAft>
                <a:spcPts val="0"/>
              </a:spcAft>
              <a:buClr>
                <a:schemeClr val="accent3"/>
              </a:buClr>
              <a:buSzPts val="3000"/>
              <a:buFont typeface="Urbanist"/>
              <a:buNone/>
              <a:defRPr>
                <a:solidFill>
                  <a:schemeClr val="accent3"/>
                </a:solidFill>
              </a:defRPr>
            </a:lvl4pPr>
            <a:lvl5pPr lvl="4" algn="l">
              <a:lnSpc>
                <a:spcPct val="100000"/>
              </a:lnSpc>
              <a:spcBef>
                <a:spcPts val="0"/>
              </a:spcBef>
              <a:spcAft>
                <a:spcPts val="0"/>
              </a:spcAft>
              <a:buClr>
                <a:schemeClr val="accent3"/>
              </a:buClr>
              <a:buSzPts val="3000"/>
              <a:buFont typeface="Urbanist"/>
              <a:buNone/>
              <a:defRPr>
                <a:solidFill>
                  <a:schemeClr val="accent3"/>
                </a:solidFill>
              </a:defRPr>
            </a:lvl5pPr>
            <a:lvl6pPr lvl="5" algn="l">
              <a:lnSpc>
                <a:spcPct val="100000"/>
              </a:lnSpc>
              <a:spcBef>
                <a:spcPts val="0"/>
              </a:spcBef>
              <a:spcAft>
                <a:spcPts val="0"/>
              </a:spcAft>
              <a:buClr>
                <a:schemeClr val="accent3"/>
              </a:buClr>
              <a:buSzPts val="3000"/>
              <a:buFont typeface="Urbanist"/>
              <a:buNone/>
              <a:defRPr>
                <a:solidFill>
                  <a:schemeClr val="accent3"/>
                </a:solidFill>
              </a:defRPr>
            </a:lvl6pPr>
            <a:lvl7pPr lvl="6" algn="l">
              <a:lnSpc>
                <a:spcPct val="100000"/>
              </a:lnSpc>
              <a:spcBef>
                <a:spcPts val="0"/>
              </a:spcBef>
              <a:spcAft>
                <a:spcPts val="0"/>
              </a:spcAft>
              <a:buClr>
                <a:schemeClr val="accent3"/>
              </a:buClr>
              <a:buSzPts val="3000"/>
              <a:buFont typeface="Urbanist"/>
              <a:buNone/>
              <a:defRPr>
                <a:solidFill>
                  <a:schemeClr val="accent3"/>
                </a:solidFill>
              </a:defRPr>
            </a:lvl7pPr>
            <a:lvl8pPr lvl="7" algn="l">
              <a:lnSpc>
                <a:spcPct val="100000"/>
              </a:lnSpc>
              <a:spcBef>
                <a:spcPts val="0"/>
              </a:spcBef>
              <a:spcAft>
                <a:spcPts val="0"/>
              </a:spcAft>
              <a:buClr>
                <a:schemeClr val="accent3"/>
              </a:buClr>
              <a:buSzPts val="3000"/>
              <a:buFont typeface="Urbanist"/>
              <a:buNone/>
              <a:defRPr>
                <a:solidFill>
                  <a:schemeClr val="accent3"/>
                </a:solidFill>
              </a:defRPr>
            </a:lvl8pPr>
            <a:lvl9pPr lvl="8" algn="l">
              <a:lnSpc>
                <a:spcPct val="100000"/>
              </a:lnSpc>
              <a:spcBef>
                <a:spcPts val="0"/>
              </a:spcBef>
              <a:spcAft>
                <a:spcPts val="0"/>
              </a:spcAft>
              <a:buClr>
                <a:schemeClr val="accent3"/>
              </a:buClr>
              <a:buSzPts val="3000"/>
              <a:buFont typeface="Urbanist"/>
              <a:buNone/>
              <a:defRPr>
                <a:solidFill>
                  <a:schemeClr val="accent3"/>
                </a:solidFill>
              </a:defRPr>
            </a:lvl9pPr>
          </a:lstStyle>
          <a:p/>
        </p:txBody>
      </p:sp>
      <p:sp>
        <p:nvSpPr>
          <p:cNvPr id="112" name="Google Shape;112;p7"/>
          <p:cNvSpPr txBox="1"/>
          <p:nvPr>
            <p:ph idx="14" type="subTitle"/>
          </p:nvPr>
        </p:nvSpPr>
        <p:spPr>
          <a:xfrm>
            <a:off x="4745500" y="2161825"/>
            <a:ext cx="1974600" cy="2046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3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113" name="Google Shape;113;p7"/>
          <p:cNvSpPr txBox="1"/>
          <p:nvPr>
            <p:ph idx="15" type="body"/>
          </p:nvPr>
        </p:nvSpPr>
        <p:spPr>
          <a:xfrm>
            <a:off x="4745400" y="2465025"/>
            <a:ext cx="1826700" cy="477900"/>
          </a:xfrm>
          <a:prstGeom prst="rect">
            <a:avLst/>
          </a:prstGeom>
          <a:noFill/>
          <a:ln>
            <a:noFill/>
          </a:ln>
        </p:spPr>
        <p:txBody>
          <a:bodyPr anchorCtr="0" anchor="t" bIns="91425" lIns="0" spcFirstLastPara="1" rIns="91425" wrap="square" tIns="0">
            <a:noAutofit/>
          </a:bodyPr>
          <a:lstStyle>
            <a:lvl1pPr indent="-279400" lvl="0" marL="457200" algn="l">
              <a:lnSpc>
                <a:spcPct val="115000"/>
              </a:lnSpc>
              <a:spcBef>
                <a:spcPts val="0"/>
              </a:spcBef>
              <a:spcAft>
                <a:spcPts val="0"/>
              </a:spcAft>
              <a:buClr>
                <a:schemeClr val="dk2"/>
              </a:buClr>
              <a:buSzPts val="800"/>
              <a:buFont typeface="Urbanist"/>
              <a:buChar char="●"/>
              <a:defRPr sz="800">
                <a:solidFill>
                  <a:schemeClr val="dk2"/>
                </a:solidFill>
              </a:defRPr>
            </a:lvl1pPr>
            <a:lvl2pPr indent="-279400" lvl="1" marL="914400" algn="l">
              <a:lnSpc>
                <a:spcPct val="115000"/>
              </a:lnSpc>
              <a:spcBef>
                <a:spcPts val="0"/>
              </a:spcBef>
              <a:spcAft>
                <a:spcPts val="0"/>
              </a:spcAft>
              <a:buClr>
                <a:schemeClr val="dk2"/>
              </a:buClr>
              <a:buSzPts val="800"/>
              <a:buFont typeface="Urbanist"/>
              <a:buChar char="○"/>
              <a:defRPr sz="800">
                <a:solidFill>
                  <a:schemeClr val="dk2"/>
                </a:solidFill>
              </a:defRPr>
            </a:lvl2pPr>
            <a:lvl3pPr indent="-279400" lvl="2" marL="1371600" algn="l">
              <a:lnSpc>
                <a:spcPct val="115000"/>
              </a:lnSpc>
              <a:spcBef>
                <a:spcPts val="0"/>
              </a:spcBef>
              <a:spcAft>
                <a:spcPts val="0"/>
              </a:spcAft>
              <a:buClr>
                <a:schemeClr val="dk2"/>
              </a:buClr>
              <a:buSzPts val="800"/>
              <a:buFont typeface="Urbanist"/>
              <a:buChar char="■"/>
              <a:defRPr sz="800">
                <a:solidFill>
                  <a:schemeClr val="dk2"/>
                </a:solidFill>
              </a:defRPr>
            </a:lvl3pPr>
            <a:lvl4pPr indent="-279400" lvl="3" marL="1828800" algn="l">
              <a:lnSpc>
                <a:spcPct val="115000"/>
              </a:lnSpc>
              <a:spcBef>
                <a:spcPts val="0"/>
              </a:spcBef>
              <a:spcAft>
                <a:spcPts val="0"/>
              </a:spcAft>
              <a:buClr>
                <a:schemeClr val="dk2"/>
              </a:buClr>
              <a:buSzPts val="800"/>
              <a:buFont typeface="Urbanist"/>
              <a:buChar char="●"/>
              <a:defRPr sz="800">
                <a:solidFill>
                  <a:schemeClr val="dk2"/>
                </a:solidFill>
              </a:defRPr>
            </a:lvl4pPr>
            <a:lvl5pPr indent="-279400" lvl="4" marL="2286000" algn="l">
              <a:lnSpc>
                <a:spcPct val="115000"/>
              </a:lnSpc>
              <a:spcBef>
                <a:spcPts val="0"/>
              </a:spcBef>
              <a:spcAft>
                <a:spcPts val="0"/>
              </a:spcAft>
              <a:buClr>
                <a:schemeClr val="dk2"/>
              </a:buClr>
              <a:buSzPts val="800"/>
              <a:buFont typeface="Urbanist"/>
              <a:buChar char="○"/>
              <a:defRPr sz="800">
                <a:solidFill>
                  <a:schemeClr val="dk2"/>
                </a:solidFill>
              </a:defRPr>
            </a:lvl5pPr>
            <a:lvl6pPr indent="-279400" lvl="5" marL="2743200" algn="l">
              <a:lnSpc>
                <a:spcPct val="115000"/>
              </a:lnSpc>
              <a:spcBef>
                <a:spcPts val="0"/>
              </a:spcBef>
              <a:spcAft>
                <a:spcPts val="0"/>
              </a:spcAft>
              <a:buClr>
                <a:schemeClr val="dk2"/>
              </a:buClr>
              <a:buSzPts val="800"/>
              <a:buFont typeface="Urbanist"/>
              <a:buChar char="■"/>
              <a:defRPr sz="800">
                <a:solidFill>
                  <a:schemeClr val="dk2"/>
                </a:solidFill>
              </a:defRPr>
            </a:lvl6pPr>
            <a:lvl7pPr indent="-279400" lvl="6" marL="3200400" algn="l">
              <a:lnSpc>
                <a:spcPct val="115000"/>
              </a:lnSpc>
              <a:spcBef>
                <a:spcPts val="0"/>
              </a:spcBef>
              <a:spcAft>
                <a:spcPts val="0"/>
              </a:spcAft>
              <a:buClr>
                <a:schemeClr val="dk2"/>
              </a:buClr>
              <a:buSzPts val="800"/>
              <a:buFont typeface="Urbanist"/>
              <a:buChar char="●"/>
              <a:defRPr sz="800">
                <a:solidFill>
                  <a:schemeClr val="dk2"/>
                </a:solidFill>
              </a:defRPr>
            </a:lvl7pPr>
            <a:lvl8pPr indent="-279400" lvl="7" marL="3657600" algn="l">
              <a:lnSpc>
                <a:spcPct val="115000"/>
              </a:lnSpc>
              <a:spcBef>
                <a:spcPts val="0"/>
              </a:spcBef>
              <a:spcAft>
                <a:spcPts val="0"/>
              </a:spcAft>
              <a:buClr>
                <a:schemeClr val="dk2"/>
              </a:buClr>
              <a:buSzPts val="800"/>
              <a:buFont typeface="Urbanist"/>
              <a:buChar char="○"/>
              <a:defRPr sz="800">
                <a:solidFill>
                  <a:schemeClr val="dk2"/>
                </a:solidFill>
              </a:defRPr>
            </a:lvl8pPr>
            <a:lvl9pPr indent="-279400" lvl="8" marL="4114800" algn="l">
              <a:lnSpc>
                <a:spcPct val="115000"/>
              </a:lnSpc>
              <a:spcBef>
                <a:spcPts val="0"/>
              </a:spcBef>
              <a:spcAft>
                <a:spcPts val="0"/>
              </a:spcAft>
              <a:buClr>
                <a:schemeClr val="dk2"/>
              </a:buClr>
              <a:buSzPts val="800"/>
              <a:buFont typeface="Urbanist"/>
              <a:buChar char="■"/>
              <a:defRPr sz="800">
                <a:solidFill>
                  <a:schemeClr val="dk2"/>
                </a:solidFill>
              </a:defRPr>
            </a:lvl9pPr>
          </a:lstStyle>
          <a:p/>
        </p:txBody>
      </p:sp>
      <p:sp>
        <p:nvSpPr>
          <p:cNvPr id="114" name="Google Shape;114;p7"/>
          <p:cNvSpPr txBox="1"/>
          <p:nvPr>
            <p:ph idx="16" type="title"/>
          </p:nvPr>
        </p:nvSpPr>
        <p:spPr>
          <a:xfrm>
            <a:off x="6942300" y="1775475"/>
            <a:ext cx="1862100" cy="293100"/>
          </a:xfrm>
          <a:prstGeom prst="rect">
            <a:avLst/>
          </a:prstGeom>
          <a:noFill/>
          <a:ln>
            <a:noFill/>
          </a:ln>
        </p:spPr>
        <p:txBody>
          <a:bodyPr anchorCtr="0" anchor="b" bIns="91425" lIns="0" spcFirstLastPara="1" rIns="91425" wrap="square" tIns="0">
            <a:noAutofit/>
          </a:bodyPr>
          <a:lstStyle>
            <a:lvl1pPr lvl="0" algn="l">
              <a:lnSpc>
                <a:spcPct val="90000"/>
              </a:lnSpc>
              <a:spcBef>
                <a:spcPts val="0"/>
              </a:spcBef>
              <a:spcAft>
                <a:spcPts val="0"/>
              </a:spcAft>
              <a:buClr>
                <a:schemeClr val="accent3"/>
              </a:buClr>
              <a:buSzPts val="3000"/>
              <a:buFont typeface="Urbanist"/>
              <a:buNone/>
              <a:defRPr sz="1800">
                <a:solidFill>
                  <a:schemeClr val="accent3"/>
                </a:solidFill>
              </a:defRPr>
            </a:lvl1pPr>
            <a:lvl2pPr lvl="1" algn="l">
              <a:lnSpc>
                <a:spcPct val="100000"/>
              </a:lnSpc>
              <a:spcBef>
                <a:spcPts val="0"/>
              </a:spcBef>
              <a:spcAft>
                <a:spcPts val="0"/>
              </a:spcAft>
              <a:buClr>
                <a:schemeClr val="accent3"/>
              </a:buClr>
              <a:buSzPts val="3000"/>
              <a:buFont typeface="Urbanist"/>
              <a:buNone/>
              <a:defRPr>
                <a:solidFill>
                  <a:schemeClr val="accent3"/>
                </a:solidFill>
              </a:defRPr>
            </a:lvl2pPr>
            <a:lvl3pPr lvl="2" algn="l">
              <a:lnSpc>
                <a:spcPct val="100000"/>
              </a:lnSpc>
              <a:spcBef>
                <a:spcPts val="0"/>
              </a:spcBef>
              <a:spcAft>
                <a:spcPts val="0"/>
              </a:spcAft>
              <a:buClr>
                <a:schemeClr val="accent3"/>
              </a:buClr>
              <a:buSzPts val="3000"/>
              <a:buFont typeface="Urbanist"/>
              <a:buNone/>
              <a:defRPr>
                <a:solidFill>
                  <a:schemeClr val="accent3"/>
                </a:solidFill>
              </a:defRPr>
            </a:lvl3pPr>
            <a:lvl4pPr lvl="3" algn="l">
              <a:lnSpc>
                <a:spcPct val="100000"/>
              </a:lnSpc>
              <a:spcBef>
                <a:spcPts val="0"/>
              </a:spcBef>
              <a:spcAft>
                <a:spcPts val="0"/>
              </a:spcAft>
              <a:buClr>
                <a:schemeClr val="accent3"/>
              </a:buClr>
              <a:buSzPts val="3000"/>
              <a:buFont typeface="Urbanist"/>
              <a:buNone/>
              <a:defRPr>
                <a:solidFill>
                  <a:schemeClr val="accent3"/>
                </a:solidFill>
              </a:defRPr>
            </a:lvl4pPr>
            <a:lvl5pPr lvl="4" algn="l">
              <a:lnSpc>
                <a:spcPct val="100000"/>
              </a:lnSpc>
              <a:spcBef>
                <a:spcPts val="0"/>
              </a:spcBef>
              <a:spcAft>
                <a:spcPts val="0"/>
              </a:spcAft>
              <a:buClr>
                <a:schemeClr val="accent3"/>
              </a:buClr>
              <a:buSzPts val="3000"/>
              <a:buFont typeface="Urbanist"/>
              <a:buNone/>
              <a:defRPr>
                <a:solidFill>
                  <a:schemeClr val="accent3"/>
                </a:solidFill>
              </a:defRPr>
            </a:lvl5pPr>
            <a:lvl6pPr lvl="5" algn="l">
              <a:lnSpc>
                <a:spcPct val="100000"/>
              </a:lnSpc>
              <a:spcBef>
                <a:spcPts val="0"/>
              </a:spcBef>
              <a:spcAft>
                <a:spcPts val="0"/>
              </a:spcAft>
              <a:buClr>
                <a:schemeClr val="accent3"/>
              </a:buClr>
              <a:buSzPts val="3000"/>
              <a:buFont typeface="Urbanist"/>
              <a:buNone/>
              <a:defRPr>
                <a:solidFill>
                  <a:schemeClr val="accent3"/>
                </a:solidFill>
              </a:defRPr>
            </a:lvl6pPr>
            <a:lvl7pPr lvl="6" algn="l">
              <a:lnSpc>
                <a:spcPct val="100000"/>
              </a:lnSpc>
              <a:spcBef>
                <a:spcPts val="0"/>
              </a:spcBef>
              <a:spcAft>
                <a:spcPts val="0"/>
              </a:spcAft>
              <a:buClr>
                <a:schemeClr val="accent3"/>
              </a:buClr>
              <a:buSzPts val="3000"/>
              <a:buFont typeface="Urbanist"/>
              <a:buNone/>
              <a:defRPr>
                <a:solidFill>
                  <a:schemeClr val="accent3"/>
                </a:solidFill>
              </a:defRPr>
            </a:lvl7pPr>
            <a:lvl8pPr lvl="7" algn="l">
              <a:lnSpc>
                <a:spcPct val="100000"/>
              </a:lnSpc>
              <a:spcBef>
                <a:spcPts val="0"/>
              </a:spcBef>
              <a:spcAft>
                <a:spcPts val="0"/>
              </a:spcAft>
              <a:buClr>
                <a:schemeClr val="accent3"/>
              </a:buClr>
              <a:buSzPts val="3000"/>
              <a:buFont typeface="Urbanist"/>
              <a:buNone/>
              <a:defRPr>
                <a:solidFill>
                  <a:schemeClr val="accent3"/>
                </a:solidFill>
              </a:defRPr>
            </a:lvl8pPr>
            <a:lvl9pPr lvl="8" algn="l">
              <a:lnSpc>
                <a:spcPct val="100000"/>
              </a:lnSpc>
              <a:spcBef>
                <a:spcPts val="0"/>
              </a:spcBef>
              <a:spcAft>
                <a:spcPts val="0"/>
              </a:spcAft>
              <a:buClr>
                <a:schemeClr val="accent3"/>
              </a:buClr>
              <a:buSzPts val="3000"/>
              <a:buFont typeface="Urbanist"/>
              <a:buNone/>
              <a:defRPr>
                <a:solidFill>
                  <a:schemeClr val="accent3"/>
                </a:solidFill>
              </a:defRPr>
            </a:lvl9pPr>
          </a:lstStyle>
          <a:p/>
        </p:txBody>
      </p:sp>
      <p:sp>
        <p:nvSpPr>
          <p:cNvPr id="115" name="Google Shape;115;p7"/>
          <p:cNvSpPr txBox="1"/>
          <p:nvPr>
            <p:ph idx="17" type="subTitle"/>
          </p:nvPr>
        </p:nvSpPr>
        <p:spPr>
          <a:xfrm>
            <a:off x="6942300" y="2161825"/>
            <a:ext cx="1974600" cy="2046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3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116" name="Google Shape;116;p7"/>
          <p:cNvSpPr txBox="1"/>
          <p:nvPr>
            <p:ph idx="18" type="body"/>
          </p:nvPr>
        </p:nvSpPr>
        <p:spPr>
          <a:xfrm>
            <a:off x="6942300" y="2465025"/>
            <a:ext cx="1791600" cy="477900"/>
          </a:xfrm>
          <a:prstGeom prst="rect">
            <a:avLst/>
          </a:prstGeom>
          <a:noFill/>
          <a:ln>
            <a:noFill/>
          </a:ln>
        </p:spPr>
        <p:txBody>
          <a:bodyPr anchorCtr="0" anchor="t" bIns="91425" lIns="0" spcFirstLastPara="1" rIns="91425" wrap="square" tIns="0">
            <a:noAutofit/>
          </a:bodyPr>
          <a:lstStyle>
            <a:lvl1pPr indent="-279400" lvl="0" marL="457200" algn="l">
              <a:lnSpc>
                <a:spcPct val="115000"/>
              </a:lnSpc>
              <a:spcBef>
                <a:spcPts val="0"/>
              </a:spcBef>
              <a:spcAft>
                <a:spcPts val="0"/>
              </a:spcAft>
              <a:buClr>
                <a:schemeClr val="dk2"/>
              </a:buClr>
              <a:buSzPts val="800"/>
              <a:buFont typeface="Urbanist"/>
              <a:buChar char="●"/>
              <a:defRPr sz="800">
                <a:solidFill>
                  <a:schemeClr val="dk2"/>
                </a:solidFill>
              </a:defRPr>
            </a:lvl1pPr>
            <a:lvl2pPr indent="-279400" lvl="1" marL="914400" algn="l">
              <a:lnSpc>
                <a:spcPct val="115000"/>
              </a:lnSpc>
              <a:spcBef>
                <a:spcPts val="0"/>
              </a:spcBef>
              <a:spcAft>
                <a:spcPts val="0"/>
              </a:spcAft>
              <a:buClr>
                <a:schemeClr val="dk2"/>
              </a:buClr>
              <a:buSzPts val="800"/>
              <a:buFont typeface="Urbanist"/>
              <a:buChar char="○"/>
              <a:defRPr sz="800">
                <a:solidFill>
                  <a:schemeClr val="dk2"/>
                </a:solidFill>
              </a:defRPr>
            </a:lvl2pPr>
            <a:lvl3pPr indent="-279400" lvl="2" marL="1371600" algn="l">
              <a:lnSpc>
                <a:spcPct val="115000"/>
              </a:lnSpc>
              <a:spcBef>
                <a:spcPts val="0"/>
              </a:spcBef>
              <a:spcAft>
                <a:spcPts val="0"/>
              </a:spcAft>
              <a:buClr>
                <a:schemeClr val="dk2"/>
              </a:buClr>
              <a:buSzPts val="800"/>
              <a:buFont typeface="Urbanist"/>
              <a:buChar char="■"/>
              <a:defRPr sz="800">
                <a:solidFill>
                  <a:schemeClr val="dk2"/>
                </a:solidFill>
              </a:defRPr>
            </a:lvl3pPr>
            <a:lvl4pPr indent="-279400" lvl="3" marL="1828800" algn="l">
              <a:lnSpc>
                <a:spcPct val="115000"/>
              </a:lnSpc>
              <a:spcBef>
                <a:spcPts val="0"/>
              </a:spcBef>
              <a:spcAft>
                <a:spcPts val="0"/>
              </a:spcAft>
              <a:buClr>
                <a:schemeClr val="dk2"/>
              </a:buClr>
              <a:buSzPts val="800"/>
              <a:buFont typeface="Urbanist"/>
              <a:buChar char="●"/>
              <a:defRPr sz="800">
                <a:solidFill>
                  <a:schemeClr val="dk2"/>
                </a:solidFill>
              </a:defRPr>
            </a:lvl4pPr>
            <a:lvl5pPr indent="-279400" lvl="4" marL="2286000" algn="l">
              <a:lnSpc>
                <a:spcPct val="115000"/>
              </a:lnSpc>
              <a:spcBef>
                <a:spcPts val="0"/>
              </a:spcBef>
              <a:spcAft>
                <a:spcPts val="0"/>
              </a:spcAft>
              <a:buClr>
                <a:schemeClr val="dk2"/>
              </a:buClr>
              <a:buSzPts val="800"/>
              <a:buFont typeface="Urbanist"/>
              <a:buChar char="○"/>
              <a:defRPr sz="800">
                <a:solidFill>
                  <a:schemeClr val="dk2"/>
                </a:solidFill>
              </a:defRPr>
            </a:lvl5pPr>
            <a:lvl6pPr indent="-279400" lvl="5" marL="2743200" algn="l">
              <a:lnSpc>
                <a:spcPct val="115000"/>
              </a:lnSpc>
              <a:spcBef>
                <a:spcPts val="0"/>
              </a:spcBef>
              <a:spcAft>
                <a:spcPts val="0"/>
              </a:spcAft>
              <a:buClr>
                <a:schemeClr val="dk2"/>
              </a:buClr>
              <a:buSzPts val="800"/>
              <a:buFont typeface="Urbanist"/>
              <a:buChar char="■"/>
              <a:defRPr sz="800">
                <a:solidFill>
                  <a:schemeClr val="dk2"/>
                </a:solidFill>
              </a:defRPr>
            </a:lvl6pPr>
            <a:lvl7pPr indent="-279400" lvl="6" marL="3200400" algn="l">
              <a:lnSpc>
                <a:spcPct val="115000"/>
              </a:lnSpc>
              <a:spcBef>
                <a:spcPts val="0"/>
              </a:spcBef>
              <a:spcAft>
                <a:spcPts val="0"/>
              </a:spcAft>
              <a:buClr>
                <a:schemeClr val="dk2"/>
              </a:buClr>
              <a:buSzPts val="800"/>
              <a:buFont typeface="Urbanist"/>
              <a:buChar char="●"/>
              <a:defRPr sz="800">
                <a:solidFill>
                  <a:schemeClr val="dk2"/>
                </a:solidFill>
              </a:defRPr>
            </a:lvl7pPr>
            <a:lvl8pPr indent="-279400" lvl="7" marL="3657600" algn="l">
              <a:lnSpc>
                <a:spcPct val="115000"/>
              </a:lnSpc>
              <a:spcBef>
                <a:spcPts val="0"/>
              </a:spcBef>
              <a:spcAft>
                <a:spcPts val="0"/>
              </a:spcAft>
              <a:buClr>
                <a:schemeClr val="dk2"/>
              </a:buClr>
              <a:buSzPts val="800"/>
              <a:buFont typeface="Urbanist"/>
              <a:buChar char="○"/>
              <a:defRPr sz="800">
                <a:solidFill>
                  <a:schemeClr val="dk2"/>
                </a:solidFill>
              </a:defRPr>
            </a:lvl8pPr>
            <a:lvl9pPr indent="-279400" lvl="8" marL="4114800" algn="l">
              <a:lnSpc>
                <a:spcPct val="115000"/>
              </a:lnSpc>
              <a:spcBef>
                <a:spcPts val="0"/>
              </a:spcBef>
              <a:spcAft>
                <a:spcPts val="0"/>
              </a:spcAft>
              <a:buClr>
                <a:schemeClr val="dk2"/>
              </a:buClr>
              <a:buSzPts val="800"/>
              <a:buFont typeface="Urbanist"/>
              <a:buChar char="■"/>
              <a:defRPr sz="800">
                <a:solidFill>
                  <a:schemeClr val="dk2"/>
                </a:solidFill>
              </a:defRPr>
            </a:lvl9pPr>
          </a:lstStyle>
          <a:p/>
        </p:txBody>
      </p:sp>
      <p:sp>
        <p:nvSpPr>
          <p:cNvPr id="117" name="Google Shape;117;p7"/>
          <p:cNvSpPr txBox="1"/>
          <p:nvPr>
            <p:ph idx="19" type="title"/>
          </p:nvPr>
        </p:nvSpPr>
        <p:spPr>
          <a:xfrm>
            <a:off x="228600" y="613525"/>
            <a:ext cx="3904500" cy="864900"/>
          </a:xfrm>
          <a:prstGeom prst="rect">
            <a:avLst/>
          </a:prstGeom>
          <a:noFill/>
          <a:ln>
            <a:noFill/>
          </a:ln>
        </p:spPr>
        <p:txBody>
          <a:bodyPr anchorCtr="0" anchor="t" bIns="91425" lIns="0" spcFirstLastPara="1" rIns="91425" wrap="square" tIns="0">
            <a:spAutoFit/>
          </a:bodyPr>
          <a:lstStyle>
            <a:lvl1pPr lvl="0" algn="l">
              <a:lnSpc>
                <a:spcPct val="85000"/>
              </a:lnSpc>
              <a:spcBef>
                <a:spcPts val="0"/>
              </a:spcBef>
              <a:spcAft>
                <a:spcPts val="0"/>
              </a:spcAft>
              <a:buSzPts val="3000"/>
              <a:buNone/>
              <a:defRPr sz="3400">
                <a:solidFill>
                  <a:schemeClr val="dk2"/>
                </a:solidFill>
              </a:defRPr>
            </a:lvl1pPr>
            <a:lvl2pPr lvl="1" algn="l">
              <a:lnSpc>
                <a:spcPct val="85000"/>
              </a:lnSpc>
              <a:spcBef>
                <a:spcPts val="0"/>
              </a:spcBef>
              <a:spcAft>
                <a:spcPts val="0"/>
              </a:spcAft>
              <a:buSzPts val="3000"/>
              <a:buNone/>
              <a:defRPr sz="3600">
                <a:solidFill>
                  <a:schemeClr val="dk2"/>
                </a:solidFill>
              </a:defRPr>
            </a:lvl2pPr>
            <a:lvl3pPr lvl="2" algn="l">
              <a:lnSpc>
                <a:spcPct val="85000"/>
              </a:lnSpc>
              <a:spcBef>
                <a:spcPts val="0"/>
              </a:spcBef>
              <a:spcAft>
                <a:spcPts val="0"/>
              </a:spcAft>
              <a:buSzPts val="3000"/>
              <a:buNone/>
              <a:defRPr sz="3600">
                <a:solidFill>
                  <a:schemeClr val="dk2"/>
                </a:solidFill>
              </a:defRPr>
            </a:lvl3pPr>
            <a:lvl4pPr lvl="3" algn="l">
              <a:lnSpc>
                <a:spcPct val="85000"/>
              </a:lnSpc>
              <a:spcBef>
                <a:spcPts val="0"/>
              </a:spcBef>
              <a:spcAft>
                <a:spcPts val="0"/>
              </a:spcAft>
              <a:buSzPts val="3000"/>
              <a:buNone/>
              <a:defRPr sz="3600">
                <a:solidFill>
                  <a:schemeClr val="dk2"/>
                </a:solidFill>
              </a:defRPr>
            </a:lvl4pPr>
            <a:lvl5pPr lvl="4" algn="l">
              <a:lnSpc>
                <a:spcPct val="85000"/>
              </a:lnSpc>
              <a:spcBef>
                <a:spcPts val="0"/>
              </a:spcBef>
              <a:spcAft>
                <a:spcPts val="0"/>
              </a:spcAft>
              <a:buSzPts val="3000"/>
              <a:buNone/>
              <a:defRPr sz="3600">
                <a:solidFill>
                  <a:schemeClr val="dk2"/>
                </a:solidFill>
              </a:defRPr>
            </a:lvl5pPr>
            <a:lvl6pPr lvl="5" algn="l">
              <a:lnSpc>
                <a:spcPct val="85000"/>
              </a:lnSpc>
              <a:spcBef>
                <a:spcPts val="0"/>
              </a:spcBef>
              <a:spcAft>
                <a:spcPts val="0"/>
              </a:spcAft>
              <a:buSzPts val="3000"/>
              <a:buNone/>
              <a:defRPr sz="3600">
                <a:solidFill>
                  <a:schemeClr val="dk2"/>
                </a:solidFill>
              </a:defRPr>
            </a:lvl6pPr>
            <a:lvl7pPr lvl="6" algn="l">
              <a:lnSpc>
                <a:spcPct val="85000"/>
              </a:lnSpc>
              <a:spcBef>
                <a:spcPts val="0"/>
              </a:spcBef>
              <a:spcAft>
                <a:spcPts val="0"/>
              </a:spcAft>
              <a:buSzPts val="3000"/>
              <a:buNone/>
              <a:defRPr sz="3600">
                <a:solidFill>
                  <a:schemeClr val="dk2"/>
                </a:solidFill>
              </a:defRPr>
            </a:lvl7pPr>
            <a:lvl8pPr lvl="7" algn="l">
              <a:lnSpc>
                <a:spcPct val="85000"/>
              </a:lnSpc>
              <a:spcBef>
                <a:spcPts val="0"/>
              </a:spcBef>
              <a:spcAft>
                <a:spcPts val="0"/>
              </a:spcAft>
              <a:buSzPts val="3000"/>
              <a:buNone/>
              <a:defRPr sz="3600">
                <a:solidFill>
                  <a:schemeClr val="dk2"/>
                </a:solidFill>
              </a:defRPr>
            </a:lvl8pPr>
            <a:lvl9pPr lvl="8" algn="l">
              <a:lnSpc>
                <a:spcPct val="85000"/>
              </a:lnSpc>
              <a:spcBef>
                <a:spcPts val="0"/>
              </a:spcBef>
              <a:spcAft>
                <a:spcPts val="0"/>
              </a:spcAft>
              <a:buSzPts val="3000"/>
              <a:buNone/>
              <a:defRPr sz="3600">
                <a:solidFill>
                  <a:schemeClr val="dk2"/>
                </a:solidFill>
              </a:defRPr>
            </a:lvl9pPr>
          </a:lstStyle>
          <a:p/>
        </p:txBody>
      </p:sp>
      <p:sp>
        <p:nvSpPr>
          <p:cNvPr id="118" name="Google Shape;118;p7"/>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119" name="Google Shape;119;p7"/>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ALT 1">
  <p:cSld name="BLANK_1_1_2">
    <p:spTree>
      <p:nvGrpSpPr>
        <p:cNvPr id="120" name="Shape 120"/>
        <p:cNvGrpSpPr/>
        <p:nvPr/>
      </p:nvGrpSpPr>
      <p:grpSpPr>
        <a:xfrm>
          <a:off x="0" y="0"/>
          <a:ext cx="0" cy="0"/>
          <a:chOff x="0" y="0"/>
          <a:chExt cx="0" cy="0"/>
        </a:xfrm>
      </p:grpSpPr>
      <p:sp>
        <p:nvSpPr>
          <p:cNvPr id="121" name="Google Shape;121;p8"/>
          <p:cNvSpPr txBox="1"/>
          <p:nvPr>
            <p:ph type="title"/>
          </p:nvPr>
        </p:nvSpPr>
        <p:spPr>
          <a:xfrm>
            <a:off x="228600" y="395043"/>
            <a:ext cx="6480300" cy="587700"/>
          </a:xfrm>
          <a:prstGeom prst="rect">
            <a:avLst/>
          </a:prstGeom>
          <a:noFill/>
          <a:ln>
            <a:noFill/>
          </a:ln>
        </p:spPr>
        <p:txBody>
          <a:bodyPr anchorCtr="0" anchor="t" bIns="91425" lIns="0" spcFirstLastPara="1" rIns="91425" wrap="square" tIns="0">
            <a:spAutoFit/>
          </a:bodyPr>
          <a:lstStyle>
            <a:lvl1pPr lvl="0" algn="l">
              <a:lnSpc>
                <a:spcPct val="90000"/>
              </a:lnSpc>
              <a:spcBef>
                <a:spcPts val="0"/>
              </a:spcBef>
              <a:spcAft>
                <a:spcPts val="0"/>
              </a:spcAft>
              <a:buSzPts val="3000"/>
              <a:buNone/>
              <a:defRPr sz="3400"/>
            </a:lvl1pPr>
            <a:lvl2pPr lvl="1" algn="l">
              <a:lnSpc>
                <a:spcPct val="115000"/>
              </a:lnSpc>
              <a:spcBef>
                <a:spcPts val="0"/>
              </a:spcBef>
              <a:spcAft>
                <a:spcPts val="0"/>
              </a:spcAft>
              <a:buSzPts val="3000"/>
              <a:buNone/>
              <a:defRPr sz="3400"/>
            </a:lvl2pPr>
            <a:lvl3pPr lvl="2" algn="l">
              <a:lnSpc>
                <a:spcPct val="115000"/>
              </a:lnSpc>
              <a:spcBef>
                <a:spcPts val="0"/>
              </a:spcBef>
              <a:spcAft>
                <a:spcPts val="0"/>
              </a:spcAft>
              <a:buSzPts val="3000"/>
              <a:buNone/>
              <a:defRPr sz="3400"/>
            </a:lvl3pPr>
            <a:lvl4pPr lvl="3" algn="l">
              <a:lnSpc>
                <a:spcPct val="115000"/>
              </a:lnSpc>
              <a:spcBef>
                <a:spcPts val="0"/>
              </a:spcBef>
              <a:spcAft>
                <a:spcPts val="0"/>
              </a:spcAft>
              <a:buSzPts val="3000"/>
              <a:buNone/>
              <a:defRPr sz="3400"/>
            </a:lvl4pPr>
            <a:lvl5pPr lvl="4" algn="l">
              <a:lnSpc>
                <a:spcPct val="115000"/>
              </a:lnSpc>
              <a:spcBef>
                <a:spcPts val="0"/>
              </a:spcBef>
              <a:spcAft>
                <a:spcPts val="0"/>
              </a:spcAft>
              <a:buSzPts val="3000"/>
              <a:buNone/>
              <a:defRPr sz="3400"/>
            </a:lvl5pPr>
            <a:lvl6pPr lvl="5" algn="l">
              <a:lnSpc>
                <a:spcPct val="115000"/>
              </a:lnSpc>
              <a:spcBef>
                <a:spcPts val="0"/>
              </a:spcBef>
              <a:spcAft>
                <a:spcPts val="0"/>
              </a:spcAft>
              <a:buSzPts val="3000"/>
              <a:buNone/>
              <a:defRPr sz="3400"/>
            </a:lvl6pPr>
            <a:lvl7pPr lvl="6" algn="l">
              <a:lnSpc>
                <a:spcPct val="115000"/>
              </a:lnSpc>
              <a:spcBef>
                <a:spcPts val="0"/>
              </a:spcBef>
              <a:spcAft>
                <a:spcPts val="0"/>
              </a:spcAft>
              <a:buSzPts val="3000"/>
              <a:buNone/>
              <a:defRPr sz="3400"/>
            </a:lvl7pPr>
            <a:lvl8pPr lvl="7" algn="l">
              <a:lnSpc>
                <a:spcPct val="115000"/>
              </a:lnSpc>
              <a:spcBef>
                <a:spcPts val="0"/>
              </a:spcBef>
              <a:spcAft>
                <a:spcPts val="0"/>
              </a:spcAft>
              <a:buSzPts val="3000"/>
              <a:buNone/>
              <a:defRPr sz="3400"/>
            </a:lvl8pPr>
            <a:lvl9pPr lvl="8" algn="l">
              <a:lnSpc>
                <a:spcPct val="115000"/>
              </a:lnSpc>
              <a:spcBef>
                <a:spcPts val="0"/>
              </a:spcBef>
              <a:spcAft>
                <a:spcPts val="0"/>
              </a:spcAft>
              <a:buSzPts val="3000"/>
              <a:buNone/>
              <a:defRPr sz="3400"/>
            </a:lvl9pPr>
          </a:lstStyle>
          <a:p/>
        </p:txBody>
      </p:sp>
      <p:sp>
        <p:nvSpPr>
          <p:cNvPr id="122" name="Google Shape;122;p8"/>
          <p:cNvSpPr txBox="1"/>
          <p:nvPr>
            <p:ph idx="1" type="body"/>
          </p:nvPr>
        </p:nvSpPr>
        <p:spPr>
          <a:xfrm>
            <a:off x="228600" y="1743625"/>
            <a:ext cx="4296600" cy="2709000"/>
          </a:xfrm>
          <a:prstGeom prst="rect">
            <a:avLst/>
          </a:prstGeom>
          <a:noFill/>
          <a:ln>
            <a:noFill/>
          </a:ln>
        </p:spPr>
        <p:txBody>
          <a:bodyPr anchorCtr="0" anchor="b" bIns="91425" lIns="0"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800"/>
              </a:spcBef>
              <a:spcAft>
                <a:spcPts val="0"/>
              </a:spcAft>
              <a:buSzPts val="1200"/>
              <a:buChar char="○"/>
              <a:defRPr/>
            </a:lvl2pPr>
            <a:lvl3pPr indent="-304800" lvl="2" marL="1371600" algn="l">
              <a:lnSpc>
                <a:spcPct val="115000"/>
              </a:lnSpc>
              <a:spcBef>
                <a:spcPts val="800"/>
              </a:spcBef>
              <a:spcAft>
                <a:spcPts val="0"/>
              </a:spcAft>
              <a:buSzPts val="1200"/>
              <a:buChar char="■"/>
              <a:defRPr/>
            </a:lvl3pPr>
            <a:lvl4pPr indent="-304800" lvl="3" marL="1828800" algn="l">
              <a:lnSpc>
                <a:spcPct val="115000"/>
              </a:lnSpc>
              <a:spcBef>
                <a:spcPts val="800"/>
              </a:spcBef>
              <a:spcAft>
                <a:spcPts val="0"/>
              </a:spcAft>
              <a:buSzPts val="1200"/>
              <a:buChar char="●"/>
              <a:defRPr/>
            </a:lvl4pPr>
            <a:lvl5pPr indent="-304800" lvl="4" marL="2286000" algn="l">
              <a:lnSpc>
                <a:spcPct val="115000"/>
              </a:lnSpc>
              <a:spcBef>
                <a:spcPts val="800"/>
              </a:spcBef>
              <a:spcAft>
                <a:spcPts val="0"/>
              </a:spcAft>
              <a:buSzPts val="1200"/>
              <a:buChar char="○"/>
              <a:defRPr/>
            </a:lvl5pPr>
            <a:lvl6pPr indent="-304800" lvl="5" marL="2743200" algn="l">
              <a:lnSpc>
                <a:spcPct val="115000"/>
              </a:lnSpc>
              <a:spcBef>
                <a:spcPts val="800"/>
              </a:spcBef>
              <a:spcAft>
                <a:spcPts val="0"/>
              </a:spcAft>
              <a:buSzPts val="1200"/>
              <a:buChar char="■"/>
              <a:defRPr/>
            </a:lvl6pPr>
            <a:lvl7pPr indent="-304800" lvl="6" marL="3200400" algn="l">
              <a:lnSpc>
                <a:spcPct val="115000"/>
              </a:lnSpc>
              <a:spcBef>
                <a:spcPts val="800"/>
              </a:spcBef>
              <a:spcAft>
                <a:spcPts val="0"/>
              </a:spcAft>
              <a:buSzPts val="1200"/>
              <a:buChar char="●"/>
              <a:defRPr/>
            </a:lvl7pPr>
            <a:lvl8pPr indent="-304800" lvl="7" marL="3657600" algn="l">
              <a:lnSpc>
                <a:spcPct val="115000"/>
              </a:lnSpc>
              <a:spcBef>
                <a:spcPts val="800"/>
              </a:spcBef>
              <a:spcAft>
                <a:spcPts val="0"/>
              </a:spcAft>
              <a:buSzPts val="1200"/>
              <a:buChar char="○"/>
              <a:defRPr/>
            </a:lvl8pPr>
            <a:lvl9pPr indent="-304800" lvl="8" marL="4114800" algn="l">
              <a:lnSpc>
                <a:spcPct val="115000"/>
              </a:lnSpc>
              <a:spcBef>
                <a:spcPts val="800"/>
              </a:spcBef>
              <a:spcAft>
                <a:spcPts val="800"/>
              </a:spcAft>
              <a:buSzPts val="1200"/>
              <a:buChar char="■"/>
              <a:defRPr/>
            </a:lvl9pPr>
          </a:lstStyle>
          <a:p/>
        </p:txBody>
      </p:sp>
      <p:sp>
        <p:nvSpPr>
          <p:cNvPr id="123" name="Google Shape;123;p8"/>
          <p:cNvSpPr txBox="1"/>
          <p:nvPr>
            <p:ph idx="2"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24" name="Google Shape;124;p8"/>
          <p:cNvSpPr txBox="1"/>
          <p:nvPr>
            <p:ph idx="3"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25" name="Google Shape;125;p8"/>
          <p:cNvSpPr txBox="1"/>
          <p:nvPr>
            <p:ph idx="4"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26" name="Google Shape;126;p8"/>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rbanist"/>
              <a:ea typeface="Urbanist"/>
              <a:cs typeface="Urbanist"/>
              <a:sym typeface="Urbanist"/>
            </a:endParaRPr>
          </a:p>
        </p:txBody>
      </p:sp>
      <p:sp>
        <p:nvSpPr>
          <p:cNvPr id="127" name="Google Shape;127;p8"/>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rbanist"/>
              <a:ea typeface="Urbanist"/>
              <a:cs typeface="Urbanist"/>
              <a:sym typeface="Urbanist"/>
            </a:endParaRPr>
          </a:p>
        </p:txBody>
      </p:sp>
      <p:cxnSp>
        <p:nvCxnSpPr>
          <p:cNvPr id="128" name="Google Shape;128;p8"/>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extLst>
    <p:ext uri="{DCECCB84-F9BA-43D5-87BE-67443E8EF086}">
      <p15:sldGuideLst>
        <p15:guide id="1" orient="horz" pos="2805">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s">
  <p:cSld name="CUSTOM">
    <p:spTree>
      <p:nvGrpSpPr>
        <p:cNvPr id="129" name="Shape 129"/>
        <p:cNvGrpSpPr/>
        <p:nvPr/>
      </p:nvGrpSpPr>
      <p:grpSpPr>
        <a:xfrm>
          <a:off x="0" y="0"/>
          <a:ext cx="0" cy="0"/>
          <a:chOff x="0" y="0"/>
          <a:chExt cx="0" cy="0"/>
        </a:xfrm>
      </p:grpSpPr>
      <p:sp>
        <p:nvSpPr>
          <p:cNvPr id="130" name="Google Shape;130;p9"/>
          <p:cNvSpPr txBox="1"/>
          <p:nvPr>
            <p:ph idx="1" type="subTitle"/>
          </p:nvPr>
        </p:nvSpPr>
        <p:spPr>
          <a:xfrm>
            <a:off x="228600" y="228600"/>
            <a:ext cx="2920800" cy="2286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1200"/>
              <a:buFont typeface="Urbanist Medium"/>
              <a:buNone/>
              <a:defRPr sz="1200">
                <a:latin typeface="Urbanist Medium"/>
                <a:ea typeface="Urbanist Medium"/>
                <a:cs typeface="Urbanist Medium"/>
                <a:sym typeface="Urbanist Medium"/>
              </a:defRPr>
            </a:lvl1pPr>
            <a:lvl2pPr lvl="1"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2pPr>
            <a:lvl3pPr lvl="2"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3pPr>
            <a:lvl4pPr lvl="3"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4pPr>
            <a:lvl5pPr lvl="4"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5pPr>
            <a:lvl6pPr lvl="5"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6pPr>
            <a:lvl7pPr lvl="6"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7pPr>
            <a:lvl8pPr lvl="7"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8pPr>
            <a:lvl9pPr lvl="8" algn="l">
              <a:lnSpc>
                <a:spcPct val="115000"/>
              </a:lnSpc>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9pPr>
          </a:lstStyle>
          <a:p/>
        </p:txBody>
      </p:sp>
      <p:cxnSp>
        <p:nvCxnSpPr>
          <p:cNvPr id="131" name="Google Shape;131;p9"/>
          <p:cNvCxnSpPr/>
          <p:nvPr/>
        </p:nvCxnSpPr>
        <p:spPr>
          <a:xfrm>
            <a:off x="228450" y="2061025"/>
            <a:ext cx="8687100" cy="0"/>
          </a:xfrm>
          <a:prstGeom prst="straightConnector1">
            <a:avLst/>
          </a:prstGeom>
          <a:noFill/>
          <a:ln cap="flat" cmpd="sng" w="9525">
            <a:solidFill>
              <a:schemeClr val="lt2"/>
            </a:solidFill>
            <a:prstDash val="solid"/>
            <a:round/>
            <a:headEnd len="sm" w="sm" type="none"/>
            <a:tailEnd len="sm" w="sm" type="none"/>
          </a:ln>
        </p:spPr>
      </p:cxnSp>
      <p:sp>
        <p:nvSpPr>
          <p:cNvPr id="132" name="Google Shape;132;p9"/>
          <p:cNvSpPr txBox="1"/>
          <p:nvPr>
            <p:ph idx="2"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33" name="Google Shape;133;p9"/>
          <p:cNvSpPr txBox="1"/>
          <p:nvPr>
            <p:ph idx="3"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34" name="Google Shape;134;p9"/>
          <p:cNvSpPr txBox="1"/>
          <p:nvPr>
            <p:ph idx="4"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135" name="Google Shape;135;p9"/>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
        <p:nvSpPr>
          <p:cNvPr id="136" name="Google Shape;136;p9"/>
          <p:cNvSpPr txBox="1"/>
          <p:nvPr>
            <p:ph type="title"/>
          </p:nvPr>
        </p:nvSpPr>
        <p:spPr>
          <a:xfrm>
            <a:off x="228600" y="369300"/>
            <a:ext cx="6480300" cy="587700"/>
          </a:xfrm>
          <a:prstGeom prst="rect">
            <a:avLst/>
          </a:prstGeom>
          <a:noFill/>
          <a:ln>
            <a:noFill/>
          </a:ln>
        </p:spPr>
        <p:txBody>
          <a:bodyPr anchorCtr="0" anchor="t" bIns="91425" lIns="0" spcFirstLastPara="1" rIns="91425" wrap="square" tIns="91425">
            <a:spAutoFit/>
          </a:bodyPr>
          <a:lstStyle>
            <a:lvl1pPr lvl="0" algn="l">
              <a:lnSpc>
                <a:spcPct val="90000"/>
              </a:lnSpc>
              <a:spcBef>
                <a:spcPts val="0"/>
              </a:spcBef>
              <a:spcAft>
                <a:spcPts val="0"/>
              </a:spcAft>
              <a:buSzPts val="3000"/>
              <a:buNone/>
              <a:defRPr sz="3400"/>
            </a:lvl1pPr>
            <a:lvl2pPr lvl="1" algn="l">
              <a:lnSpc>
                <a:spcPct val="115000"/>
              </a:lnSpc>
              <a:spcBef>
                <a:spcPts val="0"/>
              </a:spcBef>
              <a:spcAft>
                <a:spcPts val="0"/>
              </a:spcAft>
              <a:buSzPts val="3000"/>
              <a:buNone/>
              <a:defRPr sz="3400"/>
            </a:lvl2pPr>
            <a:lvl3pPr lvl="2" algn="l">
              <a:lnSpc>
                <a:spcPct val="115000"/>
              </a:lnSpc>
              <a:spcBef>
                <a:spcPts val="0"/>
              </a:spcBef>
              <a:spcAft>
                <a:spcPts val="0"/>
              </a:spcAft>
              <a:buSzPts val="3000"/>
              <a:buNone/>
              <a:defRPr sz="3400"/>
            </a:lvl3pPr>
            <a:lvl4pPr lvl="3" algn="l">
              <a:lnSpc>
                <a:spcPct val="115000"/>
              </a:lnSpc>
              <a:spcBef>
                <a:spcPts val="0"/>
              </a:spcBef>
              <a:spcAft>
                <a:spcPts val="0"/>
              </a:spcAft>
              <a:buSzPts val="3000"/>
              <a:buNone/>
              <a:defRPr sz="3400"/>
            </a:lvl4pPr>
            <a:lvl5pPr lvl="4" algn="l">
              <a:lnSpc>
                <a:spcPct val="115000"/>
              </a:lnSpc>
              <a:spcBef>
                <a:spcPts val="0"/>
              </a:spcBef>
              <a:spcAft>
                <a:spcPts val="0"/>
              </a:spcAft>
              <a:buSzPts val="3000"/>
              <a:buNone/>
              <a:defRPr sz="3400"/>
            </a:lvl5pPr>
            <a:lvl6pPr lvl="5" algn="l">
              <a:lnSpc>
                <a:spcPct val="115000"/>
              </a:lnSpc>
              <a:spcBef>
                <a:spcPts val="0"/>
              </a:spcBef>
              <a:spcAft>
                <a:spcPts val="0"/>
              </a:spcAft>
              <a:buSzPts val="3000"/>
              <a:buNone/>
              <a:defRPr sz="3400"/>
            </a:lvl6pPr>
            <a:lvl7pPr lvl="6" algn="l">
              <a:lnSpc>
                <a:spcPct val="115000"/>
              </a:lnSpc>
              <a:spcBef>
                <a:spcPts val="0"/>
              </a:spcBef>
              <a:spcAft>
                <a:spcPts val="0"/>
              </a:spcAft>
              <a:buSzPts val="3000"/>
              <a:buNone/>
              <a:defRPr sz="3400"/>
            </a:lvl7pPr>
            <a:lvl8pPr lvl="7" algn="l">
              <a:lnSpc>
                <a:spcPct val="115000"/>
              </a:lnSpc>
              <a:spcBef>
                <a:spcPts val="0"/>
              </a:spcBef>
              <a:spcAft>
                <a:spcPts val="0"/>
              </a:spcAft>
              <a:buSzPts val="3000"/>
              <a:buNone/>
              <a:defRPr sz="3400"/>
            </a:lvl8pPr>
            <a:lvl9pPr lvl="8" algn="l">
              <a:lnSpc>
                <a:spcPct val="115000"/>
              </a:lnSpc>
              <a:spcBef>
                <a:spcPts val="0"/>
              </a:spcBef>
              <a:spcAft>
                <a:spcPts val="0"/>
              </a:spcAft>
              <a:buSzPts val="3000"/>
              <a:buNone/>
              <a:defRPr sz="3400"/>
            </a:lvl9pPr>
          </a:lstStyle>
          <a:p/>
        </p:txBody>
      </p:sp>
      <p:sp>
        <p:nvSpPr>
          <p:cNvPr id="137" name="Google Shape;137;p9"/>
          <p:cNvSpPr/>
          <p:nvPr>
            <p:ph idx="5" type="pic"/>
          </p:nvPr>
        </p:nvSpPr>
        <p:spPr>
          <a:xfrm>
            <a:off x="3795900" y="2682425"/>
            <a:ext cx="1458300" cy="1458300"/>
          </a:xfrm>
          <a:prstGeom prst="ellipse">
            <a:avLst/>
          </a:prstGeom>
          <a:noFill/>
          <a:ln cap="flat" cmpd="sng" w="9525">
            <a:solidFill>
              <a:schemeClr val="accent3"/>
            </a:solidFill>
            <a:prstDash val="solid"/>
            <a:round/>
            <a:headEnd len="sm" w="sm" type="none"/>
            <a:tailEnd len="sm" w="sm" type="none"/>
          </a:ln>
        </p:spPr>
      </p:sp>
      <p:sp>
        <p:nvSpPr>
          <p:cNvPr id="138" name="Google Shape;138;p9"/>
          <p:cNvSpPr txBox="1"/>
          <p:nvPr>
            <p:ph idx="6" type="body"/>
          </p:nvPr>
        </p:nvSpPr>
        <p:spPr>
          <a:xfrm>
            <a:off x="5871500" y="2468775"/>
            <a:ext cx="2864700" cy="676500"/>
          </a:xfrm>
          <a:prstGeom prst="rect">
            <a:avLst/>
          </a:prstGeom>
          <a:noFill/>
          <a:ln>
            <a:noFill/>
          </a:ln>
        </p:spPr>
        <p:txBody>
          <a:bodyPr anchorCtr="0" anchor="t" bIns="91425" lIns="0" spcFirstLastPara="1" rIns="91425" wrap="square" tIns="0">
            <a:noAutofit/>
          </a:bodyPr>
          <a:lstStyle>
            <a:lvl1pPr indent="-292100" lvl="0" marL="457200" algn="l">
              <a:lnSpc>
                <a:spcPct val="115000"/>
              </a:lnSpc>
              <a:spcBef>
                <a:spcPts val="0"/>
              </a:spcBef>
              <a:spcAft>
                <a:spcPts val="0"/>
              </a:spcAft>
              <a:buClr>
                <a:schemeClr val="dk2"/>
              </a:buClr>
              <a:buSzPts val="1000"/>
              <a:buFont typeface="Urbanist"/>
              <a:buChar char="●"/>
              <a:defRPr sz="1000">
                <a:solidFill>
                  <a:schemeClr val="dk2"/>
                </a:solidFill>
              </a:defRPr>
            </a:lvl1pPr>
            <a:lvl2pPr indent="-292100" lvl="1" marL="914400" algn="l">
              <a:lnSpc>
                <a:spcPct val="115000"/>
              </a:lnSpc>
              <a:spcBef>
                <a:spcPts val="0"/>
              </a:spcBef>
              <a:spcAft>
                <a:spcPts val="0"/>
              </a:spcAft>
              <a:buClr>
                <a:schemeClr val="dk2"/>
              </a:buClr>
              <a:buSzPts val="1000"/>
              <a:buFont typeface="Urbanist"/>
              <a:buChar char="○"/>
              <a:defRPr sz="1000">
                <a:solidFill>
                  <a:schemeClr val="dk2"/>
                </a:solidFill>
              </a:defRPr>
            </a:lvl2pPr>
            <a:lvl3pPr indent="-292100" lvl="2" marL="1371600" algn="l">
              <a:lnSpc>
                <a:spcPct val="115000"/>
              </a:lnSpc>
              <a:spcBef>
                <a:spcPts val="0"/>
              </a:spcBef>
              <a:spcAft>
                <a:spcPts val="0"/>
              </a:spcAft>
              <a:buClr>
                <a:schemeClr val="dk2"/>
              </a:buClr>
              <a:buSzPts val="1000"/>
              <a:buFont typeface="Urbanist"/>
              <a:buChar char="■"/>
              <a:defRPr sz="1000">
                <a:solidFill>
                  <a:schemeClr val="dk2"/>
                </a:solidFill>
              </a:defRPr>
            </a:lvl3pPr>
            <a:lvl4pPr indent="-292100" lvl="3" marL="1828800" algn="l">
              <a:lnSpc>
                <a:spcPct val="115000"/>
              </a:lnSpc>
              <a:spcBef>
                <a:spcPts val="0"/>
              </a:spcBef>
              <a:spcAft>
                <a:spcPts val="0"/>
              </a:spcAft>
              <a:buClr>
                <a:schemeClr val="dk2"/>
              </a:buClr>
              <a:buSzPts val="1000"/>
              <a:buFont typeface="Urbanist"/>
              <a:buChar char="●"/>
              <a:defRPr sz="1000">
                <a:solidFill>
                  <a:schemeClr val="dk2"/>
                </a:solidFill>
              </a:defRPr>
            </a:lvl4pPr>
            <a:lvl5pPr indent="-292100" lvl="4" marL="2286000" algn="l">
              <a:lnSpc>
                <a:spcPct val="115000"/>
              </a:lnSpc>
              <a:spcBef>
                <a:spcPts val="0"/>
              </a:spcBef>
              <a:spcAft>
                <a:spcPts val="0"/>
              </a:spcAft>
              <a:buClr>
                <a:schemeClr val="dk2"/>
              </a:buClr>
              <a:buSzPts val="1000"/>
              <a:buFont typeface="Urbanist"/>
              <a:buChar char="○"/>
              <a:defRPr sz="1000">
                <a:solidFill>
                  <a:schemeClr val="dk2"/>
                </a:solidFill>
              </a:defRPr>
            </a:lvl5pPr>
            <a:lvl6pPr indent="-292100" lvl="5" marL="2743200" algn="l">
              <a:lnSpc>
                <a:spcPct val="115000"/>
              </a:lnSpc>
              <a:spcBef>
                <a:spcPts val="0"/>
              </a:spcBef>
              <a:spcAft>
                <a:spcPts val="0"/>
              </a:spcAft>
              <a:buClr>
                <a:schemeClr val="dk2"/>
              </a:buClr>
              <a:buSzPts val="1000"/>
              <a:buFont typeface="Urbanist"/>
              <a:buChar char="■"/>
              <a:defRPr sz="1000">
                <a:solidFill>
                  <a:schemeClr val="dk2"/>
                </a:solidFill>
              </a:defRPr>
            </a:lvl6pPr>
            <a:lvl7pPr indent="-292100" lvl="6" marL="3200400" algn="l">
              <a:lnSpc>
                <a:spcPct val="115000"/>
              </a:lnSpc>
              <a:spcBef>
                <a:spcPts val="0"/>
              </a:spcBef>
              <a:spcAft>
                <a:spcPts val="0"/>
              </a:spcAft>
              <a:buClr>
                <a:schemeClr val="dk2"/>
              </a:buClr>
              <a:buSzPts val="1000"/>
              <a:buFont typeface="Urbanist"/>
              <a:buChar char="●"/>
              <a:defRPr sz="1000">
                <a:solidFill>
                  <a:schemeClr val="dk2"/>
                </a:solidFill>
              </a:defRPr>
            </a:lvl7pPr>
            <a:lvl8pPr indent="-292100" lvl="7" marL="3657600" algn="l">
              <a:lnSpc>
                <a:spcPct val="115000"/>
              </a:lnSpc>
              <a:spcBef>
                <a:spcPts val="0"/>
              </a:spcBef>
              <a:spcAft>
                <a:spcPts val="0"/>
              </a:spcAft>
              <a:buClr>
                <a:schemeClr val="dk2"/>
              </a:buClr>
              <a:buSzPts val="1000"/>
              <a:buFont typeface="Urbanist"/>
              <a:buChar char="○"/>
              <a:defRPr sz="1000">
                <a:solidFill>
                  <a:schemeClr val="dk2"/>
                </a:solidFill>
              </a:defRPr>
            </a:lvl8pPr>
            <a:lvl9pPr indent="-292100" lvl="8" marL="4114800" algn="l">
              <a:lnSpc>
                <a:spcPct val="115000"/>
              </a:lnSpc>
              <a:spcBef>
                <a:spcPts val="0"/>
              </a:spcBef>
              <a:spcAft>
                <a:spcPts val="0"/>
              </a:spcAft>
              <a:buClr>
                <a:schemeClr val="dk2"/>
              </a:buClr>
              <a:buSzPts val="1000"/>
              <a:buFont typeface="Urbanist"/>
              <a:buChar char="■"/>
              <a:defRPr sz="1000">
                <a:solidFill>
                  <a:schemeClr val="dk2"/>
                </a:solidFill>
              </a:defRPr>
            </a:lvl9pPr>
          </a:lstStyle>
          <a:p/>
        </p:txBody>
      </p:sp>
      <p:sp>
        <p:nvSpPr>
          <p:cNvPr id="139" name="Google Shape;139;p9"/>
          <p:cNvSpPr txBox="1"/>
          <p:nvPr>
            <p:ph idx="7" type="body"/>
          </p:nvPr>
        </p:nvSpPr>
        <p:spPr>
          <a:xfrm>
            <a:off x="5871500" y="3553025"/>
            <a:ext cx="2864700" cy="696000"/>
          </a:xfrm>
          <a:prstGeom prst="rect">
            <a:avLst/>
          </a:prstGeom>
          <a:noFill/>
          <a:ln>
            <a:noFill/>
          </a:ln>
        </p:spPr>
        <p:txBody>
          <a:bodyPr anchorCtr="0" anchor="t" bIns="91425" lIns="0" spcFirstLastPara="1" rIns="91425" wrap="square" tIns="0">
            <a:spAutoFit/>
          </a:bodyPr>
          <a:lstStyle>
            <a:lvl1pPr indent="-304800" lvl="0" marL="457200" algn="l">
              <a:lnSpc>
                <a:spcPct val="100000"/>
              </a:lnSpc>
              <a:spcBef>
                <a:spcPts val="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1pPr>
            <a:lvl2pPr indent="-304800" lvl="1" marL="914400" algn="l">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2pPr>
            <a:lvl3pPr indent="-304800" lvl="2" marL="1371600" algn="l">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3pPr>
            <a:lvl4pPr indent="-304800" lvl="3" marL="1828800" algn="l">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4pPr>
            <a:lvl5pPr indent="-304800" lvl="4" marL="2286000" algn="l">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5pPr>
            <a:lvl6pPr indent="-304800" lvl="5" marL="2743200" algn="l">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6pPr>
            <a:lvl7pPr indent="-304800" lvl="6" marL="3200400" algn="l">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7pPr>
            <a:lvl8pPr indent="-304800" lvl="7" marL="3657600" algn="l">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8pPr>
            <a:lvl9pPr indent="-304800" lvl="8" marL="4114800" algn="l">
              <a:lnSpc>
                <a:spcPct val="100000"/>
              </a:lnSpc>
              <a:spcBef>
                <a:spcPts val="800"/>
              </a:spcBef>
              <a:spcAft>
                <a:spcPts val="80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9pPr>
          </a:lstStyle>
          <a:p/>
        </p:txBody>
      </p:sp>
      <p:sp>
        <p:nvSpPr>
          <p:cNvPr id="140" name="Google Shape;140;p9"/>
          <p:cNvSpPr txBox="1"/>
          <p:nvPr>
            <p:ph idx="8" type="subTitle"/>
          </p:nvPr>
        </p:nvSpPr>
        <p:spPr>
          <a:xfrm>
            <a:off x="238800" y="2720113"/>
            <a:ext cx="2824500" cy="1458300"/>
          </a:xfrm>
          <a:prstGeom prst="rect">
            <a:avLst/>
          </a:prstGeom>
          <a:noFill/>
          <a:ln>
            <a:noFill/>
          </a:ln>
        </p:spPr>
        <p:txBody>
          <a:bodyPr anchorCtr="0" anchor="t" bIns="91425" lIns="0" spcFirstLastPara="1" rIns="91425" wrap="square" tIns="0">
            <a:noAutofit/>
          </a:bodyPr>
          <a:lstStyle>
            <a:lvl1pPr lvl="0" algn="l">
              <a:lnSpc>
                <a:spcPct val="115000"/>
              </a:lnSpc>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1pPr>
            <a:lvl2pPr lvl="1" algn="l">
              <a:lnSpc>
                <a:spcPct val="115000"/>
              </a:lnSpc>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2pPr>
            <a:lvl3pPr lvl="2" algn="l">
              <a:lnSpc>
                <a:spcPct val="115000"/>
              </a:lnSpc>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3pPr>
            <a:lvl4pPr lvl="3" algn="l">
              <a:lnSpc>
                <a:spcPct val="115000"/>
              </a:lnSpc>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4pPr>
            <a:lvl5pPr lvl="4" algn="l">
              <a:lnSpc>
                <a:spcPct val="115000"/>
              </a:lnSpc>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5pPr>
            <a:lvl6pPr lvl="5" algn="l">
              <a:lnSpc>
                <a:spcPct val="115000"/>
              </a:lnSpc>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6pPr>
            <a:lvl7pPr lvl="6" algn="l">
              <a:lnSpc>
                <a:spcPct val="115000"/>
              </a:lnSpc>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7pPr>
            <a:lvl8pPr lvl="7" algn="l">
              <a:lnSpc>
                <a:spcPct val="115000"/>
              </a:lnSpc>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8pPr>
            <a:lvl9pPr lvl="8" algn="l">
              <a:lnSpc>
                <a:spcPct val="115000"/>
              </a:lnSpc>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9pPr>
          </a:lstStyle>
          <a:p/>
        </p:txBody>
      </p:sp>
      <p:sp>
        <p:nvSpPr>
          <p:cNvPr id="141" name="Google Shape;141;p9"/>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142" name="Google Shape;142;p9"/>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cards">
  <p:cSld name="CUSTOM_1_1">
    <p:spTree>
      <p:nvGrpSpPr>
        <p:cNvPr id="143" name="Shape 143"/>
        <p:cNvGrpSpPr/>
        <p:nvPr/>
      </p:nvGrpSpPr>
      <p:grpSpPr>
        <a:xfrm>
          <a:off x="0" y="0"/>
          <a:ext cx="0" cy="0"/>
          <a:chOff x="0" y="0"/>
          <a:chExt cx="0" cy="0"/>
        </a:xfrm>
      </p:grpSpPr>
      <p:sp>
        <p:nvSpPr>
          <p:cNvPr id="144" name="Google Shape;144;p10"/>
          <p:cNvSpPr txBox="1"/>
          <p:nvPr>
            <p:ph type="title"/>
          </p:nvPr>
        </p:nvSpPr>
        <p:spPr>
          <a:xfrm>
            <a:off x="233850" y="228600"/>
            <a:ext cx="2190000" cy="228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200"/>
              <a:buFont typeface="Urbanist"/>
              <a:buNone/>
              <a:defRPr sz="1200">
                <a:latin typeface="Urbanist"/>
                <a:ea typeface="Urbanist"/>
                <a:cs typeface="Urbanist"/>
                <a:sym typeface="Urbanist"/>
              </a:defRPr>
            </a:lvl1pPr>
            <a:lvl2pPr lvl="1" algn="l">
              <a:lnSpc>
                <a:spcPct val="100000"/>
              </a:lnSpc>
              <a:spcBef>
                <a:spcPts val="0"/>
              </a:spcBef>
              <a:spcAft>
                <a:spcPts val="0"/>
              </a:spcAft>
              <a:buClr>
                <a:schemeClr val="lt1"/>
              </a:buClr>
              <a:buSzPts val="3000"/>
              <a:buFont typeface="Urbanist"/>
              <a:buNone/>
              <a:defRPr/>
            </a:lvl2pPr>
            <a:lvl3pPr lvl="2" algn="l">
              <a:lnSpc>
                <a:spcPct val="100000"/>
              </a:lnSpc>
              <a:spcBef>
                <a:spcPts val="0"/>
              </a:spcBef>
              <a:spcAft>
                <a:spcPts val="0"/>
              </a:spcAft>
              <a:buClr>
                <a:schemeClr val="lt1"/>
              </a:buClr>
              <a:buSzPts val="3000"/>
              <a:buFont typeface="Urbanist"/>
              <a:buNone/>
              <a:defRPr/>
            </a:lvl3pPr>
            <a:lvl4pPr lvl="3" algn="l">
              <a:lnSpc>
                <a:spcPct val="100000"/>
              </a:lnSpc>
              <a:spcBef>
                <a:spcPts val="0"/>
              </a:spcBef>
              <a:spcAft>
                <a:spcPts val="0"/>
              </a:spcAft>
              <a:buClr>
                <a:schemeClr val="lt1"/>
              </a:buClr>
              <a:buSzPts val="3000"/>
              <a:buFont typeface="Urbanist"/>
              <a:buNone/>
              <a:defRPr/>
            </a:lvl4pPr>
            <a:lvl5pPr lvl="4" algn="l">
              <a:lnSpc>
                <a:spcPct val="100000"/>
              </a:lnSpc>
              <a:spcBef>
                <a:spcPts val="0"/>
              </a:spcBef>
              <a:spcAft>
                <a:spcPts val="0"/>
              </a:spcAft>
              <a:buClr>
                <a:schemeClr val="lt1"/>
              </a:buClr>
              <a:buSzPts val="3000"/>
              <a:buFont typeface="Urbanist"/>
              <a:buNone/>
              <a:defRPr/>
            </a:lvl5pPr>
            <a:lvl6pPr lvl="5" algn="l">
              <a:lnSpc>
                <a:spcPct val="100000"/>
              </a:lnSpc>
              <a:spcBef>
                <a:spcPts val="0"/>
              </a:spcBef>
              <a:spcAft>
                <a:spcPts val="0"/>
              </a:spcAft>
              <a:buClr>
                <a:schemeClr val="lt1"/>
              </a:buClr>
              <a:buSzPts val="3000"/>
              <a:buFont typeface="Urbanist"/>
              <a:buNone/>
              <a:defRPr/>
            </a:lvl6pPr>
            <a:lvl7pPr lvl="6" algn="l">
              <a:lnSpc>
                <a:spcPct val="100000"/>
              </a:lnSpc>
              <a:spcBef>
                <a:spcPts val="0"/>
              </a:spcBef>
              <a:spcAft>
                <a:spcPts val="0"/>
              </a:spcAft>
              <a:buClr>
                <a:schemeClr val="lt1"/>
              </a:buClr>
              <a:buSzPts val="3000"/>
              <a:buFont typeface="Urbanist"/>
              <a:buNone/>
              <a:defRPr/>
            </a:lvl7pPr>
            <a:lvl8pPr lvl="7" algn="l">
              <a:lnSpc>
                <a:spcPct val="100000"/>
              </a:lnSpc>
              <a:spcBef>
                <a:spcPts val="0"/>
              </a:spcBef>
              <a:spcAft>
                <a:spcPts val="0"/>
              </a:spcAft>
              <a:buClr>
                <a:schemeClr val="lt1"/>
              </a:buClr>
              <a:buSzPts val="3000"/>
              <a:buFont typeface="Urbanist"/>
              <a:buNone/>
              <a:defRPr/>
            </a:lvl8pPr>
            <a:lvl9pPr lvl="8" algn="l">
              <a:lnSpc>
                <a:spcPct val="100000"/>
              </a:lnSpc>
              <a:spcBef>
                <a:spcPts val="0"/>
              </a:spcBef>
              <a:spcAft>
                <a:spcPts val="0"/>
              </a:spcAft>
              <a:buClr>
                <a:schemeClr val="lt1"/>
              </a:buClr>
              <a:buSzPts val="3000"/>
              <a:buFont typeface="Urbanist"/>
              <a:buNone/>
              <a:defRPr/>
            </a:lvl9pPr>
          </a:lstStyle>
          <a:p/>
        </p:txBody>
      </p:sp>
      <p:sp>
        <p:nvSpPr>
          <p:cNvPr id="145" name="Google Shape;145;p10"/>
          <p:cNvSpPr txBox="1"/>
          <p:nvPr>
            <p:ph idx="1" type="subTitle"/>
          </p:nvPr>
        </p:nvSpPr>
        <p:spPr>
          <a:xfrm>
            <a:off x="320625" y="4675975"/>
            <a:ext cx="27000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46" name="Google Shape;146;p10"/>
          <p:cNvSpPr txBox="1"/>
          <p:nvPr>
            <p:ph idx="2" type="subTitle"/>
          </p:nvPr>
        </p:nvSpPr>
        <p:spPr>
          <a:xfrm>
            <a:off x="4716740" y="4675975"/>
            <a:ext cx="2294700" cy="2364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l">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47" name="Google Shape;147;p10"/>
          <p:cNvSpPr txBox="1"/>
          <p:nvPr>
            <p:ph idx="3" type="subTitle"/>
          </p:nvPr>
        </p:nvSpPr>
        <p:spPr>
          <a:xfrm>
            <a:off x="6859200" y="4683725"/>
            <a:ext cx="2056500" cy="228600"/>
          </a:xfrm>
          <a:prstGeom prst="rect">
            <a:avLst/>
          </a:prstGeom>
          <a:noFill/>
          <a:ln>
            <a:noFill/>
          </a:ln>
        </p:spPr>
        <p:txBody>
          <a:bodyPr anchorCtr="0" anchor="b" bIns="0" lIns="0" spcFirstLastPara="1" rIns="0" wrap="square" tIns="0">
            <a:noAutofit/>
          </a:bodyPr>
          <a:lstStyle>
            <a:lvl1pPr lvl="0"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lnSpc>
                <a:spcPct val="115000"/>
              </a:lnSpc>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148" name="Google Shape;148;p10"/>
          <p:cNvCxnSpPr/>
          <p:nvPr/>
        </p:nvCxnSpPr>
        <p:spPr>
          <a:xfrm>
            <a:off x="238800" y="4683300"/>
            <a:ext cx="8676900" cy="0"/>
          </a:xfrm>
          <a:prstGeom prst="straightConnector1">
            <a:avLst/>
          </a:prstGeom>
          <a:noFill/>
          <a:ln cap="flat" cmpd="sng" w="9525">
            <a:solidFill>
              <a:schemeClr val="accent1"/>
            </a:solidFill>
            <a:prstDash val="solid"/>
            <a:round/>
            <a:headEnd len="sm" w="sm" type="none"/>
            <a:tailEnd len="sm" w="sm" type="none"/>
          </a:ln>
        </p:spPr>
      </p:cxnSp>
      <p:sp>
        <p:nvSpPr>
          <p:cNvPr id="149" name="Google Shape;149;p10"/>
          <p:cNvSpPr txBox="1"/>
          <p:nvPr>
            <p:ph idx="4" type="title"/>
          </p:nvPr>
        </p:nvSpPr>
        <p:spPr>
          <a:xfrm>
            <a:off x="3379125" y="491100"/>
            <a:ext cx="1461300" cy="293100"/>
          </a:xfrm>
          <a:prstGeom prst="rect">
            <a:avLst/>
          </a:prstGeom>
          <a:noFill/>
          <a:ln>
            <a:noFill/>
          </a:ln>
        </p:spPr>
        <p:txBody>
          <a:bodyPr anchorCtr="0" anchor="b" bIns="91425" lIns="0" spcFirstLastPara="1" rIns="91425" wrap="square" tIns="0">
            <a:noAutofit/>
          </a:bodyPr>
          <a:lstStyle>
            <a:lvl1pPr lvl="0" algn="l">
              <a:lnSpc>
                <a:spcPct val="100000"/>
              </a:lnSpc>
              <a:spcBef>
                <a:spcPts val="0"/>
              </a:spcBef>
              <a:spcAft>
                <a:spcPts val="0"/>
              </a:spcAft>
              <a:buClr>
                <a:schemeClr val="accent3"/>
              </a:buClr>
              <a:buSzPts val="1800"/>
              <a:buFont typeface="Urbanist"/>
              <a:buNone/>
              <a:defRPr sz="1800">
                <a:solidFill>
                  <a:schemeClr val="accent3"/>
                </a:solidFill>
              </a:defRPr>
            </a:lvl1pPr>
            <a:lvl2pPr lvl="1" algn="l">
              <a:lnSpc>
                <a:spcPct val="100000"/>
              </a:lnSpc>
              <a:spcBef>
                <a:spcPts val="0"/>
              </a:spcBef>
              <a:spcAft>
                <a:spcPts val="0"/>
              </a:spcAft>
              <a:buClr>
                <a:schemeClr val="accent3"/>
              </a:buClr>
              <a:buSzPts val="1800"/>
              <a:buFont typeface="Urbanist"/>
              <a:buNone/>
              <a:defRPr sz="1800">
                <a:solidFill>
                  <a:schemeClr val="accent3"/>
                </a:solidFill>
              </a:defRPr>
            </a:lvl2pPr>
            <a:lvl3pPr lvl="2" algn="l">
              <a:lnSpc>
                <a:spcPct val="100000"/>
              </a:lnSpc>
              <a:spcBef>
                <a:spcPts val="0"/>
              </a:spcBef>
              <a:spcAft>
                <a:spcPts val="0"/>
              </a:spcAft>
              <a:buClr>
                <a:schemeClr val="accent3"/>
              </a:buClr>
              <a:buSzPts val="1800"/>
              <a:buFont typeface="Urbanist"/>
              <a:buNone/>
              <a:defRPr sz="1800">
                <a:solidFill>
                  <a:schemeClr val="accent3"/>
                </a:solidFill>
              </a:defRPr>
            </a:lvl3pPr>
            <a:lvl4pPr lvl="3" algn="l">
              <a:lnSpc>
                <a:spcPct val="100000"/>
              </a:lnSpc>
              <a:spcBef>
                <a:spcPts val="0"/>
              </a:spcBef>
              <a:spcAft>
                <a:spcPts val="0"/>
              </a:spcAft>
              <a:buClr>
                <a:schemeClr val="accent3"/>
              </a:buClr>
              <a:buSzPts val="1800"/>
              <a:buFont typeface="Urbanist"/>
              <a:buNone/>
              <a:defRPr sz="1800">
                <a:solidFill>
                  <a:schemeClr val="accent3"/>
                </a:solidFill>
              </a:defRPr>
            </a:lvl4pPr>
            <a:lvl5pPr lvl="4" algn="l">
              <a:lnSpc>
                <a:spcPct val="100000"/>
              </a:lnSpc>
              <a:spcBef>
                <a:spcPts val="0"/>
              </a:spcBef>
              <a:spcAft>
                <a:spcPts val="0"/>
              </a:spcAft>
              <a:buClr>
                <a:schemeClr val="accent3"/>
              </a:buClr>
              <a:buSzPts val="1800"/>
              <a:buFont typeface="Urbanist"/>
              <a:buNone/>
              <a:defRPr sz="1800">
                <a:solidFill>
                  <a:schemeClr val="accent3"/>
                </a:solidFill>
              </a:defRPr>
            </a:lvl5pPr>
            <a:lvl6pPr lvl="5" algn="l">
              <a:lnSpc>
                <a:spcPct val="100000"/>
              </a:lnSpc>
              <a:spcBef>
                <a:spcPts val="0"/>
              </a:spcBef>
              <a:spcAft>
                <a:spcPts val="0"/>
              </a:spcAft>
              <a:buClr>
                <a:schemeClr val="accent3"/>
              </a:buClr>
              <a:buSzPts val="1800"/>
              <a:buFont typeface="Urbanist"/>
              <a:buNone/>
              <a:defRPr sz="1800">
                <a:solidFill>
                  <a:schemeClr val="accent3"/>
                </a:solidFill>
              </a:defRPr>
            </a:lvl6pPr>
            <a:lvl7pPr lvl="6" algn="l">
              <a:lnSpc>
                <a:spcPct val="100000"/>
              </a:lnSpc>
              <a:spcBef>
                <a:spcPts val="0"/>
              </a:spcBef>
              <a:spcAft>
                <a:spcPts val="0"/>
              </a:spcAft>
              <a:buClr>
                <a:schemeClr val="accent3"/>
              </a:buClr>
              <a:buSzPts val="1800"/>
              <a:buFont typeface="Urbanist"/>
              <a:buNone/>
              <a:defRPr sz="1800">
                <a:solidFill>
                  <a:schemeClr val="accent3"/>
                </a:solidFill>
              </a:defRPr>
            </a:lvl7pPr>
            <a:lvl8pPr lvl="7" algn="l">
              <a:lnSpc>
                <a:spcPct val="100000"/>
              </a:lnSpc>
              <a:spcBef>
                <a:spcPts val="0"/>
              </a:spcBef>
              <a:spcAft>
                <a:spcPts val="0"/>
              </a:spcAft>
              <a:buClr>
                <a:schemeClr val="accent3"/>
              </a:buClr>
              <a:buSzPts val="1800"/>
              <a:buFont typeface="Urbanist"/>
              <a:buNone/>
              <a:defRPr sz="1800">
                <a:solidFill>
                  <a:schemeClr val="accent3"/>
                </a:solidFill>
              </a:defRPr>
            </a:lvl8pPr>
            <a:lvl9pPr lvl="8" algn="l">
              <a:lnSpc>
                <a:spcPct val="100000"/>
              </a:lnSpc>
              <a:spcBef>
                <a:spcPts val="0"/>
              </a:spcBef>
              <a:spcAft>
                <a:spcPts val="0"/>
              </a:spcAft>
              <a:buClr>
                <a:schemeClr val="accent3"/>
              </a:buClr>
              <a:buSzPts val="1800"/>
              <a:buFont typeface="Urbanist"/>
              <a:buNone/>
              <a:defRPr sz="1800">
                <a:solidFill>
                  <a:schemeClr val="accent3"/>
                </a:solidFill>
              </a:defRPr>
            </a:lvl9pPr>
          </a:lstStyle>
          <a:p/>
        </p:txBody>
      </p:sp>
      <p:sp>
        <p:nvSpPr>
          <p:cNvPr id="150" name="Google Shape;150;p10"/>
          <p:cNvSpPr txBox="1"/>
          <p:nvPr>
            <p:ph idx="5" type="subTitle"/>
          </p:nvPr>
        </p:nvSpPr>
        <p:spPr>
          <a:xfrm>
            <a:off x="3379125" y="691577"/>
            <a:ext cx="1549500" cy="2046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2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151" name="Google Shape;151;p10"/>
          <p:cNvSpPr txBox="1"/>
          <p:nvPr>
            <p:ph idx="6" type="subTitle"/>
          </p:nvPr>
        </p:nvSpPr>
        <p:spPr>
          <a:xfrm>
            <a:off x="3379123" y="1072077"/>
            <a:ext cx="2444700" cy="8181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0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152" name="Google Shape;152;p10"/>
          <p:cNvSpPr txBox="1"/>
          <p:nvPr>
            <p:ph idx="7" type="title"/>
          </p:nvPr>
        </p:nvSpPr>
        <p:spPr>
          <a:xfrm>
            <a:off x="6318039" y="491100"/>
            <a:ext cx="1461300" cy="293100"/>
          </a:xfrm>
          <a:prstGeom prst="rect">
            <a:avLst/>
          </a:prstGeom>
          <a:noFill/>
          <a:ln>
            <a:noFill/>
          </a:ln>
        </p:spPr>
        <p:txBody>
          <a:bodyPr anchorCtr="0" anchor="b" bIns="91425" lIns="0" spcFirstLastPara="1" rIns="91425" wrap="square" tIns="0">
            <a:noAutofit/>
          </a:bodyPr>
          <a:lstStyle>
            <a:lvl1pPr lvl="0" algn="l">
              <a:lnSpc>
                <a:spcPct val="100000"/>
              </a:lnSpc>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lgn="l">
              <a:lnSpc>
                <a:spcPct val="100000"/>
              </a:lnSpc>
              <a:spcBef>
                <a:spcPts val="0"/>
              </a:spcBef>
              <a:spcAft>
                <a:spcPts val="0"/>
              </a:spcAft>
              <a:buClr>
                <a:schemeClr val="accent3"/>
              </a:buClr>
              <a:buSzPts val="1800"/>
              <a:buFont typeface="Urbanist"/>
              <a:buNone/>
              <a:defRPr sz="1800">
                <a:solidFill>
                  <a:schemeClr val="accent3"/>
                </a:solidFill>
              </a:defRPr>
            </a:lvl2pPr>
            <a:lvl3pPr lvl="2" algn="l">
              <a:lnSpc>
                <a:spcPct val="100000"/>
              </a:lnSpc>
              <a:spcBef>
                <a:spcPts val="0"/>
              </a:spcBef>
              <a:spcAft>
                <a:spcPts val="0"/>
              </a:spcAft>
              <a:buClr>
                <a:schemeClr val="accent3"/>
              </a:buClr>
              <a:buSzPts val="1800"/>
              <a:buFont typeface="Urbanist"/>
              <a:buNone/>
              <a:defRPr sz="1800">
                <a:solidFill>
                  <a:schemeClr val="accent3"/>
                </a:solidFill>
              </a:defRPr>
            </a:lvl3pPr>
            <a:lvl4pPr lvl="3" algn="l">
              <a:lnSpc>
                <a:spcPct val="100000"/>
              </a:lnSpc>
              <a:spcBef>
                <a:spcPts val="0"/>
              </a:spcBef>
              <a:spcAft>
                <a:spcPts val="0"/>
              </a:spcAft>
              <a:buClr>
                <a:schemeClr val="accent3"/>
              </a:buClr>
              <a:buSzPts val="1800"/>
              <a:buFont typeface="Urbanist"/>
              <a:buNone/>
              <a:defRPr sz="1800">
                <a:solidFill>
                  <a:schemeClr val="accent3"/>
                </a:solidFill>
              </a:defRPr>
            </a:lvl4pPr>
            <a:lvl5pPr lvl="4" algn="l">
              <a:lnSpc>
                <a:spcPct val="100000"/>
              </a:lnSpc>
              <a:spcBef>
                <a:spcPts val="0"/>
              </a:spcBef>
              <a:spcAft>
                <a:spcPts val="0"/>
              </a:spcAft>
              <a:buClr>
                <a:schemeClr val="accent3"/>
              </a:buClr>
              <a:buSzPts val="1800"/>
              <a:buFont typeface="Urbanist"/>
              <a:buNone/>
              <a:defRPr sz="1800">
                <a:solidFill>
                  <a:schemeClr val="accent3"/>
                </a:solidFill>
              </a:defRPr>
            </a:lvl5pPr>
            <a:lvl6pPr lvl="5" algn="l">
              <a:lnSpc>
                <a:spcPct val="100000"/>
              </a:lnSpc>
              <a:spcBef>
                <a:spcPts val="0"/>
              </a:spcBef>
              <a:spcAft>
                <a:spcPts val="0"/>
              </a:spcAft>
              <a:buClr>
                <a:schemeClr val="accent3"/>
              </a:buClr>
              <a:buSzPts val="1800"/>
              <a:buFont typeface="Urbanist"/>
              <a:buNone/>
              <a:defRPr sz="1800">
                <a:solidFill>
                  <a:schemeClr val="accent3"/>
                </a:solidFill>
              </a:defRPr>
            </a:lvl6pPr>
            <a:lvl7pPr lvl="6" algn="l">
              <a:lnSpc>
                <a:spcPct val="100000"/>
              </a:lnSpc>
              <a:spcBef>
                <a:spcPts val="0"/>
              </a:spcBef>
              <a:spcAft>
                <a:spcPts val="0"/>
              </a:spcAft>
              <a:buClr>
                <a:schemeClr val="accent3"/>
              </a:buClr>
              <a:buSzPts val="1800"/>
              <a:buFont typeface="Urbanist"/>
              <a:buNone/>
              <a:defRPr sz="1800">
                <a:solidFill>
                  <a:schemeClr val="accent3"/>
                </a:solidFill>
              </a:defRPr>
            </a:lvl7pPr>
            <a:lvl8pPr lvl="7" algn="l">
              <a:lnSpc>
                <a:spcPct val="100000"/>
              </a:lnSpc>
              <a:spcBef>
                <a:spcPts val="0"/>
              </a:spcBef>
              <a:spcAft>
                <a:spcPts val="0"/>
              </a:spcAft>
              <a:buClr>
                <a:schemeClr val="accent3"/>
              </a:buClr>
              <a:buSzPts val="1800"/>
              <a:buFont typeface="Urbanist"/>
              <a:buNone/>
              <a:defRPr sz="1800">
                <a:solidFill>
                  <a:schemeClr val="accent3"/>
                </a:solidFill>
              </a:defRPr>
            </a:lvl8pPr>
            <a:lvl9pPr lvl="8" algn="l">
              <a:lnSpc>
                <a:spcPct val="100000"/>
              </a:lnSpc>
              <a:spcBef>
                <a:spcPts val="0"/>
              </a:spcBef>
              <a:spcAft>
                <a:spcPts val="0"/>
              </a:spcAft>
              <a:buClr>
                <a:schemeClr val="accent3"/>
              </a:buClr>
              <a:buSzPts val="1800"/>
              <a:buFont typeface="Urbanist"/>
              <a:buNone/>
              <a:defRPr sz="1800">
                <a:solidFill>
                  <a:schemeClr val="accent3"/>
                </a:solidFill>
              </a:defRPr>
            </a:lvl9pPr>
          </a:lstStyle>
          <a:p/>
        </p:txBody>
      </p:sp>
      <p:sp>
        <p:nvSpPr>
          <p:cNvPr id="153" name="Google Shape;153;p10"/>
          <p:cNvSpPr txBox="1"/>
          <p:nvPr>
            <p:ph idx="8" type="subTitle"/>
          </p:nvPr>
        </p:nvSpPr>
        <p:spPr>
          <a:xfrm>
            <a:off x="6318039" y="691577"/>
            <a:ext cx="1549500" cy="2046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2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154" name="Google Shape;154;p10"/>
          <p:cNvSpPr txBox="1"/>
          <p:nvPr>
            <p:ph idx="9" type="subTitle"/>
          </p:nvPr>
        </p:nvSpPr>
        <p:spPr>
          <a:xfrm>
            <a:off x="6318036" y="1072077"/>
            <a:ext cx="2444700" cy="8181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0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155" name="Google Shape;155;p10"/>
          <p:cNvSpPr txBox="1"/>
          <p:nvPr>
            <p:ph idx="13" type="title"/>
          </p:nvPr>
        </p:nvSpPr>
        <p:spPr>
          <a:xfrm>
            <a:off x="6318039" y="2655740"/>
            <a:ext cx="1461300" cy="293100"/>
          </a:xfrm>
          <a:prstGeom prst="rect">
            <a:avLst/>
          </a:prstGeom>
          <a:noFill/>
          <a:ln>
            <a:noFill/>
          </a:ln>
        </p:spPr>
        <p:txBody>
          <a:bodyPr anchorCtr="0" anchor="b" bIns="91425" lIns="0" spcFirstLastPara="1" rIns="91425" wrap="square" tIns="0">
            <a:noAutofit/>
          </a:bodyPr>
          <a:lstStyle>
            <a:lvl1pPr lvl="0" algn="l">
              <a:lnSpc>
                <a:spcPct val="100000"/>
              </a:lnSpc>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lgn="l">
              <a:lnSpc>
                <a:spcPct val="100000"/>
              </a:lnSpc>
              <a:spcBef>
                <a:spcPts val="0"/>
              </a:spcBef>
              <a:spcAft>
                <a:spcPts val="0"/>
              </a:spcAft>
              <a:buClr>
                <a:schemeClr val="accent3"/>
              </a:buClr>
              <a:buSzPts val="1800"/>
              <a:buFont typeface="Urbanist"/>
              <a:buNone/>
              <a:defRPr sz="1800">
                <a:solidFill>
                  <a:schemeClr val="accent3"/>
                </a:solidFill>
              </a:defRPr>
            </a:lvl2pPr>
            <a:lvl3pPr lvl="2" algn="l">
              <a:lnSpc>
                <a:spcPct val="100000"/>
              </a:lnSpc>
              <a:spcBef>
                <a:spcPts val="0"/>
              </a:spcBef>
              <a:spcAft>
                <a:spcPts val="0"/>
              </a:spcAft>
              <a:buClr>
                <a:schemeClr val="accent3"/>
              </a:buClr>
              <a:buSzPts val="1800"/>
              <a:buFont typeface="Urbanist"/>
              <a:buNone/>
              <a:defRPr sz="1800">
                <a:solidFill>
                  <a:schemeClr val="accent3"/>
                </a:solidFill>
              </a:defRPr>
            </a:lvl3pPr>
            <a:lvl4pPr lvl="3" algn="l">
              <a:lnSpc>
                <a:spcPct val="100000"/>
              </a:lnSpc>
              <a:spcBef>
                <a:spcPts val="0"/>
              </a:spcBef>
              <a:spcAft>
                <a:spcPts val="0"/>
              </a:spcAft>
              <a:buClr>
                <a:schemeClr val="accent3"/>
              </a:buClr>
              <a:buSzPts val="1800"/>
              <a:buFont typeface="Urbanist"/>
              <a:buNone/>
              <a:defRPr sz="1800">
                <a:solidFill>
                  <a:schemeClr val="accent3"/>
                </a:solidFill>
              </a:defRPr>
            </a:lvl4pPr>
            <a:lvl5pPr lvl="4" algn="l">
              <a:lnSpc>
                <a:spcPct val="100000"/>
              </a:lnSpc>
              <a:spcBef>
                <a:spcPts val="0"/>
              </a:spcBef>
              <a:spcAft>
                <a:spcPts val="0"/>
              </a:spcAft>
              <a:buClr>
                <a:schemeClr val="accent3"/>
              </a:buClr>
              <a:buSzPts val="1800"/>
              <a:buFont typeface="Urbanist"/>
              <a:buNone/>
              <a:defRPr sz="1800">
                <a:solidFill>
                  <a:schemeClr val="accent3"/>
                </a:solidFill>
              </a:defRPr>
            </a:lvl5pPr>
            <a:lvl6pPr lvl="5" algn="l">
              <a:lnSpc>
                <a:spcPct val="100000"/>
              </a:lnSpc>
              <a:spcBef>
                <a:spcPts val="0"/>
              </a:spcBef>
              <a:spcAft>
                <a:spcPts val="0"/>
              </a:spcAft>
              <a:buClr>
                <a:schemeClr val="accent3"/>
              </a:buClr>
              <a:buSzPts val="1800"/>
              <a:buFont typeface="Urbanist"/>
              <a:buNone/>
              <a:defRPr sz="1800">
                <a:solidFill>
                  <a:schemeClr val="accent3"/>
                </a:solidFill>
              </a:defRPr>
            </a:lvl6pPr>
            <a:lvl7pPr lvl="6" algn="l">
              <a:lnSpc>
                <a:spcPct val="100000"/>
              </a:lnSpc>
              <a:spcBef>
                <a:spcPts val="0"/>
              </a:spcBef>
              <a:spcAft>
                <a:spcPts val="0"/>
              </a:spcAft>
              <a:buClr>
                <a:schemeClr val="accent3"/>
              </a:buClr>
              <a:buSzPts val="1800"/>
              <a:buFont typeface="Urbanist"/>
              <a:buNone/>
              <a:defRPr sz="1800">
                <a:solidFill>
                  <a:schemeClr val="accent3"/>
                </a:solidFill>
              </a:defRPr>
            </a:lvl7pPr>
            <a:lvl8pPr lvl="7" algn="l">
              <a:lnSpc>
                <a:spcPct val="100000"/>
              </a:lnSpc>
              <a:spcBef>
                <a:spcPts val="0"/>
              </a:spcBef>
              <a:spcAft>
                <a:spcPts val="0"/>
              </a:spcAft>
              <a:buClr>
                <a:schemeClr val="accent3"/>
              </a:buClr>
              <a:buSzPts val="1800"/>
              <a:buFont typeface="Urbanist"/>
              <a:buNone/>
              <a:defRPr sz="1800">
                <a:solidFill>
                  <a:schemeClr val="accent3"/>
                </a:solidFill>
              </a:defRPr>
            </a:lvl8pPr>
            <a:lvl9pPr lvl="8" algn="l">
              <a:lnSpc>
                <a:spcPct val="100000"/>
              </a:lnSpc>
              <a:spcBef>
                <a:spcPts val="0"/>
              </a:spcBef>
              <a:spcAft>
                <a:spcPts val="0"/>
              </a:spcAft>
              <a:buClr>
                <a:schemeClr val="accent3"/>
              </a:buClr>
              <a:buSzPts val="1800"/>
              <a:buFont typeface="Urbanist"/>
              <a:buNone/>
              <a:defRPr sz="1800">
                <a:solidFill>
                  <a:schemeClr val="accent3"/>
                </a:solidFill>
              </a:defRPr>
            </a:lvl9pPr>
          </a:lstStyle>
          <a:p/>
        </p:txBody>
      </p:sp>
      <p:sp>
        <p:nvSpPr>
          <p:cNvPr id="156" name="Google Shape;156;p10"/>
          <p:cNvSpPr txBox="1"/>
          <p:nvPr>
            <p:ph idx="14" type="subTitle"/>
          </p:nvPr>
        </p:nvSpPr>
        <p:spPr>
          <a:xfrm>
            <a:off x="6318039" y="2856216"/>
            <a:ext cx="1549500" cy="2046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2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157" name="Google Shape;157;p10"/>
          <p:cNvSpPr txBox="1"/>
          <p:nvPr>
            <p:ph idx="15" type="subTitle"/>
          </p:nvPr>
        </p:nvSpPr>
        <p:spPr>
          <a:xfrm>
            <a:off x="6318036" y="3236717"/>
            <a:ext cx="2444700" cy="8181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0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158" name="Google Shape;158;p10"/>
          <p:cNvSpPr txBox="1"/>
          <p:nvPr>
            <p:ph idx="16" type="title"/>
          </p:nvPr>
        </p:nvSpPr>
        <p:spPr>
          <a:xfrm>
            <a:off x="3379125" y="2655740"/>
            <a:ext cx="1461300" cy="293100"/>
          </a:xfrm>
          <a:prstGeom prst="rect">
            <a:avLst/>
          </a:prstGeom>
          <a:noFill/>
          <a:ln>
            <a:noFill/>
          </a:ln>
        </p:spPr>
        <p:txBody>
          <a:bodyPr anchorCtr="0" anchor="b" bIns="91425" lIns="0" spcFirstLastPara="1" rIns="91425" wrap="square" tIns="0">
            <a:noAutofit/>
          </a:bodyPr>
          <a:lstStyle>
            <a:lvl1pPr lvl="0" algn="l">
              <a:lnSpc>
                <a:spcPct val="100000"/>
              </a:lnSpc>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lgn="l">
              <a:lnSpc>
                <a:spcPct val="100000"/>
              </a:lnSpc>
              <a:spcBef>
                <a:spcPts val="0"/>
              </a:spcBef>
              <a:spcAft>
                <a:spcPts val="0"/>
              </a:spcAft>
              <a:buClr>
                <a:schemeClr val="accent3"/>
              </a:buClr>
              <a:buSzPts val="1800"/>
              <a:buFont typeface="Urbanist"/>
              <a:buNone/>
              <a:defRPr sz="1800">
                <a:solidFill>
                  <a:schemeClr val="accent3"/>
                </a:solidFill>
              </a:defRPr>
            </a:lvl2pPr>
            <a:lvl3pPr lvl="2" algn="l">
              <a:lnSpc>
                <a:spcPct val="100000"/>
              </a:lnSpc>
              <a:spcBef>
                <a:spcPts val="0"/>
              </a:spcBef>
              <a:spcAft>
                <a:spcPts val="0"/>
              </a:spcAft>
              <a:buClr>
                <a:schemeClr val="accent3"/>
              </a:buClr>
              <a:buSzPts val="1800"/>
              <a:buFont typeface="Urbanist"/>
              <a:buNone/>
              <a:defRPr sz="1800">
                <a:solidFill>
                  <a:schemeClr val="accent3"/>
                </a:solidFill>
              </a:defRPr>
            </a:lvl3pPr>
            <a:lvl4pPr lvl="3" algn="l">
              <a:lnSpc>
                <a:spcPct val="100000"/>
              </a:lnSpc>
              <a:spcBef>
                <a:spcPts val="0"/>
              </a:spcBef>
              <a:spcAft>
                <a:spcPts val="0"/>
              </a:spcAft>
              <a:buClr>
                <a:schemeClr val="accent3"/>
              </a:buClr>
              <a:buSzPts val="1800"/>
              <a:buFont typeface="Urbanist"/>
              <a:buNone/>
              <a:defRPr sz="1800">
                <a:solidFill>
                  <a:schemeClr val="accent3"/>
                </a:solidFill>
              </a:defRPr>
            </a:lvl4pPr>
            <a:lvl5pPr lvl="4" algn="l">
              <a:lnSpc>
                <a:spcPct val="100000"/>
              </a:lnSpc>
              <a:spcBef>
                <a:spcPts val="0"/>
              </a:spcBef>
              <a:spcAft>
                <a:spcPts val="0"/>
              </a:spcAft>
              <a:buClr>
                <a:schemeClr val="accent3"/>
              </a:buClr>
              <a:buSzPts val="1800"/>
              <a:buFont typeface="Urbanist"/>
              <a:buNone/>
              <a:defRPr sz="1800">
                <a:solidFill>
                  <a:schemeClr val="accent3"/>
                </a:solidFill>
              </a:defRPr>
            </a:lvl5pPr>
            <a:lvl6pPr lvl="5" algn="l">
              <a:lnSpc>
                <a:spcPct val="100000"/>
              </a:lnSpc>
              <a:spcBef>
                <a:spcPts val="0"/>
              </a:spcBef>
              <a:spcAft>
                <a:spcPts val="0"/>
              </a:spcAft>
              <a:buClr>
                <a:schemeClr val="accent3"/>
              </a:buClr>
              <a:buSzPts val="1800"/>
              <a:buFont typeface="Urbanist"/>
              <a:buNone/>
              <a:defRPr sz="1800">
                <a:solidFill>
                  <a:schemeClr val="accent3"/>
                </a:solidFill>
              </a:defRPr>
            </a:lvl6pPr>
            <a:lvl7pPr lvl="6" algn="l">
              <a:lnSpc>
                <a:spcPct val="100000"/>
              </a:lnSpc>
              <a:spcBef>
                <a:spcPts val="0"/>
              </a:spcBef>
              <a:spcAft>
                <a:spcPts val="0"/>
              </a:spcAft>
              <a:buClr>
                <a:schemeClr val="accent3"/>
              </a:buClr>
              <a:buSzPts val="1800"/>
              <a:buFont typeface="Urbanist"/>
              <a:buNone/>
              <a:defRPr sz="1800">
                <a:solidFill>
                  <a:schemeClr val="accent3"/>
                </a:solidFill>
              </a:defRPr>
            </a:lvl7pPr>
            <a:lvl8pPr lvl="7" algn="l">
              <a:lnSpc>
                <a:spcPct val="100000"/>
              </a:lnSpc>
              <a:spcBef>
                <a:spcPts val="0"/>
              </a:spcBef>
              <a:spcAft>
                <a:spcPts val="0"/>
              </a:spcAft>
              <a:buClr>
                <a:schemeClr val="accent3"/>
              </a:buClr>
              <a:buSzPts val="1800"/>
              <a:buFont typeface="Urbanist"/>
              <a:buNone/>
              <a:defRPr sz="1800">
                <a:solidFill>
                  <a:schemeClr val="accent3"/>
                </a:solidFill>
              </a:defRPr>
            </a:lvl8pPr>
            <a:lvl9pPr lvl="8" algn="l">
              <a:lnSpc>
                <a:spcPct val="100000"/>
              </a:lnSpc>
              <a:spcBef>
                <a:spcPts val="0"/>
              </a:spcBef>
              <a:spcAft>
                <a:spcPts val="0"/>
              </a:spcAft>
              <a:buClr>
                <a:schemeClr val="accent3"/>
              </a:buClr>
              <a:buSzPts val="1800"/>
              <a:buFont typeface="Urbanist"/>
              <a:buNone/>
              <a:defRPr sz="1800">
                <a:solidFill>
                  <a:schemeClr val="accent3"/>
                </a:solidFill>
              </a:defRPr>
            </a:lvl9pPr>
          </a:lstStyle>
          <a:p/>
        </p:txBody>
      </p:sp>
      <p:sp>
        <p:nvSpPr>
          <p:cNvPr id="159" name="Google Shape;159;p10"/>
          <p:cNvSpPr txBox="1"/>
          <p:nvPr>
            <p:ph idx="17" type="subTitle"/>
          </p:nvPr>
        </p:nvSpPr>
        <p:spPr>
          <a:xfrm>
            <a:off x="3379125" y="2856216"/>
            <a:ext cx="1549500" cy="2046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2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160" name="Google Shape;160;p10"/>
          <p:cNvSpPr txBox="1"/>
          <p:nvPr>
            <p:ph idx="18" type="subTitle"/>
          </p:nvPr>
        </p:nvSpPr>
        <p:spPr>
          <a:xfrm>
            <a:off x="3379123" y="3236717"/>
            <a:ext cx="2444700" cy="818100"/>
          </a:xfrm>
          <a:prstGeom prst="rect">
            <a:avLst/>
          </a:prstGeom>
          <a:noFill/>
          <a:ln>
            <a:noFill/>
          </a:ln>
        </p:spPr>
        <p:txBody>
          <a:bodyPr anchorCtr="0" anchor="t" bIns="91425" lIns="0" spcFirstLastPara="1" rIns="91425" wrap="square" tIns="0">
            <a:noAutofit/>
          </a:bodyPr>
          <a:lstStyle>
            <a:lvl1pPr lvl="0" algn="l">
              <a:lnSpc>
                <a:spcPct val="85000"/>
              </a:lnSpc>
              <a:spcBef>
                <a:spcPts val="0"/>
              </a:spcBef>
              <a:spcAft>
                <a:spcPts val="0"/>
              </a:spcAft>
              <a:buSzPts val="1200"/>
              <a:buNone/>
              <a:defRPr sz="1000">
                <a:solidFill>
                  <a:schemeClr val="dk2"/>
                </a:solidFill>
                <a:latin typeface="Urbanist Medium"/>
                <a:ea typeface="Urbanist Medium"/>
                <a:cs typeface="Urbanist Medium"/>
                <a:sym typeface="Urbanist Medium"/>
              </a:defRPr>
            </a:lvl1pPr>
            <a:lvl2pPr lvl="1"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lgn="l">
              <a:lnSpc>
                <a:spcPct val="115000"/>
              </a:lnSpc>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161" name="Google Shape;161;p10"/>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162" name="Google Shape;162;p10"/>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304800" lvl="0" marL="457200" marR="0" rtl="0" algn="l">
              <a:lnSpc>
                <a:spcPct val="115000"/>
              </a:lnSpc>
              <a:spcBef>
                <a:spcPts val="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1pPr>
            <a:lvl2pPr indent="-304800" lvl="1" marL="914400" marR="0" rtl="0" algn="l">
              <a:lnSpc>
                <a:spcPct val="115000"/>
              </a:lnSpc>
              <a:spcBef>
                <a:spcPts val="80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2pPr>
            <a:lvl3pPr indent="-304800" lvl="2" marL="1371600" marR="0" rtl="0" algn="l">
              <a:lnSpc>
                <a:spcPct val="115000"/>
              </a:lnSpc>
              <a:spcBef>
                <a:spcPts val="80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3pPr>
            <a:lvl4pPr indent="-304800" lvl="3" marL="1828800" marR="0" rtl="0" algn="l">
              <a:lnSpc>
                <a:spcPct val="115000"/>
              </a:lnSpc>
              <a:spcBef>
                <a:spcPts val="80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4pPr>
            <a:lvl5pPr indent="-304800" lvl="4" marL="2286000" marR="0" rtl="0" algn="l">
              <a:lnSpc>
                <a:spcPct val="115000"/>
              </a:lnSpc>
              <a:spcBef>
                <a:spcPts val="80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5pPr>
            <a:lvl6pPr indent="-304800" lvl="5" marL="2743200" marR="0" rtl="0" algn="l">
              <a:lnSpc>
                <a:spcPct val="115000"/>
              </a:lnSpc>
              <a:spcBef>
                <a:spcPts val="80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6pPr>
            <a:lvl7pPr indent="-304800" lvl="6" marL="3200400" marR="0" rtl="0" algn="l">
              <a:lnSpc>
                <a:spcPct val="115000"/>
              </a:lnSpc>
              <a:spcBef>
                <a:spcPts val="80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7pPr>
            <a:lvl8pPr indent="-304800" lvl="7" marL="3657600" marR="0" rtl="0" algn="l">
              <a:lnSpc>
                <a:spcPct val="115000"/>
              </a:lnSpc>
              <a:spcBef>
                <a:spcPts val="80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8pPr>
            <a:lvl9pPr indent="-304800" lvl="8" marL="4114800" marR="0" rtl="0" algn="l">
              <a:lnSpc>
                <a:spcPct val="115000"/>
              </a:lnSpc>
              <a:spcBef>
                <a:spcPts val="800"/>
              </a:spcBef>
              <a:spcAft>
                <a:spcPts val="80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9pPr>
          </a:lstStyle>
          <a:p/>
        </p:txBody>
      </p:sp>
      <p:sp>
        <p:nvSpPr>
          <p:cNvPr id="7" name="Google Shape;7;p1"/>
          <p:cNvSpPr txBox="1"/>
          <p:nvPr>
            <p:ph type="title"/>
          </p:nvPr>
        </p:nvSpPr>
        <p:spPr>
          <a:xfrm>
            <a:off x="228600" y="85200"/>
            <a:ext cx="5236500" cy="1099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000"/>
              <a:buFont typeface="Urbanist Medium"/>
              <a:buNone/>
              <a:defRPr b="0" i="0" sz="3000" u="none" cap="none" strike="noStrike">
                <a:solidFill>
                  <a:schemeClr val="lt1"/>
                </a:solidFill>
                <a:latin typeface="Urbanist Medium"/>
                <a:ea typeface="Urbanist Medium"/>
                <a:cs typeface="Urbanist Medium"/>
                <a:sym typeface="Urbanist Medium"/>
              </a:defRPr>
            </a:lvl1pPr>
            <a:lvl2pPr lvl="1" marR="0" rtl="0" algn="l">
              <a:lnSpc>
                <a:spcPct val="100000"/>
              </a:lnSpc>
              <a:spcBef>
                <a:spcPts val="0"/>
              </a:spcBef>
              <a:spcAft>
                <a:spcPts val="0"/>
              </a:spcAft>
              <a:buClr>
                <a:schemeClr val="lt1"/>
              </a:buClr>
              <a:buSzPts val="3000"/>
              <a:buFont typeface="Urbanist"/>
              <a:buNone/>
              <a:defRPr b="0" i="0" sz="3000" u="none" cap="none" strike="noStrike">
                <a:solidFill>
                  <a:schemeClr val="lt1"/>
                </a:solidFill>
                <a:latin typeface="Urbanist"/>
                <a:ea typeface="Urbanist"/>
                <a:cs typeface="Urbanist"/>
                <a:sym typeface="Urbanist"/>
              </a:defRPr>
            </a:lvl2pPr>
            <a:lvl3pPr lvl="2" marR="0" rtl="0" algn="l">
              <a:lnSpc>
                <a:spcPct val="100000"/>
              </a:lnSpc>
              <a:spcBef>
                <a:spcPts val="0"/>
              </a:spcBef>
              <a:spcAft>
                <a:spcPts val="0"/>
              </a:spcAft>
              <a:buClr>
                <a:schemeClr val="lt1"/>
              </a:buClr>
              <a:buSzPts val="3000"/>
              <a:buFont typeface="Urbanist"/>
              <a:buNone/>
              <a:defRPr b="0" i="0" sz="3000" u="none" cap="none" strike="noStrike">
                <a:solidFill>
                  <a:schemeClr val="lt1"/>
                </a:solidFill>
                <a:latin typeface="Urbanist"/>
                <a:ea typeface="Urbanist"/>
                <a:cs typeface="Urbanist"/>
                <a:sym typeface="Urbanist"/>
              </a:defRPr>
            </a:lvl3pPr>
            <a:lvl4pPr lvl="3" marR="0" rtl="0" algn="l">
              <a:lnSpc>
                <a:spcPct val="100000"/>
              </a:lnSpc>
              <a:spcBef>
                <a:spcPts val="0"/>
              </a:spcBef>
              <a:spcAft>
                <a:spcPts val="0"/>
              </a:spcAft>
              <a:buClr>
                <a:schemeClr val="lt1"/>
              </a:buClr>
              <a:buSzPts val="3000"/>
              <a:buFont typeface="Urbanist"/>
              <a:buNone/>
              <a:defRPr b="0" i="0" sz="3000" u="none" cap="none" strike="noStrike">
                <a:solidFill>
                  <a:schemeClr val="lt1"/>
                </a:solidFill>
                <a:latin typeface="Urbanist"/>
                <a:ea typeface="Urbanist"/>
                <a:cs typeface="Urbanist"/>
                <a:sym typeface="Urbanist"/>
              </a:defRPr>
            </a:lvl4pPr>
            <a:lvl5pPr lvl="4" marR="0" rtl="0" algn="l">
              <a:lnSpc>
                <a:spcPct val="100000"/>
              </a:lnSpc>
              <a:spcBef>
                <a:spcPts val="0"/>
              </a:spcBef>
              <a:spcAft>
                <a:spcPts val="0"/>
              </a:spcAft>
              <a:buClr>
                <a:schemeClr val="lt1"/>
              </a:buClr>
              <a:buSzPts val="3000"/>
              <a:buFont typeface="Urbanist"/>
              <a:buNone/>
              <a:defRPr b="0" i="0" sz="3000" u="none" cap="none" strike="noStrike">
                <a:solidFill>
                  <a:schemeClr val="lt1"/>
                </a:solidFill>
                <a:latin typeface="Urbanist"/>
                <a:ea typeface="Urbanist"/>
                <a:cs typeface="Urbanist"/>
                <a:sym typeface="Urbanist"/>
              </a:defRPr>
            </a:lvl5pPr>
            <a:lvl6pPr lvl="5" marR="0" rtl="0" algn="l">
              <a:lnSpc>
                <a:spcPct val="100000"/>
              </a:lnSpc>
              <a:spcBef>
                <a:spcPts val="0"/>
              </a:spcBef>
              <a:spcAft>
                <a:spcPts val="0"/>
              </a:spcAft>
              <a:buClr>
                <a:schemeClr val="lt1"/>
              </a:buClr>
              <a:buSzPts val="3000"/>
              <a:buFont typeface="Urbanist"/>
              <a:buNone/>
              <a:defRPr b="0" i="0" sz="3000" u="none" cap="none" strike="noStrike">
                <a:solidFill>
                  <a:schemeClr val="lt1"/>
                </a:solidFill>
                <a:latin typeface="Urbanist"/>
                <a:ea typeface="Urbanist"/>
                <a:cs typeface="Urbanist"/>
                <a:sym typeface="Urbanist"/>
              </a:defRPr>
            </a:lvl6pPr>
            <a:lvl7pPr lvl="6" marR="0" rtl="0" algn="l">
              <a:lnSpc>
                <a:spcPct val="100000"/>
              </a:lnSpc>
              <a:spcBef>
                <a:spcPts val="0"/>
              </a:spcBef>
              <a:spcAft>
                <a:spcPts val="0"/>
              </a:spcAft>
              <a:buClr>
                <a:schemeClr val="lt1"/>
              </a:buClr>
              <a:buSzPts val="3000"/>
              <a:buFont typeface="Urbanist"/>
              <a:buNone/>
              <a:defRPr b="0" i="0" sz="3000" u="none" cap="none" strike="noStrike">
                <a:solidFill>
                  <a:schemeClr val="lt1"/>
                </a:solidFill>
                <a:latin typeface="Urbanist"/>
                <a:ea typeface="Urbanist"/>
                <a:cs typeface="Urbanist"/>
                <a:sym typeface="Urbanist"/>
              </a:defRPr>
            </a:lvl7pPr>
            <a:lvl8pPr lvl="7" marR="0" rtl="0" algn="l">
              <a:lnSpc>
                <a:spcPct val="100000"/>
              </a:lnSpc>
              <a:spcBef>
                <a:spcPts val="0"/>
              </a:spcBef>
              <a:spcAft>
                <a:spcPts val="0"/>
              </a:spcAft>
              <a:buClr>
                <a:schemeClr val="lt1"/>
              </a:buClr>
              <a:buSzPts val="3000"/>
              <a:buFont typeface="Urbanist"/>
              <a:buNone/>
              <a:defRPr b="0" i="0" sz="3000" u="none" cap="none" strike="noStrike">
                <a:solidFill>
                  <a:schemeClr val="lt1"/>
                </a:solidFill>
                <a:latin typeface="Urbanist"/>
                <a:ea typeface="Urbanist"/>
                <a:cs typeface="Urbanist"/>
                <a:sym typeface="Urbanist"/>
              </a:defRPr>
            </a:lvl8pPr>
            <a:lvl9pPr lvl="8" marR="0" rtl="0" algn="l">
              <a:lnSpc>
                <a:spcPct val="100000"/>
              </a:lnSpc>
              <a:spcBef>
                <a:spcPts val="0"/>
              </a:spcBef>
              <a:spcAft>
                <a:spcPts val="0"/>
              </a:spcAft>
              <a:buClr>
                <a:schemeClr val="lt1"/>
              </a:buClr>
              <a:buSzPts val="3000"/>
              <a:buFont typeface="Urbanist"/>
              <a:buNone/>
              <a:defRPr b="0" i="0" sz="3000" u="none" cap="none" strike="noStrike">
                <a:solidFill>
                  <a:schemeClr val="lt1"/>
                </a:solidFill>
                <a:latin typeface="Urbanist"/>
                <a:ea typeface="Urbanist"/>
                <a:cs typeface="Urbanist"/>
                <a:sym typeface="Urbanist"/>
              </a:defRPr>
            </a:lvl9pPr>
          </a:lstStyle>
          <a:p/>
        </p:txBody>
      </p:sp>
      <p:sp>
        <p:nvSpPr>
          <p:cNvPr id="8" name="Google Shape;8;p1"/>
          <p:cNvSpPr txBox="1"/>
          <p:nvPr>
            <p:ph idx="2" type="body"/>
          </p:nvPr>
        </p:nvSpPr>
        <p:spPr>
          <a:xfrm>
            <a:off x="4562525" y="1518250"/>
            <a:ext cx="3880800" cy="2765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1pPr>
            <a:lvl2pPr indent="-304800" lvl="1" marL="914400" marR="0" rtl="0" algn="l">
              <a:lnSpc>
                <a:spcPct val="100000"/>
              </a:lnSpc>
              <a:spcBef>
                <a:spcPts val="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2pPr>
            <a:lvl3pPr indent="-304800" lvl="2" marL="1371600" marR="0" rtl="0" algn="l">
              <a:lnSpc>
                <a:spcPct val="100000"/>
              </a:lnSpc>
              <a:spcBef>
                <a:spcPts val="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3pPr>
            <a:lvl4pPr indent="-304800" lvl="3" marL="1828800" marR="0" rtl="0" algn="l">
              <a:lnSpc>
                <a:spcPct val="100000"/>
              </a:lnSpc>
              <a:spcBef>
                <a:spcPts val="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4pPr>
            <a:lvl5pPr indent="-304800" lvl="4" marL="2286000" marR="0" rtl="0" algn="l">
              <a:lnSpc>
                <a:spcPct val="100000"/>
              </a:lnSpc>
              <a:spcBef>
                <a:spcPts val="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5pPr>
            <a:lvl6pPr indent="-304800" lvl="5" marL="2743200" marR="0" rtl="0" algn="l">
              <a:lnSpc>
                <a:spcPct val="100000"/>
              </a:lnSpc>
              <a:spcBef>
                <a:spcPts val="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6pPr>
            <a:lvl7pPr indent="-304800" lvl="6" marL="3200400" marR="0" rtl="0" algn="l">
              <a:lnSpc>
                <a:spcPct val="100000"/>
              </a:lnSpc>
              <a:spcBef>
                <a:spcPts val="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7pPr>
            <a:lvl8pPr indent="-304800" lvl="7" marL="3657600" marR="0" rtl="0" algn="l">
              <a:lnSpc>
                <a:spcPct val="100000"/>
              </a:lnSpc>
              <a:spcBef>
                <a:spcPts val="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8pPr>
            <a:lvl9pPr indent="-304800" lvl="8" marL="4114800" marR="0" rtl="0" algn="l">
              <a:lnSpc>
                <a:spcPct val="100000"/>
              </a:lnSpc>
              <a:spcBef>
                <a:spcPts val="0"/>
              </a:spcBef>
              <a:spcAft>
                <a:spcPts val="0"/>
              </a:spcAft>
              <a:buClr>
                <a:schemeClr val="lt1"/>
              </a:buClr>
              <a:buSzPts val="1200"/>
              <a:buFont typeface="Urbanist"/>
              <a:buChar char="■"/>
              <a:defRPr b="0" i="0" sz="1200" u="none" cap="none" strike="noStrike">
                <a:solidFill>
                  <a:schemeClr val="lt1"/>
                </a:solidFill>
                <a:latin typeface="Urbanist"/>
                <a:ea typeface="Urbanist"/>
                <a:cs typeface="Urbanist"/>
                <a:sym typeface="Urbanis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33">
          <p15:clr>
            <a:srgbClr val="E46962"/>
          </p15:clr>
        </p15:guide>
        <p15:guide id="10" pos="4292">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slide" Target="/ppt/slides/slide16.xml"/><Relationship Id="rId4" Type="http://schemas.openxmlformats.org/officeDocument/2006/relationships/slide" Target="/ppt/slides/slide15.xml"/><Relationship Id="rId5" Type="http://schemas.openxmlformats.org/officeDocument/2006/relationships/slide" Target="/ppt/slides/slide16.xml"/><Relationship Id="rId6" Type="http://schemas.openxmlformats.org/officeDocument/2006/relationships/slide" Target="/ppt/slides/slide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slide" Target="/ppt/slides/slide18.xml"/><Relationship Id="rId4" Type="http://schemas.openxmlformats.org/officeDocument/2006/relationships/slide" Target="/ppt/slides/slide18.xml"/><Relationship Id="rId5" Type="http://schemas.openxmlformats.org/officeDocument/2006/relationships/slide" Target="/ppt/slides/slide17.xml"/><Relationship Id="rId6" Type="http://schemas.openxmlformats.org/officeDocument/2006/relationships/slide" Target="/ppt/slides/slide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slide" Target="/ppt/slides/slide19.xml"/><Relationship Id="rId4" Type="http://schemas.openxmlformats.org/officeDocument/2006/relationships/slide" Target="/ppt/slides/slide14.xml"/><Relationship Id="rId5" Type="http://schemas.openxmlformats.org/officeDocument/2006/relationships/slide" Target="/ppt/slides/slide19.xml"/><Relationship Id="rId6" Type="http://schemas.openxmlformats.org/officeDocument/2006/relationships/slide" Target="/ppt/slides/slide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slide" Target="/ppt/slid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slide" Target="/ppt/slides/slide11.xml"/><Relationship Id="rId4" Type="http://schemas.openxmlformats.org/officeDocument/2006/relationships/slide" Target="/ppt/slid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slide" Target="/ppt/slides/slide12.xml"/><Relationship Id="rId4" Type="http://schemas.openxmlformats.org/officeDocument/2006/relationships/slide" Target="/ppt/slid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slide" Target="/ppt/slides/slide11.xml"/><Relationship Id="rId4" Type="http://schemas.openxmlformats.org/officeDocument/2006/relationships/slide" Target="/ppt/slides/slide12.xml"/><Relationship Id="rId5" Type="http://schemas.openxmlformats.org/officeDocument/2006/relationships/slide" Target="/ppt/slid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slide" Target="/ppt/slides/slide11.xml"/><Relationship Id="rId4" Type="http://schemas.openxmlformats.org/officeDocument/2006/relationships/slide" Target="/ppt/slides/slide12.xml"/><Relationship Id="rId5" Type="http://schemas.openxmlformats.org/officeDocument/2006/relationships/slide" Target="/ppt/slid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6.jpg"/><Relationship Id="rId9" Type="http://schemas.openxmlformats.org/officeDocument/2006/relationships/hyperlink" Target="https://www.phishing.org/what-is-phishing" TargetMode="External"/><Relationship Id="rId5" Type="http://schemas.openxmlformats.org/officeDocument/2006/relationships/image" Target="../media/image8.jpg"/><Relationship Id="rId6" Type="http://schemas.openxmlformats.org/officeDocument/2006/relationships/hyperlink" Target="https://www.google.com/search?sca_esv=c00251c694cd13aa&amp;q=fraudulent&amp;si=AMgyJEt_i95eqLH3KOj-Ut-VGJJ78pfdLI2Au7MP12roEHzjuFcOmuGOPjEyNqg6-_FxtZX1JQhaOwqLe-MAeIxJHJy9_eaFBIs8AMmseEiOkWldNputxAw%3D&amp;expnd=1&amp;sa=X&amp;ved=2ahUKEwiDgpjRhvuNAxVESfEDHazGJJgQyecJegQIGRAR" TargetMode="External"/><Relationship Id="rId7" Type="http://schemas.openxmlformats.org/officeDocument/2006/relationships/hyperlink" Target="https://www.google.com/search?sca_esv=c00251c694cd13aa&amp;q=purporting&amp;si=AMgyJEt_i95eqLH3KOj-Ut-VGJJ7-oh5tczwX7U_N9TLT3J5Vm4QcJocjTSrfnFzn2qKNJT4KhCOZFEL5pQIIH0d_2IYSVGezqCg5GwnsJ0BziZhpn9_kUA%3D&amp;expnd=1&amp;sa=X&amp;ved=2ahUKEwiDgpjRhvuNAxVESfEDHazGJJgQyecJegQIGRAS" TargetMode="External"/><Relationship Id="rId8" Type="http://schemas.openxmlformats.org/officeDocument/2006/relationships/hyperlink" Target="https://www.google.com/search?sca_esv=c00251c694cd13aa&amp;q=reputable&amp;si=AMgyJEu0vuRfTngwPFrZh1qV1iGHrJR0TP52iiMIPOV9JtKfJetZB3eIdu0KIUNlEyVCO4_ruqRQWIjsGXyD7EAbsIel5p25a3Pta94U2q1-KXOeI4yka24%3D&amp;expnd=1&amp;sa=X&amp;ved=2ahUKEwiDgpjRhvuNAxVESfEDHazGJJgQyecJegQIGR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1"/>
          <p:cNvSpPr/>
          <p:nvPr/>
        </p:nvSpPr>
        <p:spPr>
          <a:xfrm>
            <a:off x="228600" y="4113375"/>
            <a:ext cx="1399200" cy="338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Urbanist"/>
              <a:ea typeface="Urbanist"/>
              <a:cs typeface="Urbanist"/>
              <a:sym typeface="Urbanist"/>
            </a:endParaRPr>
          </a:p>
        </p:txBody>
      </p:sp>
      <p:grpSp>
        <p:nvGrpSpPr>
          <p:cNvPr id="438" name="Google Shape;438;p41"/>
          <p:cNvGrpSpPr/>
          <p:nvPr/>
        </p:nvGrpSpPr>
        <p:grpSpPr>
          <a:xfrm>
            <a:off x="228591" y="3127350"/>
            <a:ext cx="233094" cy="233094"/>
            <a:chOff x="259788" y="1923155"/>
            <a:chExt cx="409800" cy="409800"/>
          </a:xfrm>
        </p:grpSpPr>
        <p:sp>
          <p:nvSpPr>
            <p:cNvPr id="439" name="Google Shape;439;p41"/>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Urbanist"/>
                <a:ea typeface="Urbanist"/>
                <a:cs typeface="Urbanist"/>
                <a:sym typeface="Urbanist"/>
              </a:endParaRPr>
            </a:p>
          </p:txBody>
        </p:sp>
        <p:grpSp>
          <p:nvGrpSpPr>
            <p:cNvPr id="440" name="Google Shape;440;p41"/>
            <p:cNvGrpSpPr/>
            <p:nvPr/>
          </p:nvGrpSpPr>
          <p:grpSpPr>
            <a:xfrm>
              <a:off x="362088" y="2093825"/>
              <a:ext cx="205200" cy="102600"/>
              <a:chOff x="498725" y="2069800"/>
              <a:chExt cx="205200" cy="102600"/>
            </a:xfrm>
          </p:grpSpPr>
          <p:cxnSp>
            <p:nvCxnSpPr>
              <p:cNvPr id="441" name="Google Shape;441;p41"/>
              <p:cNvCxnSpPr/>
              <p:nvPr/>
            </p:nvCxnSpPr>
            <p:spPr>
              <a:xfrm>
                <a:off x="498725" y="2069800"/>
                <a:ext cx="102600" cy="102600"/>
              </a:xfrm>
              <a:prstGeom prst="straightConnector1">
                <a:avLst/>
              </a:prstGeom>
              <a:noFill/>
              <a:ln cap="flat" cmpd="sng" w="9525">
                <a:solidFill>
                  <a:schemeClr val="dk2"/>
                </a:solidFill>
                <a:prstDash val="solid"/>
                <a:round/>
                <a:headEnd len="sm" w="sm" type="none"/>
                <a:tailEnd len="sm" w="sm" type="none"/>
              </a:ln>
            </p:spPr>
          </p:cxnSp>
          <p:cxnSp>
            <p:nvCxnSpPr>
              <p:cNvPr id="442" name="Google Shape;442;p41"/>
              <p:cNvCxnSpPr/>
              <p:nvPr/>
            </p:nvCxnSpPr>
            <p:spPr>
              <a:xfrm flipH="1">
                <a:off x="601325" y="2069800"/>
                <a:ext cx="102600" cy="102600"/>
              </a:xfrm>
              <a:prstGeom prst="straightConnector1">
                <a:avLst/>
              </a:prstGeom>
              <a:noFill/>
              <a:ln cap="flat" cmpd="sng" w="9525">
                <a:solidFill>
                  <a:schemeClr val="dk2"/>
                </a:solidFill>
                <a:prstDash val="solid"/>
                <a:round/>
                <a:headEnd len="sm" w="sm" type="none"/>
                <a:tailEnd len="sm" w="sm" type="none"/>
              </a:ln>
            </p:spPr>
          </p:cxnSp>
        </p:grpSp>
      </p:grpSp>
      <p:sp>
        <p:nvSpPr>
          <p:cNvPr id="443" name="Google Shape;443;p41"/>
          <p:cNvSpPr txBox="1"/>
          <p:nvPr>
            <p:ph type="title"/>
          </p:nvPr>
        </p:nvSpPr>
        <p:spPr>
          <a:xfrm>
            <a:off x="228600" y="228600"/>
            <a:ext cx="6658800" cy="14190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dk1"/>
              </a:buClr>
              <a:buSzPts val="1100"/>
              <a:buNone/>
            </a:pPr>
            <a:r>
              <a:rPr lang="en">
                <a:solidFill>
                  <a:schemeClr val="lt1"/>
                </a:solidFill>
              </a:rPr>
              <a:t> Phishing Awareness Training</a:t>
            </a:r>
            <a:endParaRPr>
              <a:solidFill>
                <a:schemeClr val="lt1"/>
              </a:solidFill>
            </a:endParaRPr>
          </a:p>
        </p:txBody>
      </p:sp>
      <p:sp>
        <p:nvSpPr>
          <p:cNvPr id="444" name="Google Shape;444;p41"/>
          <p:cNvSpPr txBox="1"/>
          <p:nvPr>
            <p:ph idx="5" type="subTitle"/>
          </p:nvPr>
        </p:nvSpPr>
        <p:spPr>
          <a:xfrm>
            <a:off x="297075" y="4175900"/>
            <a:ext cx="1264800" cy="2286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1200"/>
              <a:buNone/>
            </a:pPr>
            <a:r>
              <a:rPr lang="en"/>
              <a:t>Clare Gome</a:t>
            </a:r>
            <a:endParaRPr/>
          </a:p>
        </p:txBody>
      </p:sp>
      <p:sp>
        <p:nvSpPr>
          <p:cNvPr id="445" name="Google Shape;445;p41"/>
          <p:cNvSpPr txBox="1"/>
          <p:nvPr>
            <p:ph idx="8" type="subTitle"/>
          </p:nvPr>
        </p:nvSpPr>
        <p:spPr>
          <a:xfrm>
            <a:off x="228591" y="3743050"/>
            <a:ext cx="4659600" cy="252000"/>
          </a:xfrm>
          <a:prstGeom prst="rect">
            <a:avLst/>
          </a:prstGeom>
          <a:noFill/>
          <a:ln>
            <a:noFill/>
          </a:ln>
        </p:spPr>
        <p:txBody>
          <a:bodyPr anchorCtr="0" anchor="t" bIns="91425" lIns="0" spcFirstLastPara="1" rIns="91425" wrap="square" tIns="0">
            <a:noAutofit/>
          </a:bodyPr>
          <a:lstStyle/>
          <a:p>
            <a:pPr indent="0" lvl="0" marL="0" rtl="0" algn="l">
              <a:lnSpc>
                <a:spcPct val="115000"/>
              </a:lnSpc>
              <a:spcBef>
                <a:spcPts val="0"/>
              </a:spcBef>
              <a:spcAft>
                <a:spcPts val="0"/>
              </a:spcAft>
              <a:buSzPts val="1200"/>
              <a:buNone/>
            </a:pPr>
            <a:r>
              <a:rPr lang="en"/>
              <a:t>Presented by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0"/>
          <p:cNvSpPr txBox="1"/>
          <p:nvPr>
            <p:ph idx="1" type="subTitle"/>
          </p:nvPr>
        </p:nvSpPr>
        <p:spPr>
          <a:xfrm>
            <a:off x="228600" y="1738950"/>
            <a:ext cx="4402800" cy="252000"/>
          </a:xfrm>
          <a:prstGeom prst="rect">
            <a:avLst/>
          </a:prstGeom>
          <a:noFill/>
          <a:ln>
            <a:noFill/>
          </a:ln>
        </p:spPr>
        <p:txBody>
          <a:bodyPr anchorCtr="0" anchor="t" bIns="0" lIns="0" spcFirstLastPara="1" rIns="0" wrap="square" tIns="0">
            <a:noAutofit/>
          </a:bodyPr>
          <a:lstStyle/>
          <a:p>
            <a:pPr indent="-304800" lvl="0" marL="457200" rtl="0" algn="l">
              <a:lnSpc>
                <a:spcPct val="115000"/>
              </a:lnSpc>
              <a:spcBef>
                <a:spcPts val="0"/>
              </a:spcBef>
              <a:spcAft>
                <a:spcPts val="0"/>
              </a:spcAft>
              <a:buClr>
                <a:schemeClr val="dk2"/>
              </a:buClr>
              <a:buSzPts val="1600"/>
              <a:buFont typeface="Urbanist"/>
              <a:buNone/>
            </a:pPr>
            <a:r>
              <a:rPr lang="en">
                <a:solidFill>
                  <a:schemeClr val="dk2"/>
                </a:solidFill>
              </a:rPr>
              <a:t>Test your knowledge about phishing attacks.</a:t>
            </a:r>
            <a:endParaRPr/>
          </a:p>
          <a:p>
            <a:pPr indent="-304800" lvl="0" marL="457200" rtl="0" algn="l">
              <a:lnSpc>
                <a:spcPct val="115000"/>
              </a:lnSpc>
              <a:spcBef>
                <a:spcPts val="0"/>
              </a:spcBef>
              <a:spcAft>
                <a:spcPts val="0"/>
              </a:spcAft>
              <a:buClr>
                <a:schemeClr val="dk2"/>
              </a:buClr>
              <a:buSzPts val="1600"/>
              <a:buFont typeface="Urbanist"/>
              <a:buNone/>
            </a:pPr>
            <a:r>
              <a:rPr lang="en">
                <a:solidFill>
                  <a:schemeClr val="dk2"/>
                </a:solidFill>
              </a:rPr>
              <a:t>Click to reveal answers!</a:t>
            </a:r>
            <a:endParaRPr/>
          </a:p>
        </p:txBody>
      </p:sp>
      <p:sp>
        <p:nvSpPr>
          <p:cNvPr id="599" name="Google Shape;599;p50"/>
          <p:cNvSpPr txBox="1"/>
          <p:nvPr>
            <p:ph type="title"/>
          </p:nvPr>
        </p:nvSpPr>
        <p:spPr>
          <a:xfrm>
            <a:off x="228600" y="228600"/>
            <a:ext cx="8686800" cy="14190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SzPts val="3000"/>
              <a:buNone/>
            </a:pPr>
            <a:r>
              <a:rPr lang="en" sz="4800">
                <a:solidFill>
                  <a:schemeClr val="dk2"/>
                </a:solidFill>
              </a:rPr>
              <a:t>Phishing Awareness Short Quiz</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1"/>
          <p:cNvSpPr txBox="1"/>
          <p:nvPr>
            <p:ph type="title"/>
          </p:nvPr>
        </p:nvSpPr>
        <p:spPr>
          <a:xfrm>
            <a:off x="228600" y="395043"/>
            <a:ext cx="6480300" cy="587700"/>
          </a:xfrm>
          <a:prstGeom prst="rect">
            <a:avLst/>
          </a:prstGeom>
          <a:noFill/>
          <a:ln>
            <a:noFill/>
          </a:ln>
        </p:spPr>
        <p:txBody>
          <a:bodyPr anchorCtr="0" anchor="t" bIns="91425" lIns="0" spcFirstLastPara="1" rIns="91425" wrap="square" tIns="0">
            <a:spAutoFit/>
          </a:bodyPr>
          <a:lstStyle/>
          <a:p>
            <a:pPr indent="0" lvl="0" marL="0" rtl="0" algn="l">
              <a:lnSpc>
                <a:spcPct val="90000"/>
              </a:lnSpc>
              <a:spcBef>
                <a:spcPts val="0"/>
              </a:spcBef>
              <a:spcAft>
                <a:spcPts val="0"/>
              </a:spcAft>
              <a:buSzPts val="3000"/>
              <a:buNone/>
            </a:pPr>
            <a:r>
              <a:rPr lang="en" sz="3400"/>
              <a:t>What is a common sign of a phishing email?</a:t>
            </a:r>
            <a:endParaRPr/>
          </a:p>
        </p:txBody>
      </p:sp>
      <p:sp>
        <p:nvSpPr>
          <p:cNvPr id="605" name="Google Shape;605;p51"/>
          <p:cNvSpPr txBox="1"/>
          <p:nvPr>
            <p:ph idx="1" type="body"/>
          </p:nvPr>
        </p:nvSpPr>
        <p:spPr>
          <a:xfrm>
            <a:off x="228600" y="1743625"/>
            <a:ext cx="4296600" cy="2709000"/>
          </a:xfrm>
          <a:prstGeom prst="rect">
            <a:avLst/>
          </a:prstGeom>
          <a:noFill/>
          <a:ln>
            <a:noFill/>
          </a:ln>
        </p:spPr>
        <p:txBody>
          <a:bodyPr anchorCtr="0" anchor="b" bIns="91425" lIns="0" spcFirstLastPara="1" rIns="91425" wrap="square" tIns="91425">
            <a:noAutofit/>
          </a:bodyPr>
          <a:lstStyle/>
          <a:p>
            <a:pPr indent="0" lvl="0" marL="457200" rtl="0" algn="l">
              <a:lnSpc>
                <a:spcPct val="115000"/>
              </a:lnSpc>
              <a:spcBef>
                <a:spcPts val="0"/>
              </a:spcBef>
              <a:spcAft>
                <a:spcPts val="0"/>
              </a:spcAft>
              <a:buSzPts val="1200"/>
              <a:buNone/>
            </a:pPr>
            <a:r>
              <a:t/>
            </a:r>
            <a:endParaRPr/>
          </a:p>
          <a:p>
            <a:pPr indent="0" lvl="0" marL="457200" rtl="0" algn="l">
              <a:lnSpc>
                <a:spcPct val="115000"/>
              </a:lnSpc>
              <a:spcBef>
                <a:spcPts val="0"/>
              </a:spcBef>
              <a:spcAft>
                <a:spcPts val="0"/>
              </a:spcAft>
              <a:buSzPts val="1200"/>
              <a:buNone/>
            </a:pPr>
            <a:r>
              <a:t/>
            </a:r>
            <a:endParaRPr/>
          </a:p>
          <a:p>
            <a:pPr indent="0" lvl="0" marL="457200" rtl="0" algn="l">
              <a:lnSpc>
                <a:spcPct val="115000"/>
              </a:lnSpc>
              <a:spcBef>
                <a:spcPts val="0"/>
              </a:spcBef>
              <a:spcAft>
                <a:spcPts val="0"/>
              </a:spcAft>
              <a:buSzPts val="1200"/>
              <a:buNone/>
            </a:pPr>
            <a:r>
              <a:t/>
            </a:r>
            <a:endParaRPr/>
          </a:p>
          <a:p>
            <a:pPr indent="0" lvl="0" marL="457200" rtl="0" algn="l">
              <a:lnSpc>
                <a:spcPct val="115000"/>
              </a:lnSpc>
              <a:spcBef>
                <a:spcPts val="0"/>
              </a:spcBef>
              <a:spcAft>
                <a:spcPts val="0"/>
              </a:spcAft>
              <a:buSzPts val="1200"/>
              <a:buNone/>
            </a:pPr>
            <a:r>
              <a:t/>
            </a:r>
            <a:endParaRPr/>
          </a:p>
        </p:txBody>
      </p:sp>
      <p:sp>
        <p:nvSpPr>
          <p:cNvPr id="606" name="Google Shape;606;p51">
            <a:hlinkClick action="ppaction://hlinksldjump" r:id="rId3"/>
          </p:cNvPr>
          <p:cNvSpPr txBox="1"/>
          <p:nvPr/>
        </p:nvSpPr>
        <p:spPr>
          <a:xfrm>
            <a:off x="598550" y="2079725"/>
            <a:ext cx="4021200" cy="228300"/>
          </a:xfrm>
          <a:prstGeom prst="rect">
            <a:avLst/>
          </a:prstGeom>
          <a:noFill/>
          <a:ln>
            <a:noFill/>
          </a:ln>
        </p:spPr>
        <p:txBody>
          <a:bodyPr anchorCtr="0" anchor="b" bIns="91425" lIns="91425" spcFirstLastPara="1" rIns="91425" wrap="square" tIns="91425">
            <a:noAutofit/>
          </a:bodyPr>
          <a:lstStyle/>
          <a:p>
            <a:pPr indent="-304800" lvl="0" marL="457200" marR="0" rtl="0" algn="l">
              <a:lnSpc>
                <a:spcPct val="100000"/>
              </a:lnSpc>
              <a:spcBef>
                <a:spcPts val="0"/>
              </a:spcBef>
              <a:spcAft>
                <a:spcPts val="0"/>
              </a:spcAft>
              <a:buClr>
                <a:schemeClr val="lt1"/>
              </a:buClr>
              <a:buSzPts val="1200"/>
              <a:buFont typeface="Urbanist"/>
              <a:buAutoNum type="alphaUcPeriod"/>
            </a:pPr>
            <a:r>
              <a:rPr b="0" i="0" lang="en" sz="1200" u="none" cap="none" strike="noStrike">
                <a:solidFill>
                  <a:schemeClr val="lt1"/>
                </a:solidFill>
                <a:latin typeface="Urbanist"/>
                <a:ea typeface="Urbanist"/>
                <a:cs typeface="Urbanist"/>
                <a:sym typeface="Urbanist"/>
              </a:rPr>
              <a:t>An email from your boss with no spelling errors</a:t>
            </a:r>
            <a:endParaRPr b="0" i="0" sz="1200" u="none" cap="none" strike="noStrike">
              <a:solidFill>
                <a:schemeClr val="lt1"/>
              </a:solidFill>
              <a:latin typeface="Urbanist"/>
              <a:ea typeface="Urbanist"/>
              <a:cs typeface="Urbanist"/>
              <a:sym typeface="Urbanist"/>
            </a:endParaRPr>
          </a:p>
        </p:txBody>
      </p:sp>
      <p:sp>
        <p:nvSpPr>
          <p:cNvPr id="607" name="Google Shape;607;p51">
            <a:hlinkClick action="ppaction://hlinksldjump" r:id="rId4"/>
          </p:cNvPr>
          <p:cNvSpPr txBox="1"/>
          <p:nvPr/>
        </p:nvSpPr>
        <p:spPr>
          <a:xfrm>
            <a:off x="598550" y="2457600"/>
            <a:ext cx="4021200" cy="228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   B.      An email with a suspicious link and urgent request</a:t>
            </a:r>
            <a:endParaRPr b="0" i="0" sz="1200" u="none" cap="none" strike="noStrike">
              <a:solidFill>
                <a:schemeClr val="lt1"/>
              </a:solidFill>
              <a:latin typeface="Urbanist"/>
              <a:ea typeface="Urbanist"/>
              <a:cs typeface="Urbanist"/>
              <a:sym typeface="Urbanist"/>
            </a:endParaRPr>
          </a:p>
        </p:txBody>
      </p:sp>
      <p:sp>
        <p:nvSpPr>
          <p:cNvPr id="608" name="Google Shape;608;p51">
            <a:hlinkClick action="ppaction://hlinksldjump" r:id="rId5"/>
          </p:cNvPr>
          <p:cNvSpPr txBox="1"/>
          <p:nvPr/>
        </p:nvSpPr>
        <p:spPr>
          <a:xfrm>
            <a:off x="674875" y="2835475"/>
            <a:ext cx="4021200" cy="228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 C.     A newsletter you subscribed to</a:t>
            </a:r>
            <a:endParaRPr b="0" i="0" sz="1200" u="none" cap="none" strike="noStrike">
              <a:solidFill>
                <a:schemeClr val="lt1"/>
              </a:solidFill>
              <a:latin typeface="Urbanist"/>
              <a:ea typeface="Urbanist"/>
              <a:cs typeface="Urbanist"/>
              <a:sym typeface="Urbanist"/>
            </a:endParaRPr>
          </a:p>
        </p:txBody>
      </p:sp>
      <p:sp>
        <p:nvSpPr>
          <p:cNvPr id="609" name="Google Shape;609;p51">
            <a:hlinkClick action="ppaction://hlinksldjump" r:id="rId6"/>
          </p:cNvPr>
          <p:cNvSpPr txBox="1"/>
          <p:nvPr/>
        </p:nvSpPr>
        <p:spPr>
          <a:xfrm>
            <a:off x="735500" y="3144950"/>
            <a:ext cx="3393600" cy="22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D.    A thank you email from a coworker</a:t>
            </a:r>
            <a:endParaRPr b="0" i="0" sz="1200" u="none" cap="none" strike="noStrike">
              <a:solidFill>
                <a:schemeClr val="lt1"/>
              </a:solidFill>
              <a:latin typeface="Urbanist"/>
              <a:ea typeface="Urbanist"/>
              <a:cs typeface="Urbanist"/>
              <a:sym typeface="Urbanis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2"/>
          <p:cNvSpPr txBox="1"/>
          <p:nvPr>
            <p:ph type="title"/>
          </p:nvPr>
        </p:nvSpPr>
        <p:spPr>
          <a:xfrm>
            <a:off x="228600" y="395043"/>
            <a:ext cx="6480300" cy="587700"/>
          </a:xfrm>
          <a:prstGeom prst="rect">
            <a:avLst/>
          </a:prstGeom>
          <a:noFill/>
          <a:ln>
            <a:noFill/>
          </a:ln>
        </p:spPr>
        <p:txBody>
          <a:bodyPr anchorCtr="0" anchor="t" bIns="91425" lIns="0" spcFirstLastPara="1" rIns="91425" wrap="square" tIns="0">
            <a:spAutoFit/>
          </a:bodyPr>
          <a:lstStyle/>
          <a:p>
            <a:pPr indent="0" lvl="0" marL="0" rtl="0" algn="l">
              <a:lnSpc>
                <a:spcPct val="90000"/>
              </a:lnSpc>
              <a:spcBef>
                <a:spcPts val="0"/>
              </a:spcBef>
              <a:spcAft>
                <a:spcPts val="0"/>
              </a:spcAft>
              <a:buSzPts val="3000"/>
              <a:buNone/>
            </a:pPr>
            <a:r>
              <a:rPr lang="en" sz="3400"/>
              <a:t>What should you do if you receive a suspicious email asking for your password?</a:t>
            </a:r>
            <a:endParaRPr/>
          </a:p>
        </p:txBody>
      </p:sp>
      <p:sp>
        <p:nvSpPr>
          <p:cNvPr id="615" name="Google Shape;615;p52">
            <a:hlinkClick action="ppaction://hlinksldjump" r:id="rId3"/>
          </p:cNvPr>
          <p:cNvSpPr txBox="1"/>
          <p:nvPr/>
        </p:nvSpPr>
        <p:spPr>
          <a:xfrm>
            <a:off x="696775" y="2004525"/>
            <a:ext cx="3659400" cy="228600"/>
          </a:xfrm>
          <a:prstGeom prst="rect">
            <a:avLst/>
          </a:prstGeom>
          <a:noFill/>
          <a:ln>
            <a:noFill/>
          </a:ln>
        </p:spPr>
        <p:txBody>
          <a:bodyPr anchorCtr="0" anchor="b" bIns="91425" lIns="91425" spcFirstLastPara="1" rIns="91425" wrap="square" tIns="91425">
            <a:noAutofit/>
          </a:bodyPr>
          <a:lstStyle/>
          <a:p>
            <a:pPr indent="-304800" lvl="0" marL="457200" marR="0" rtl="0" algn="l">
              <a:lnSpc>
                <a:spcPct val="100000"/>
              </a:lnSpc>
              <a:spcBef>
                <a:spcPts val="0"/>
              </a:spcBef>
              <a:spcAft>
                <a:spcPts val="0"/>
              </a:spcAft>
              <a:buClr>
                <a:schemeClr val="lt1"/>
              </a:buClr>
              <a:buSzPts val="1200"/>
              <a:buFont typeface="Urbanist"/>
              <a:buAutoNum type="alphaUcPeriod"/>
            </a:pPr>
            <a:r>
              <a:rPr b="0" i="0" lang="en" sz="1200" u="none" cap="none" strike="noStrike">
                <a:solidFill>
                  <a:schemeClr val="lt1"/>
                </a:solidFill>
                <a:latin typeface="Urbanist"/>
                <a:ea typeface="Urbanist"/>
                <a:cs typeface="Urbanist"/>
                <a:sym typeface="Urbanist"/>
              </a:rPr>
              <a:t>Reply and ask who they are</a:t>
            </a:r>
            <a:endParaRPr b="0" i="0" sz="1200" u="none" cap="none" strike="noStrike">
              <a:solidFill>
                <a:schemeClr val="lt1"/>
              </a:solidFill>
              <a:latin typeface="Urbanist"/>
              <a:ea typeface="Urbanist"/>
              <a:cs typeface="Urbanist"/>
              <a:sym typeface="Urbanist"/>
            </a:endParaRPr>
          </a:p>
        </p:txBody>
      </p:sp>
      <p:sp>
        <p:nvSpPr>
          <p:cNvPr id="616" name="Google Shape;616;p52">
            <a:hlinkClick action="ppaction://hlinksldjump" r:id="rId4"/>
          </p:cNvPr>
          <p:cNvSpPr txBox="1"/>
          <p:nvPr/>
        </p:nvSpPr>
        <p:spPr>
          <a:xfrm>
            <a:off x="763100" y="2415438"/>
            <a:ext cx="3134700" cy="228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 B.      Click the link to investigate</a:t>
            </a:r>
            <a:endParaRPr b="0" i="0" sz="1200" u="none" cap="none" strike="noStrike">
              <a:solidFill>
                <a:schemeClr val="lt1"/>
              </a:solidFill>
              <a:latin typeface="Urbanist"/>
              <a:ea typeface="Urbanist"/>
              <a:cs typeface="Urbanist"/>
              <a:sym typeface="Urbanist"/>
            </a:endParaRPr>
          </a:p>
        </p:txBody>
      </p:sp>
      <p:sp>
        <p:nvSpPr>
          <p:cNvPr id="617" name="Google Shape;617;p52">
            <a:hlinkClick action="ppaction://hlinksldjump" r:id="rId5"/>
          </p:cNvPr>
          <p:cNvSpPr txBox="1"/>
          <p:nvPr/>
        </p:nvSpPr>
        <p:spPr>
          <a:xfrm>
            <a:off x="763100" y="2903125"/>
            <a:ext cx="2789400" cy="228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 C.      Report it to your IT/security team</a:t>
            </a:r>
            <a:endParaRPr b="0" i="0" sz="1200" u="none" cap="none" strike="noStrike">
              <a:solidFill>
                <a:schemeClr val="lt1"/>
              </a:solidFill>
              <a:latin typeface="Urbanist"/>
              <a:ea typeface="Urbanist"/>
              <a:cs typeface="Urbanist"/>
              <a:sym typeface="Urbanist"/>
            </a:endParaRPr>
          </a:p>
        </p:txBody>
      </p:sp>
      <p:sp>
        <p:nvSpPr>
          <p:cNvPr id="618" name="Google Shape;618;p52">
            <a:hlinkClick action="ppaction://hlinksldjump" r:id="rId6"/>
          </p:cNvPr>
          <p:cNvSpPr txBox="1"/>
          <p:nvPr/>
        </p:nvSpPr>
        <p:spPr>
          <a:xfrm>
            <a:off x="835950" y="3340250"/>
            <a:ext cx="2789400" cy="228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D.      Forward it to a friend for advice</a:t>
            </a:r>
            <a:endParaRPr b="0" i="0" sz="1200" u="none" cap="none" strike="noStrike">
              <a:solidFill>
                <a:schemeClr val="lt1"/>
              </a:solidFill>
              <a:latin typeface="Urbanist"/>
              <a:ea typeface="Urbanist"/>
              <a:cs typeface="Urbanist"/>
              <a:sym typeface="Urbanis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3"/>
          <p:cNvSpPr txBox="1"/>
          <p:nvPr>
            <p:ph type="title"/>
          </p:nvPr>
        </p:nvSpPr>
        <p:spPr>
          <a:xfrm>
            <a:off x="228600" y="395043"/>
            <a:ext cx="6480300" cy="587700"/>
          </a:xfrm>
          <a:prstGeom prst="rect">
            <a:avLst/>
          </a:prstGeom>
          <a:noFill/>
          <a:ln>
            <a:noFill/>
          </a:ln>
        </p:spPr>
        <p:txBody>
          <a:bodyPr anchorCtr="0" anchor="t" bIns="91425" lIns="0" spcFirstLastPara="1" rIns="91425" wrap="square" tIns="0">
            <a:spAutoFit/>
          </a:bodyPr>
          <a:lstStyle/>
          <a:p>
            <a:pPr indent="0" lvl="0" marL="0" rtl="0" algn="l">
              <a:lnSpc>
                <a:spcPct val="90000"/>
              </a:lnSpc>
              <a:spcBef>
                <a:spcPts val="0"/>
              </a:spcBef>
              <a:spcAft>
                <a:spcPts val="0"/>
              </a:spcAft>
              <a:buSzPts val="3000"/>
              <a:buNone/>
            </a:pPr>
            <a:r>
              <a:rPr lang="en" sz="3400"/>
              <a:t>How can you verify a link in an email without clicking it?</a:t>
            </a:r>
            <a:endParaRPr/>
          </a:p>
        </p:txBody>
      </p:sp>
      <p:sp>
        <p:nvSpPr>
          <p:cNvPr id="624" name="Google Shape;624;p53"/>
          <p:cNvSpPr txBox="1"/>
          <p:nvPr>
            <p:ph idx="1" type="body"/>
          </p:nvPr>
        </p:nvSpPr>
        <p:spPr>
          <a:xfrm>
            <a:off x="228600" y="1743625"/>
            <a:ext cx="4296600" cy="2709000"/>
          </a:xfrm>
          <a:prstGeom prst="rect">
            <a:avLst/>
          </a:prstGeom>
          <a:noFill/>
          <a:ln>
            <a:noFill/>
          </a:ln>
        </p:spPr>
        <p:txBody>
          <a:bodyPr anchorCtr="0" anchor="b" bIns="91425" lIns="0" spcFirstLastPara="1" rIns="91425" wrap="square" tIns="91425">
            <a:noAutofit/>
          </a:bodyPr>
          <a:lstStyle/>
          <a:p>
            <a:pPr indent="0" lvl="0" marL="0" rtl="0" algn="l">
              <a:lnSpc>
                <a:spcPct val="115000"/>
              </a:lnSpc>
              <a:spcBef>
                <a:spcPts val="0"/>
              </a:spcBef>
              <a:spcAft>
                <a:spcPts val="0"/>
              </a:spcAft>
              <a:buSzPts val="1200"/>
              <a:buNone/>
            </a:pPr>
            <a:r>
              <a:t/>
            </a:r>
            <a:endParaRPr/>
          </a:p>
          <a:p>
            <a:pPr indent="0" lvl="0" marL="457200" rtl="0" algn="l">
              <a:lnSpc>
                <a:spcPct val="115000"/>
              </a:lnSpc>
              <a:spcBef>
                <a:spcPts val="0"/>
              </a:spcBef>
              <a:spcAft>
                <a:spcPts val="0"/>
              </a:spcAft>
              <a:buSzPts val="1200"/>
              <a:buNone/>
            </a:pPr>
            <a:r>
              <a:t/>
            </a:r>
            <a:endParaRPr/>
          </a:p>
          <a:p>
            <a:pPr indent="-228600" lvl="0" marL="457200" rtl="0" algn="l">
              <a:lnSpc>
                <a:spcPct val="115000"/>
              </a:lnSpc>
              <a:spcBef>
                <a:spcPts val="0"/>
              </a:spcBef>
              <a:spcAft>
                <a:spcPts val="0"/>
              </a:spcAft>
              <a:buSzPts val="1200"/>
              <a:buNone/>
            </a:pPr>
            <a:r>
              <a:t/>
            </a:r>
            <a:endParaRPr/>
          </a:p>
          <a:p>
            <a:pPr indent="0" lvl="0" marL="457200" rtl="0" algn="l">
              <a:lnSpc>
                <a:spcPct val="115000"/>
              </a:lnSpc>
              <a:spcBef>
                <a:spcPts val="0"/>
              </a:spcBef>
              <a:spcAft>
                <a:spcPts val="0"/>
              </a:spcAft>
              <a:buSzPts val="1200"/>
              <a:buNone/>
            </a:pPr>
            <a:r>
              <a:t/>
            </a:r>
            <a:endParaRPr/>
          </a:p>
        </p:txBody>
      </p:sp>
      <p:sp>
        <p:nvSpPr>
          <p:cNvPr id="625" name="Google Shape;625;p53">
            <a:hlinkClick action="ppaction://hlinksldjump" r:id="rId3"/>
          </p:cNvPr>
          <p:cNvSpPr txBox="1"/>
          <p:nvPr/>
        </p:nvSpPr>
        <p:spPr>
          <a:xfrm>
            <a:off x="490475" y="1781175"/>
            <a:ext cx="3352200" cy="236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chemeClr val="lt1"/>
              </a:buClr>
              <a:buSzPts val="1200"/>
              <a:buFont typeface="Urbanist"/>
              <a:buAutoNum type="alphaUcPeriod"/>
            </a:pPr>
            <a:r>
              <a:rPr b="0" i="0" lang="en" sz="1200" u="none" cap="none" strike="noStrike">
                <a:solidFill>
                  <a:schemeClr val="lt1"/>
                </a:solidFill>
                <a:latin typeface="Urbanist"/>
                <a:ea typeface="Urbanist"/>
                <a:cs typeface="Urbanist"/>
                <a:sym typeface="Urbanist"/>
              </a:rPr>
              <a:t>Ask a friend </a:t>
            </a:r>
            <a:endParaRPr b="0" i="0" sz="1200" u="none" cap="none" strike="noStrike">
              <a:solidFill>
                <a:schemeClr val="lt1"/>
              </a:solidFill>
              <a:latin typeface="Urbanist"/>
              <a:ea typeface="Urbanist"/>
              <a:cs typeface="Urbanist"/>
              <a:sym typeface="Urbanist"/>
            </a:endParaRPr>
          </a:p>
        </p:txBody>
      </p:sp>
      <p:sp>
        <p:nvSpPr>
          <p:cNvPr id="626" name="Google Shape;626;p53">
            <a:hlinkClick action="ppaction://hlinksldjump" r:id="rId4"/>
          </p:cNvPr>
          <p:cNvSpPr txBox="1"/>
          <p:nvPr/>
        </p:nvSpPr>
        <p:spPr>
          <a:xfrm>
            <a:off x="592825" y="2222025"/>
            <a:ext cx="3979200" cy="236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B.      Hover your mouse over the link to preview the URL</a:t>
            </a:r>
            <a:endParaRPr b="0" i="0" sz="1200" u="none" cap="none" strike="noStrike">
              <a:solidFill>
                <a:schemeClr val="lt1"/>
              </a:solidFill>
              <a:latin typeface="Urbanist"/>
              <a:ea typeface="Urbanist"/>
              <a:cs typeface="Urbanist"/>
              <a:sym typeface="Urbanist"/>
            </a:endParaRPr>
          </a:p>
        </p:txBody>
      </p:sp>
      <p:sp>
        <p:nvSpPr>
          <p:cNvPr id="627" name="Google Shape;627;p53">
            <a:hlinkClick action="ppaction://hlinksldjump" r:id="rId5"/>
          </p:cNvPr>
          <p:cNvSpPr txBox="1"/>
          <p:nvPr/>
        </p:nvSpPr>
        <p:spPr>
          <a:xfrm>
            <a:off x="592825" y="2571750"/>
            <a:ext cx="3736200" cy="236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C.     Guess based on the email’s logo</a:t>
            </a:r>
            <a:endParaRPr b="0" i="0" sz="1200" u="none" cap="none" strike="noStrike">
              <a:solidFill>
                <a:schemeClr val="lt1"/>
              </a:solidFill>
              <a:latin typeface="Urbanist"/>
              <a:ea typeface="Urbanist"/>
              <a:cs typeface="Urbanist"/>
              <a:sym typeface="Urbanist"/>
            </a:endParaRPr>
          </a:p>
        </p:txBody>
      </p:sp>
      <p:sp>
        <p:nvSpPr>
          <p:cNvPr id="628" name="Google Shape;628;p53">
            <a:hlinkClick action="ppaction://hlinksldjump" r:id="rId6"/>
          </p:cNvPr>
          <p:cNvSpPr txBox="1"/>
          <p:nvPr/>
        </p:nvSpPr>
        <p:spPr>
          <a:xfrm>
            <a:off x="592825" y="2921475"/>
            <a:ext cx="3413700" cy="228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D.     Open the link in a private browser</a:t>
            </a:r>
            <a:endParaRPr b="0" i="0" sz="1200" u="none" cap="none" strike="noStrike">
              <a:solidFill>
                <a:schemeClr val="lt1"/>
              </a:solidFill>
              <a:latin typeface="Urbanist"/>
              <a:ea typeface="Urbanist"/>
              <a:cs typeface="Urbanist"/>
              <a:sym typeface="Urbanis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54"/>
          <p:cNvSpPr txBox="1"/>
          <p:nvPr>
            <p:ph idx="1" type="subTitle"/>
          </p:nvPr>
        </p:nvSpPr>
        <p:spPr>
          <a:xfrm>
            <a:off x="228600" y="1738950"/>
            <a:ext cx="4402800" cy="252000"/>
          </a:xfrm>
          <a:prstGeom prst="rect">
            <a:avLst/>
          </a:prstGeom>
          <a:noFill/>
          <a:ln>
            <a:noFill/>
          </a:ln>
        </p:spPr>
        <p:txBody>
          <a:bodyPr anchorCtr="0" anchor="t" bIns="0" lIns="0" spcFirstLastPara="1" rIns="0" wrap="square" tIns="0">
            <a:noAutofit/>
          </a:bodyPr>
          <a:lstStyle/>
          <a:p>
            <a:pPr indent="-304800" lvl="0" marL="457200" rtl="0" algn="l">
              <a:lnSpc>
                <a:spcPct val="115000"/>
              </a:lnSpc>
              <a:spcBef>
                <a:spcPts val="0"/>
              </a:spcBef>
              <a:spcAft>
                <a:spcPts val="0"/>
              </a:spcAft>
              <a:buClr>
                <a:schemeClr val="dk2"/>
              </a:buClr>
              <a:buSzPts val="1600"/>
              <a:buFont typeface="Urbanist"/>
              <a:buNone/>
            </a:pPr>
            <a:r>
              <a:rPr lang="en">
                <a:solidFill>
                  <a:schemeClr val="dk2"/>
                </a:solidFill>
              </a:rPr>
              <a:t>Stay alert. Think before you click. Protect your data!</a:t>
            </a:r>
            <a:endParaRPr/>
          </a:p>
        </p:txBody>
      </p:sp>
      <p:sp>
        <p:nvSpPr>
          <p:cNvPr id="634" name="Google Shape;634;p54"/>
          <p:cNvSpPr txBox="1"/>
          <p:nvPr>
            <p:ph type="title"/>
          </p:nvPr>
        </p:nvSpPr>
        <p:spPr>
          <a:xfrm>
            <a:off x="228600" y="228600"/>
            <a:ext cx="6658800" cy="14190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SzPts val="3000"/>
              <a:buNone/>
            </a:pPr>
            <a:r>
              <a:rPr lang="en" sz="4800">
                <a:solidFill>
                  <a:schemeClr val="dk2"/>
                </a:solidFill>
              </a:rPr>
              <a:t>Well Done!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8" name="Shape 638"/>
        <p:cNvGrpSpPr/>
        <p:nvPr/>
      </p:nvGrpSpPr>
      <p:grpSpPr>
        <a:xfrm>
          <a:off x="0" y="0"/>
          <a:ext cx="0" cy="0"/>
          <a:chOff x="0" y="0"/>
          <a:chExt cx="0" cy="0"/>
        </a:xfrm>
      </p:grpSpPr>
      <p:sp>
        <p:nvSpPr>
          <p:cNvPr id="639" name="Google Shape;639;p55"/>
          <p:cNvSpPr txBox="1"/>
          <p:nvPr>
            <p:ph type="title"/>
          </p:nvPr>
        </p:nvSpPr>
        <p:spPr>
          <a:xfrm>
            <a:off x="228600" y="395043"/>
            <a:ext cx="6480300" cy="563400"/>
          </a:xfrm>
          <a:prstGeom prst="rect">
            <a:avLst/>
          </a:prstGeom>
          <a:noFill/>
          <a:ln>
            <a:noFill/>
          </a:ln>
        </p:spPr>
        <p:txBody>
          <a:bodyPr anchorCtr="0" anchor="t" bIns="91425" lIns="0" spcFirstLastPara="1" rIns="91425" wrap="square" tIns="0">
            <a:spAutoFit/>
          </a:bodyPr>
          <a:lstStyle/>
          <a:p>
            <a:pPr indent="0" lvl="0" marL="0" rtl="0" algn="l">
              <a:lnSpc>
                <a:spcPct val="90000"/>
              </a:lnSpc>
              <a:spcBef>
                <a:spcPts val="0"/>
              </a:spcBef>
              <a:spcAft>
                <a:spcPts val="0"/>
              </a:spcAft>
              <a:buSzPts val="3000"/>
              <a:buNone/>
            </a:pPr>
            <a:r>
              <a:rPr lang="en"/>
              <a:t>That’s right</a:t>
            </a:r>
            <a:endParaRPr/>
          </a:p>
        </p:txBody>
      </p:sp>
      <p:sp>
        <p:nvSpPr>
          <p:cNvPr id="640" name="Google Shape;640;p55"/>
          <p:cNvSpPr txBox="1"/>
          <p:nvPr/>
        </p:nvSpPr>
        <p:spPr>
          <a:xfrm>
            <a:off x="598025" y="2931900"/>
            <a:ext cx="3652200" cy="152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Urbanist"/>
              <a:ea typeface="Urbanist"/>
              <a:cs typeface="Urbanist"/>
              <a:sym typeface="Urbanist"/>
            </a:endParaRPr>
          </a:p>
        </p:txBody>
      </p:sp>
      <p:sp>
        <p:nvSpPr>
          <p:cNvPr id="641" name="Google Shape;641;p55">
            <a:hlinkClick action="ppaction://hlinksldjump" r:id="rId3"/>
          </p:cNvPr>
          <p:cNvSpPr/>
          <p:nvPr/>
        </p:nvSpPr>
        <p:spPr>
          <a:xfrm>
            <a:off x="141525" y="1543950"/>
            <a:ext cx="2054862" cy="42924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Urbanist"/>
              <a:ea typeface="Urbanist"/>
              <a:cs typeface="Urbanist"/>
              <a:sym typeface="Urbanist"/>
            </a:endParaRPr>
          </a:p>
        </p:txBody>
      </p:sp>
      <p:sp>
        <p:nvSpPr>
          <p:cNvPr id="642" name="Google Shape;642;p55"/>
          <p:cNvSpPr txBox="1"/>
          <p:nvPr/>
        </p:nvSpPr>
        <p:spPr>
          <a:xfrm>
            <a:off x="598025" y="1591525"/>
            <a:ext cx="2221800" cy="1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Continue quiz</a:t>
            </a:r>
            <a:endParaRPr b="0" i="0" sz="1200" u="none" cap="none" strike="noStrike">
              <a:solidFill>
                <a:schemeClr val="lt1"/>
              </a:solidFill>
              <a:latin typeface="Urbanist"/>
              <a:ea typeface="Urbanist"/>
              <a:cs typeface="Urbanist"/>
              <a:sym typeface="Urbanis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6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6" name="Shape 646"/>
        <p:cNvGrpSpPr/>
        <p:nvPr/>
      </p:nvGrpSpPr>
      <p:grpSpPr>
        <a:xfrm>
          <a:off x="0" y="0"/>
          <a:ext cx="0" cy="0"/>
          <a:chOff x="0" y="0"/>
          <a:chExt cx="0" cy="0"/>
        </a:xfrm>
      </p:grpSpPr>
      <p:sp>
        <p:nvSpPr>
          <p:cNvPr id="647" name="Google Shape;647;p56"/>
          <p:cNvSpPr txBox="1"/>
          <p:nvPr>
            <p:ph type="title"/>
          </p:nvPr>
        </p:nvSpPr>
        <p:spPr>
          <a:xfrm>
            <a:off x="228600" y="395043"/>
            <a:ext cx="6480300" cy="563400"/>
          </a:xfrm>
          <a:prstGeom prst="rect">
            <a:avLst/>
          </a:prstGeom>
          <a:noFill/>
          <a:ln>
            <a:noFill/>
          </a:ln>
        </p:spPr>
        <p:txBody>
          <a:bodyPr anchorCtr="0" anchor="t" bIns="91425" lIns="0" spcFirstLastPara="1" rIns="91425" wrap="square" tIns="0">
            <a:spAutoFit/>
          </a:bodyPr>
          <a:lstStyle/>
          <a:p>
            <a:pPr indent="0" lvl="0" marL="0" rtl="0" algn="l">
              <a:lnSpc>
                <a:spcPct val="90000"/>
              </a:lnSpc>
              <a:spcBef>
                <a:spcPts val="0"/>
              </a:spcBef>
              <a:spcAft>
                <a:spcPts val="0"/>
              </a:spcAft>
              <a:buSzPts val="3000"/>
              <a:buNone/>
            </a:pPr>
            <a:r>
              <a:rPr lang="en"/>
              <a:t>That’s not quite right</a:t>
            </a:r>
            <a:endParaRPr/>
          </a:p>
        </p:txBody>
      </p:sp>
      <p:sp>
        <p:nvSpPr>
          <p:cNvPr id="648" name="Google Shape;648;p56"/>
          <p:cNvSpPr txBox="1"/>
          <p:nvPr/>
        </p:nvSpPr>
        <p:spPr>
          <a:xfrm>
            <a:off x="598025" y="2931900"/>
            <a:ext cx="3652200" cy="152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Urbanist"/>
              <a:ea typeface="Urbanist"/>
              <a:cs typeface="Urbanist"/>
              <a:sym typeface="Urbanist"/>
            </a:endParaRPr>
          </a:p>
        </p:txBody>
      </p:sp>
      <p:sp>
        <p:nvSpPr>
          <p:cNvPr id="649" name="Google Shape;649;p56">
            <a:hlinkClick action="ppaction://hlinksldjump" r:id="rId3"/>
          </p:cNvPr>
          <p:cNvSpPr/>
          <p:nvPr/>
        </p:nvSpPr>
        <p:spPr>
          <a:xfrm>
            <a:off x="141525" y="1543950"/>
            <a:ext cx="2054862" cy="42924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Urbanist"/>
              <a:ea typeface="Urbanist"/>
              <a:cs typeface="Urbanist"/>
              <a:sym typeface="Urbanist"/>
            </a:endParaRPr>
          </a:p>
        </p:txBody>
      </p:sp>
      <p:sp>
        <p:nvSpPr>
          <p:cNvPr id="650" name="Google Shape;650;p56"/>
          <p:cNvSpPr txBox="1"/>
          <p:nvPr/>
        </p:nvSpPr>
        <p:spPr>
          <a:xfrm>
            <a:off x="598025" y="1591525"/>
            <a:ext cx="2221800" cy="1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Try again</a:t>
            </a:r>
            <a:endParaRPr b="0" i="0" sz="1200" u="none" cap="none" strike="noStrike">
              <a:solidFill>
                <a:schemeClr val="lt1"/>
              </a:solidFill>
              <a:latin typeface="Urbanist"/>
              <a:ea typeface="Urbanist"/>
              <a:cs typeface="Urbanist"/>
              <a:sym typeface="Urbanist"/>
            </a:endParaRPr>
          </a:p>
        </p:txBody>
      </p:sp>
      <p:sp>
        <p:nvSpPr>
          <p:cNvPr id="651" name="Google Shape;651;p56">
            <a:hlinkClick action="ppaction://hlinksldjump" r:id="rId4"/>
          </p:cNvPr>
          <p:cNvSpPr/>
          <p:nvPr/>
        </p:nvSpPr>
        <p:spPr>
          <a:xfrm>
            <a:off x="2911300" y="1543950"/>
            <a:ext cx="2054862" cy="42924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Urbanist"/>
              <a:ea typeface="Urbanist"/>
              <a:cs typeface="Urbanist"/>
              <a:sym typeface="Urbanist"/>
            </a:endParaRPr>
          </a:p>
        </p:txBody>
      </p:sp>
      <p:sp>
        <p:nvSpPr>
          <p:cNvPr id="652" name="Google Shape;652;p56"/>
          <p:cNvSpPr txBox="1"/>
          <p:nvPr/>
        </p:nvSpPr>
        <p:spPr>
          <a:xfrm>
            <a:off x="3291950" y="1591525"/>
            <a:ext cx="1780500" cy="1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Continue quiz</a:t>
            </a:r>
            <a:endParaRPr b="0" i="0" sz="1200" u="none" cap="none" strike="noStrike">
              <a:solidFill>
                <a:schemeClr val="lt1"/>
              </a:solidFill>
              <a:latin typeface="Urbanist"/>
              <a:ea typeface="Urbanist"/>
              <a:cs typeface="Urbanist"/>
              <a:sym typeface="Urbanis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Urbanist"/>
              <a:ea typeface="Urbanist"/>
              <a:cs typeface="Urbanist"/>
              <a:sym typeface="Urbanis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6" name="Shape 656"/>
        <p:cNvGrpSpPr/>
        <p:nvPr/>
      </p:nvGrpSpPr>
      <p:grpSpPr>
        <a:xfrm>
          <a:off x="0" y="0"/>
          <a:ext cx="0" cy="0"/>
          <a:chOff x="0" y="0"/>
          <a:chExt cx="0" cy="0"/>
        </a:xfrm>
      </p:grpSpPr>
      <p:sp>
        <p:nvSpPr>
          <p:cNvPr id="657" name="Google Shape;657;p57"/>
          <p:cNvSpPr txBox="1"/>
          <p:nvPr>
            <p:ph type="title"/>
          </p:nvPr>
        </p:nvSpPr>
        <p:spPr>
          <a:xfrm>
            <a:off x="228600" y="395043"/>
            <a:ext cx="6480300" cy="563400"/>
          </a:xfrm>
          <a:prstGeom prst="rect">
            <a:avLst/>
          </a:prstGeom>
          <a:noFill/>
          <a:ln>
            <a:noFill/>
          </a:ln>
        </p:spPr>
        <p:txBody>
          <a:bodyPr anchorCtr="0" anchor="t" bIns="91425" lIns="0" spcFirstLastPara="1" rIns="91425" wrap="square" tIns="0">
            <a:spAutoFit/>
          </a:bodyPr>
          <a:lstStyle/>
          <a:p>
            <a:pPr indent="0" lvl="0" marL="0" rtl="0" algn="l">
              <a:lnSpc>
                <a:spcPct val="90000"/>
              </a:lnSpc>
              <a:spcBef>
                <a:spcPts val="0"/>
              </a:spcBef>
              <a:spcAft>
                <a:spcPts val="0"/>
              </a:spcAft>
              <a:buSzPts val="3000"/>
              <a:buNone/>
            </a:pPr>
            <a:r>
              <a:rPr lang="en"/>
              <a:t>That’s right</a:t>
            </a:r>
            <a:endParaRPr/>
          </a:p>
        </p:txBody>
      </p:sp>
      <p:sp>
        <p:nvSpPr>
          <p:cNvPr id="658" name="Google Shape;658;p57"/>
          <p:cNvSpPr txBox="1"/>
          <p:nvPr/>
        </p:nvSpPr>
        <p:spPr>
          <a:xfrm>
            <a:off x="598025" y="2931900"/>
            <a:ext cx="3652200" cy="152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Urbanist"/>
              <a:ea typeface="Urbanist"/>
              <a:cs typeface="Urbanist"/>
              <a:sym typeface="Urbanist"/>
            </a:endParaRPr>
          </a:p>
        </p:txBody>
      </p:sp>
      <p:sp>
        <p:nvSpPr>
          <p:cNvPr id="659" name="Google Shape;659;p57">
            <a:hlinkClick action="ppaction://hlinksldjump" r:id="rId3"/>
          </p:cNvPr>
          <p:cNvSpPr/>
          <p:nvPr/>
        </p:nvSpPr>
        <p:spPr>
          <a:xfrm>
            <a:off x="141525" y="1543950"/>
            <a:ext cx="2054862" cy="42924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Urbanist"/>
              <a:ea typeface="Urbanist"/>
              <a:cs typeface="Urbanist"/>
              <a:sym typeface="Urbanist"/>
            </a:endParaRPr>
          </a:p>
        </p:txBody>
      </p:sp>
      <p:sp>
        <p:nvSpPr>
          <p:cNvPr id="660" name="Google Shape;660;p57">
            <a:hlinkClick action="ppaction://hlinksldjump" r:id="rId4"/>
          </p:cNvPr>
          <p:cNvSpPr txBox="1"/>
          <p:nvPr/>
        </p:nvSpPr>
        <p:spPr>
          <a:xfrm>
            <a:off x="228600" y="1591525"/>
            <a:ext cx="2054700" cy="4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latin typeface="Urbanist"/>
                <a:ea typeface="Urbanist"/>
                <a:cs typeface="Urbanist"/>
                <a:sym typeface="Urbanist"/>
              </a:rPr>
              <a:t>         </a:t>
            </a:r>
            <a:r>
              <a:rPr b="0" i="0" lang="en" sz="1200" u="none" cap="none" strike="noStrike">
                <a:solidFill>
                  <a:schemeClr val="lt1"/>
                </a:solidFill>
                <a:latin typeface="Urbanist"/>
                <a:ea typeface="Urbanist"/>
                <a:cs typeface="Urbanist"/>
                <a:sym typeface="Urbanist"/>
              </a:rPr>
              <a:t>Continue quiz</a:t>
            </a:r>
            <a:endParaRPr b="0" i="0" sz="1200" u="none" cap="none" strike="noStrike">
              <a:solidFill>
                <a:schemeClr val="lt1"/>
              </a:solidFill>
              <a:latin typeface="Urbanist"/>
              <a:ea typeface="Urbanist"/>
              <a:cs typeface="Urbanist"/>
              <a:sym typeface="Urbanis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4" name="Shape 664"/>
        <p:cNvGrpSpPr/>
        <p:nvPr/>
      </p:nvGrpSpPr>
      <p:grpSpPr>
        <a:xfrm>
          <a:off x="0" y="0"/>
          <a:ext cx="0" cy="0"/>
          <a:chOff x="0" y="0"/>
          <a:chExt cx="0" cy="0"/>
        </a:xfrm>
      </p:grpSpPr>
      <p:sp>
        <p:nvSpPr>
          <p:cNvPr id="665" name="Google Shape;665;p58"/>
          <p:cNvSpPr txBox="1"/>
          <p:nvPr>
            <p:ph type="title"/>
          </p:nvPr>
        </p:nvSpPr>
        <p:spPr>
          <a:xfrm>
            <a:off x="228600" y="395043"/>
            <a:ext cx="6480300" cy="563400"/>
          </a:xfrm>
          <a:prstGeom prst="rect">
            <a:avLst/>
          </a:prstGeom>
          <a:noFill/>
          <a:ln>
            <a:noFill/>
          </a:ln>
        </p:spPr>
        <p:txBody>
          <a:bodyPr anchorCtr="0" anchor="t" bIns="91425" lIns="0" spcFirstLastPara="1" rIns="91425" wrap="square" tIns="0">
            <a:spAutoFit/>
          </a:bodyPr>
          <a:lstStyle/>
          <a:p>
            <a:pPr indent="0" lvl="0" marL="0" rtl="0" algn="l">
              <a:lnSpc>
                <a:spcPct val="90000"/>
              </a:lnSpc>
              <a:spcBef>
                <a:spcPts val="0"/>
              </a:spcBef>
              <a:spcAft>
                <a:spcPts val="0"/>
              </a:spcAft>
              <a:buSzPts val="3000"/>
              <a:buNone/>
            </a:pPr>
            <a:r>
              <a:rPr lang="en"/>
              <a:t>That’s not quite right</a:t>
            </a:r>
            <a:endParaRPr/>
          </a:p>
        </p:txBody>
      </p:sp>
      <p:sp>
        <p:nvSpPr>
          <p:cNvPr id="666" name="Google Shape;666;p58"/>
          <p:cNvSpPr txBox="1"/>
          <p:nvPr/>
        </p:nvSpPr>
        <p:spPr>
          <a:xfrm>
            <a:off x="598025" y="2931900"/>
            <a:ext cx="3652200" cy="152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Urbanist"/>
              <a:ea typeface="Urbanist"/>
              <a:cs typeface="Urbanist"/>
              <a:sym typeface="Urbanist"/>
            </a:endParaRPr>
          </a:p>
        </p:txBody>
      </p:sp>
      <p:sp>
        <p:nvSpPr>
          <p:cNvPr id="667" name="Google Shape;667;p58">
            <a:hlinkClick action="ppaction://hlinksldjump" r:id="rId3"/>
          </p:cNvPr>
          <p:cNvSpPr/>
          <p:nvPr/>
        </p:nvSpPr>
        <p:spPr>
          <a:xfrm>
            <a:off x="141525" y="1543950"/>
            <a:ext cx="2054862" cy="42924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Urbanist"/>
              <a:ea typeface="Urbanist"/>
              <a:cs typeface="Urbanist"/>
              <a:sym typeface="Urbanist"/>
            </a:endParaRPr>
          </a:p>
        </p:txBody>
      </p:sp>
      <p:sp>
        <p:nvSpPr>
          <p:cNvPr id="668" name="Google Shape;668;p58">
            <a:hlinkClick action="ppaction://hlinksldjump" r:id="rId4"/>
          </p:cNvPr>
          <p:cNvSpPr txBox="1"/>
          <p:nvPr/>
        </p:nvSpPr>
        <p:spPr>
          <a:xfrm>
            <a:off x="141525" y="1591525"/>
            <a:ext cx="2055000" cy="4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latin typeface="Urbanist"/>
                <a:ea typeface="Urbanist"/>
                <a:cs typeface="Urbanist"/>
                <a:sym typeface="Urbanist"/>
              </a:rPr>
              <a:t>             </a:t>
            </a:r>
            <a:r>
              <a:rPr b="0" i="0" lang="en" sz="1200" u="none" cap="none" strike="noStrike">
                <a:solidFill>
                  <a:schemeClr val="lt1"/>
                </a:solidFill>
                <a:latin typeface="Urbanist"/>
                <a:ea typeface="Urbanist"/>
                <a:cs typeface="Urbanist"/>
                <a:sym typeface="Urbanist"/>
              </a:rPr>
              <a:t>Try again</a:t>
            </a:r>
            <a:endParaRPr b="0" i="0" sz="1200" u="none" cap="none" strike="noStrike">
              <a:solidFill>
                <a:schemeClr val="lt1"/>
              </a:solidFill>
              <a:latin typeface="Urbanist"/>
              <a:ea typeface="Urbanist"/>
              <a:cs typeface="Urbanist"/>
              <a:sym typeface="Urbanist"/>
            </a:endParaRPr>
          </a:p>
        </p:txBody>
      </p:sp>
      <p:sp>
        <p:nvSpPr>
          <p:cNvPr id="669" name="Google Shape;669;p58">
            <a:hlinkClick action="ppaction://hlinksldjump" r:id="rId5"/>
          </p:cNvPr>
          <p:cNvSpPr/>
          <p:nvPr/>
        </p:nvSpPr>
        <p:spPr>
          <a:xfrm>
            <a:off x="2911300" y="1543950"/>
            <a:ext cx="2054862" cy="42924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Urbanist"/>
              <a:ea typeface="Urbanist"/>
              <a:cs typeface="Urbanist"/>
              <a:sym typeface="Urbanist"/>
            </a:endParaRPr>
          </a:p>
        </p:txBody>
      </p:sp>
      <p:sp>
        <p:nvSpPr>
          <p:cNvPr id="670" name="Google Shape;670;p58"/>
          <p:cNvSpPr txBox="1"/>
          <p:nvPr/>
        </p:nvSpPr>
        <p:spPr>
          <a:xfrm>
            <a:off x="3291950" y="1591525"/>
            <a:ext cx="1780500" cy="1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Continue quiz</a:t>
            </a:r>
            <a:endParaRPr b="0" i="0" sz="1200" u="none" cap="none" strike="noStrike">
              <a:solidFill>
                <a:schemeClr val="lt1"/>
              </a:solidFill>
              <a:latin typeface="Urbanist"/>
              <a:ea typeface="Urbanist"/>
              <a:cs typeface="Urbanist"/>
              <a:sym typeface="Urbanis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Urbanist"/>
              <a:ea typeface="Urbanist"/>
              <a:cs typeface="Urbanist"/>
              <a:sym typeface="Urbanis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4" name="Shape 674"/>
        <p:cNvGrpSpPr/>
        <p:nvPr/>
      </p:nvGrpSpPr>
      <p:grpSpPr>
        <a:xfrm>
          <a:off x="0" y="0"/>
          <a:ext cx="0" cy="0"/>
          <a:chOff x="0" y="0"/>
          <a:chExt cx="0" cy="0"/>
        </a:xfrm>
      </p:grpSpPr>
      <p:sp>
        <p:nvSpPr>
          <p:cNvPr id="675" name="Google Shape;675;p59"/>
          <p:cNvSpPr txBox="1"/>
          <p:nvPr>
            <p:ph type="title"/>
          </p:nvPr>
        </p:nvSpPr>
        <p:spPr>
          <a:xfrm>
            <a:off x="228600" y="395043"/>
            <a:ext cx="6480300" cy="563400"/>
          </a:xfrm>
          <a:prstGeom prst="rect">
            <a:avLst/>
          </a:prstGeom>
          <a:noFill/>
          <a:ln>
            <a:noFill/>
          </a:ln>
        </p:spPr>
        <p:txBody>
          <a:bodyPr anchorCtr="0" anchor="t" bIns="91425" lIns="0" spcFirstLastPara="1" rIns="91425" wrap="square" tIns="0">
            <a:spAutoFit/>
          </a:bodyPr>
          <a:lstStyle/>
          <a:p>
            <a:pPr indent="0" lvl="0" marL="0" rtl="0" algn="l">
              <a:lnSpc>
                <a:spcPct val="90000"/>
              </a:lnSpc>
              <a:spcBef>
                <a:spcPts val="0"/>
              </a:spcBef>
              <a:spcAft>
                <a:spcPts val="0"/>
              </a:spcAft>
              <a:buSzPts val="3000"/>
              <a:buNone/>
            </a:pPr>
            <a:r>
              <a:rPr lang="en"/>
              <a:t>That’s not quite right</a:t>
            </a:r>
            <a:endParaRPr/>
          </a:p>
        </p:txBody>
      </p:sp>
      <p:sp>
        <p:nvSpPr>
          <p:cNvPr id="676" name="Google Shape;676;p59"/>
          <p:cNvSpPr txBox="1"/>
          <p:nvPr/>
        </p:nvSpPr>
        <p:spPr>
          <a:xfrm>
            <a:off x="598025" y="2931900"/>
            <a:ext cx="3652200" cy="152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Urbanist"/>
              <a:ea typeface="Urbanist"/>
              <a:cs typeface="Urbanist"/>
              <a:sym typeface="Urbanist"/>
            </a:endParaRPr>
          </a:p>
        </p:txBody>
      </p:sp>
      <p:sp>
        <p:nvSpPr>
          <p:cNvPr id="677" name="Google Shape;677;p59">
            <a:hlinkClick action="ppaction://hlinksldjump" r:id="rId3"/>
          </p:cNvPr>
          <p:cNvSpPr/>
          <p:nvPr/>
        </p:nvSpPr>
        <p:spPr>
          <a:xfrm>
            <a:off x="141525" y="1543950"/>
            <a:ext cx="2054862" cy="42924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Urbanist"/>
              <a:ea typeface="Urbanist"/>
              <a:cs typeface="Urbanist"/>
              <a:sym typeface="Urbanist"/>
            </a:endParaRPr>
          </a:p>
        </p:txBody>
      </p:sp>
      <p:sp>
        <p:nvSpPr>
          <p:cNvPr id="678" name="Google Shape;678;p59">
            <a:hlinkClick action="ppaction://hlinksldjump" r:id="rId4"/>
          </p:cNvPr>
          <p:cNvSpPr txBox="1"/>
          <p:nvPr/>
        </p:nvSpPr>
        <p:spPr>
          <a:xfrm>
            <a:off x="141525" y="1591525"/>
            <a:ext cx="2055000" cy="4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latin typeface="Urbanist"/>
                <a:ea typeface="Urbanist"/>
                <a:cs typeface="Urbanist"/>
                <a:sym typeface="Urbanist"/>
              </a:rPr>
              <a:t>             </a:t>
            </a:r>
            <a:r>
              <a:rPr b="0" i="0" lang="en" sz="1200" u="none" cap="none" strike="noStrike">
                <a:solidFill>
                  <a:schemeClr val="lt1"/>
                </a:solidFill>
                <a:latin typeface="Urbanist"/>
                <a:ea typeface="Urbanist"/>
                <a:cs typeface="Urbanist"/>
                <a:sym typeface="Urbanist"/>
              </a:rPr>
              <a:t>Try again</a:t>
            </a:r>
            <a:endParaRPr b="0" i="0" sz="1200" u="none" cap="none" strike="noStrike">
              <a:solidFill>
                <a:schemeClr val="lt1"/>
              </a:solidFill>
              <a:latin typeface="Urbanist"/>
              <a:ea typeface="Urbanist"/>
              <a:cs typeface="Urbanist"/>
              <a:sym typeface="Urbanist"/>
            </a:endParaRPr>
          </a:p>
        </p:txBody>
      </p:sp>
      <p:sp>
        <p:nvSpPr>
          <p:cNvPr id="679" name="Google Shape;679;p59">
            <a:hlinkClick action="ppaction://hlinksldjump" r:id="rId5"/>
          </p:cNvPr>
          <p:cNvSpPr/>
          <p:nvPr/>
        </p:nvSpPr>
        <p:spPr>
          <a:xfrm>
            <a:off x="2911300" y="1543950"/>
            <a:ext cx="2054862" cy="42924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chemeClr val="lt1"/>
              </a:highlight>
              <a:latin typeface="Urbanist"/>
              <a:ea typeface="Urbanist"/>
              <a:cs typeface="Urbanist"/>
              <a:sym typeface="Urbanist"/>
            </a:endParaRPr>
          </a:p>
        </p:txBody>
      </p:sp>
      <p:sp>
        <p:nvSpPr>
          <p:cNvPr id="680" name="Google Shape;680;p59"/>
          <p:cNvSpPr txBox="1"/>
          <p:nvPr/>
        </p:nvSpPr>
        <p:spPr>
          <a:xfrm>
            <a:off x="3291950" y="1591525"/>
            <a:ext cx="1780500" cy="1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rbanist"/>
                <a:ea typeface="Urbanist"/>
                <a:cs typeface="Urbanist"/>
                <a:sym typeface="Urbanist"/>
              </a:rPr>
              <a:t>Continue quiz</a:t>
            </a:r>
            <a:endParaRPr b="0" i="0" sz="1200" u="none" cap="none" strike="noStrike">
              <a:solidFill>
                <a:schemeClr val="lt1"/>
              </a:solidFill>
              <a:latin typeface="Urbanist"/>
              <a:ea typeface="Urbanist"/>
              <a:cs typeface="Urbanist"/>
              <a:sym typeface="Urbanis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Urbanist"/>
              <a:ea typeface="Urbanist"/>
              <a:cs typeface="Urbanist"/>
              <a:sym typeface="Urbanis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2"/>
          <p:cNvSpPr/>
          <p:nvPr/>
        </p:nvSpPr>
        <p:spPr>
          <a:xfrm>
            <a:off x="4618950" y="228600"/>
            <a:ext cx="4296900" cy="605700"/>
          </a:xfrm>
          <a:prstGeom prst="roundRect">
            <a:avLst>
              <a:gd fmla="val 16991"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451" name="Google Shape;451;p42"/>
          <p:cNvSpPr/>
          <p:nvPr/>
        </p:nvSpPr>
        <p:spPr>
          <a:xfrm>
            <a:off x="4618950" y="906375"/>
            <a:ext cx="4296600" cy="605700"/>
          </a:xfrm>
          <a:prstGeom prst="roundRect">
            <a:avLst>
              <a:gd fmla="val 16991"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452" name="Google Shape;452;p42"/>
          <p:cNvSpPr/>
          <p:nvPr/>
        </p:nvSpPr>
        <p:spPr>
          <a:xfrm>
            <a:off x="4618950" y="1584175"/>
            <a:ext cx="4296600" cy="605700"/>
          </a:xfrm>
          <a:prstGeom prst="roundRect">
            <a:avLst>
              <a:gd fmla="val 16991"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453" name="Google Shape;453;p42"/>
          <p:cNvSpPr/>
          <p:nvPr/>
        </p:nvSpPr>
        <p:spPr>
          <a:xfrm>
            <a:off x="4618950" y="2261950"/>
            <a:ext cx="4296900" cy="605700"/>
          </a:xfrm>
          <a:prstGeom prst="roundRect">
            <a:avLst>
              <a:gd fmla="val 16991"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sp>
        <p:nvSpPr>
          <p:cNvPr id="454" name="Google Shape;454;p42"/>
          <p:cNvSpPr/>
          <p:nvPr/>
        </p:nvSpPr>
        <p:spPr>
          <a:xfrm>
            <a:off x="4618950" y="2939750"/>
            <a:ext cx="4296600" cy="605700"/>
          </a:xfrm>
          <a:prstGeom prst="roundRect">
            <a:avLst>
              <a:gd fmla="val 16991"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grpSp>
        <p:nvGrpSpPr>
          <p:cNvPr id="455" name="Google Shape;455;p42"/>
          <p:cNvGrpSpPr/>
          <p:nvPr/>
        </p:nvGrpSpPr>
        <p:grpSpPr>
          <a:xfrm rot="-5400000">
            <a:off x="8556505" y="430775"/>
            <a:ext cx="204654" cy="204654"/>
            <a:chOff x="259788" y="1923155"/>
            <a:chExt cx="409800" cy="409800"/>
          </a:xfrm>
        </p:grpSpPr>
        <p:sp>
          <p:nvSpPr>
            <p:cNvPr id="456" name="Google Shape;456;p42"/>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rbanist"/>
                <a:ea typeface="Urbanist"/>
                <a:cs typeface="Urbanist"/>
                <a:sym typeface="Urbanist"/>
              </a:endParaRPr>
            </a:p>
          </p:txBody>
        </p:sp>
        <p:grpSp>
          <p:nvGrpSpPr>
            <p:cNvPr id="457" name="Google Shape;457;p42"/>
            <p:cNvGrpSpPr/>
            <p:nvPr/>
          </p:nvGrpSpPr>
          <p:grpSpPr>
            <a:xfrm>
              <a:off x="362088" y="2093825"/>
              <a:ext cx="205200" cy="102600"/>
              <a:chOff x="498725" y="2069800"/>
              <a:chExt cx="205200" cy="102600"/>
            </a:xfrm>
          </p:grpSpPr>
          <p:cxnSp>
            <p:nvCxnSpPr>
              <p:cNvPr id="458" name="Google Shape;458;p42"/>
              <p:cNvCxnSpPr/>
              <p:nvPr/>
            </p:nvCxnSpPr>
            <p:spPr>
              <a:xfrm>
                <a:off x="498725" y="2069800"/>
                <a:ext cx="102600" cy="102600"/>
              </a:xfrm>
              <a:prstGeom prst="straightConnector1">
                <a:avLst/>
              </a:prstGeom>
              <a:noFill/>
              <a:ln cap="flat" cmpd="sng" w="9525">
                <a:solidFill>
                  <a:schemeClr val="dk2"/>
                </a:solidFill>
                <a:prstDash val="solid"/>
                <a:round/>
                <a:headEnd len="sm" w="sm" type="none"/>
                <a:tailEnd len="sm" w="sm" type="none"/>
              </a:ln>
            </p:spPr>
          </p:cxnSp>
          <p:cxnSp>
            <p:nvCxnSpPr>
              <p:cNvPr id="459" name="Google Shape;459;p42"/>
              <p:cNvCxnSpPr/>
              <p:nvPr/>
            </p:nvCxnSpPr>
            <p:spPr>
              <a:xfrm flipH="1">
                <a:off x="601325" y="2069800"/>
                <a:ext cx="102600" cy="102600"/>
              </a:xfrm>
              <a:prstGeom prst="straightConnector1">
                <a:avLst/>
              </a:prstGeom>
              <a:noFill/>
              <a:ln cap="flat" cmpd="sng" w="9525">
                <a:solidFill>
                  <a:schemeClr val="dk2"/>
                </a:solidFill>
                <a:prstDash val="solid"/>
                <a:round/>
                <a:headEnd len="sm" w="sm" type="none"/>
                <a:tailEnd len="sm" w="sm" type="none"/>
              </a:ln>
            </p:spPr>
          </p:cxnSp>
        </p:grpSp>
      </p:grpSp>
      <p:grpSp>
        <p:nvGrpSpPr>
          <p:cNvPr id="460" name="Google Shape;460;p42"/>
          <p:cNvGrpSpPr/>
          <p:nvPr/>
        </p:nvGrpSpPr>
        <p:grpSpPr>
          <a:xfrm rot="-5400000">
            <a:off x="8556505" y="1108560"/>
            <a:ext cx="204654" cy="204654"/>
            <a:chOff x="259788" y="1923155"/>
            <a:chExt cx="409800" cy="409800"/>
          </a:xfrm>
        </p:grpSpPr>
        <p:sp>
          <p:nvSpPr>
            <p:cNvPr id="461" name="Google Shape;461;p42"/>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rbanist"/>
                <a:ea typeface="Urbanist"/>
                <a:cs typeface="Urbanist"/>
                <a:sym typeface="Urbanist"/>
              </a:endParaRPr>
            </a:p>
          </p:txBody>
        </p:sp>
        <p:grpSp>
          <p:nvGrpSpPr>
            <p:cNvPr id="462" name="Google Shape;462;p42"/>
            <p:cNvGrpSpPr/>
            <p:nvPr/>
          </p:nvGrpSpPr>
          <p:grpSpPr>
            <a:xfrm>
              <a:off x="362088" y="2093825"/>
              <a:ext cx="205200" cy="102600"/>
              <a:chOff x="498725" y="2069800"/>
              <a:chExt cx="205200" cy="102600"/>
            </a:xfrm>
          </p:grpSpPr>
          <p:cxnSp>
            <p:nvCxnSpPr>
              <p:cNvPr id="463" name="Google Shape;463;p42"/>
              <p:cNvCxnSpPr/>
              <p:nvPr/>
            </p:nvCxnSpPr>
            <p:spPr>
              <a:xfrm>
                <a:off x="498725" y="2069800"/>
                <a:ext cx="102600" cy="102600"/>
              </a:xfrm>
              <a:prstGeom prst="straightConnector1">
                <a:avLst/>
              </a:prstGeom>
              <a:noFill/>
              <a:ln cap="flat" cmpd="sng" w="9525">
                <a:solidFill>
                  <a:schemeClr val="dk2"/>
                </a:solidFill>
                <a:prstDash val="solid"/>
                <a:round/>
                <a:headEnd len="sm" w="sm" type="none"/>
                <a:tailEnd len="sm" w="sm" type="none"/>
              </a:ln>
            </p:spPr>
          </p:cxnSp>
          <p:cxnSp>
            <p:nvCxnSpPr>
              <p:cNvPr id="464" name="Google Shape;464;p42"/>
              <p:cNvCxnSpPr/>
              <p:nvPr/>
            </p:nvCxnSpPr>
            <p:spPr>
              <a:xfrm flipH="1">
                <a:off x="601325" y="2069800"/>
                <a:ext cx="102600" cy="102600"/>
              </a:xfrm>
              <a:prstGeom prst="straightConnector1">
                <a:avLst/>
              </a:prstGeom>
              <a:noFill/>
              <a:ln cap="flat" cmpd="sng" w="9525">
                <a:solidFill>
                  <a:schemeClr val="dk2"/>
                </a:solidFill>
                <a:prstDash val="solid"/>
                <a:round/>
                <a:headEnd len="sm" w="sm" type="none"/>
                <a:tailEnd len="sm" w="sm" type="none"/>
              </a:ln>
            </p:spPr>
          </p:cxnSp>
        </p:grpSp>
      </p:grpSp>
      <p:grpSp>
        <p:nvGrpSpPr>
          <p:cNvPr id="465" name="Google Shape;465;p42"/>
          <p:cNvGrpSpPr/>
          <p:nvPr/>
        </p:nvGrpSpPr>
        <p:grpSpPr>
          <a:xfrm rot="-5400000">
            <a:off x="8556505" y="1786345"/>
            <a:ext cx="204654" cy="204654"/>
            <a:chOff x="259788" y="1923155"/>
            <a:chExt cx="409800" cy="409800"/>
          </a:xfrm>
        </p:grpSpPr>
        <p:sp>
          <p:nvSpPr>
            <p:cNvPr id="466" name="Google Shape;466;p42"/>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rbanist"/>
                <a:ea typeface="Urbanist"/>
                <a:cs typeface="Urbanist"/>
                <a:sym typeface="Urbanist"/>
              </a:endParaRPr>
            </a:p>
          </p:txBody>
        </p:sp>
        <p:grpSp>
          <p:nvGrpSpPr>
            <p:cNvPr id="467" name="Google Shape;467;p42"/>
            <p:cNvGrpSpPr/>
            <p:nvPr/>
          </p:nvGrpSpPr>
          <p:grpSpPr>
            <a:xfrm>
              <a:off x="362088" y="2093825"/>
              <a:ext cx="205200" cy="102600"/>
              <a:chOff x="498725" y="2069800"/>
              <a:chExt cx="205200" cy="102600"/>
            </a:xfrm>
          </p:grpSpPr>
          <p:cxnSp>
            <p:nvCxnSpPr>
              <p:cNvPr id="468" name="Google Shape;468;p42"/>
              <p:cNvCxnSpPr/>
              <p:nvPr/>
            </p:nvCxnSpPr>
            <p:spPr>
              <a:xfrm>
                <a:off x="498725" y="2069800"/>
                <a:ext cx="102600" cy="102600"/>
              </a:xfrm>
              <a:prstGeom prst="straightConnector1">
                <a:avLst/>
              </a:prstGeom>
              <a:noFill/>
              <a:ln cap="flat" cmpd="sng" w="9525">
                <a:solidFill>
                  <a:schemeClr val="dk2"/>
                </a:solidFill>
                <a:prstDash val="solid"/>
                <a:round/>
                <a:headEnd len="sm" w="sm" type="none"/>
                <a:tailEnd len="sm" w="sm" type="none"/>
              </a:ln>
            </p:spPr>
          </p:cxnSp>
          <p:cxnSp>
            <p:nvCxnSpPr>
              <p:cNvPr id="469" name="Google Shape;469;p42"/>
              <p:cNvCxnSpPr/>
              <p:nvPr/>
            </p:nvCxnSpPr>
            <p:spPr>
              <a:xfrm flipH="1">
                <a:off x="601325" y="2069800"/>
                <a:ext cx="102600" cy="102600"/>
              </a:xfrm>
              <a:prstGeom prst="straightConnector1">
                <a:avLst/>
              </a:prstGeom>
              <a:noFill/>
              <a:ln cap="flat" cmpd="sng" w="9525">
                <a:solidFill>
                  <a:schemeClr val="dk2"/>
                </a:solidFill>
                <a:prstDash val="solid"/>
                <a:round/>
                <a:headEnd len="sm" w="sm" type="none"/>
                <a:tailEnd len="sm" w="sm" type="none"/>
              </a:ln>
            </p:spPr>
          </p:cxnSp>
        </p:grpSp>
      </p:grpSp>
      <p:grpSp>
        <p:nvGrpSpPr>
          <p:cNvPr id="470" name="Google Shape;470;p42"/>
          <p:cNvGrpSpPr/>
          <p:nvPr/>
        </p:nvGrpSpPr>
        <p:grpSpPr>
          <a:xfrm rot="-5400000">
            <a:off x="8556505" y="2464130"/>
            <a:ext cx="204654" cy="204654"/>
            <a:chOff x="259788" y="1923155"/>
            <a:chExt cx="409800" cy="409800"/>
          </a:xfrm>
        </p:grpSpPr>
        <p:sp>
          <p:nvSpPr>
            <p:cNvPr id="471" name="Google Shape;471;p42"/>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rbanist"/>
                <a:ea typeface="Urbanist"/>
                <a:cs typeface="Urbanist"/>
                <a:sym typeface="Urbanist"/>
              </a:endParaRPr>
            </a:p>
          </p:txBody>
        </p:sp>
        <p:grpSp>
          <p:nvGrpSpPr>
            <p:cNvPr id="472" name="Google Shape;472;p42"/>
            <p:cNvGrpSpPr/>
            <p:nvPr/>
          </p:nvGrpSpPr>
          <p:grpSpPr>
            <a:xfrm>
              <a:off x="362088" y="2093825"/>
              <a:ext cx="205200" cy="102600"/>
              <a:chOff x="498725" y="2069800"/>
              <a:chExt cx="205200" cy="102600"/>
            </a:xfrm>
          </p:grpSpPr>
          <p:cxnSp>
            <p:nvCxnSpPr>
              <p:cNvPr id="473" name="Google Shape;473;p42"/>
              <p:cNvCxnSpPr/>
              <p:nvPr/>
            </p:nvCxnSpPr>
            <p:spPr>
              <a:xfrm>
                <a:off x="498725" y="2069800"/>
                <a:ext cx="102600" cy="102600"/>
              </a:xfrm>
              <a:prstGeom prst="straightConnector1">
                <a:avLst/>
              </a:prstGeom>
              <a:noFill/>
              <a:ln cap="flat" cmpd="sng" w="9525">
                <a:solidFill>
                  <a:schemeClr val="dk2"/>
                </a:solidFill>
                <a:prstDash val="solid"/>
                <a:round/>
                <a:headEnd len="sm" w="sm" type="none"/>
                <a:tailEnd len="sm" w="sm" type="none"/>
              </a:ln>
            </p:spPr>
          </p:cxnSp>
          <p:cxnSp>
            <p:nvCxnSpPr>
              <p:cNvPr id="474" name="Google Shape;474;p42"/>
              <p:cNvCxnSpPr/>
              <p:nvPr/>
            </p:nvCxnSpPr>
            <p:spPr>
              <a:xfrm flipH="1">
                <a:off x="601325" y="2069800"/>
                <a:ext cx="102600" cy="102600"/>
              </a:xfrm>
              <a:prstGeom prst="straightConnector1">
                <a:avLst/>
              </a:prstGeom>
              <a:noFill/>
              <a:ln cap="flat" cmpd="sng" w="9525">
                <a:solidFill>
                  <a:schemeClr val="dk2"/>
                </a:solidFill>
                <a:prstDash val="solid"/>
                <a:round/>
                <a:headEnd len="sm" w="sm" type="none"/>
                <a:tailEnd len="sm" w="sm" type="none"/>
              </a:ln>
            </p:spPr>
          </p:cxnSp>
        </p:grpSp>
      </p:grpSp>
      <p:grpSp>
        <p:nvGrpSpPr>
          <p:cNvPr id="475" name="Google Shape;475;p42"/>
          <p:cNvGrpSpPr/>
          <p:nvPr/>
        </p:nvGrpSpPr>
        <p:grpSpPr>
          <a:xfrm rot="-5400000">
            <a:off x="8556505" y="3141915"/>
            <a:ext cx="204654" cy="204654"/>
            <a:chOff x="259788" y="1923155"/>
            <a:chExt cx="409800" cy="409800"/>
          </a:xfrm>
        </p:grpSpPr>
        <p:sp>
          <p:nvSpPr>
            <p:cNvPr id="476" name="Google Shape;476;p42"/>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rbanist"/>
                <a:ea typeface="Urbanist"/>
                <a:cs typeface="Urbanist"/>
                <a:sym typeface="Urbanist"/>
              </a:endParaRPr>
            </a:p>
          </p:txBody>
        </p:sp>
        <p:grpSp>
          <p:nvGrpSpPr>
            <p:cNvPr id="477" name="Google Shape;477;p42"/>
            <p:cNvGrpSpPr/>
            <p:nvPr/>
          </p:nvGrpSpPr>
          <p:grpSpPr>
            <a:xfrm>
              <a:off x="362088" y="2093825"/>
              <a:ext cx="205200" cy="102600"/>
              <a:chOff x="498725" y="2069800"/>
              <a:chExt cx="205200" cy="102600"/>
            </a:xfrm>
          </p:grpSpPr>
          <p:cxnSp>
            <p:nvCxnSpPr>
              <p:cNvPr id="478" name="Google Shape;478;p42"/>
              <p:cNvCxnSpPr/>
              <p:nvPr/>
            </p:nvCxnSpPr>
            <p:spPr>
              <a:xfrm>
                <a:off x="498725" y="2069800"/>
                <a:ext cx="102600" cy="102600"/>
              </a:xfrm>
              <a:prstGeom prst="straightConnector1">
                <a:avLst/>
              </a:prstGeom>
              <a:noFill/>
              <a:ln cap="flat" cmpd="sng" w="9525">
                <a:solidFill>
                  <a:schemeClr val="dk2"/>
                </a:solidFill>
                <a:prstDash val="solid"/>
                <a:round/>
                <a:headEnd len="sm" w="sm" type="none"/>
                <a:tailEnd len="sm" w="sm" type="none"/>
              </a:ln>
            </p:spPr>
          </p:cxnSp>
          <p:cxnSp>
            <p:nvCxnSpPr>
              <p:cNvPr id="479" name="Google Shape;479;p42"/>
              <p:cNvCxnSpPr/>
              <p:nvPr/>
            </p:nvCxnSpPr>
            <p:spPr>
              <a:xfrm flipH="1">
                <a:off x="601325" y="2069800"/>
                <a:ext cx="102600" cy="102600"/>
              </a:xfrm>
              <a:prstGeom prst="straightConnector1">
                <a:avLst/>
              </a:prstGeom>
              <a:noFill/>
              <a:ln cap="flat" cmpd="sng" w="9525">
                <a:solidFill>
                  <a:schemeClr val="dk2"/>
                </a:solidFill>
                <a:prstDash val="solid"/>
                <a:round/>
                <a:headEnd len="sm" w="sm" type="none"/>
                <a:tailEnd len="sm" w="sm" type="none"/>
              </a:ln>
            </p:spPr>
          </p:cxnSp>
        </p:grpSp>
      </p:grpSp>
      <p:sp>
        <p:nvSpPr>
          <p:cNvPr id="480" name="Google Shape;480;p42"/>
          <p:cNvSpPr txBox="1"/>
          <p:nvPr>
            <p:ph type="title"/>
          </p:nvPr>
        </p:nvSpPr>
        <p:spPr>
          <a:xfrm>
            <a:off x="277500" y="228600"/>
            <a:ext cx="3904500" cy="537300"/>
          </a:xfrm>
          <a:prstGeom prst="rect">
            <a:avLst/>
          </a:prstGeom>
          <a:noFill/>
          <a:ln>
            <a:noFill/>
          </a:ln>
        </p:spPr>
        <p:txBody>
          <a:bodyPr anchorCtr="0" anchor="t" bIns="91425" lIns="0" spcFirstLastPara="1" rIns="91425" wrap="square" tIns="0">
            <a:spAutoFit/>
          </a:bodyPr>
          <a:lstStyle/>
          <a:p>
            <a:pPr indent="0" lvl="0" marL="0" rtl="0" algn="l">
              <a:lnSpc>
                <a:spcPct val="85000"/>
              </a:lnSpc>
              <a:spcBef>
                <a:spcPts val="0"/>
              </a:spcBef>
              <a:spcAft>
                <a:spcPts val="0"/>
              </a:spcAft>
              <a:buSzPts val="3000"/>
              <a:buNone/>
            </a:pPr>
            <a:r>
              <a:rPr lang="en"/>
              <a:t>Content</a:t>
            </a:r>
            <a:endParaRPr/>
          </a:p>
        </p:txBody>
      </p:sp>
      <p:sp>
        <p:nvSpPr>
          <p:cNvPr id="481" name="Google Shape;481;p42"/>
          <p:cNvSpPr txBox="1"/>
          <p:nvPr>
            <p:ph idx="4" type="subTitle"/>
          </p:nvPr>
        </p:nvSpPr>
        <p:spPr>
          <a:xfrm>
            <a:off x="4744575" y="387150"/>
            <a:ext cx="322500" cy="28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600"/>
              <a:buNone/>
            </a:pPr>
            <a:r>
              <a:rPr lang="en"/>
              <a:t>1</a:t>
            </a:r>
            <a:endParaRPr/>
          </a:p>
        </p:txBody>
      </p:sp>
      <p:sp>
        <p:nvSpPr>
          <p:cNvPr id="482" name="Google Shape;482;p42"/>
          <p:cNvSpPr txBox="1"/>
          <p:nvPr>
            <p:ph idx="5" type="subTitle"/>
          </p:nvPr>
        </p:nvSpPr>
        <p:spPr>
          <a:xfrm>
            <a:off x="4744575" y="1064088"/>
            <a:ext cx="322500" cy="28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600"/>
              <a:buNone/>
            </a:pPr>
            <a:r>
              <a:rPr lang="en"/>
              <a:t>2</a:t>
            </a:r>
            <a:endParaRPr/>
          </a:p>
        </p:txBody>
      </p:sp>
      <p:sp>
        <p:nvSpPr>
          <p:cNvPr id="483" name="Google Shape;483;p42"/>
          <p:cNvSpPr txBox="1"/>
          <p:nvPr>
            <p:ph idx="6" type="subTitle"/>
          </p:nvPr>
        </p:nvSpPr>
        <p:spPr>
          <a:xfrm>
            <a:off x="4744575" y="1741025"/>
            <a:ext cx="322500" cy="28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600"/>
              <a:buNone/>
            </a:pPr>
            <a:r>
              <a:rPr lang="en"/>
              <a:t>3</a:t>
            </a:r>
            <a:endParaRPr/>
          </a:p>
        </p:txBody>
      </p:sp>
      <p:sp>
        <p:nvSpPr>
          <p:cNvPr id="484" name="Google Shape;484;p42"/>
          <p:cNvSpPr txBox="1"/>
          <p:nvPr>
            <p:ph idx="7" type="subTitle"/>
          </p:nvPr>
        </p:nvSpPr>
        <p:spPr>
          <a:xfrm>
            <a:off x="4744575" y="2422306"/>
            <a:ext cx="322500" cy="28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600"/>
              <a:buNone/>
            </a:pPr>
            <a:r>
              <a:rPr lang="en"/>
              <a:t>4</a:t>
            </a:r>
            <a:endParaRPr/>
          </a:p>
        </p:txBody>
      </p:sp>
      <p:sp>
        <p:nvSpPr>
          <p:cNvPr id="485" name="Google Shape;485;p42"/>
          <p:cNvSpPr txBox="1"/>
          <p:nvPr>
            <p:ph idx="8" type="subTitle"/>
          </p:nvPr>
        </p:nvSpPr>
        <p:spPr>
          <a:xfrm>
            <a:off x="4744575" y="3096606"/>
            <a:ext cx="322500" cy="28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600"/>
              <a:buNone/>
            </a:pPr>
            <a:r>
              <a:rPr lang="en"/>
              <a:t>5</a:t>
            </a:r>
            <a:endParaRPr/>
          </a:p>
        </p:txBody>
      </p:sp>
      <p:sp>
        <p:nvSpPr>
          <p:cNvPr id="486" name="Google Shape;486;p42"/>
          <p:cNvSpPr txBox="1"/>
          <p:nvPr>
            <p:ph idx="13" type="subTitle"/>
          </p:nvPr>
        </p:nvSpPr>
        <p:spPr>
          <a:xfrm>
            <a:off x="5067075" y="387150"/>
            <a:ext cx="3267600" cy="2886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SzPts val="1600"/>
              <a:buNone/>
            </a:pPr>
            <a:r>
              <a:rPr lang="en"/>
              <a:t>What is Phishing</a:t>
            </a:r>
            <a:endParaRPr/>
          </a:p>
        </p:txBody>
      </p:sp>
      <p:sp>
        <p:nvSpPr>
          <p:cNvPr id="487" name="Google Shape;487;p42"/>
          <p:cNvSpPr txBox="1"/>
          <p:nvPr>
            <p:ph idx="14" type="subTitle"/>
          </p:nvPr>
        </p:nvSpPr>
        <p:spPr>
          <a:xfrm>
            <a:off x="5067075" y="1064088"/>
            <a:ext cx="3267600" cy="2886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None/>
            </a:pPr>
            <a:r>
              <a:rPr lang="en"/>
              <a:t>Identifying Phishing attacks</a:t>
            </a:r>
            <a:endParaRPr/>
          </a:p>
        </p:txBody>
      </p:sp>
      <p:sp>
        <p:nvSpPr>
          <p:cNvPr id="488" name="Google Shape;488;p42"/>
          <p:cNvSpPr txBox="1"/>
          <p:nvPr>
            <p:ph idx="15" type="subTitle"/>
          </p:nvPr>
        </p:nvSpPr>
        <p:spPr>
          <a:xfrm>
            <a:off x="5067075" y="1741025"/>
            <a:ext cx="3267600" cy="2886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None/>
            </a:pPr>
            <a:r>
              <a:rPr lang="en"/>
              <a:t> Social engineering tactics</a:t>
            </a:r>
            <a:endParaRPr/>
          </a:p>
        </p:txBody>
      </p:sp>
      <p:sp>
        <p:nvSpPr>
          <p:cNvPr id="489" name="Google Shape;489;p42"/>
          <p:cNvSpPr txBox="1"/>
          <p:nvPr>
            <p:ph idx="16" type="subTitle"/>
          </p:nvPr>
        </p:nvSpPr>
        <p:spPr>
          <a:xfrm>
            <a:off x="5067075" y="2422306"/>
            <a:ext cx="3267600" cy="2886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None/>
            </a:pPr>
            <a:r>
              <a:rPr lang="en"/>
              <a:t>Best practices and tips</a:t>
            </a:r>
            <a:endParaRPr/>
          </a:p>
        </p:txBody>
      </p:sp>
      <p:sp>
        <p:nvSpPr>
          <p:cNvPr id="490" name="Google Shape;490;p42"/>
          <p:cNvSpPr txBox="1"/>
          <p:nvPr>
            <p:ph idx="17" type="subTitle"/>
          </p:nvPr>
        </p:nvSpPr>
        <p:spPr>
          <a:xfrm>
            <a:off x="5067075" y="3096606"/>
            <a:ext cx="3267600" cy="2886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None/>
            </a:pPr>
            <a:r>
              <a:rPr lang="en"/>
              <a:t>Quiz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descr="Oval black shapes against a shadowy background. " id="495" name="Google Shape;495;p43"/>
          <p:cNvPicPr preferRelativeResize="0"/>
          <p:nvPr/>
        </p:nvPicPr>
        <p:blipFill rotWithShape="1">
          <a:blip r:embed="rId3">
            <a:alphaModFix/>
          </a:blip>
          <a:srcRect b="50283" l="35228" r="7527" t="-4323"/>
          <a:stretch/>
        </p:blipFill>
        <p:spPr>
          <a:xfrm>
            <a:off x="4618950" y="2158000"/>
            <a:ext cx="4298100" cy="2282700"/>
          </a:xfrm>
          <a:prstGeom prst="roundRect">
            <a:avLst>
              <a:gd fmla="val 6189" name="adj"/>
            </a:avLst>
          </a:prstGeom>
          <a:noFill/>
          <a:ln cap="flat" cmpd="sng" w="9525">
            <a:solidFill>
              <a:schemeClr val="accent1"/>
            </a:solidFill>
            <a:prstDash val="solid"/>
            <a:round/>
            <a:headEnd len="sm" w="sm" type="none"/>
            <a:tailEnd len="sm" w="sm" type="none"/>
          </a:ln>
        </p:spPr>
      </p:pic>
      <p:pic>
        <p:nvPicPr>
          <p:cNvPr descr="The edges of black plates against a black background. " id="496" name="Google Shape;496;p43"/>
          <p:cNvPicPr preferRelativeResize="0"/>
          <p:nvPr/>
        </p:nvPicPr>
        <p:blipFill rotWithShape="1">
          <a:blip r:embed="rId4">
            <a:alphaModFix/>
          </a:blip>
          <a:srcRect b="2360" l="19957" r="17040" t="24539"/>
          <a:stretch/>
        </p:blipFill>
        <p:spPr>
          <a:xfrm>
            <a:off x="4618950" y="737775"/>
            <a:ext cx="2068800" cy="1350300"/>
          </a:xfrm>
          <a:prstGeom prst="roundRect">
            <a:avLst>
              <a:gd fmla="val 8809" name="adj"/>
            </a:avLst>
          </a:prstGeom>
          <a:noFill/>
          <a:ln cap="flat" cmpd="sng" w="9525">
            <a:solidFill>
              <a:schemeClr val="accent1"/>
            </a:solidFill>
            <a:prstDash val="solid"/>
            <a:round/>
            <a:headEnd len="sm" w="sm" type="none"/>
            <a:tailEnd len="sm" w="sm" type="none"/>
          </a:ln>
        </p:spPr>
      </p:pic>
      <p:pic>
        <p:nvPicPr>
          <p:cNvPr descr="Faint shadows in near total darkness. " id="497" name="Google Shape;497;p43"/>
          <p:cNvPicPr preferRelativeResize="0"/>
          <p:nvPr/>
        </p:nvPicPr>
        <p:blipFill rotWithShape="1">
          <a:blip r:embed="rId5">
            <a:alphaModFix/>
          </a:blip>
          <a:srcRect b="35140" l="0" r="15297" t="35140"/>
          <a:stretch/>
        </p:blipFill>
        <p:spPr>
          <a:xfrm>
            <a:off x="6752225" y="737775"/>
            <a:ext cx="2164800" cy="1350300"/>
          </a:xfrm>
          <a:prstGeom prst="roundRect">
            <a:avLst>
              <a:gd fmla="val 8765" name="adj"/>
            </a:avLst>
          </a:prstGeom>
          <a:noFill/>
          <a:ln cap="flat" cmpd="sng" w="9525">
            <a:solidFill>
              <a:schemeClr val="accent1"/>
            </a:solidFill>
            <a:prstDash val="solid"/>
            <a:round/>
            <a:headEnd len="sm" w="sm" type="none"/>
            <a:tailEnd len="sm" w="sm" type="none"/>
          </a:ln>
        </p:spPr>
      </p:pic>
      <p:sp>
        <p:nvSpPr>
          <p:cNvPr id="498" name="Google Shape;498;p43"/>
          <p:cNvSpPr txBox="1"/>
          <p:nvPr>
            <p:ph type="title"/>
          </p:nvPr>
        </p:nvSpPr>
        <p:spPr>
          <a:xfrm>
            <a:off x="228600" y="689725"/>
            <a:ext cx="3848400" cy="4449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chemeClr val="dk1"/>
              </a:buClr>
              <a:buSzPts val="1100"/>
              <a:buNone/>
            </a:pPr>
            <a:r>
              <a:rPr lang="en"/>
              <a:t>What is Phishing</a:t>
            </a:r>
            <a:endParaRPr/>
          </a:p>
        </p:txBody>
      </p:sp>
      <p:sp>
        <p:nvSpPr>
          <p:cNvPr id="499" name="Google Shape;499;p43"/>
          <p:cNvSpPr txBox="1"/>
          <p:nvPr>
            <p:ph idx="1" type="body"/>
          </p:nvPr>
        </p:nvSpPr>
        <p:spPr>
          <a:xfrm>
            <a:off x="235575" y="2229225"/>
            <a:ext cx="2870100" cy="790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None/>
            </a:pPr>
            <a:r>
              <a:rPr lang="en" sz="1200">
                <a:latin typeface="Arial"/>
                <a:ea typeface="Arial"/>
                <a:cs typeface="Arial"/>
                <a:sym typeface="Arial"/>
              </a:rPr>
              <a:t>The </a:t>
            </a:r>
            <a:r>
              <a:rPr lang="en" sz="1200">
                <a:uFill>
                  <a:noFill/>
                </a:uFill>
                <a:latin typeface="Arial"/>
                <a:ea typeface="Arial"/>
                <a:cs typeface="Arial"/>
                <a:sym typeface="Arial"/>
                <a:hlinkClick r:id="rId6"/>
              </a:rPr>
              <a:t>fraudulent</a:t>
            </a:r>
            <a:r>
              <a:rPr lang="en" sz="1200">
                <a:latin typeface="Arial"/>
                <a:ea typeface="Arial"/>
                <a:cs typeface="Arial"/>
                <a:sym typeface="Arial"/>
              </a:rPr>
              <a:t> practice of sending emails or other messages </a:t>
            </a:r>
            <a:r>
              <a:rPr lang="en" sz="1200">
                <a:uFill>
                  <a:noFill/>
                </a:uFill>
                <a:latin typeface="Arial"/>
                <a:ea typeface="Arial"/>
                <a:cs typeface="Arial"/>
                <a:sym typeface="Arial"/>
                <a:hlinkClick r:id="rId7"/>
              </a:rPr>
              <a:t>purporting</a:t>
            </a:r>
            <a:r>
              <a:rPr lang="en" sz="1200">
                <a:latin typeface="Arial"/>
                <a:ea typeface="Arial"/>
                <a:cs typeface="Arial"/>
                <a:sym typeface="Arial"/>
              </a:rPr>
              <a:t> to be from </a:t>
            </a:r>
            <a:r>
              <a:rPr lang="en" sz="1200">
                <a:uFill>
                  <a:noFill/>
                </a:uFill>
                <a:latin typeface="Arial"/>
                <a:ea typeface="Arial"/>
                <a:cs typeface="Arial"/>
                <a:sym typeface="Arial"/>
                <a:hlinkClick r:id="rId8"/>
              </a:rPr>
              <a:t>reputable</a:t>
            </a:r>
            <a:r>
              <a:rPr lang="en" sz="1200">
                <a:latin typeface="Arial"/>
                <a:ea typeface="Arial"/>
                <a:cs typeface="Arial"/>
                <a:sym typeface="Arial"/>
              </a:rPr>
              <a:t> companies in order to induce individuals to reveal personal information, such as passwords and credit card numbers in order to induce individuals to reveal personal information, such as passwords and credit card numbers.</a:t>
            </a:r>
            <a:r>
              <a:rPr lang="en"/>
              <a:t>. </a:t>
            </a:r>
            <a:endParaRPr/>
          </a:p>
        </p:txBody>
      </p:sp>
      <p:grpSp>
        <p:nvGrpSpPr>
          <p:cNvPr id="500" name="Google Shape;500;p43"/>
          <p:cNvGrpSpPr/>
          <p:nvPr/>
        </p:nvGrpSpPr>
        <p:grpSpPr>
          <a:xfrm>
            <a:off x="228600" y="4114020"/>
            <a:ext cx="1742332" cy="338705"/>
            <a:chOff x="284700" y="4135245"/>
            <a:chExt cx="1742332" cy="338705"/>
          </a:xfrm>
        </p:grpSpPr>
        <p:sp>
          <p:nvSpPr>
            <p:cNvPr id="501" name="Google Shape;501;p43"/>
            <p:cNvSpPr/>
            <p:nvPr/>
          </p:nvSpPr>
          <p:spPr>
            <a:xfrm>
              <a:off x="284700" y="4135250"/>
              <a:ext cx="1399200" cy="3387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Urbanist Medium"/>
                  <a:ea typeface="Urbanist Medium"/>
                  <a:cs typeface="Urbanist Medium"/>
                  <a:sym typeface="Urbanist Medium"/>
                </a:rPr>
                <a:t>Learn more</a:t>
              </a:r>
              <a:endParaRPr b="0" i="0" sz="1000" u="none" cap="none" strike="noStrike">
                <a:solidFill>
                  <a:schemeClr val="dk1"/>
                </a:solidFill>
                <a:latin typeface="Urbanist Medium"/>
                <a:ea typeface="Urbanist Medium"/>
                <a:cs typeface="Urbanist Medium"/>
                <a:sym typeface="Urbanist Medium"/>
              </a:endParaRPr>
            </a:p>
          </p:txBody>
        </p:sp>
        <p:grpSp>
          <p:nvGrpSpPr>
            <p:cNvPr id="502" name="Google Shape;502;p43"/>
            <p:cNvGrpSpPr/>
            <p:nvPr/>
          </p:nvGrpSpPr>
          <p:grpSpPr>
            <a:xfrm>
              <a:off x="1688332" y="4135245"/>
              <a:ext cx="338700" cy="338700"/>
              <a:chOff x="1688332" y="4135245"/>
              <a:chExt cx="338700" cy="338700"/>
            </a:xfrm>
          </p:grpSpPr>
          <p:sp>
            <p:nvSpPr>
              <p:cNvPr id="503" name="Google Shape;503;p43"/>
              <p:cNvSpPr/>
              <p:nvPr/>
            </p:nvSpPr>
            <p:spPr>
              <a:xfrm rot="-5400000">
                <a:off x="1688332" y="4135245"/>
                <a:ext cx="338700" cy="338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grpSp>
            <p:nvGrpSpPr>
              <p:cNvPr id="504" name="Google Shape;504;p43"/>
              <p:cNvGrpSpPr/>
              <p:nvPr/>
            </p:nvGrpSpPr>
            <p:grpSpPr>
              <a:xfrm rot="-5400000">
                <a:off x="1787014" y="4262191"/>
                <a:ext cx="169598" cy="84809"/>
                <a:chOff x="498725" y="2069800"/>
                <a:chExt cx="205200" cy="102600"/>
              </a:xfrm>
            </p:grpSpPr>
            <p:cxnSp>
              <p:nvCxnSpPr>
                <p:cNvPr id="505" name="Google Shape;505;p43"/>
                <p:cNvCxnSpPr/>
                <p:nvPr/>
              </p:nvCxnSpPr>
              <p:spPr>
                <a:xfrm>
                  <a:off x="498725" y="2069800"/>
                  <a:ext cx="102600" cy="102600"/>
                </a:xfrm>
                <a:prstGeom prst="straightConnector1">
                  <a:avLst/>
                </a:prstGeom>
                <a:noFill/>
                <a:ln cap="flat" cmpd="sng" w="9525">
                  <a:solidFill>
                    <a:schemeClr val="dk1"/>
                  </a:solidFill>
                  <a:prstDash val="solid"/>
                  <a:round/>
                  <a:headEnd len="sm" w="sm" type="none"/>
                  <a:tailEnd len="sm" w="sm" type="none"/>
                </a:ln>
              </p:spPr>
            </p:cxnSp>
            <p:cxnSp>
              <p:nvCxnSpPr>
                <p:cNvPr id="506" name="Google Shape;506;p43"/>
                <p:cNvCxnSpPr/>
                <p:nvPr/>
              </p:nvCxnSpPr>
              <p:spPr>
                <a:xfrm flipH="1">
                  <a:off x="601325" y="2069800"/>
                  <a:ext cx="102600" cy="102600"/>
                </a:xfrm>
                <a:prstGeom prst="straightConnector1">
                  <a:avLst/>
                </a:prstGeom>
                <a:noFill/>
                <a:ln cap="flat" cmpd="sng" w="9525">
                  <a:solidFill>
                    <a:schemeClr val="dk1"/>
                  </a:solidFill>
                  <a:prstDash val="solid"/>
                  <a:round/>
                  <a:headEnd len="sm" w="sm" type="none"/>
                  <a:tailEnd len="sm" w="sm" type="none"/>
                </a:ln>
              </p:spPr>
            </p:cxnSp>
          </p:grpSp>
        </p:grpSp>
      </p:grpSp>
      <p:sp>
        <p:nvSpPr>
          <p:cNvPr id="507" name="Google Shape;507;p43">
            <a:hlinkClick r:id="rId9"/>
          </p:cNvPr>
          <p:cNvSpPr txBox="1"/>
          <p:nvPr/>
        </p:nvSpPr>
        <p:spPr>
          <a:xfrm>
            <a:off x="452075" y="4218000"/>
            <a:ext cx="1518900" cy="16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Urbanist"/>
              <a:ea typeface="Urbanist"/>
              <a:cs typeface="Urbanist"/>
              <a:sym typeface="Urbanis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4"/>
          <p:cNvSpPr txBox="1"/>
          <p:nvPr>
            <p:ph type="title"/>
          </p:nvPr>
        </p:nvSpPr>
        <p:spPr>
          <a:xfrm>
            <a:off x="228600" y="290448"/>
            <a:ext cx="3655800" cy="2029200"/>
          </a:xfrm>
          <a:prstGeom prst="rect">
            <a:avLst/>
          </a:prstGeom>
          <a:noFill/>
          <a:ln>
            <a:noFill/>
          </a:ln>
        </p:spPr>
        <p:txBody>
          <a:bodyPr anchorCtr="0" anchor="t" bIns="91425" lIns="0" spcFirstLastPara="1" rIns="91425" wrap="square" tIns="91425">
            <a:spAutoFit/>
          </a:bodyPr>
          <a:lstStyle/>
          <a:p>
            <a:pPr indent="0" lvl="0" marL="0" rtl="0" algn="l">
              <a:lnSpc>
                <a:spcPct val="123500"/>
              </a:lnSpc>
              <a:spcBef>
                <a:spcPts val="2600"/>
              </a:spcBef>
              <a:spcAft>
                <a:spcPts val="0"/>
              </a:spcAft>
              <a:buClr>
                <a:schemeClr val="dk1"/>
              </a:buClr>
              <a:buSzPts val="1100"/>
              <a:buFont typeface="Arial"/>
              <a:buNone/>
            </a:pPr>
            <a:r>
              <a:rPr b="1" lang="en" sz="3200">
                <a:solidFill>
                  <a:schemeClr val="lt1"/>
                </a:solidFill>
                <a:latin typeface="Urbanist"/>
                <a:ea typeface="Urbanist"/>
                <a:cs typeface="Urbanist"/>
                <a:sym typeface="Urbanist"/>
              </a:rPr>
              <a:t>How To Recognize Phishing (websites)</a:t>
            </a:r>
            <a:endParaRPr b="1" sz="3200">
              <a:solidFill>
                <a:schemeClr val="lt1"/>
              </a:solidFill>
              <a:latin typeface="Urbanist"/>
              <a:ea typeface="Urbanist"/>
              <a:cs typeface="Urbanist"/>
              <a:sym typeface="Urbanist"/>
            </a:endParaRPr>
          </a:p>
          <a:p>
            <a:pPr indent="0" lvl="0" marL="0" rtl="0" algn="l">
              <a:lnSpc>
                <a:spcPct val="85000"/>
              </a:lnSpc>
              <a:spcBef>
                <a:spcPts val="0"/>
              </a:spcBef>
              <a:spcAft>
                <a:spcPts val="0"/>
              </a:spcAft>
              <a:buSzPts val="3000"/>
              <a:buNone/>
            </a:pPr>
            <a:r>
              <a:t/>
            </a:r>
            <a:endParaRPr/>
          </a:p>
        </p:txBody>
      </p:sp>
      <p:sp>
        <p:nvSpPr>
          <p:cNvPr id="513" name="Google Shape;513;p44"/>
          <p:cNvSpPr txBox="1"/>
          <p:nvPr/>
        </p:nvSpPr>
        <p:spPr>
          <a:xfrm>
            <a:off x="4182275" y="457200"/>
            <a:ext cx="4558800" cy="46284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b="0" i="0" lang="en" sz="1300" u="none" cap="none" strike="noStrike">
                <a:solidFill>
                  <a:schemeClr val="lt1"/>
                </a:solidFill>
                <a:latin typeface="Arial"/>
                <a:ea typeface="Arial"/>
                <a:cs typeface="Arial"/>
                <a:sym typeface="Arial"/>
              </a:rPr>
              <a:t>URL looks suspicious: Misspelled domain names (e.g., </a:t>
            </a:r>
            <a:r>
              <a:rPr b="0" i="0" lang="en" sz="1300" u="none" cap="none" strike="noStrike">
                <a:solidFill>
                  <a:schemeClr val="lt1"/>
                </a:solidFill>
                <a:latin typeface="Roboto Mono"/>
                <a:ea typeface="Roboto Mono"/>
                <a:cs typeface="Roboto Mono"/>
                <a:sym typeface="Roboto Mono"/>
              </a:rPr>
              <a:t>amaz0n.com</a:t>
            </a:r>
            <a:r>
              <a:rPr b="0" i="0" lang="en" sz="1300" u="none" cap="none" strike="noStrike">
                <a:solidFill>
                  <a:schemeClr val="lt1"/>
                </a:solidFill>
                <a:latin typeface="Arial"/>
                <a:ea typeface="Arial"/>
                <a:cs typeface="Arial"/>
                <a:sym typeface="Arial"/>
              </a:rPr>
              <a:t> instead of </a:t>
            </a:r>
            <a:r>
              <a:rPr b="0" i="0" lang="en" sz="1300" u="none" cap="none" strike="noStrike">
                <a:solidFill>
                  <a:schemeClr val="lt1"/>
                </a:solidFill>
                <a:latin typeface="Roboto Mono"/>
                <a:ea typeface="Roboto Mono"/>
                <a:cs typeface="Roboto Mono"/>
                <a:sym typeface="Roboto Mono"/>
              </a:rPr>
              <a:t>amazon.com</a:t>
            </a:r>
            <a:r>
              <a:rPr b="0" i="0" lang="en" sz="1300" u="none" cap="none" strike="noStrike">
                <a:solidFill>
                  <a:schemeClr val="lt1"/>
                </a:solidFill>
                <a:latin typeface="Arial"/>
                <a:ea typeface="Arial"/>
                <a:cs typeface="Arial"/>
                <a:sym typeface="Arial"/>
              </a:rPr>
              <a:t>).</a:t>
            </a:r>
            <a:br>
              <a:rPr b="0" i="0" lang="en" sz="1300" u="none" cap="none" strike="noStrike">
                <a:solidFill>
                  <a:schemeClr val="lt1"/>
                </a:solidFill>
                <a:latin typeface="Arial"/>
                <a:ea typeface="Arial"/>
                <a:cs typeface="Arial"/>
                <a:sym typeface="Arial"/>
              </a:rPr>
            </a:br>
            <a:endParaRPr b="0" i="0" sz="13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rPr b="0" i="0" lang="en" sz="1300" u="none" cap="none" strike="noStrike">
                <a:solidFill>
                  <a:schemeClr val="lt1"/>
                </a:solidFill>
                <a:latin typeface="Arial"/>
                <a:ea typeface="Arial"/>
                <a:cs typeface="Arial"/>
                <a:sym typeface="Arial"/>
              </a:rPr>
              <a:t>No HTTPS: Secure sites use HTTPS with a padlock icon in the browser bar.</a:t>
            </a:r>
            <a:br>
              <a:rPr b="0" i="0" lang="en" sz="1300" u="none" cap="none" strike="noStrike">
                <a:solidFill>
                  <a:schemeClr val="lt1"/>
                </a:solidFill>
                <a:latin typeface="Arial"/>
                <a:ea typeface="Arial"/>
                <a:cs typeface="Arial"/>
                <a:sym typeface="Arial"/>
              </a:rPr>
            </a:br>
            <a:endParaRPr b="0" i="0" sz="13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rPr b="0" i="0" lang="en" sz="1300" u="none" cap="none" strike="noStrike">
                <a:solidFill>
                  <a:schemeClr val="lt1"/>
                </a:solidFill>
                <a:latin typeface="Arial"/>
                <a:ea typeface="Arial"/>
                <a:cs typeface="Arial"/>
                <a:sym typeface="Arial"/>
              </a:rPr>
              <a:t>Inconsistent branding: Poor-quality logos, weird layouts, or incorrect color schemes.</a:t>
            </a:r>
            <a:br>
              <a:rPr b="0" i="0" lang="en" sz="1300" u="none" cap="none" strike="noStrike">
                <a:solidFill>
                  <a:schemeClr val="lt1"/>
                </a:solidFill>
                <a:latin typeface="Arial"/>
                <a:ea typeface="Arial"/>
                <a:cs typeface="Arial"/>
                <a:sym typeface="Arial"/>
              </a:rPr>
            </a:br>
            <a:endParaRPr b="0" i="0" sz="13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rPr b="0" i="0" lang="en" sz="1300" u="none" cap="none" strike="noStrike">
                <a:solidFill>
                  <a:schemeClr val="lt1"/>
                </a:solidFill>
                <a:latin typeface="Arial"/>
                <a:ea typeface="Arial"/>
                <a:cs typeface="Arial"/>
                <a:sym typeface="Arial"/>
              </a:rPr>
              <a:t>Requests for sensitive info too early: Asks for</a:t>
            </a:r>
            <a:r>
              <a:rPr b="0" i="0" lang="en" sz="1300" u="none" cap="none" strike="noStrike">
                <a:solidFill>
                  <a:schemeClr val="lt1"/>
                </a:solidFill>
                <a:latin typeface="Arial"/>
                <a:ea typeface="Arial"/>
                <a:cs typeface="Arial"/>
                <a:sym typeface="Arial"/>
              </a:rPr>
              <a:t> </a:t>
            </a:r>
            <a:r>
              <a:rPr b="0" i="0" lang="en" sz="1300" u="none" cap="none" strike="noStrike">
                <a:solidFill>
                  <a:schemeClr val="lt1"/>
                </a:solidFill>
                <a:latin typeface="Arial"/>
                <a:ea typeface="Arial"/>
                <a:cs typeface="Arial"/>
                <a:sym typeface="Arial"/>
              </a:rPr>
              <a:t>passwords, credit card numbers on the homepage.</a:t>
            </a:r>
            <a:endParaRPr b="0" i="0" sz="13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Arial"/>
              <a:ea typeface="Arial"/>
              <a:cs typeface="Arial"/>
              <a:sym typeface="Arial"/>
            </a:endParaRPr>
          </a:p>
          <a:p>
            <a:pPr indent="0" lvl="0" marL="457200" marR="0" rtl="0" algn="l">
              <a:lnSpc>
                <a:spcPct val="115000"/>
              </a:lnSpc>
              <a:spcBef>
                <a:spcPts val="1200"/>
              </a:spcBef>
              <a:spcAft>
                <a:spcPts val="0"/>
              </a:spcAft>
              <a:buNone/>
            </a:pPr>
            <a:r>
              <a:rPr b="1" i="0" lang="en" sz="1300" u="none" cap="none" strike="noStrike">
                <a:solidFill>
                  <a:schemeClr val="lt1"/>
                </a:solidFill>
                <a:latin typeface="Arial"/>
                <a:ea typeface="Arial"/>
                <a:cs typeface="Arial"/>
                <a:sym typeface="Arial"/>
              </a:rPr>
              <a:t>Search engine warnings</a:t>
            </a:r>
            <a:r>
              <a:rPr b="0" i="0" lang="en" sz="1300" u="none" cap="none" strike="noStrike">
                <a:solidFill>
                  <a:schemeClr val="lt1"/>
                </a:solidFill>
                <a:latin typeface="Arial"/>
                <a:ea typeface="Arial"/>
                <a:cs typeface="Arial"/>
                <a:sym typeface="Arial"/>
              </a:rPr>
              <a:t>: Google or your browser may flag it as unsafe.</a:t>
            </a:r>
            <a:br>
              <a:rPr b="0" i="0" lang="en" sz="1300" u="none" cap="none" strike="noStrike">
                <a:solidFill>
                  <a:schemeClr val="lt1"/>
                </a:solidFill>
                <a:latin typeface="Arial"/>
                <a:ea typeface="Arial"/>
                <a:cs typeface="Arial"/>
                <a:sym typeface="Arial"/>
              </a:rPr>
            </a:br>
            <a:endParaRPr b="0" i="0" sz="13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None/>
            </a:pPr>
            <a:r>
              <a:rPr b="1" i="0" lang="en" sz="1300" u="none" cap="none" strike="noStrike">
                <a:solidFill>
                  <a:schemeClr val="lt1"/>
                </a:solidFill>
                <a:latin typeface="Arial"/>
                <a:ea typeface="Arial"/>
                <a:cs typeface="Arial"/>
                <a:sym typeface="Arial"/>
              </a:rPr>
              <a:t>Shortened or hidden links</a:t>
            </a:r>
            <a:r>
              <a:rPr b="0" i="0" lang="en" sz="1300" u="none" cap="none" strike="noStrike">
                <a:solidFill>
                  <a:schemeClr val="lt1"/>
                </a:solidFill>
                <a:latin typeface="Arial"/>
                <a:ea typeface="Arial"/>
                <a:cs typeface="Arial"/>
                <a:sym typeface="Arial"/>
              </a:rPr>
              <a:t>: Uses services like bit.ly to disguise the true URL.</a:t>
            </a:r>
            <a:br>
              <a:rPr b="0" i="0" lang="en" sz="1300" u="none" cap="none" strike="noStrike">
                <a:solidFill>
                  <a:schemeClr val="lt1"/>
                </a:solidFill>
                <a:latin typeface="Arial"/>
                <a:ea typeface="Arial"/>
                <a:cs typeface="Arial"/>
                <a:sym typeface="Arial"/>
              </a:rPr>
            </a:br>
            <a:endParaRPr b="0" i="0" sz="1300" u="none" cap="none" strike="noStrike">
              <a:solidFill>
                <a:schemeClr val="lt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100"/>
              <a:buFont typeface="Arial"/>
              <a:buNone/>
            </a:pPr>
            <a:r>
              <a:t/>
            </a:r>
            <a:endParaRPr b="0" i="0" sz="1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Urbanist"/>
              <a:ea typeface="Urbanist"/>
              <a:cs typeface="Urbanist"/>
              <a:sym typeface="Urbanis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5"/>
          <p:cNvSpPr txBox="1"/>
          <p:nvPr>
            <p:ph type="title"/>
          </p:nvPr>
        </p:nvSpPr>
        <p:spPr>
          <a:xfrm>
            <a:off x="228600" y="290448"/>
            <a:ext cx="3655800" cy="2029200"/>
          </a:xfrm>
          <a:prstGeom prst="rect">
            <a:avLst/>
          </a:prstGeom>
          <a:noFill/>
          <a:ln>
            <a:noFill/>
          </a:ln>
        </p:spPr>
        <p:txBody>
          <a:bodyPr anchorCtr="0" anchor="t" bIns="91425" lIns="0" spcFirstLastPara="1" rIns="91425" wrap="square" tIns="91425">
            <a:spAutoFit/>
          </a:bodyPr>
          <a:lstStyle/>
          <a:p>
            <a:pPr indent="0" lvl="0" marL="0" rtl="0" algn="l">
              <a:lnSpc>
                <a:spcPct val="123500"/>
              </a:lnSpc>
              <a:spcBef>
                <a:spcPts val="2600"/>
              </a:spcBef>
              <a:spcAft>
                <a:spcPts val="0"/>
              </a:spcAft>
              <a:buSzPts val="3000"/>
              <a:buNone/>
            </a:pPr>
            <a:r>
              <a:rPr b="1" lang="en" sz="3200">
                <a:solidFill>
                  <a:schemeClr val="lt1"/>
                </a:solidFill>
                <a:latin typeface="Urbanist"/>
                <a:ea typeface="Urbanist"/>
                <a:cs typeface="Urbanist"/>
                <a:sym typeface="Urbanist"/>
              </a:rPr>
              <a:t>How To Recognize Phishing (emails)</a:t>
            </a:r>
            <a:endParaRPr b="1" sz="3200">
              <a:solidFill>
                <a:schemeClr val="lt1"/>
              </a:solidFill>
              <a:latin typeface="Urbanist"/>
              <a:ea typeface="Urbanist"/>
              <a:cs typeface="Urbanist"/>
              <a:sym typeface="Urbanist"/>
            </a:endParaRPr>
          </a:p>
          <a:p>
            <a:pPr indent="0" lvl="0" marL="0" rtl="0" algn="l">
              <a:lnSpc>
                <a:spcPct val="85000"/>
              </a:lnSpc>
              <a:spcBef>
                <a:spcPts val="0"/>
              </a:spcBef>
              <a:spcAft>
                <a:spcPts val="0"/>
              </a:spcAft>
              <a:buSzPts val="3000"/>
              <a:buNone/>
            </a:pPr>
            <a:r>
              <a:t/>
            </a:r>
            <a:endParaRPr/>
          </a:p>
        </p:txBody>
      </p:sp>
      <p:sp>
        <p:nvSpPr>
          <p:cNvPr id="519" name="Google Shape;519;p45"/>
          <p:cNvSpPr txBox="1"/>
          <p:nvPr/>
        </p:nvSpPr>
        <p:spPr>
          <a:xfrm>
            <a:off x="4129400" y="435475"/>
            <a:ext cx="4558800" cy="40281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200"/>
              </a:spcBef>
              <a:spcAft>
                <a:spcPts val="0"/>
              </a:spcAft>
              <a:buNone/>
            </a:pPr>
            <a:r>
              <a:rPr b="1" i="0" lang="en" sz="1100" u="none" cap="none" strike="noStrike">
                <a:solidFill>
                  <a:schemeClr val="lt1"/>
                </a:solidFill>
                <a:latin typeface="Arial"/>
                <a:ea typeface="Arial"/>
                <a:cs typeface="Arial"/>
                <a:sym typeface="Arial"/>
              </a:rPr>
              <a:t>Suspicious sender address</a:t>
            </a:r>
            <a:r>
              <a:rPr b="0" i="0" lang="en" sz="1100" u="none" cap="none" strike="noStrike">
                <a:solidFill>
                  <a:schemeClr val="lt1"/>
                </a:solidFill>
                <a:latin typeface="Arial"/>
                <a:ea typeface="Arial"/>
                <a:cs typeface="Arial"/>
                <a:sym typeface="Arial"/>
              </a:rPr>
              <a:t>: Email address doesn't match the organization (e.g., </a:t>
            </a:r>
            <a:r>
              <a:rPr b="0" i="0" lang="en" sz="1100" u="none" cap="none" strike="noStrike">
                <a:solidFill>
                  <a:schemeClr val="lt1"/>
                </a:solidFill>
                <a:latin typeface="Roboto Mono"/>
                <a:ea typeface="Roboto Mono"/>
                <a:cs typeface="Roboto Mono"/>
                <a:sym typeface="Roboto Mono"/>
              </a:rPr>
              <a:t>support@secure-paypal.com</a:t>
            </a:r>
            <a:r>
              <a:rPr b="0" i="0" lang="en" sz="1100" u="none" cap="none" strike="noStrike">
                <a:solidFill>
                  <a:schemeClr val="lt1"/>
                </a:solidFill>
                <a:latin typeface="Arial"/>
                <a:ea typeface="Arial"/>
                <a:cs typeface="Arial"/>
                <a:sym typeface="Arial"/>
              </a:rPr>
              <a:t> instead of </a:t>
            </a:r>
            <a:r>
              <a:rPr b="0" i="0" lang="en" sz="1100" u="none" cap="none" strike="noStrike">
                <a:solidFill>
                  <a:schemeClr val="lt1"/>
                </a:solidFill>
                <a:latin typeface="Roboto Mono"/>
                <a:ea typeface="Roboto Mono"/>
                <a:cs typeface="Roboto Mono"/>
                <a:sym typeface="Roboto Mono"/>
              </a:rPr>
              <a:t>@paypal.com</a:t>
            </a:r>
            <a:r>
              <a:rPr b="0" i="0" lang="en" sz="1100" u="none" cap="none" strike="noStrike">
                <a:solidFill>
                  <a:schemeClr val="lt1"/>
                </a:solidFill>
                <a:latin typeface="Arial"/>
                <a:ea typeface="Arial"/>
                <a:cs typeface="Arial"/>
                <a:sym typeface="Arial"/>
              </a:rPr>
              <a:t>).</a:t>
            </a:r>
            <a:br>
              <a:rPr b="0" i="0" lang="en" sz="1100" u="none" cap="none" strike="noStrike">
                <a:solidFill>
                  <a:schemeClr val="lt1"/>
                </a:solidFill>
                <a:latin typeface="Arial"/>
                <a:ea typeface="Arial"/>
                <a:cs typeface="Arial"/>
                <a:sym typeface="Arial"/>
              </a:rPr>
            </a:br>
            <a:endParaRPr b="0" i="0" sz="11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None/>
            </a:pPr>
            <a:r>
              <a:rPr b="1" i="0" lang="en" sz="1100" u="none" cap="none" strike="noStrike">
                <a:solidFill>
                  <a:schemeClr val="lt1"/>
                </a:solidFill>
                <a:latin typeface="Arial"/>
                <a:ea typeface="Arial"/>
                <a:cs typeface="Arial"/>
                <a:sym typeface="Arial"/>
              </a:rPr>
              <a:t>Urgent or threatening language</a:t>
            </a:r>
            <a:r>
              <a:rPr b="0" i="0" lang="en" sz="1100" u="none" cap="none" strike="noStrike">
                <a:solidFill>
                  <a:schemeClr val="lt1"/>
                </a:solidFill>
                <a:latin typeface="Arial"/>
                <a:ea typeface="Arial"/>
                <a:cs typeface="Arial"/>
                <a:sym typeface="Arial"/>
              </a:rPr>
              <a:t>: “Your account will be locked!”, “Immediate action required!”</a:t>
            </a:r>
            <a:br>
              <a:rPr b="0" i="0" lang="en" sz="1100" u="none" cap="none" strike="noStrike">
                <a:solidFill>
                  <a:schemeClr val="lt1"/>
                </a:solidFill>
                <a:latin typeface="Arial"/>
                <a:ea typeface="Arial"/>
                <a:cs typeface="Arial"/>
                <a:sym typeface="Arial"/>
              </a:rPr>
            </a:br>
            <a:endParaRPr b="0" i="0" sz="11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None/>
            </a:pPr>
            <a:r>
              <a:rPr b="1" i="0" lang="en" sz="1100" u="none" cap="none" strike="noStrike">
                <a:solidFill>
                  <a:schemeClr val="lt1"/>
                </a:solidFill>
                <a:latin typeface="Arial"/>
                <a:ea typeface="Arial"/>
                <a:cs typeface="Arial"/>
                <a:sym typeface="Arial"/>
              </a:rPr>
              <a:t>Generic greetings</a:t>
            </a:r>
            <a:r>
              <a:rPr b="0" i="0" lang="en" sz="1100" u="none" cap="none" strike="noStrike">
                <a:solidFill>
                  <a:schemeClr val="lt1"/>
                </a:solidFill>
                <a:latin typeface="Arial"/>
                <a:ea typeface="Arial"/>
                <a:cs typeface="Arial"/>
                <a:sym typeface="Arial"/>
              </a:rPr>
              <a:t>: Uses “Dear Customer” instead of your name.</a:t>
            </a:r>
            <a:br>
              <a:rPr b="0" i="0" lang="en" sz="1100" u="none" cap="none" strike="noStrike">
                <a:solidFill>
                  <a:schemeClr val="lt1"/>
                </a:solidFill>
                <a:latin typeface="Arial"/>
                <a:ea typeface="Arial"/>
                <a:cs typeface="Arial"/>
                <a:sym typeface="Arial"/>
              </a:rPr>
            </a:br>
            <a:endParaRPr b="0" i="0" sz="11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None/>
            </a:pPr>
            <a:r>
              <a:rPr b="1" i="0" lang="en" sz="1100" u="none" cap="none" strike="noStrike">
                <a:solidFill>
                  <a:schemeClr val="lt1"/>
                </a:solidFill>
                <a:latin typeface="Arial"/>
                <a:ea typeface="Arial"/>
                <a:cs typeface="Arial"/>
                <a:sym typeface="Arial"/>
              </a:rPr>
              <a:t>Unusual requests</a:t>
            </a:r>
            <a:r>
              <a:rPr b="0" i="0" lang="en" sz="1100" u="none" cap="none" strike="noStrike">
                <a:solidFill>
                  <a:schemeClr val="lt1"/>
                </a:solidFill>
                <a:latin typeface="Arial"/>
                <a:ea typeface="Arial"/>
                <a:cs typeface="Arial"/>
                <a:sym typeface="Arial"/>
              </a:rPr>
              <a:t>: Asks for passwords, personal info, or financial details.</a:t>
            </a:r>
            <a:br>
              <a:rPr b="0" i="0" lang="en" sz="1100" u="none" cap="none" strike="noStrike">
                <a:solidFill>
                  <a:schemeClr val="lt1"/>
                </a:solidFill>
                <a:latin typeface="Arial"/>
                <a:ea typeface="Arial"/>
                <a:cs typeface="Arial"/>
                <a:sym typeface="Arial"/>
              </a:rPr>
            </a:br>
            <a:endParaRPr b="0" i="0" sz="11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None/>
            </a:pPr>
            <a:r>
              <a:rPr b="1" i="0" lang="en" sz="1100" u="none" cap="none" strike="noStrike">
                <a:solidFill>
                  <a:schemeClr val="lt1"/>
                </a:solidFill>
                <a:latin typeface="Arial"/>
                <a:ea typeface="Arial"/>
                <a:cs typeface="Arial"/>
                <a:sym typeface="Arial"/>
              </a:rPr>
              <a:t>Poor grammar/spelling</a:t>
            </a:r>
            <a:r>
              <a:rPr b="0" i="0" lang="en" sz="1100" u="none" cap="none" strike="noStrike">
                <a:solidFill>
                  <a:schemeClr val="lt1"/>
                </a:solidFill>
                <a:latin typeface="Arial"/>
                <a:ea typeface="Arial"/>
                <a:cs typeface="Arial"/>
                <a:sym typeface="Arial"/>
              </a:rPr>
              <a:t>: Legitimate companies rarely have typos.</a:t>
            </a:r>
            <a:br>
              <a:rPr b="0" i="0" lang="en" sz="1100" u="none" cap="none" strike="noStrike">
                <a:solidFill>
                  <a:schemeClr val="lt1"/>
                </a:solidFill>
                <a:latin typeface="Arial"/>
                <a:ea typeface="Arial"/>
                <a:cs typeface="Arial"/>
                <a:sym typeface="Arial"/>
              </a:rPr>
            </a:br>
            <a:endParaRPr b="0" i="0" sz="11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None/>
            </a:pPr>
            <a:r>
              <a:rPr b="1" i="0" lang="en" sz="1100" u="none" cap="none" strike="noStrike">
                <a:solidFill>
                  <a:schemeClr val="lt1"/>
                </a:solidFill>
                <a:latin typeface="Arial"/>
                <a:ea typeface="Arial"/>
                <a:cs typeface="Arial"/>
                <a:sym typeface="Arial"/>
              </a:rPr>
              <a:t>Spoofed links</a:t>
            </a:r>
            <a:r>
              <a:rPr b="0" i="0" lang="en" sz="1100" u="none" cap="none" strike="noStrike">
                <a:solidFill>
                  <a:schemeClr val="lt1"/>
                </a:solidFill>
                <a:latin typeface="Arial"/>
                <a:ea typeface="Arial"/>
                <a:cs typeface="Arial"/>
                <a:sym typeface="Arial"/>
              </a:rPr>
              <a:t>: Hover over a link to see the real URL — often doesn't match the display text.</a:t>
            </a:r>
            <a:endParaRPr b="0" i="0" sz="1100" u="none" cap="none" strike="noStrike">
              <a:solidFill>
                <a:schemeClr val="lt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200"/>
              <a:buFont typeface="Arial"/>
              <a:buNone/>
            </a:pPr>
            <a:r>
              <a:t/>
            </a:r>
            <a:endParaRPr b="0" i="0" sz="1200" u="none" cap="none" strike="noStrike">
              <a:solidFill>
                <a:schemeClr val="lt1"/>
              </a:solidFill>
              <a:latin typeface="Urbanist"/>
              <a:ea typeface="Urbanist"/>
              <a:cs typeface="Urbanist"/>
              <a:sym typeface="Urbanis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cxnSp>
        <p:nvCxnSpPr>
          <p:cNvPr id="524" name="Google Shape;524;p46"/>
          <p:cNvCxnSpPr/>
          <p:nvPr/>
        </p:nvCxnSpPr>
        <p:spPr>
          <a:xfrm>
            <a:off x="234475" y="2205188"/>
            <a:ext cx="7636200" cy="0"/>
          </a:xfrm>
          <a:prstGeom prst="straightConnector1">
            <a:avLst/>
          </a:prstGeom>
          <a:noFill/>
          <a:ln cap="flat" cmpd="sng" w="9525">
            <a:solidFill>
              <a:schemeClr val="accent3"/>
            </a:solidFill>
            <a:prstDash val="dot"/>
            <a:round/>
            <a:headEnd len="sm" w="sm" type="none"/>
            <a:tailEnd len="sm" w="sm" type="none"/>
          </a:ln>
        </p:spPr>
      </p:cxnSp>
      <p:sp>
        <p:nvSpPr>
          <p:cNvPr id="525" name="Google Shape;525;p46"/>
          <p:cNvSpPr/>
          <p:nvPr/>
        </p:nvSpPr>
        <p:spPr>
          <a:xfrm>
            <a:off x="228600" y="1895390"/>
            <a:ext cx="602700" cy="602700"/>
          </a:xfrm>
          <a:prstGeom prst="roundRect">
            <a:avLst>
              <a:gd fmla="val 50000" name="adj"/>
            </a:avLst>
          </a:prstGeom>
          <a:solidFill>
            <a:schemeClr val="accent3"/>
          </a:solidFill>
          <a:ln>
            <a:noFill/>
          </a:ln>
        </p:spPr>
        <p:txBody>
          <a:bodyPr anchorCtr="0" anchor="ctr" bIns="91425" lIns="16457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Urbanist SemiBold"/>
              <a:ea typeface="Urbanist SemiBold"/>
              <a:cs typeface="Urbanist SemiBold"/>
              <a:sym typeface="Urbanist SemiBold"/>
            </a:endParaRPr>
          </a:p>
        </p:txBody>
      </p:sp>
      <p:sp>
        <p:nvSpPr>
          <p:cNvPr id="526" name="Google Shape;526;p46"/>
          <p:cNvSpPr/>
          <p:nvPr/>
        </p:nvSpPr>
        <p:spPr>
          <a:xfrm>
            <a:off x="2034363" y="1895390"/>
            <a:ext cx="602700" cy="602700"/>
          </a:xfrm>
          <a:prstGeom prst="roundRect">
            <a:avLst>
              <a:gd fmla="val 28849" name="adj"/>
            </a:avLst>
          </a:prstGeom>
          <a:solidFill>
            <a:schemeClr val="lt2"/>
          </a:solidFill>
          <a:ln>
            <a:noFill/>
          </a:ln>
        </p:spPr>
        <p:txBody>
          <a:bodyPr anchorCtr="0" anchor="ctr" bIns="91425" lIns="16457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accent3"/>
              </a:solidFill>
              <a:latin typeface="Urbanist SemiBold"/>
              <a:ea typeface="Urbanist SemiBold"/>
              <a:cs typeface="Urbanist SemiBold"/>
              <a:sym typeface="Urbanist SemiBold"/>
            </a:endParaRPr>
          </a:p>
        </p:txBody>
      </p:sp>
      <p:sp>
        <p:nvSpPr>
          <p:cNvPr id="527" name="Google Shape;527;p46"/>
          <p:cNvSpPr/>
          <p:nvPr/>
        </p:nvSpPr>
        <p:spPr>
          <a:xfrm>
            <a:off x="3829950" y="1895390"/>
            <a:ext cx="602700" cy="602700"/>
          </a:xfrm>
          <a:prstGeom prst="roundRect">
            <a:avLst>
              <a:gd fmla="val 28849" name="adj"/>
            </a:avLst>
          </a:prstGeom>
          <a:solidFill>
            <a:schemeClr val="lt2"/>
          </a:solidFill>
          <a:ln>
            <a:noFill/>
          </a:ln>
        </p:spPr>
        <p:txBody>
          <a:bodyPr anchorCtr="0" anchor="ctr" bIns="91425" lIns="16457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accent3"/>
              </a:solidFill>
              <a:latin typeface="Urbanist SemiBold"/>
              <a:ea typeface="Urbanist SemiBold"/>
              <a:cs typeface="Urbanist SemiBold"/>
              <a:sym typeface="Urbanist SemiBold"/>
            </a:endParaRPr>
          </a:p>
        </p:txBody>
      </p:sp>
      <p:sp>
        <p:nvSpPr>
          <p:cNvPr id="528" name="Google Shape;528;p46"/>
          <p:cNvSpPr/>
          <p:nvPr/>
        </p:nvSpPr>
        <p:spPr>
          <a:xfrm>
            <a:off x="5645375" y="1895390"/>
            <a:ext cx="602700" cy="602700"/>
          </a:xfrm>
          <a:prstGeom prst="roundRect">
            <a:avLst>
              <a:gd fmla="val 28849" name="adj"/>
            </a:avLst>
          </a:prstGeom>
          <a:solidFill>
            <a:schemeClr val="lt2"/>
          </a:solidFill>
          <a:ln>
            <a:noFill/>
          </a:ln>
        </p:spPr>
        <p:txBody>
          <a:bodyPr anchorCtr="0" anchor="ctr" bIns="91425" lIns="16457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accent3"/>
              </a:solidFill>
              <a:latin typeface="Urbanist SemiBold"/>
              <a:ea typeface="Urbanist SemiBold"/>
              <a:cs typeface="Urbanist SemiBold"/>
              <a:sym typeface="Urbanist SemiBold"/>
            </a:endParaRPr>
          </a:p>
        </p:txBody>
      </p:sp>
      <p:sp>
        <p:nvSpPr>
          <p:cNvPr id="529" name="Google Shape;529;p46"/>
          <p:cNvSpPr/>
          <p:nvPr/>
        </p:nvSpPr>
        <p:spPr>
          <a:xfrm>
            <a:off x="7460789" y="1895390"/>
            <a:ext cx="602700" cy="602700"/>
          </a:xfrm>
          <a:prstGeom prst="roundRect">
            <a:avLst>
              <a:gd fmla="val 28849" name="adj"/>
            </a:avLst>
          </a:prstGeom>
          <a:solidFill>
            <a:schemeClr val="lt2"/>
          </a:solidFill>
          <a:ln>
            <a:noFill/>
          </a:ln>
        </p:spPr>
        <p:txBody>
          <a:bodyPr anchorCtr="0" anchor="ctr" bIns="91425" lIns="16457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accent3"/>
              </a:solidFill>
              <a:latin typeface="Urbanist SemiBold"/>
              <a:ea typeface="Urbanist SemiBold"/>
              <a:cs typeface="Urbanist SemiBold"/>
              <a:sym typeface="Urbanist SemiBold"/>
            </a:endParaRPr>
          </a:p>
        </p:txBody>
      </p:sp>
      <p:sp>
        <p:nvSpPr>
          <p:cNvPr id="530" name="Google Shape;530;p46"/>
          <p:cNvSpPr txBox="1"/>
          <p:nvPr>
            <p:ph type="title"/>
          </p:nvPr>
        </p:nvSpPr>
        <p:spPr>
          <a:xfrm>
            <a:off x="228600" y="613525"/>
            <a:ext cx="6841500" cy="406200"/>
          </a:xfrm>
          <a:prstGeom prst="rect">
            <a:avLst/>
          </a:prstGeom>
          <a:noFill/>
          <a:ln>
            <a:noFill/>
          </a:ln>
        </p:spPr>
        <p:txBody>
          <a:bodyPr anchorCtr="0" anchor="t" bIns="91425" lIns="0" spcFirstLastPara="1" rIns="91425" wrap="square" tIns="0">
            <a:spAutoFit/>
          </a:bodyPr>
          <a:lstStyle/>
          <a:p>
            <a:pPr indent="0" lvl="0" marL="0" rtl="0" algn="l">
              <a:lnSpc>
                <a:spcPct val="85000"/>
              </a:lnSpc>
              <a:spcBef>
                <a:spcPts val="0"/>
              </a:spcBef>
              <a:spcAft>
                <a:spcPts val="0"/>
              </a:spcAft>
              <a:buClr>
                <a:schemeClr val="dk1"/>
              </a:buClr>
              <a:buSzPts val="1100"/>
              <a:buFont typeface="Arial"/>
              <a:buNone/>
            </a:pPr>
            <a:r>
              <a:rPr lang="en" sz="2400"/>
              <a:t>Social engineering tactics</a:t>
            </a:r>
            <a:endParaRPr/>
          </a:p>
        </p:txBody>
      </p:sp>
      <p:sp>
        <p:nvSpPr>
          <p:cNvPr id="531" name="Google Shape;531;p46"/>
          <p:cNvSpPr txBox="1"/>
          <p:nvPr>
            <p:ph idx="21" type="subTitle"/>
          </p:nvPr>
        </p:nvSpPr>
        <p:spPr>
          <a:xfrm>
            <a:off x="372900" y="2029450"/>
            <a:ext cx="314100" cy="338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1600"/>
              <a:buNone/>
            </a:pPr>
            <a:r>
              <a:rPr lang="en"/>
              <a:t>1</a:t>
            </a:r>
            <a:endParaRPr/>
          </a:p>
        </p:txBody>
      </p:sp>
      <p:sp>
        <p:nvSpPr>
          <p:cNvPr id="532" name="Google Shape;532;p46"/>
          <p:cNvSpPr txBox="1"/>
          <p:nvPr>
            <p:ph idx="22" type="subTitle"/>
          </p:nvPr>
        </p:nvSpPr>
        <p:spPr>
          <a:xfrm>
            <a:off x="2178663" y="2027390"/>
            <a:ext cx="314100" cy="338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1600"/>
              <a:buNone/>
            </a:pPr>
            <a:r>
              <a:rPr lang="en"/>
              <a:t>2</a:t>
            </a:r>
            <a:endParaRPr/>
          </a:p>
        </p:txBody>
      </p:sp>
      <p:sp>
        <p:nvSpPr>
          <p:cNvPr id="533" name="Google Shape;533;p46"/>
          <p:cNvSpPr txBox="1"/>
          <p:nvPr>
            <p:ph idx="23" type="subTitle"/>
          </p:nvPr>
        </p:nvSpPr>
        <p:spPr>
          <a:xfrm>
            <a:off x="3974250" y="2027390"/>
            <a:ext cx="314100" cy="338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1600"/>
              <a:buNone/>
            </a:pPr>
            <a:r>
              <a:rPr lang="en"/>
              <a:t>3</a:t>
            </a:r>
            <a:endParaRPr/>
          </a:p>
        </p:txBody>
      </p:sp>
      <p:sp>
        <p:nvSpPr>
          <p:cNvPr id="534" name="Google Shape;534;p46"/>
          <p:cNvSpPr txBox="1"/>
          <p:nvPr>
            <p:ph idx="24" type="subTitle"/>
          </p:nvPr>
        </p:nvSpPr>
        <p:spPr>
          <a:xfrm>
            <a:off x="5789675" y="2027390"/>
            <a:ext cx="314100" cy="338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1600"/>
              <a:buNone/>
            </a:pPr>
            <a:r>
              <a:rPr lang="en"/>
              <a:t>4</a:t>
            </a:r>
            <a:endParaRPr/>
          </a:p>
        </p:txBody>
      </p:sp>
      <p:sp>
        <p:nvSpPr>
          <p:cNvPr id="535" name="Google Shape;535;p46"/>
          <p:cNvSpPr txBox="1"/>
          <p:nvPr>
            <p:ph idx="25" type="subTitle"/>
          </p:nvPr>
        </p:nvSpPr>
        <p:spPr>
          <a:xfrm>
            <a:off x="7605089" y="2027390"/>
            <a:ext cx="314100" cy="3387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SzPts val="1600"/>
              <a:buNone/>
            </a:pPr>
            <a:r>
              <a:rPr lang="en"/>
              <a:t>5</a:t>
            </a:r>
            <a:endParaRPr/>
          </a:p>
        </p:txBody>
      </p:sp>
      <p:sp>
        <p:nvSpPr>
          <p:cNvPr id="536" name="Google Shape;536;p46"/>
          <p:cNvSpPr txBox="1"/>
          <p:nvPr>
            <p:ph idx="2" type="body"/>
          </p:nvPr>
        </p:nvSpPr>
        <p:spPr>
          <a:xfrm>
            <a:off x="246150" y="2952175"/>
            <a:ext cx="1458000" cy="812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b="1" lang="en" sz="1100">
                <a:latin typeface="Arial"/>
                <a:ea typeface="Arial"/>
                <a:cs typeface="Arial"/>
                <a:sym typeface="Arial"/>
              </a:rPr>
              <a:t>Spear Phishing</a:t>
            </a:r>
            <a:r>
              <a:rPr lang="en"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A targeted phishing attack using personal information (like your name, job title, or company) to make it seem more believable.</a:t>
            </a:r>
            <a:endParaRPr b="1" sz="1400"/>
          </a:p>
          <a:p>
            <a:pPr indent="0" lvl="0" marL="0" rtl="0" algn="l">
              <a:lnSpc>
                <a:spcPct val="115000"/>
              </a:lnSpc>
              <a:spcBef>
                <a:spcPts val="0"/>
              </a:spcBef>
              <a:spcAft>
                <a:spcPts val="0"/>
              </a:spcAft>
              <a:buSzPts val="1000"/>
              <a:buNone/>
            </a:pPr>
            <a:r>
              <a:t/>
            </a:r>
            <a:endParaRPr/>
          </a:p>
        </p:txBody>
      </p:sp>
      <p:sp>
        <p:nvSpPr>
          <p:cNvPr id="537" name="Google Shape;537;p46"/>
          <p:cNvSpPr txBox="1"/>
          <p:nvPr>
            <p:ph idx="1" type="body"/>
          </p:nvPr>
        </p:nvSpPr>
        <p:spPr>
          <a:xfrm>
            <a:off x="2054000" y="2979150"/>
            <a:ext cx="1377600" cy="1169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rPr b="1" lang="en" sz="1100">
                <a:latin typeface="Arial"/>
                <a:ea typeface="Arial"/>
                <a:cs typeface="Arial"/>
                <a:sym typeface="Arial"/>
              </a:rPr>
              <a:t>Pretexting</a:t>
            </a:r>
            <a:r>
              <a:rPr lang="en" sz="1100">
                <a:latin typeface="Arial"/>
                <a:ea typeface="Arial"/>
                <a:cs typeface="Arial"/>
                <a:sym typeface="Arial"/>
              </a:rPr>
              <a:t>:</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100">
                <a:latin typeface="Arial"/>
                <a:ea typeface="Arial"/>
                <a:cs typeface="Arial"/>
                <a:sym typeface="Arial"/>
              </a:rPr>
              <a:t>Creating a fake scenario to gain trust - e.g., pretending to be IT support to ask for login credentials.</a:t>
            </a:r>
            <a:endParaRPr b="1" sz="1400"/>
          </a:p>
          <a:p>
            <a:pPr indent="0" lvl="0" marL="0" rtl="0" algn="l">
              <a:lnSpc>
                <a:spcPct val="100000"/>
              </a:lnSpc>
              <a:spcBef>
                <a:spcPts val="0"/>
              </a:spcBef>
              <a:spcAft>
                <a:spcPts val="800"/>
              </a:spcAft>
              <a:buSzPts val="1000"/>
              <a:buNone/>
            </a:pPr>
            <a:r>
              <a:t/>
            </a:r>
            <a:endParaRPr/>
          </a:p>
        </p:txBody>
      </p:sp>
      <p:sp>
        <p:nvSpPr>
          <p:cNvPr id="538" name="Google Shape;538;p46"/>
          <p:cNvSpPr txBox="1"/>
          <p:nvPr>
            <p:ph idx="4" type="body"/>
          </p:nvPr>
        </p:nvSpPr>
        <p:spPr>
          <a:xfrm>
            <a:off x="3848250" y="2952163"/>
            <a:ext cx="1458000" cy="812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b="1" lang="en" sz="1100">
                <a:latin typeface="Arial"/>
                <a:ea typeface="Arial"/>
                <a:cs typeface="Arial"/>
                <a:sym typeface="Arial"/>
              </a:rPr>
              <a:t>Baiting</a:t>
            </a:r>
            <a:r>
              <a:rPr lang="en"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Offering something tempting (like free software or a USB drive) that actually delivers malware or steals data</a:t>
            </a:r>
            <a:endParaRPr/>
          </a:p>
        </p:txBody>
      </p:sp>
      <p:sp>
        <p:nvSpPr>
          <p:cNvPr id="539" name="Google Shape;539;p46"/>
          <p:cNvSpPr txBox="1"/>
          <p:nvPr>
            <p:ph idx="6" type="body"/>
          </p:nvPr>
        </p:nvSpPr>
        <p:spPr>
          <a:xfrm>
            <a:off x="5634175" y="2952175"/>
            <a:ext cx="1458000" cy="812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b="1" lang="en" sz="1100">
                <a:latin typeface="Arial"/>
                <a:ea typeface="Arial"/>
                <a:cs typeface="Arial"/>
                <a:sym typeface="Arial"/>
              </a:rPr>
              <a:t>Tailgating (Piggybacking)</a:t>
            </a:r>
            <a:r>
              <a:rPr lang="en"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Physically following someone into a restricted area without proper access (e.g., holding the door open).</a:t>
            </a:r>
            <a:endParaRPr b="1" sz="1400"/>
          </a:p>
          <a:p>
            <a:pPr indent="0" lvl="0" marL="0" rtl="0" algn="l">
              <a:lnSpc>
                <a:spcPct val="115000"/>
              </a:lnSpc>
              <a:spcBef>
                <a:spcPts val="0"/>
              </a:spcBef>
              <a:spcAft>
                <a:spcPts val="0"/>
              </a:spcAft>
              <a:buSzPts val="1000"/>
              <a:buNone/>
            </a:pPr>
            <a:r>
              <a:t/>
            </a:r>
            <a:endParaRPr/>
          </a:p>
        </p:txBody>
      </p:sp>
      <p:sp>
        <p:nvSpPr>
          <p:cNvPr id="540" name="Google Shape;540;p46"/>
          <p:cNvSpPr txBox="1"/>
          <p:nvPr>
            <p:ph idx="26" type="body"/>
          </p:nvPr>
        </p:nvSpPr>
        <p:spPr>
          <a:xfrm>
            <a:off x="7450350" y="2952175"/>
            <a:ext cx="1458000" cy="812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b="1" lang="en" sz="1100">
                <a:latin typeface="Arial"/>
                <a:ea typeface="Arial"/>
                <a:cs typeface="Arial"/>
                <a:sym typeface="Arial"/>
              </a:rPr>
              <a:t>Quid Pro Quo:</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Offering a service in exchange for information -e.g., "I’ll fix your computer if you give me your login."</a:t>
            </a:r>
            <a:endParaRPr sz="1100">
              <a:latin typeface="Arial"/>
              <a:ea typeface="Arial"/>
              <a:cs typeface="Arial"/>
              <a:sym typeface="Arial"/>
            </a:endParaRPr>
          </a:p>
          <a:p>
            <a:pPr indent="0" lvl="0" marL="0" rtl="0" algn="l">
              <a:lnSpc>
                <a:spcPct val="115000"/>
              </a:lnSpc>
              <a:spcBef>
                <a:spcPts val="0"/>
              </a:spcBef>
              <a:spcAft>
                <a:spcPts val="0"/>
              </a:spcAft>
              <a:buSzPts val="1000"/>
              <a:buNone/>
            </a:pPr>
            <a:r>
              <a:rPr lang="en"/>
              <a:t>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7"/>
          <p:cNvSpPr txBox="1"/>
          <p:nvPr>
            <p:ph idx="3" type="subTitle"/>
          </p:nvPr>
        </p:nvSpPr>
        <p:spPr>
          <a:xfrm>
            <a:off x="4716740" y="4675975"/>
            <a:ext cx="2294700" cy="2364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SzPts val="700"/>
              <a:buNone/>
            </a:pPr>
            <a:r>
              <a:rPr lang="en"/>
              <a:t>Quarter Month</a:t>
            </a:r>
            <a:endParaRPr/>
          </a:p>
        </p:txBody>
      </p:sp>
      <p:sp>
        <p:nvSpPr>
          <p:cNvPr id="546" name="Google Shape;546;p47"/>
          <p:cNvSpPr txBox="1"/>
          <p:nvPr>
            <p:ph idx="4" type="subTitle"/>
          </p:nvPr>
        </p:nvSpPr>
        <p:spPr>
          <a:xfrm>
            <a:off x="6859200" y="4683725"/>
            <a:ext cx="2056500" cy="228600"/>
          </a:xfrm>
          <a:prstGeom prst="rect">
            <a:avLst/>
          </a:prstGeom>
          <a:noFill/>
          <a:ln>
            <a:noFill/>
          </a:ln>
        </p:spPr>
        <p:txBody>
          <a:bodyPr anchorCtr="0" anchor="b" bIns="0" lIns="0" spcFirstLastPara="1" rIns="0" wrap="square" tIns="0">
            <a:noAutofit/>
          </a:bodyPr>
          <a:lstStyle/>
          <a:p>
            <a:pPr indent="0" lvl="0" marL="0" rtl="0" algn="r">
              <a:lnSpc>
                <a:spcPct val="115000"/>
              </a:lnSpc>
              <a:spcBef>
                <a:spcPts val="0"/>
              </a:spcBef>
              <a:spcAft>
                <a:spcPts val="0"/>
              </a:spcAft>
              <a:buSzPts val="700"/>
              <a:buNone/>
            </a:pPr>
            <a:r>
              <a:rPr lang="en"/>
              <a:t>Year</a:t>
            </a:r>
            <a:endParaRPr/>
          </a:p>
        </p:txBody>
      </p:sp>
      <p:sp>
        <p:nvSpPr>
          <p:cNvPr id="547" name="Google Shape;547;p47"/>
          <p:cNvSpPr/>
          <p:nvPr/>
        </p:nvSpPr>
        <p:spPr>
          <a:xfrm>
            <a:off x="228600" y="3299625"/>
            <a:ext cx="847200" cy="228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7"/>
          <p:cNvSpPr txBox="1"/>
          <p:nvPr/>
        </p:nvSpPr>
        <p:spPr>
          <a:xfrm>
            <a:off x="6309300" y="3096325"/>
            <a:ext cx="2599200" cy="1148400"/>
          </a:xfrm>
          <a:prstGeom prst="rect">
            <a:avLst/>
          </a:prstGeom>
          <a:noFill/>
          <a:ln>
            <a:noFill/>
          </a:ln>
        </p:spPr>
        <p:txBody>
          <a:bodyPr anchorCtr="0" anchor="t" bIns="0" lIns="0" spcFirstLastPara="1" rIns="182875" wrap="square" tIns="0">
            <a:noAutofit/>
          </a:bodyPr>
          <a:lstStyle/>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lt1"/>
              </a:solidFill>
              <a:latin typeface="Urbanist"/>
              <a:ea typeface="Urbanist"/>
              <a:cs typeface="Urbanist"/>
              <a:sym typeface="Urbanist"/>
            </a:endParaRPr>
          </a:p>
        </p:txBody>
      </p:sp>
      <p:pic>
        <p:nvPicPr>
          <p:cNvPr id="549" name="Google Shape;549;p47" title="WhatsApp Image 2025-06-18 at 16.14.38 (1).jpeg"/>
          <p:cNvPicPr preferRelativeResize="0"/>
          <p:nvPr/>
        </p:nvPicPr>
        <p:blipFill rotWithShape="1">
          <a:blip r:embed="rId3">
            <a:alphaModFix/>
          </a:blip>
          <a:srcRect b="0" l="0" r="0" t="0"/>
          <a:stretch/>
        </p:blipFill>
        <p:spPr>
          <a:xfrm>
            <a:off x="0" y="228600"/>
            <a:ext cx="9144001" cy="491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8"/>
          <p:cNvSpPr/>
          <p:nvPr/>
        </p:nvSpPr>
        <p:spPr>
          <a:xfrm>
            <a:off x="228600" y="1583400"/>
            <a:ext cx="2101200" cy="2733300"/>
          </a:xfrm>
          <a:prstGeom prst="roundRect">
            <a:avLst>
              <a:gd fmla="val 9631"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grpSp>
        <p:nvGrpSpPr>
          <p:cNvPr id="555" name="Google Shape;555;p48"/>
          <p:cNvGrpSpPr/>
          <p:nvPr/>
        </p:nvGrpSpPr>
        <p:grpSpPr>
          <a:xfrm rot="-5400000">
            <a:off x="2012115" y="1725986"/>
            <a:ext cx="204654" cy="205433"/>
            <a:chOff x="259788" y="1923155"/>
            <a:chExt cx="409800" cy="409800"/>
          </a:xfrm>
        </p:grpSpPr>
        <p:sp>
          <p:nvSpPr>
            <p:cNvPr id="556" name="Google Shape;556;p48"/>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rbanist"/>
                <a:ea typeface="Urbanist"/>
                <a:cs typeface="Urbanist"/>
                <a:sym typeface="Urbanist"/>
              </a:endParaRPr>
            </a:p>
          </p:txBody>
        </p:sp>
        <p:grpSp>
          <p:nvGrpSpPr>
            <p:cNvPr id="557" name="Google Shape;557;p48"/>
            <p:cNvGrpSpPr/>
            <p:nvPr/>
          </p:nvGrpSpPr>
          <p:grpSpPr>
            <a:xfrm>
              <a:off x="362088" y="2093825"/>
              <a:ext cx="205200" cy="102600"/>
              <a:chOff x="498725" y="2069800"/>
              <a:chExt cx="205200" cy="102600"/>
            </a:xfrm>
          </p:grpSpPr>
          <p:cxnSp>
            <p:nvCxnSpPr>
              <p:cNvPr id="558" name="Google Shape;558;p48"/>
              <p:cNvCxnSpPr/>
              <p:nvPr/>
            </p:nvCxnSpPr>
            <p:spPr>
              <a:xfrm>
                <a:off x="498725" y="2069800"/>
                <a:ext cx="102600" cy="102600"/>
              </a:xfrm>
              <a:prstGeom prst="straightConnector1">
                <a:avLst/>
              </a:prstGeom>
              <a:noFill/>
              <a:ln cap="flat" cmpd="sng" w="9525">
                <a:solidFill>
                  <a:schemeClr val="dk2"/>
                </a:solidFill>
                <a:prstDash val="solid"/>
                <a:round/>
                <a:headEnd len="sm" w="sm" type="none"/>
                <a:tailEnd len="sm" w="sm" type="none"/>
              </a:ln>
            </p:spPr>
          </p:cxnSp>
          <p:cxnSp>
            <p:nvCxnSpPr>
              <p:cNvPr id="559" name="Google Shape;559;p48"/>
              <p:cNvCxnSpPr/>
              <p:nvPr/>
            </p:nvCxnSpPr>
            <p:spPr>
              <a:xfrm flipH="1">
                <a:off x="601325" y="2069800"/>
                <a:ext cx="102600" cy="102600"/>
              </a:xfrm>
              <a:prstGeom prst="straightConnector1">
                <a:avLst/>
              </a:prstGeom>
              <a:noFill/>
              <a:ln cap="flat" cmpd="sng" w="9525">
                <a:solidFill>
                  <a:schemeClr val="dk2"/>
                </a:solidFill>
                <a:prstDash val="solid"/>
                <a:round/>
                <a:headEnd len="sm" w="sm" type="none"/>
                <a:tailEnd len="sm" w="sm" type="none"/>
              </a:ln>
            </p:spPr>
          </p:cxnSp>
        </p:grpSp>
      </p:grpSp>
      <p:sp>
        <p:nvSpPr>
          <p:cNvPr id="560" name="Google Shape;560;p48"/>
          <p:cNvSpPr/>
          <p:nvPr/>
        </p:nvSpPr>
        <p:spPr>
          <a:xfrm>
            <a:off x="2422025" y="1583400"/>
            <a:ext cx="2101200" cy="2733300"/>
          </a:xfrm>
          <a:prstGeom prst="roundRect">
            <a:avLst>
              <a:gd fmla="val 9631"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grpSp>
        <p:nvGrpSpPr>
          <p:cNvPr id="561" name="Google Shape;561;p48"/>
          <p:cNvGrpSpPr/>
          <p:nvPr/>
        </p:nvGrpSpPr>
        <p:grpSpPr>
          <a:xfrm rot="-5400000">
            <a:off x="4205542" y="1725986"/>
            <a:ext cx="204654" cy="205433"/>
            <a:chOff x="259788" y="1923155"/>
            <a:chExt cx="409800" cy="409800"/>
          </a:xfrm>
        </p:grpSpPr>
        <p:sp>
          <p:nvSpPr>
            <p:cNvPr id="562" name="Google Shape;562;p48"/>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rbanist"/>
                <a:ea typeface="Urbanist"/>
                <a:cs typeface="Urbanist"/>
                <a:sym typeface="Urbanist"/>
              </a:endParaRPr>
            </a:p>
          </p:txBody>
        </p:sp>
        <p:grpSp>
          <p:nvGrpSpPr>
            <p:cNvPr id="563" name="Google Shape;563;p48"/>
            <p:cNvGrpSpPr/>
            <p:nvPr/>
          </p:nvGrpSpPr>
          <p:grpSpPr>
            <a:xfrm>
              <a:off x="362088" y="2093825"/>
              <a:ext cx="205200" cy="102600"/>
              <a:chOff x="498725" y="2069800"/>
              <a:chExt cx="205200" cy="102600"/>
            </a:xfrm>
          </p:grpSpPr>
          <p:cxnSp>
            <p:nvCxnSpPr>
              <p:cNvPr id="564" name="Google Shape;564;p48"/>
              <p:cNvCxnSpPr/>
              <p:nvPr/>
            </p:nvCxnSpPr>
            <p:spPr>
              <a:xfrm>
                <a:off x="498725" y="2069800"/>
                <a:ext cx="102600" cy="102600"/>
              </a:xfrm>
              <a:prstGeom prst="straightConnector1">
                <a:avLst/>
              </a:prstGeom>
              <a:noFill/>
              <a:ln cap="flat" cmpd="sng" w="9525">
                <a:solidFill>
                  <a:schemeClr val="dk2"/>
                </a:solidFill>
                <a:prstDash val="solid"/>
                <a:round/>
                <a:headEnd len="sm" w="sm" type="none"/>
                <a:tailEnd len="sm" w="sm" type="none"/>
              </a:ln>
            </p:spPr>
          </p:cxnSp>
          <p:cxnSp>
            <p:nvCxnSpPr>
              <p:cNvPr id="565" name="Google Shape;565;p48"/>
              <p:cNvCxnSpPr/>
              <p:nvPr/>
            </p:nvCxnSpPr>
            <p:spPr>
              <a:xfrm flipH="1">
                <a:off x="601325" y="2069800"/>
                <a:ext cx="102600" cy="102600"/>
              </a:xfrm>
              <a:prstGeom prst="straightConnector1">
                <a:avLst/>
              </a:prstGeom>
              <a:noFill/>
              <a:ln cap="flat" cmpd="sng" w="9525">
                <a:solidFill>
                  <a:schemeClr val="dk2"/>
                </a:solidFill>
                <a:prstDash val="solid"/>
                <a:round/>
                <a:headEnd len="sm" w="sm" type="none"/>
                <a:tailEnd len="sm" w="sm" type="none"/>
              </a:ln>
            </p:spPr>
          </p:cxnSp>
        </p:grpSp>
      </p:grpSp>
      <p:sp>
        <p:nvSpPr>
          <p:cNvPr id="566" name="Google Shape;566;p48"/>
          <p:cNvSpPr/>
          <p:nvPr/>
        </p:nvSpPr>
        <p:spPr>
          <a:xfrm>
            <a:off x="6813625" y="1583400"/>
            <a:ext cx="2093100" cy="2708700"/>
          </a:xfrm>
          <a:prstGeom prst="roundRect">
            <a:avLst>
              <a:gd fmla="val 9631"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grpSp>
        <p:nvGrpSpPr>
          <p:cNvPr id="567" name="Google Shape;567;p48"/>
          <p:cNvGrpSpPr/>
          <p:nvPr/>
        </p:nvGrpSpPr>
        <p:grpSpPr>
          <a:xfrm rot="-5400000">
            <a:off x="8589916" y="1726375"/>
            <a:ext cx="204654" cy="204654"/>
            <a:chOff x="259788" y="1923155"/>
            <a:chExt cx="409800" cy="409800"/>
          </a:xfrm>
        </p:grpSpPr>
        <p:sp>
          <p:nvSpPr>
            <p:cNvPr id="568" name="Google Shape;568;p48"/>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rbanist"/>
                <a:ea typeface="Urbanist"/>
                <a:cs typeface="Urbanist"/>
                <a:sym typeface="Urbanist"/>
              </a:endParaRPr>
            </a:p>
          </p:txBody>
        </p:sp>
        <p:grpSp>
          <p:nvGrpSpPr>
            <p:cNvPr id="569" name="Google Shape;569;p48"/>
            <p:cNvGrpSpPr/>
            <p:nvPr/>
          </p:nvGrpSpPr>
          <p:grpSpPr>
            <a:xfrm>
              <a:off x="362088" y="2093825"/>
              <a:ext cx="205200" cy="102600"/>
              <a:chOff x="498725" y="2069800"/>
              <a:chExt cx="205200" cy="102600"/>
            </a:xfrm>
          </p:grpSpPr>
          <p:cxnSp>
            <p:nvCxnSpPr>
              <p:cNvPr id="570" name="Google Shape;570;p48"/>
              <p:cNvCxnSpPr/>
              <p:nvPr/>
            </p:nvCxnSpPr>
            <p:spPr>
              <a:xfrm>
                <a:off x="498725" y="2069800"/>
                <a:ext cx="102600" cy="102600"/>
              </a:xfrm>
              <a:prstGeom prst="straightConnector1">
                <a:avLst/>
              </a:prstGeom>
              <a:noFill/>
              <a:ln cap="flat" cmpd="sng" w="9525">
                <a:solidFill>
                  <a:schemeClr val="dk2"/>
                </a:solidFill>
                <a:prstDash val="solid"/>
                <a:round/>
                <a:headEnd len="sm" w="sm" type="none"/>
                <a:tailEnd len="sm" w="sm" type="none"/>
              </a:ln>
            </p:spPr>
          </p:cxnSp>
          <p:cxnSp>
            <p:nvCxnSpPr>
              <p:cNvPr id="571" name="Google Shape;571;p48"/>
              <p:cNvCxnSpPr/>
              <p:nvPr/>
            </p:nvCxnSpPr>
            <p:spPr>
              <a:xfrm flipH="1">
                <a:off x="601325" y="2069800"/>
                <a:ext cx="102600" cy="102600"/>
              </a:xfrm>
              <a:prstGeom prst="straightConnector1">
                <a:avLst/>
              </a:prstGeom>
              <a:noFill/>
              <a:ln cap="flat" cmpd="sng" w="9525">
                <a:solidFill>
                  <a:schemeClr val="dk2"/>
                </a:solidFill>
                <a:prstDash val="solid"/>
                <a:round/>
                <a:headEnd len="sm" w="sm" type="none"/>
                <a:tailEnd len="sm" w="sm" type="none"/>
              </a:ln>
            </p:spPr>
          </p:cxnSp>
        </p:grpSp>
      </p:grpSp>
      <p:sp>
        <p:nvSpPr>
          <p:cNvPr id="572" name="Google Shape;572;p48"/>
          <p:cNvSpPr/>
          <p:nvPr/>
        </p:nvSpPr>
        <p:spPr>
          <a:xfrm>
            <a:off x="4615425" y="1583400"/>
            <a:ext cx="2101200" cy="2708700"/>
          </a:xfrm>
          <a:prstGeom prst="roundRect">
            <a:avLst>
              <a:gd fmla="val 9631"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Urbanist"/>
              <a:ea typeface="Urbanist"/>
              <a:cs typeface="Urbanist"/>
              <a:sym typeface="Urbanist"/>
            </a:endParaRPr>
          </a:p>
        </p:txBody>
      </p:sp>
      <p:grpSp>
        <p:nvGrpSpPr>
          <p:cNvPr id="573" name="Google Shape;573;p48"/>
          <p:cNvGrpSpPr/>
          <p:nvPr/>
        </p:nvGrpSpPr>
        <p:grpSpPr>
          <a:xfrm rot="-5400000">
            <a:off x="6398930" y="1725986"/>
            <a:ext cx="204654" cy="205433"/>
            <a:chOff x="259788" y="1923155"/>
            <a:chExt cx="409800" cy="409800"/>
          </a:xfrm>
        </p:grpSpPr>
        <p:sp>
          <p:nvSpPr>
            <p:cNvPr id="574" name="Google Shape;574;p48"/>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Urbanist"/>
                <a:ea typeface="Urbanist"/>
                <a:cs typeface="Urbanist"/>
                <a:sym typeface="Urbanist"/>
              </a:endParaRPr>
            </a:p>
          </p:txBody>
        </p:sp>
        <p:grpSp>
          <p:nvGrpSpPr>
            <p:cNvPr id="575" name="Google Shape;575;p48"/>
            <p:cNvGrpSpPr/>
            <p:nvPr/>
          </p:nvGrpSpPr>
          <p:grpSpPr>
            <a:xfrm>
              <a:off x="362088" y="2093825"/>
              <a:ext cx="205200" cy="102600"/>
              <a:chOff x="498725" y="2069800"/>
              <a:chExt cx="205200" cy="102600"/>
            </a:xfrm>
          </p:grpSpPr>
          <p:cxnSp>
            <p:nvCxnSpPr>
              <p:cNvPr id="576" name="Google Shape;576;p48"/>
              <p:cNvCxnSpPr/>
              <p:nvPr/>
            </p:nvCxnSpPr>
            <p:spPr>
              <a:xfrm>
                <a:off x="498725" y="2069800"/>
                <a:ext cx="102600" cy="102600"/>
              </a:xfrm>
              <a:prstGeom prst="straightConnector1">
                <a:avLst/>
              </a:prstGeom>
              <a:noFill/>
              <a:ln cap="flat" cmpd="sng" w="9525">
                <a:solidFill>
                  <a:schemeClr val="dk2"/>
                </a:solidFill>
                <a:prstDash val="solid"/>
                <a:round/>
                <a:headEnd len="sm" w="sm" type="none"/>
                <a:tailEnd len="sm" w="sm" type="none"/>
              </a:ln>
            </p:spPr>
          </p:cxnSp>
          <p:cxnSp>
            <p:nvCxnSpPr>
              <p:cNvPr id="577" name="Google Shape;577;p48"/>
              <p:cNvCxnSpPr/>
              <p:nvPr/>
            </p:nvCxnSpPr>
            <p:spPr>
              <a:xfrm flipH="1">
                <a:off x="601325" y="2069800"/>
                <a:ext cx="102600" cy="102600"/>
              </a:xfrm>
              <a:prstGeom prst="straightConnector1">
                <a:avLst/>
              </a:prstGeom>
              <a:noFill/>
              <a:ln cap="flat" cmpd="sng" w="9525">
                <a:solidFill>
                  <a:schemeClr val="dk2"/>
                </a:solidFill>
                <a:prstDash val="solid"/>
                <a:round/>
                <a:headEnd len="sm" w="sm" type="none"/>
                <a:tailEnd len="sm" w="sm" type="none"/>
              </a:ln>
            </p:spPr>
          </p:cxnSp>
        </p:grpSp>
      </p:grpSp>
      <p:sp>
        <p:nvSpPr>
          <p:cNvPr id="578" name="Google Shape;578;p48"/>
          <p:cNvSpPr txBox="1"/>
          <p:nvPr>
            <p:ph idx="19" type="title"/>
          </p:nvPr>
        </p:nvSpPr>
        <p:spPr>
          <a:xfrm>
            <a:off x="228600" y="613525"/>
            <a:ext cx="3904500" cy="981900"/>
          </a:xfrm>
          <a:prstGeom prst="rect">
            <a:avLst/>
          </a:prstGeom>
          <a:noFill/>
          <a:ln>
            <a:noFill/>
          </a:ln>
        </p:spPr>
        <p:txBody>
          <a:bodyPr anchorCtr="0" anchor="t" bIns="91425" lIns="0" spcFirstLastPara="1" rIns="91425" wrap="square" tIns="0">
            <a:spAutoFit/>
          </a:bodyPr>
          <a:lstStyle/>
          <a:p>
            <a:pPr indent="0" lvl="0" marL="0" rtl="0" algn="l">
              <a:lnSpc>
                <a:spcPct val="85000"/>
              </a:lnSpc>
              <a:spcBef>
                <a:spcPts val="0"/>
              </a:spcBef>
              <a:spcAft>
                <a:spcPts val="0"/>
              </a:spcAft>
              <a:buSzPts val="3000"/>
              <a:buNone/>
            </a:pPr>
            <a:r>
              <a:rPr lang="en"/>
              <a:t> Best practices and     tips</a:t>
            </a:r>
            <a:endParaRPr/>
          </a:p>
        </p:txBody>
      </p:sp>
      <p:sp>
        <p:nvSpPr>
          <p:cNvPr id="579" name="Google Shape;579;p48"/>
          <p:cNvSpPr txBox="1"/>
          <p:nvPr>
            <p:ph idx="5" type="subTitle"/>
          </p:nvPr>
        </p:nvSpPr>
        <p:spPr>
          <a:xfrm>
            <a:off x="355225" y="1927925"/>
            <a:ext cx="1974600" cy="204600"/>
          </a:xfrm>
          <a:prstGeom prst="rect">
            <a:avLst/>
          </a:prstGeom>
          <a:noFill/>
          <a:ln>
            <a:noFill/>
          </a:ln>
        </p:spPr>
        <p:txBody>
          <a:bodyPr anchorCtr="0" anchor="t" bIns="91425" lIns="0" spcFirstLastPara="1" rIns="91425" wrap="square" tIns="0">
            <a:noAutofit/>
          </a:bodyPr>
          <a:lstStyle/>
          <a:p>
            <a:pPr indent="0" lvl="0" marL="0" rtl="0" algn="l">
              <a:lnSpc>
                <a:spcPct val="85000"/>
              </a:lnSpc>
              <a:spcBef>
                <a:spcPts val="0"/>
              </a:spcBef>
              <a:spcAft>
                <a:spcPts val="0"/>
              </a:spcAft>
              <a:buSzPts val="1200"/>
              <a:buNone/>
            </a:pPr>
            <a:r>
              <a:rPr lang="en"/>
              <a:t>Use strong, unique passwords</a:t>
            </a:r>
            <a:endParaRPr/>
          </a:p>
        </p:txBody>
      </p:sp>
      <p:sp>
        <p:nvSpPr>
          <p:cNvPr id="580" name="Google Shape;580;p48"/>
          <p:cNvSpPr txBox="1"/>
          <p:nvPr>
            <p:ph idx="6" type="body"/>
          </p:nvPr>
        </p:nvSpPr>
        <p:spPr>
          <a:xfrm>
            <a:off x="355225" y="2465025"/>
            <a:ext cx="1826700" cy="1827000"/>
          </a:xfrm>
          <a:prstGeom prst="rect">
            <a:avLst/>
          </a:prstGeom>
          <a:noFill/>
          <a:ln>
            <a:noFill/>
          </a:ln>
        </p:spPr>
        <p:txBody>
          <a:bodyPr anchorCtr="0" anchor="t" bIns="91425" lIns="0" spcFirstLastPara="1" rIns="91425" wrap="square" tIns="0">
            <a:noAutofit/>
          </a:bodyPr>
          <a:lstStyle/>
          <a:p>
            <a:pPr indent="0" lvl="0" marL="0" rtl="0" algn="l">
              <a:lnSpc>
                <a:spcPct val="115000"/>
              </a:lnSpc>
              <a:spcBef>
                <a:spcPts val="0"/>
              </a:spcBef>
              <a:spcAft>
                <a:spcPts val="0"/>
              </a:spcAft>
              <a:buSzPts val="800"/>
              <a:buNone/>
            </a:pPr>
            <a:r>
              <a:rPr lang="en" sz="1100"/>
              <a:t>Avoid reusing passwords across accounts. Use a password manager if needed</a:t>
            </a:r>
            <a:endParaRPr sz="1100"/>
          </a:p>
          <a:p>
            <a:pPr indent="0" lvl="0" marL="0" rtl="0" algn="l">
              <a:lnSpc>
                <a:spcPct val="115000"/>
              </a:lnSpc>
              <a:spcBef>
                <a:spcPts val="0"/>
              </a:spcBef>
              <a:spcAft>
                <a:spcPts val="0"/>
              </a:spcAft>
              <a:buSzPts val="800"/>
              <a:buNone/>
            </a:pPr>
            <a:r>
              <a:t/>
            </a:r>
            <a:endParaRPr sz="1100"/>
          </a:p>
          <a:p>
            <a:pPr indent="0" lvl="0" marL="0" rtl="0" algn="l">
              <a:lnSpc>
                <a:spcPct val="115000"/>
              </a:lnSpc>
              <a:spcBef>
                <a:spcPts val="0"/>
              </a:spcBef>
              <a:spcAft>
                <a:spcPts val="0"/>
              </a:spcAft>
              <a:buSzPts val="800"/>
              <a:buNone/>
            </a:pPr>
            <a:r>
              <a:rPr lang="en" sz="1100"/>
              <a:t>Enable multi-factor authentication (MFA)</a:t>
            </a:r>
            <a:endParaRPr sz="1100"/>
          </a:p>
        </p:txBody>
      </p:sp>
      <p:sp>
        <p:nvSpPr>
          <p:cNvPr id="581" name="Google Shape;581;p48"/>
          <p:cNvSpPr txBox="1"/>
          <p:nvPr>
            <p:ph idx="8" type="subTitle"/>
          </p:nvPr>
        </p:nvSpPr>
        <p:spPr>
          <a:xfrm>
            <a:off x="2550363" y="1927925"/>
            <a:ext cx="1974600" cy="204600"/>
          </a:xfrm>
          <a:prstGeom prst="rect">
            <a:avLst/>
          </a:prstGeom>
          <a:noFill/>
          <a:ln>
            <a:noFill/>
          </a:ln>
        </p:spPr>
        <p:txBody>
          <a:bodyPr anchorCtr="0" anchor="t" bIns="91425" lIns="0" spcFirstLastPara="1" rIns="91425" wrap="square" tIns="0">
            <a:noAutofit/>
          </a:bodyPr>
          <a:lstStyle/>
          <a:p>
            <a:pPr indent="0" lvl="0" marL="0" rtl="0" algn="l">
              <a:lnSpc>
                <a:spcPct val="85000"/>
              </a:lnSpc>
              <a:spcBef>
                <a:spcPts val="0"/>
              </a:spcBef>
              <a:spcAft>
                <a:spcPts val="0"/>
              </a:spcAft>
              <a:buSzPts val="1200"/>
              <a:buNone/>
            </a:pPr>
            <a:r>
              <a:rPr lang="en"/>
              <a:t>Check for HTTPS</a:t>
            </a:r>
            <a:endParaRPr/>
          </a:p>
        </p:txBody>
      </p:sp>
      <p:sp>
        <p:nvSpPr>
          <p:cNvPr id="582" name="Google Shape;582;p48"/>
          <p:cNvSpPr txBox="1"/>
          <p:nvPr>
            <p:ph idx="9" type="body"/>
          </p:nvPr>
        </p:nvSpPr>
        <p:spPr>
          <a:xfrm>
            <a:off x="2543875" y="2465025"/>
            <a:ext cx="1794900" cy="1711200"/>
          </a:xfrm>
          <a:prstGeom prst="rect">
            <a:avLst/>
          </a:prstGeom>
          <a:noFill/>
          <a:ln>
            <a:noFill/>
          </a:ln>
        </p:spPr>
        <p:txBody>
          <a:bodyPr anchorCtr="0" anchor="t" bIns="91425" lIns="0" spcFirstLastPara="1" rIns="91425" wrap="square" tIns="0">
            <a:noAutofit/>
          </a:bodyPr>
          <a:lstStyle/>
          <a:p>
            <a:pPr indent="0" lvl="0" marL="0" rtl="0" algn="l">
              <a:lnSpc>
                <a:spcPct val="115000"/>
              </a:lnSpc>
              <a:spcBef>
                <a:spcPts val="0"/>
              </a:spcBef>
              <a:spcAft>
                <a:spcPts val="0"/>
              </a:spcAft>
              <a:buClr>
                <a:schemeClr val="dk1"/>
              </a:buClr>
              <a:buSzPts val="1100"/>
              <a:buFont typeface="Arial"/>
              <a:buNone/>
            </a:pPr>
            <a:r>
              <a:rPr lang="en" sz="1100"/>
              <a:t>Ensure websites use HTTPS (secure connection) before entering any personal information.</a:t>
            </a:r>
            <a:endParaRPr sz="1100"/>
          </a:p>
          <a:p>
            <a:pPr indent="0" lvl="0" marL="0" rtl="0" algn="l">
              <a:lnSpc>
                <a:spcPct val="115000"/>
              </a:lnSpc>
              <a:spcBef>
                <a:spcPts val="0"/>
              </a:spcBef>
              <a:spcAft>
                <a:spcPts val="0"/>
              </a:spcAft>
              <a:buClr>
                <a:schemeClr val="dk1"/>
              </a:buClr>
              <a:buSzPts val="1100"/>
              <a:buFont typeface="Arial"/>
              <a:buNone/>
            </a:pPr>
            <a:r>
              <a:t/>
            </a:r>
            <a:endParaRPr sz="1000"/>
          </a:p>
          <a:p>
            <a:pPr indent="0" lvl="0" marL="0" rtl="0" algn="l">
              <a:lnSpc>
                <a:spcPct val="115000"/>
              </a:lnSpc>
              <a:spcBef>
                <a:spcPts val="0"/>
              </a:spcBef>
              <a:spcAft>
                <a:spcPts val="0"/>
              </a:spcAft>
              <a:buClr>
                <a:schemeClr val="dk1"/>
              </a:buClr>
              <a:buSzPts val="1100"/>
              <a:buFont typeface="Arial"/>
              <a:buNone/>
            </a:pPr>
            <a:r>
              <a:rPr lang="en" sz="1000"/>
              <a:t>Hover your mouse over links to preview the URL before clicking. Avoid clicking if it  doesn't match the displayed text.</a:t>
            </a:r>
            <a:endParaRPr sz="1000"/>
          </a:p>
        </p:txBody>
      </p:sp>
      <p:sp>
        <p:nvSpPr>
          <p:cNvPr id="583" name="Google Shape;583;p48"/>
          <p:cNvSpPr txBox="1"/>
          <p:nvPr>
            <p:ph idx="14" type="subTitle"/>
          </p:nvPr>
        </p:nvSpPr>
        <p:spPr>
          <a:xfrm>
            <a:off x="4682000" y="1793175"/>
            <a:ext cx="1974600" cy="204600"/>
          </a:xfrm>
          <a:prstGeom prst="rect">
            <a:avLst/>
          </a:prstGeom>
          <a:noFill/>
          <a:ln>
            <a:noFill/>
          </a:ln>
        </p:spPr>
        <p:txBody>
          <a:bodyPr anchorCtr="0" anchor="t" bIns="91425" lIns="0" spcFirstLastPara="1" rIns="91425" wrap="square" tIns="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lt1"/>
                </a:solidFill>
                <a:latin typeface="Arial"/>
                <a:ea typeface="Arial"/>
                <a:cs typeface="Arial"/>
                <a:sym typeface="Arial"/>
              </a:rPr>
              <a:t>D</a:t>
            </a:r>
            <a:r>
              <a:rPr lang="en">
                <a:solidFill>
                  <a:schemeClr val="lt1"/>
                </a:solidFill>
                <a:latin typeface="Arial"/>
                <a:ea typeface="Arial"/>
                <a:cs typeface="Arial"/>
                <a:sym typeface="Arial"/>
              </a:rPr>
              <a:t>on’t share personal info via email</a:t>
            </a:r>
            <a:endParaRPr>
              <a:solidFill>
                <a:schemeClr val="lt1"/>
              </a:solidFill>
              <a:latin typeface="Arial"/>
              <a:ea typeface="Arial"/>
              <a:cs typeface="Arial"/>
              <a:sym typeface="Arial"/>
            </a:endParaRPr>
          </a:p>
          <a:p>
            <a:pPr indent="0" lvl="0" marL="0" rtl="0" algn="l">
              <a:lnSpc>
                <a:spcPct val="85000"/>
              </a:lnSpc>
              <a:spcBef>
                <a:spcPts val="1200"/>
              </a:spcBef>
              <a:spcAft>
                <a:spcPts val="0"/>
              </a:spcAft>
              <a:buClr>
                <a:schemeClr val="dk1"/>
              </a:buClr>
              <a:buSzPts val="1100"/>
              <a:buFont typeface="Arial"/>
              <a:buNone/>
            </a:pPr>
            <a:r>
              <a:t/>
            </a:r>
            <a:endParaRPr/>
          </a:p>
        </p:txBody>
      </p:sp>
      <p:sp>
        <p:nvSpPr>
          <p:cNvPr id="584" name="Google Shape;584;p48"/>
          <p:cNvSpPr txBox="1"/>
          <p:nvPr>
            <p:ph idx="15" type="body"/>
          </p:nvPr>
        </p:nvSpPr>
        <p:spPr>
          <a:xfrm>
            <a:off x="4745400" y="2465025"/>
            <a:ext cx="1826700" cy="477900"/>
          </a:xfrm>
          <a:prstGeom prst="rect">
            <a:avLst/>
          </a:prstGeom>
          <a:noFill/>
          <a:ln>
            <a:noFill/>
          </a:ln>
        </p:spPr>
        <p:txBody>
          <a:bodyPr anchorCtr="0" anchor="t" bIns="91425" lIns="0" spcFirstLastPara="1" rIns="91425" wrap="square" tIns="0">
            <a:noAutofit/>
          </a:bodyPr>
          <a:lstStyle/>
          <a:p>
            <a:pPr indent="0" lvl="0" marL="0" rtl="0" algn="l">
              <a:lnSpc>
                <a:spcPct val="115000"/>
              </a:lnSpc>
              <a:spcBef>
                <a:spcPts val="0"/>
              </a:spcBef>
              <a:spcAft>
                <a:spcPts val="0"/>
              </a:spcAft>
              <a:buClr>
                <a:schemeClr val="dk1"/>
              </a:buClr>
              <a:buSzPts val="1100"/>
              <a:buFont typeface="Arial"/>
              <a:buNone/>
            </a:pPr>
            <a:r>
              <a:rPr lang="en" sz="1100"/>
              <a:t>Legitimate organizations never ask for passwords, PINs, or sensitive info through email.</a:t>
            </a:r>
            <a:endParaRPr sz="1100"/>
          </a:p>
        </p:txBody>
      </p:sp>
      <p:sp>
        <p:nvSpPr>
          <p:cNvPr id="585" name="Google Shape;585;p48"/>
          <p:cNvSpPr txBox="1"/>
          <p:nvPr>
            <p:ph idx="17" type="subTitle"/>
          </p:nvPr>
        </p:nvSpPr>
        <p:spPr>
          <a:xfrm>
            <a:off x="6942275" y="1927925"/>
            <a:ext cx="1974600" cy="204600"/>
          </a:xfrm>
          <a:prstGeom prst="rect">
            <a:avLst/>
          </a:prstGeom>
          <a:noFill/>
          <a:ln>
            <a:noFill/>
          </a:ln>
        </p:spPr>
        <p:txBody>
          <a:bodyPr anchorCtr="0" anchor="t" bIns="91425" lIns="0" spcFirstLastPara="1" rIns="91425" wrap="square" tIns="0">
            <a:noAutofit/>
          </a:bodyPr>
          <a:lstStyle/>
          <a:p>
            <a:pPr indent="0" lvl="0" marL="0" rtl="0" algn="l">
              <a:lnSpc>
                <a:spcPct val="85000"/>
              </a:lnSpc>
              <a:spcBef>
                <a:spcPts val="0"/>
              </a:spcBef>
              <a:spcAft>
                <a:spcPts val="0"/>
              </a:spcAft>
              <a:buSzPts val="1200"/>
              <a:buNone/>
            </a:pPr>
            <a:r>
              <a:rPr lang="en"/>
              <a:t>Update software regularly</a:t>
            </a:r>
            <a:endParaRPr/>
          </a:p>
        </p:txBody>
      </p:sp>
      <p:sp>
        <p:nvSpPr>
          <p:cNvPr id="586" name="Google Shape;586;p48"/>
          <p:cNvSpPr txBox="1"/>
          <p:nvPr>
            <p:ph idx="18" type="body"/>
          </p:nvPr>
        </p:nvSpPr>
        <p:spPr>
          <a:xfrm>
            <a:off x="6942300" y="2465025"/>
            <a:ext cx="1791600" cy="477900"/>
          </a:xfrm>
          <a:prstGeom prst="rect">
            <a:avLst/>
          </a:prstGeom>
          <a:noFill/>
          <a:ln>
            <a:noFill/>
          </a:ln>
        </p:spPr>
        <p:txBody>
          <a:bodyPr anchorCtr="0" anchor="t" bIns="91425" lIns="0" spcFirstLastPara="1" rIns="91425" wrap="square" tIns="0">
            <a:noAutofit/>
          </a:bodyPr>
          <a:lstStyle/>
          <a:p>
            <a:pPr indent="0" lvl="0" marL="0" rtl="0" algn="l">
              <a:lnSpc>
                <a:spcPct val="115000"/>
              </a:lnSpc>
              <a:spcBef>
                <a:spcPts val="0"/>
              </a:spcBef>
              <a:spcAft>
                <a:spcPts val="0"/>
              </a:spcAft>
              <a:buClr>
                <a:schemeClr val="dk1"/>
              </a:buClr>
              <a:buSzPts val="1100"/>
              <a:buFont typeface="Arial"/>
              <a:buNone/>
            </a:pPr>
            <a:r>
              <a:rPr lang="en" sz="1000"/>
              <a:t>Keep your operating system, browser, and antivirus software up to date to patch security holes.</a:t>
            </a:r>
            <a:endParaRPr sz="1000"/>
          </a:p>
        </p:txBody>
      </p:sp>
      <p:sp>
        <p:nvSpPr>
          <p:cNvPr id="587" name="Google Shape;587;p48"/>
          <p:cNvSpPr txBox="1"/>
          <p:nvPr/>
        </p:nvSpPr>
        <p:spPr>
          <a:xfrm>
            <a:off x="355225" y="4710225"/>
            <a:ext cx="8699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Urbanist"/>
                <a:ea typeface="Urbanist"/>
                <a:cs typeface="Urbanist"/>
                <a:sym typeface="Urbanist"/>
              </a:rPr>
              <a:t>Bonus tip</a:t>
            </a:r>
            <a:r>
              <a:rPr b="0" i="0" lang="en" sz="1200" u="none" cap="none" strike="noStrike">
                <a:solidFill>
                  <a:schemeClr val="lt1"/>
                </a:solidFill>
                <a:latin typeface="Urbanist"/>
                <a:ea typeface="Urbanist"/>
                <a:cs typeface="Urbanist"/>
                <a:sym typeface="Urbanist"/>
              </a:rPr>
              <a:t>- </a:t>
            </a:r>
            <a:r>
              <a:rPr b="0" i="0" lang="en" sz="1100" u="none" cap="none" strike="noStrike">
                <a:solidFill>
                  <a:schemeClr val="lt1"/>
                </a:solidFill>
                <a:latin typeface="Arial"/>
                <a:ea typeface="Arial"/>
                <a:cs typeface="Arial"/>
                <a:sym typeface="Arial"/>
              </a:rPr>
              <a:t>Be cautious of urgency, phishing emails often use fear or urgency to rush you into acting.</a:t>
            </a:r>
            <a:endParaRPr b="0" i="0" sz="1200" u="none" cap="none" strike="noStrike">
              <a:solidFill>
                <a:schemeClr val="lt1"/>
              </a:solidFill>
              <a:latin typeface="Urbanist"/>
              <a:ea typeface="Urbanist"/>
              <a:cs typeface="Urbanist"/>
              <a:sym typeface="Urbanis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9"/>
          <p:cNvSpPr txBox="1"/>
          <p:nvPr>
            <p:ph type="title"/>
          </p:nvPr>
        </p:nvSpPr>
        <p:spPr>
          <a:xfrm>
            <a:off x="228600" y="290450"/>
            <a:ext cx="3655800" cy="812700"/>
          </a:xfrm>
          <a:prstGeom prst="rect">
            <a:avLst/>
          </a:prstGeom>
          <a:noFill/>
          <a:ln>
            <a:noFill/>
          </a:ln>
        </p:spPr>
        <p:txBody>
          <a:bodyPr anchorCtr="0" anchor="t" bIns="91425" lIns="0" spcFirstLastPara="1" rIns="91425" wrap="square" tIns="91425">
            <a:spAutoFit/>
          </a:bodyPr>
          <a:lstStyle/>
          <a:p>
            <a:pPr indent="0" lvl="0" marL="0" rtl="0" algn="l">
              <a:lnSpc>
                <a:spcPct val="85000"/>
              </a:lnSpc>
              <a:spcBef>
                <a:spcPts val="0"/>
              </a:spcBef>
              <a:spcAft>
                <a:spcPts val="0"/>
              </a:spcAft>
              <a:buSzPts val="3000"/>
              <a:buNone/>
            </a:pPr>
            <a:r>
              <a:rPr lang="en">
                <a:solidFill>
                  <a:schemeClr val="lt1"/>
                </a:solidFill>
              </a:rPr>
              <a:t>Thank you</a:t>
            </a:r>
            <a:endParaRPr>
              <a:solidFill>
                <a:schemeClr val="lt1"/>
              </a:solidFill>
            </a:endParaRPr>
          </a:p>
        </p:txBody>
      </p:sp>
      <p:sp>
        <p:nvSpPr>
          <p:cNvPr id="593" name="Google Shape;593;p49"/>
          <p:cNvSpPr/>
          <p:nvPr/>
        </p:nvSpPr>
        <p:spPr>
          <a:xfrm>
            <a:off x="228600" y="3299625"/>
            <a:ext cx="847200" cy="228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 Particles">
  <a:themeElements>
    <a:clrScheme name="Simple Light">
      <a:dk1>
        <a:srgbClr val="000000"/>
      </a:dk1>
      <a:lt1>
        <a:srgbClr val="FFFFFF"/>
      </a:lt1>
      <a:dk2>
        <a:srgbClr val="F5F5F5"/>
      </a:dk2>
      <a:lt2>
        <a:srgbClr val="323232"/>
      </a:lt2>
      <a:accent1>
        <a:srgbClr val="434343"/>
      </a:accent1>
      <a:accent2>
        <a:srgbClr val="252525"/>
      </a:accent2>
      <a:accent3>
        <a:srgbClr val="DEFF9A"/>
      </a:accent3>
      <a:accent4>
        <a:srgbClr val="DAFFDE"/>
      </a:accent4>
      <a:accent5>
        <a:srgbClr val="4CDC8B"/>
      </a:accent5>
      <a:accent6>
        <a:srgbClr val="4C7FDC"/>
      </a:accent6>
      <a:hlink>
        <a:srgbClr val="1818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