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73" r:id="rId6"/>
    <p:sldId id="261" r:id="rId7"/>
    <p:sldId id="262" r:id="rId8"/>
    <p:sldId id="264" r:id="rId9"/>
    <p:sldId id="265" r:id="rId10"/>
    <p:sldId id="266" r:id="rId11"/>
    <p:sldId id="270" r:id="rId12"/>
    <p:sldId id="271" r:id="rId13"/>
    <p:sldId id="269" r:id="rId14"/>
    <p:sldId id="267" r:id="rId15"/>
    <p:sldId id="272" r:id="rId16"/>
    <p:sldId id="258" r:id="rId17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58"/>
      </p:cViewPr>
      <p:guideLst>
        <p:guide orient="horz" pos="2160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52.xml"/><Relationship Id="rId7" Type="http://schemas.openxmlformats.org/officeDocument/2006/relationships/image" Target="../media/image15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914400"/>
            <a:ext cx="9799320" cy="1892935"/>
          </a:xfrm>
        </p:spPr>
        <p:txBody>
          <a:bodyPr/>
          <a:lstStyle/>
          <a:p>
            <a:r>
              <a:rPr lang="zh-CN" altLang="en-US"/>
              <a:t>《单片机接口与技术》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80" y="4110990"/>
            <a:ext cx="9799320" cy="237299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4000" b="1" dirty="0"/>
              <a:t>期末答辩题目：电子密码锁</a:t>
            </a:r>
          </a:p>
          <a:p>
            <a:pPr algn="l"/>
            <a:r>
              <a:rPr lang="zh-CN" altLang="en-US" sz="4000" b="1" dirty="0"/>
              <a:t>答辩人：谢航、盛必飞</a:t>
            </a:r>
          </a:p>
          <a:p>
            <a:pPr algn="l"/>
            <a:r>
              <a:rPr lang="zh-CN" altLang="en-US" sz="4000" b="1" dirty="0"/>
              <a:t>指导教师：何勇</a:t>
            </a:r>
          </a:p>
          <a:p>
            <a:pPr algn="l"/>
            <a:r>
              <a:rPr lang="zh-CN" altLang="en-US" sz="4000" b="1" dirty="0"/>
              <a:t>答辩日期：</a:t>
            </a:r>
            <a:r>
              <a:rPr lang="en-US" altLang="zh-CN" sz="4000" b="1" dirty="0"/>
              <a:t>2022/11/30</a:t>
            </a:r>
            <a:endParaRPr lang="zh-CN" altLang="en-US" sz="4000" b="1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63452" y="166184"/>
            <a:ext cx="4106171" cy="8020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蜂鸣器函数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0D0506-69C7-E4B7-B8BE-0C643E8F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06" y="1090612"/>
            <a:ext cx="7369405" cy="56012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5E102-6801-158D-30B8-9CFCA617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706" y="187059"/>
            <a:ext cx="3712588" cy="655624"/>
          </a:xfrm>
        </p:spPr>
        <p:txBody>
          <a:bodyPr>
            <a:normAutofit/>
          </a:bodyPr>
          <a:lstStyle/>
          <a:p>
            <a:r>
              <a:rPr lang="zh-CN" altLang="en-US" dirty="0"/>
              <a:t>修改密码函数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1111F6-5034-7833-706C-C64624A67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69" y="925886"/>
            <a:ext cx="5744066" cy="5901008"/>
          </a:xfrm>
        </p:spPr>
      </p:pic>
    </p:spTree>
    <p:extLst>
      <p:ext uri="{BB962C8B-B14F-4D97-AF65-F5344CB8AC3E}">
        <p14:creationId xmlns:p14="http://schemas.microsoft.com/office/powerpoint/2010/main" val="180286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4623" y="471054"/>
            <a:ext cx="5758757" cy="4618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密码锁核心代码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7A17A3-6CFF-B847-55C6-85F95DC1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5" y="1333658"/>
            <a:ext cx="11007559" cy="54346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206039" y="1118683"/>
            <a:ext cx="5590800" cy="22072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隶书" panose="02010509060101010101" charset="-122"/>
                <a:cs typeface="+mn-lt"/>
                <a:sym typeface="Arial" panose="020B0604020202020204" pitchFamily="34" charset="0"/>
              </a:rPr>
              <a:t>默认密码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123456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，解锁成功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led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灯亮，蜂鸣器打开，输入其他密码解锁失败；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ea typeface="隶书" panose="02010509060101010101" charset="-122"/>
              <a:cs typeface="+mn-lt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ea typeface="隶书" panose="02010509060101010101" charset="-122"/>
              <a:cs typeface="+mn-lt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输入时可以按下删除键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退格。</a:t>
            </a: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177165" y="149860"/>
            <a:ext cx="3428365" cy="68199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>
                <a:sym typeface="+mn-ea"/>
              </a:rPr>
              <a:t>04----</a:t>
            </a:r>
            <a:r>
              <a:rPr lang="zh-CN" altLang="en-US" sz="3600" b="1">
                <a:sym typeface="+mn-ea"/>
              </a:rPr>
              <a:t>成果演示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A9E022-C394-B98C-640F-45E22CB94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163" y="149860"/>
            <a:ext cx="5417988" cy="32525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B41E91-D448-37FE-B345-F33BA8A4C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163" y="3704874"/>
            <a:ext cx="5555722" cy="32786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2F2D65-DA66-4B2E-A01E-43438AE55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132" y="4876781"/>
            <a:ext cx="3019425" cy="1857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8217CC-6AC4-53DC-A037-B1C8DE89A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6858" y="3429000"/>
            <a:ext cx="2847975" cy="1276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7249F0-CDA7-9D42-A954-150104C1ECBF}"/>
              </a:ext>
            </a:extLst>
          </p:cNvPr>
          <p:cNvSpPr txBox="1"/>
          <p:nvPr/>
        </p:nvSpPr>
        <p:spPr>
          <a:xfrm>
            <a:off x="1488141" y="595343"/>
            <a:ext cx="6096000" cy="77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解锁成功后选择更改密码，输入新密码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654321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，确认键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D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后重新输入密码，解锁成功，密码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a typeface="隶书" panose="02010509060101010101" charset="-122"/>
                <a:cs typeface="+mn-lt"/>
                <a:sym typeface="Arial" panose="020B0604020202020204" pitchFamily="34" charset="0"/>
              </a:rPr>
              <a:t>修改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charset="-122"/>
                <a:cs typeface="+mn-lt"/>
                <a:sym typeface="Arial" panose="020B0604020202020204" pitchFamily="34" charset="0"/>
              </a:rPr>
              <a:t>正确；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uFillTx/>
              <a:ea typeface="隶书" panose="02010509060101010101" charset="-122"/>
              <a:cs typeface="+mn-lt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E79695-F3A9-47CA-AC86-F5D24E9D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730" y="2260225"/>
            <a:ext cx="6022382" cy="35489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BBDCE6-230E-3FB6-299C-97D6B93D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859" y="2260225"/>
            <a:ext cx="6365191" cy="40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6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>
                <a:solidFill>
                  <a:srgbClr val="FF0000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75881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6879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设计理念</a:t>
            </a: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5881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75881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575881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cxnSp>
        <p:nvCxnSpPr>
          <p:cNvPr id="38" name="直接连接符 37"/>
          <p:cNvCxnSpPr/>
          <p:nvPr>
            <p:custDataLst>
              <p:tags r:id="rId7"/>
            </p:custDataLst>
          </p:nvPr>
        </p:nvCxnSpPr>
        <p:spPr>
          <a:xfrm>
            <a:off x="586676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7693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7693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288734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86879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实现所用原理图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86879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核心代码展示</a:t>
            </a: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86879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成果演示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01----</a:t>
            </a:r>
            <a:r>
              <a:rPr lang="zh-CN" altLang="en-US"/>
              <a:t>设计理念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2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1.1能设定一组</a:t>
            </a:r>
            <a:r>
              <a:rPr lang="en-US" altLang="zh-CN" sz="28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</a:t>
            </a: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位的数字开启密码（设定初始密码功能）</a:t>
            </a:r>
          </a:p>
          <a:p>
            <a:pPr marL="0" lvl="2" algn="l">
              <a:lnSpc>
                <a:spcPct val="130000"/>
              </a:lnSpc>
              <a:spcAft>
                <a:spcPts val="1000"/>
              </a:spcAft>
              <a:buClrTx/>
              <a:buSzTx/>
              <a:buNone/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1.2用LED小灯代替锁开启显示，输入密码正确，则小灯亮起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蜂鸣器进行鸣叫提醒，</a:t>
            </a:r>
            <a:r>
              <a:rPr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并在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LCD</a:t>
            </a:r>
            <a:r>
              <a:rPr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显示屏显示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:“OPEN!”</a:t>
            </a:r>
            <a:endParaRPr lang="zh-CN" altLang="en-US" sz="28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2" algn="l">
              <a:lnSpc>
                <a:spcPct val="130000"/>
              </a:lnSpc>
              <a:spcAft>
                <a:spcPts val="1000"/>
              </a:spcAft>
              <a:buClrTx/>
              <a:buSzTx/>
              <a:buNone/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1.3如果密码输入错误，在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LCD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显示屏显示：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“Failed!”</a:t>
            </a:r>
            <a:endParaRPr lang="zh-CN" altLang="en-US" sz="28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2" algn="l">
              <a:lnSpc>
                <a:spcPct val="130000"/>
              </a:lnSpc>
              <a:spcAft>
                <a:spcPts val="1000"/>
              </a:spcAft>
              <a:buClrTx/>
              <a:buSzTx/>
              <a:buNone/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1.4.能够实现密码的修改功能：在开锁后，可以按下修改按键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，输入新的密码然后按下确认键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</a:p>
          <a:p>
            <a:pPr marL="0" lvl="2" algn="l">
              <a:lnSpc>
                <a:spcPct val="130000"/>
              </a:lnSpc>
              <a:spcAft>
                <a:spcPts val="1000"/>
              </a:spcAft>
              <a:buClrTx/>
              <a:buSzTx/>
              <a:buNone/>
            </a:pP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1.5.</a:t>
            </a:r>
            <a:r>
              <a:rPr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能够实现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输入密码的回退</a:t>
            </a:r>
            <a:r>
              <a:rPr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功能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键</a:t>
            </a:r>
            <a:r>
              <a:rPr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348E4-1DF7-99CE-B3FD-6CB87491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224" y="-108776"/>
            <a:ext cx="3094024" cy="816988"/>
          </a:xfrm>
        </p:spPr>
        <p:txBody>
          <a:bodyPr>
            <a:normAutofit/>
          </a:bodyPr>
          <a:lstStyle/>
          <a:p>
            <a:r>
              <a:rPr lang="zh-CN" altLang="en-US" dirty="0"/>
              <a:t>逻辑流程图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7A1E8D-1A95-1210-6F8C-AEE687E66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9" y="570746"/>
            <a:ext cx="8486266" cy="6287253"/>
          </a:xfrm>
        </p:spPr>
      </p:pic>
    </p:spTree>
    <p:extLst>
      <p:ext uri="{BB962C8B-B14F-4D97-AF65-F5344CB8AC3E}">
        <p14:creationId xmlns:p14="http://schemas.microsoft.com/office/powerpoint/2010/main" val="100155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产品实物图：</a:t>
            </a:r>
          </a:p>
        </p:txBody>
      </p:sp>
      <p:pic>
        <p:nvPicPr>
          <p:cNvPr id="4" name="图片 3" descr="qq_pic_merged_1669722475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8820" y="1958340"/>
            <a:ext cx="3634740" cy="3246120"/>
          </a:xfrm>
          <a:prstGeom prst="rect">
            <a:avLst/>
          </a:prstGeom>
        </p:spPr>
      </p:pic>
      <p:pic>
        <p:nvPicPr>
          <p:cNvPr id="5" name="图片 4" descr="qq_pic_merged_16697258372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85" y="1125855"/>
            <a:ext cx="3310255" cy="49110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2890" y="187325"/>
            <a:ext cx="4879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ym typeface="+mn-ea"/>
              </a:rPr>
              <a:t>02----</a:t>
            </a:r>
            <a:r>
              <a:rPr lang="zh-CN" altLang="en-US" sz="3600" b="1">
                <a:sym typeface="+mn-ea"/>
              </a:rPr>
              <a:t>原理图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1375" y="1100455"/>
            <a:ext cx="9726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我们设计的原理图如下：</a:t>
            </a:r>
            <a:endParaRPr lang="zh-CN" altLang="en-US"/>
          </a:p>
          <a:p>
            <a:r>
              <a:rPr lang="zh-CN" altLang="en-US">
                <a:sym typeface="+mn-ea"/>
              </a:rPr>
              <a:t>由一个</a:t>
            </a:r>
            <a:r>
              <a:rPr lang="en-US" altLang="zh-CN">
                <a:sym typeface="+mn-ea"/>
              </a:rPr>
              <a:t>8051</a:t>
            </a:r>
            <a:r>
              <a:rPr lang="zh-CN" altLang="en-US">
                <a:sym typeface="+mn-ea"/>
              </a:rPr>
              <a:t>单片机、一个</a:t>
            </a:r>
            <a:r>
              <a:rPr lang="en-US" altLang="zh-CN">
                <a:sym typeface="+mn-ea"/>
              </a:rPr>
              <a:t>4x4</a:t>
            </a:r>
            <a:r>
              <a:rPr lang="zh-CN" altLang="en-US">
                <a:sym typeface="+mn-ea"/>
              </a:rPr>
              <a:t>的矩阵键盘、一个</a:t>
            </a:r>
            <a:r>
              <a:rPr lang="en-US" altLang="zh-CN">
                <a:sym typeface="+mn-ea"/>
              </a:rPr>
              <a:t>led</a:t>
            </a:r>
            <a:r>
              <a:rPr lang="zh-CN" altLang="en-US">
                <a:sym typeface="+mn-ea"/>
              </a:rPr>
              <a:t>小灯、一个蜂鸣器以及</a:t>
            </a:r>
            <a:r>
              <a:rPr lang="en-US" altLang="zh-CN">
                <a:sym typeface="+mn-ea"/>
              </a:rPr>
              <a:t>LCD1602</a:t>
            </a:r>
            <a:r>
              <a:rPr lang="zh-CN" altLang="en-US">
                <a:sym typeface="+mn-ea"/>
              </a:rPr>
              <a:t>液晶显示屏组成。</a:t>
            </a:r>
            <a:endParaRPr lang="zh-CN" altLang="en-US"/>
          </a:p>
        </p:txBody>
      </p:sp>
      <p:pic>
        <p:nvPicPr>
          <p:cNvPr id="9" name="图片 8" descr="QQ图片20221129235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4" y="2021840"/>
            <a:ext cx="9525019" cy="48361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7624" y="336232"/>
            <a:ext cx="3242945" cy="705485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dirty="0"/>
              <a:t>矩阵键盘函数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110" y="105410"/>
            <a:ext cx="3691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ym typeface="+mn-ea"/>
              </a:rPr>
              <a:t>03----</a:t>
            </a:r>
            <a:r>
              <a:rPr lang="zh-CN" altLang="en-US" sz="3200" b="1">
                <a:sym typeface="+mn-ea"/>
              </a:rPr>
              <a:t>核心代码展示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55FCA-36A3-BF6A-A61F-2FCEACAA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946056"/>
            <a:ext cx="7147672" cy="58318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9905" y="914400"/>
            <a:ext cx="5711190" cy="939800"/>
          </a:xfrm>
        </p:spPr>
        <p:txBody>
          <a:bodyPr>
            <a:normAutofit/>
          </a:bodyPr>
          <a:lstStyle/>
          <a:p>
            <a:r>
              <a:rPr lang="en-US" altLang="zh-CN" sz="4000"/>
              <a:t>LCD</a:t>
            </a:r>
            <a:r>
              <a:rPr lang="zh-CN" altLang="en-US" sz="4000"/>
              <a:t>显示器函数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68" y="2168749"/>
            <a:ext cx="3031490" cy="4151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E372B9-FFF3-01F1-814D-A895591A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788" y="2776313"/>
            <a:ext cx="7006612" cy="279076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02710" y="914400"/>
            <a:ext cx="3489960" cy="1041400"/>
          </a:xfrm>
        </p:spPr>
        <p:txBody>
          <a:bodyPr>
            <a:normAutofit/>
          </a:bodyPr>
          <a:lstStyle/>
          <a:p>
            <a:r>
              <a:rPr lang="zh-CN" altLang="en-US"/>
              <a:t>延时函数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62" y="2429883"/>
            <a:ext cx="4442460" cy="3954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FA4B3F-A4D3-6A60-09C3-3671D8CE1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42" y="2471121"/>
            <a:ext cx="4894997" cy="40273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396e3ed-c37c-4a72-9cac-1570e008b945"/>
  <p:tag name="COMMONDATA" val="eyJoZGlkIjoiYWRhNjkxMjE2YWE2MzZjYTViYjg0NWU0YWVlZDczY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0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282</Words>
  <Application>Microsoft Office PowerPoint</Application>
  <PresentationFormat>宽屏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华文中宋</vt:lpstr>
      <vt:lpstr>Arial</vt:lpstr>
      <vt:lpstr>Wingdings</vt:lpstr>
      <vt:lpstr>Office 主题​​</vt:lpstr>
      <vt:lpstr>1_Office 主题​​</vt:lpstr>
      <vt:lpstr>《单片机接口与技术》</vt:lpstr>
      <vt:lpstr>PowerPoint 演示文稿</vt:lpstr>
      <vt:lpstr>01----设计理念</vt:lpstr>
      <vt:lpstr>逻辑流程图</vt:lpstr>
      <vt:lpstr>产品实物图：</vt:lpstr>
      <vt:lpstr>PowerPoint 演示文稿</vt:lpstr>
      <vt:lpstr>矩阵键盘函数</vt:lpstr>
      <vt:lpstr>LCD显示器函数</vt:lpstr>
      <vt:lpstr>延时函数</vt:lpstr>
      <vt:lpstr>蜂鸣器函数</vt:lpstr>
      <vt:lpstr>修改密码函数</vt:lpstr>
      <vt:lpstr>密码锁核心代码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《单片机接口与技术》</dc:title>
  <dc:creator/>
  <cp:lastModifiedBy>谢 航</cp:lastModifiedBy>
  <cp:revision>178</cp:revision>
  <dcterms:created xsi:type="dcterms:W3CDTF">2019-06-19T02:08:00Z</dcterms:created>
  <dcterms:modified xsi:type="dcterms:W3CDTF">2022-12-01T12:52:21Z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F287B9CB6FF644A286EE7D7C818509BB</vt:lpwstr>
  </property>
</Properties>
</file>