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47"/>
  </p:notesMasterIdLst>
  <p:sldIdLst>
    <p:sldId id="256" r:id="rId3"/>
    <p:sldId id="257" r:id="rId4"/>
    <p:sldId id="258" r:id="rId5"/>
    <p:sldId id="259" r:id="rId6"/>
    <p:sldId id="260" r:id="rId7"/>
    <p:sldId id="293" r:id="rId8"/>
    <p:sldId id="294" r:id="rId9"/>
    <p:sldId id="295" r:id="rId10"/>
    <p:sldId id="296" r:id="rId11"/>
    <p:sldId id="298" r:id="rId12"/>
    <p:sldId id="297" r:id="rId13"/>
    <p:sldId id="299"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Lst>
  <p:sldSz cx="9144000" cy="6858000" type="screen4x3"/>
  <p:notesSz cx="6858000" cy="9144000"/>
  <p:embeddedFontLst>
    <p:embeddedFont>
      <p:font typeface="Calibri" panose="020F0502020204030204" pitchFamily="34" charset="0"/>
      <p:regular r:id="rId48"/>
      <p:bold r:id="rId49"/>
      <p:italic r:id="rId50"/>
      <p:boldItalic r:id="rId51"/>
    </p:embeddedFont>
    <p:embeddedFont>
      <p:font typeface="Constantia" panose="02030602050306030303" pitchFamily="18" charset="0"/>
      <p:regular r:id="rId52"/>
      <p:bold r:id="rId53"/>
      <p:italic r:id="rId54"/>
      <p:boldItalic r:id="rId55"/>
    </p:embeddedFont>
    <p:embeddedFont>
      <p:font typeface="Roboto" panose="020B060402020202020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60"/>
  </p:normalViewPr>
  <p:slideViewPr>
    <p:cSldViewPr snapToGrid="0">
      <p:cViewPr>
        <p:scale>
          <a:sx n="81" d="100"/>
          <a:sy n="81" d="100"/>
        </p:scale>
        <p:origin x="9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7.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5.fntdata"/><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6.xml"/><Relationship Id="rId51" Type="http://schemas.openxmlformats.org/officeDocument/2006/relationships/font" Target="fonts/font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youtu.be/7pAXm7WEA2I"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youtu.be/eU6no0EEJM0"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s://youtu.be/CFWwAudXY-o"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 name="Shape 2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Shape 2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u="sng">
                <a:solidFill>
                  <a:srgbClr val="FFFFFF"/>
                </a:solidFill>
                <a:latin typeface="Roboto"/>
                <a:ea typeface="Roboto"/>
                <a:cs typeface="Roboto"/>
                <a:sym typeface="Roboto"/>
                <a:hlinkClick r:id="rId3"/>
              </a:rPr>
              <a:t>https://youtu.be/7pAXm7WEA2I</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70" name="Shape 2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Shape 2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Shape 2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Shape 2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Shape 3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Shape 3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Shape 3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 name="Shape 3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sz="1800" u="sng">
                <a:solidFill>
                  <a:schemeClr val="hlink"/>
                </a:solidFill>
                <a:latin typeface="Roboto"/>
                <a:ea typeface="Roboto"/>
                <a:cs typeface="Roboto"/>
                <a:sym typeface="Roboto"/>
                <a:hlinkClick r:id="rId3"/>
              </a:rPr>
              <a:t>https://youtu.be/eU6no0EEJM0</a:t>
            </a:r>
            <a:r>
              <a:rPr lang="en-US" sz="1800">
                <a:latin typeface="Roboto"/>
                <a:ea typeface="Roboto"/>
                <a:cs typeface="Roboto"/>
                <a:sym typeface="Roboto"/>
              </a:rPr>
              <a:t>					</a:t>
            </a:r>
            <a:r>
              <a:rPr lang="en-US" sz="1800" u="sng">
                <a:solidFill>
                  <a:schemeClr val="hlink"/>
                </a:solidFill>
                <a:latin typeface="Roboto"/>
                <a:ea typeface="Roboto"/>
                <a:cs typeface="Roboto"/>
                <a:sym typeface="Roboto"/>
                <a:hlinkClick r:id="rId4"/>
              </a:rPr>
              <a:t>https://youtu.be/CFWwAudXY-o</a:t>
            </a:r>
            <a:endParaRPr sz="1800">
              <a:latin typeface="Roboto"/>
              <a:ea typeface="Roboto"/>
              <a:cs typeface="Roboto"/>
              <a:sym typeface="Roboto"/>
            </a:endParaRPr>
          </a:p>
          <a:p>
            <a:pPr marL="0" lvl="0" indent="0">
              <a:spcBef>
                <a:spcPts val="0"/>
              </a:spcBef>
              <a:spcAft>
                <a:spcPts val="0"/>
              </a:spcAft>
              <a:buNone/>
            </a:pPr>
            <a:endParaRPr sz="1800">
              <a:latin typeface="Roboto"/>
              <a:ea typeface="Roboto"/>
              <a:cs typeface="Roboto"/>
              <a:sym typeface="Roboto"/>
            </a:endParaRPr>
          </a:p>
        </p:txBody>
      </p:sp>
      <p:sp>
        <p:nvSpPr>
          <p:cNvPr id="351" name="Shape 3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Shape 3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533400" y="1371600"/>
            <a:ext cx="7851648" cy="1828800"/>
          </a:xfrm>
          <a:prstGeom prst="rect">
            <a:avLst/>
          </a:prstGeom>
          <a:noFill/>
          <a:ln>
            <a:noFill/>
          </a:ln>
        </p:spPr>
        <p:txBody>
          <a:bodyPr spcFirstLastPara="1" wrap="square" lIns="91425" tIns="91425" rIns="91425" bIns="91425" anchor="b" anchorCtr="0"/>
          <a:lstStyle>
            <a:lvl1pPr marR="0" lvl="0" algn="r" rtl="0">
              <a:spcBef>
                <a:spcPts val="0"/>
              </a:spcBef>
              <a:spcAft>
                <a:spcPts val="0"/>
              </a:spcAft>
              <a:buClr>
                <a:srgbClr val="4CE0EA"/>
              </a:buClr>
              <a:buSzPts val="5600"/>
              <a:buFont typeface="Calibri"/>
              <a:buNone/>
              <a:defRPr sz="5600" b="1" i="0" u="none" strike="noStrike" cap="none">
                <a:solidFill>
                  <a:srgbClr val="4CE0EA"/>
                </a:solidFill>
                <a:latin typeface="Calibri"/>
                <a:ea typeface="Calibri"/>
                <a:cs typeface="Calibri"/>
                <a:sym typeface="Calibri"/>
              </a:defRPr>
            </a:lvl1pPr>
            <a:lvl2pPr marR="0" lvl="1"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2pPr>
            <a:lvl3pPr marR="0" lvl="2"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3pPr>
            <a:lvl4pPr marR="0" lvl="3"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4pPr>
            <a:lvl5pPr marR="0" lvl="4"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5pPr>
            <a:lvl6pPr marR="0" lvl="5"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9pPr>
          </a:lstStyle>
          <a:p>
            <a:endParaRPr/>
          </a:p>
        </p:txBody>
      </p:sp>
      <p:sp>
        <p:nvSpPr>
          <p:cNvPr id="18" name="Shape 18"/>
          <p:cNvSpPr txBox="1">
            <a:spLocks noGrp="1"/>
          </p:cNvSpPr>
          <p:nvPr>
            <p:ph type="subTitle" idx="1"/>
          </p:nvPr>
        </p:nvSpPr>
        <p:spPr>
          <a:xfrm>
            <a:off x="533400" y="3228536"/>
            <a:ext cx="7854696" cy="1752600"/>
          </a:xfrm>
          <a:prstGeom prst="rect">
            <a:avLst/>
          </a:prstGeom>
          <a:noFill/>
          <a:ln>
            <a:noFill/>
          </a:ln>
        </p:spPr>
        <p:txBody>
          <a:bodyPr spcFirstLastPara="1" wrap="square" lIns="91425" tIns="91425" rIns="91425" bIns="91425" anchor="t" anchorCtr="0"/>
          <a:lstStyle>
            <a:lvl1pPr marR="45720" lvl="0" algn="r" rtl="0">
              <a:spcBef>
                <a:spcPts val="520"/>
              </a:spcBef>
              <a:spcAft>
                <a:spcPts val="0"/>
              </a:spcAft>
              <a:buClr>
                <a:srgbClr val="0BD0D9"/>
              </a:buClr>
              <a:buSzPts val="2470"/>
              <a:buFont typeface="Noto Sans Symbols"/>
              <a:buNone/>
              <a:defRPr sz="2600" b="0" i="0" u="none" strike="noStrike" cap="none">
                <a:solidFill>
                  <a:schemeClr val="lt1"/>
                </a:solidFill>
                <a:latin typeface="Constantia"/>
                <a:ea typeface="Constantia"/>
                <a:cs typeface="Constantia"/>
                <a:sym typeface="Constantia"/>
              </a:defRPr>
            </a:lvl1pPr>
            <a:lvl2pPr marR="0" lvl="1" algn="ctr" rtl="0">
              <a:spcBef>
                <a:spcPts val="480"/>
              </a:spcBef>
              <a:spcAft>
                <a:spcPts val="0"/>
              </a:spcAft>
              <a:buClr>
                <a:schemeClr val="accent1"/>
              </a:buClr>
              <a:buSzPts val="2040"/>
              <a:buFont typeface="Noto Sans Symbols"/>
              <a:buNone/>
              <a:defRPr sz="2400" b="0" i="0" u="none" strike="noStrike" cap="none">
                <a:solidFill>
                  <a:schemeClr val="lt1"/>
                </a:solidFill>
                <a:latin typeface="Constantia"/>
                <a:ea typeface="Constantia"/>
                <a:cs typeface="Constantia"/>
                <a:sym typeface="Constantia"/>
              </a:defRPr>
            </a:lvl2pPr>
            <a:lvl3pPr marR="0" lvl="2" algn="ctr" rtl="0">
              <a:spcBef>
                <a:spcPts val="420"/>
              </a:spcBef>
              <a:spcAft>
                <a:spcPts val="0"/>
              </a:spcAft>
              <a:buClr>
                <a:schemeClr val="accent2"/>
              </a:buClr>
              <a:buSzPts val="1470"/>
              <a:buFont typeface="Noto Sans Symbols"/>
              <a:buNone/>
              <a:defRPr sz="2100" b="0" i="0" u="none" strike="noStrike" cap="none">
                <a:solidFill>
                  <a:schemeClr val="lt1"/>
                </a:solidFill>
                <a:latin typeface="Constantia"/>
                <a:ea typeface="Constantia"/>
                <a:cs typeface="Constantia"/>
                <a:sym typeface="Constantia"/>
              </a:defRPr>
            </a:lvl3pPr>
            <a:lvl4pPr marR="0" lvl="3" algn="ctr" rtl="0">
              <a:spcBef>
                <a:spcPts val="400"/>
              </a:spcBef>
              <a:spcAft>
                <a:spcPts val="0"/>
              </a:spcAft>
              <a:buClr>
                <a:srgbClr val="0BD0D9"/>
              </a:buClr>
              <a:buSzPts val="1300"/>
              <a:buFont typeface="Noto Sans Symbols"/>
              <a:buNone/>
              <a:defRPr sz="2000" b="0" i="0" u="none" strike="noStrike" cap="none">
                <a:solidFill>
                  <a:schemeClr val="lt1"/>
                </a:solidFill>
                <a:latin typeface="Constantia"/>
                <a:ea typeface="Constantia"/>
                <a:cs typeface="Constantia"/>
                <a:sym typeface="Constantia"/>
              </a:defRPr>
            </a:lvl4pPr>
            <a:lvl5pPr marR="0" lvl="4" algn="ctr" rtl="0">
              <a:spcBef>
                <a:spcPts val="400"/>
              </a:spcBef>
              <a:spcAft>
                <a:spcPts val="0"/>
              </a:spcAft>
              <a:buClr>
                <a:srgbClr val="10CF9B"/>
              </a:buClr>
              <a:buSzPts val="1300"/>
              <a:buFont typeface="Noto Sans Symbols"/>
              <a:buNone/>
              <a:defRPr sz="2000" b="0" i="0" u="none" strike="noStrike" cap="none">
                <a:solidFill>
                  <a:schemeClr val="lt1"/>
                </a:solidFill>
                <a:latin typeface="Constantia"/>
                <a:ea typeface="Constantia"/>
                <a:cs typeface="Constantia"/>
                <a:sym typeface="Constantia"/>
              </a:defRPr>
            </a:lvl5pPr>
            <a:lvl6pPr marR="0" lvl="5" algn="ctr" rtl="0">
              <a:spcBef>
                <a:spcPts val="360"/>
              </a:spcBef>
              <a:spcAft>
                <a:spcPts val="0"/>
              </a:spcAft>
              <a:buClr>
                <a:schemeClr val="accent5"/>
              </a:buClr>
              <a:buSzPts val="1440"/>
              <a:buFont typeface="Noto Sans Symbols"/>
              <a:buNone/>
              <a:defRPr sz="1800" b="0" i="0" u="none" strike="noStrike" cap="none">
                <a:solidFill>
                  <a:schemeClr val="lt1"/>
                </a:solidFill>
                <a:latin typeface="Constantia"/>
                <a:ea typeface="Constantia"/>
                <a:cs typeface="Constantia"/>
                <a:sym typeface="Constantia"/>
              </a:defRPr>
            </a:lvl6pPr>
            <a:lvl7pPr marR="0" lvl="6" algn="ctr" rtl="0">
              <a:spcBef>
                <a:spcPts val="320"/>
              </a:spcBef>
              <a:spcAft>
                <a:spcPts val="0"/>
              </a:spcAft>
              <a:buClr>
                <a:schemeClr val="accent6"/>
              </a:buClr>
              <a:buSzPts val="1280"/>
              <a:buFont typeface="Noto Sans Symbols"/>
              <a:buNone/>
              <a:defRPr sz="1600" b="0" i="0" u="none" strike="noStrike" cap="none">
                <a:solidFill>
                  <a:schemeClr val="lt1"/>
                </a:solidFill>
                <a:latin typeface="Constantia"/>
                <a:ea typeface="Constantia"/>
                <a:cs typeface="Constantia"/>
                <a:sym typeface="Constantia"/>
              </a:defRPr>
            </a:lvl7pPr>
            <a:lvl8pPr marR="0" lvl="7" algn="ctr" rtl="0">
              <a:spcBef>
                <a:spcPts val="320"/>
              </a:spcBef>
              <a:spcAft>
                <a:spcPts val="0"/>
              </a:spcAft>
              <a:buClr>
                <a:schemeClr val="lt2"/>
              </a:buClr>
              <a:buSzPts val="1600"/>
              <a:buFont typeface="Constantia"/>
              <a:buNone/>
              <a:defRPr sz="1600" b="0" i="0" u="none" strike="noStrike" cap="none">
                <a:solidFill>
                  <a:schemeClr val="lt1"/>
                </a:solidFill>
                <a:latin typeface="Constantia"/>
                <a:ea typeface="Constantia"/>
                <a:cs typeface="Constantia"/>
                <a:sym typeface="Constantia"/>
              </a:defRPr>
            </a:lvl8pPr>
            <a:lvl9pPr marR="0" lvl="8" algn="ctr" rtl="0">
              <a:spcBef>
                <a:spcPts val="280"/>
              </a:spcBef>
              <a:spcAft>
                <a:spcPts val="0"/>
              </a:spcAft>
              <a:buClr>
                <a:schemeClr val="lt2"/>
              </a:buClr>
              <a:buSzPts val="1400"/>
              <a:buFont typeface="Constantia"/>
              <a:buNone/>
              <a:defRPr sz="1400" b="0" i="0" u="none" strike="noStrike" cap="none">
                <a:solidFill>
                  <a:schemeClr val="lt1"/>
                </a:solidFill>
                <a:latin typeface="Constantia"/>
                <a:ea typeface="Constantia"/>
                <a:cs typeface="Constantia"/>
                <a:sym typeface="Constantia"/>
              </a:defRPr>
            </a:lvl9pPr>
          </a:lstStyle>
          <a:p>
            <a:endParaRPr/>
          </a:p>
        </p:txBody>
      </p:sp>
      <p:sp>
        <p:nvSpPr>
          <p:cNvPr id="19" name="Shape 1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b="0" i="0" u="none" strike="noStrike" cap="none">
                <a:solidFill>
                  <a:srgbClr val="D0E9ED"/>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lt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lt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lt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lt1"/>
                </a:solidFill>
                <a:latin typeface="Arial"/>
                <a:ea typeface="Arial"/>
                <a:cs typeface="Arial"/>
                <a:sym typeface="Arial"/>
              </a:defRPr>
            </a:lvl9pPr>
          </a:lstStyle>
          <a:p>
            <a:endParaRPr/>
          </a:p>
        </p:txBody>
      </p:sp>
      <p:sp>
        <p:nvSpPr>
          <p:cNvPr id="20" name="Shape 20"/>
          <p:cNvSpPr txBox="1">
            <a:spLocks noGrp="1"/>
          </p:cNvSpPr>
          <p:nvPr>
            <p:ph type="ftr" idx="11"/>
          </p:nvPr>
        </p:nvSpPr>
        <p:spPr>
          <a:xfrm>
            <a:off x="2667000" y="6356350"/>
            <a:ext cx="33528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b="0" i="0" u="none" strike="noStrike" cap="none">
                <a:solidFill>
                  <a:srgbClr val="D0E9ED"/>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lt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lt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lt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lt1"/>
                </a:solidFill>
                <a:latin typeface="Arial"/>
                <a:ea typeface="Arial"/>
                <a:cs typeface="Arial"/>
                <a:sym typeface="Arial"/>
              </a:defRPr>
            </a:lvl9pPr>
          </a:lstStyle>
          <a:p>
            <a:endParaRPr/>
          </a:p>
        </p:txBody>
      </p:sp>
      <p:sp>
        <p:nvSpPr>
          <p:cNvPr id="21" name="Shape 2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1200" b="0" i="0" u="none" strike="noStrike" cap="none">
                <a:solidFill>
                  <a:srgbClr val="D0E9ED"/>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D0E9ED"/>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D0E9ED"/>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D0E9ED"/>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D0E9ED"/>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D0E9ED"/>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D0E9ED"/>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D0E9ED"/>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D0E9ED"/>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3"/>
        <p:cNvGrpSpPr/>
        <p:nvPr/>
      </p:nvGrpSpPr>
      <p:grpSpPr>
        <a:xfrm>
          <a:off x="0" y="0"/>
          <a:ext cx="0" cy="0"/>
          <a:chOff x="0" y="0"/>
          <a:chExt cx="0" cy="0"/>
        </a:xfrm>
      </p:grpSpPr>
      <p:sp>
        <p:nvSpPr>
          <p:cNvPr id="84" name="Shape 84"/>
          <p:cNvSpPr/>
          <p:nvPr/>
        </p:nvSpPr>
        <p:spPr>
          <a:xfrm rot="-10380000" flipH="1">
            <a:off x="3165475" y="1108075"/>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ky="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rial"/>
              <a:ea typeface="Arial"/>
              <a:cs typeface="Arial"/>
              <a:sym typeface="Arial"/>
            </a:endParaRPr>
          </a:p>
        </p:txBody>
      </p:sp>
      <p:sp>
        <p:nvSpPr>
          <p:cNvPr id="85" name="Shape 85"/>
          <p:cNvSpPr/>
          <p:nvPr/>
        </p:nvSpPr>
        <p:spPr>
          <a:xfrm rot="-10380000" flipH="1">
            <a:off x="8004175" y="5359400"/>
            <a:ext cx="155575"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rial"/>
              <a:ea typeface="Arial"/>
              <a:cs typeface="Arial"/>
              <a:sym typeface="Arial"/>
            </a:endParaRPr>
          </a:p>
        </p:txBody>
      </p:sp>
      <p:sp>
        <p:nvSpPr>
          <p:cNvPr id="86" name="Shape 86"/>
          <p:cNvSpPr/>
          <p:nvPr/>
        </p:nvSpPr>
        <p:spPr>
          <a:xfrm rot="10800000" flipH="1">
            <a:off x="-9525" y="5816600"/>
            <a:ext cx="9163050" cy="1041400"/>
          </a:xfrm>
          <a:custGeom>
            <a:avLst/>
            <a:gdLst/>
            <a:ahLst/>
            <a:cxnLst/>
            <a:rect l="0" t="0" r="0" b="0"/>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a:solidFill>
                <a:schemeClr val="dk1"/>
              </a:solidFill>
              <a:latin typeface="Constantia"/>
              <a:ea typeface="Constantia"/>
              <a:cs typeface="Constantia"/>
              <a:sym typeface="Constantia"/>
            </a:endParaRPr>
          </a:p>
        </p:txBody>
      </p:sp>
      <p:sp>
        <p:nvSpPr>
          <p:cNvPr id="87" name="Shape 87"/>
          <p:cNvSpPr/>
          <p:nvPr/>
        </p:nvSpPr>
        <p:spPr>
          <a:xfrm rot="10800000" flipH="1">
            <a:off x="4381500" y="6219825"/>
            <a:ext cx="4762500" cy="638175"/>
          </a:xfrm>
          <a:custGeom>
            <a:avLst/>
            <a:gdLst/>
            <a:ahLst/>
            <a:cxnLst/>
            <a:rect l="0" t="0" r="0" b="0"/>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a:solidFill>
                <a:schemeClr val="dk1"/>
              </a:solidFill>
              <a:latin typeface="Constantia"/>
              <a:ea typeface="Constantia"/>
              <a:cs typeface="Constantia"/>
              <a:sym typeface="Constantia"/>
            </a:endParaRPr>
          </a:p>
        </p:txBody>
      </p:sp>
      <p:sp>
        <p:nvSpPr>
          <p:cNvPr id="88" name="Shape 88"/>
          <p:cNvSpPr txBox="1">
            <a:spLocks noGrp="1"/>
          </p:cNvSpPr>
          <p:nvPr>
            <p:ph type="title"/>
          </p:nvPr>
        </p:nvSpPr>
        <p:spPr>
          <a:xfrm>
            <a:off x="609600" y="1176996"/>
            <a:ext cx="2212848" cy="1582621"/>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2"/>
              </a:buClr>
              <a:buSzPts val="2000"/>
              <a:buFont typeface="Calibri"/>
              <a:buNone/>
              <a:defRPr sz="2000" b="1"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2pPr>
            <a:lvl3pPr marR="0" lvl="2"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3pPr>
            <a:lvl4pPr marR="0" lvl="3"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4pPr>
            <a:lvl5pPr marR="0" lvl="4"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89" name="Shape 89"/>
          <p:cNvSpPr txBox="1">
            <a:spLocks noGrp="1"/>
          </p:cNvSpPr>
          <p:nvPr>
            <p:ph type="body" idx="1"/>
          </p:nvPr>
        </p:nvSpPr>
        <p:spPr>
          <a:xfrm>
            <a:off x="609600" y="2828785"/>
            <a:ext cx="2209800" cy="2179320"/>
          </a:xfrm>
          <a:prstGeom prst="rect">
            <a:avLst/>
          </a:prstGeom>
          <a:noFill/>
          <a:ln>
            <a:noFill/>
          </a:ln>
        </p:spPr>
        <p:txBody>
          <a:bodyPr spcFirstLastPara="1" wrap="square" lIns="91425" tIns="91425" rIns="91425" bIns="91425" anchor="t" anchorCtr="0"/>
          <a:lstStyle>
            <a:lvl1pPr marL="457200" marR="0" lvl="0" indent="-228600" algn="l" rtl="0">
              <a:spcBef>
                <a:spcPts val="250"/>
              </a:spcBef>
              <a:spcAft>
                <a:spcPts val="0"/>
              </a:spcAft>
              <a:buClr>
                <a:srgbClr val="0BD0D9"/>
              </a:buClr>
              <a:buSzPts val="1235"/>
              <a:buFont typeface="Noto Sans Symbols"/>
              <a:buNone/>
              <a:defRPr sz="1300" b="0" i="0" u="none" strike="noStrike" cap="none">
                <a:solidFill>
                  <a:schemeClr val="dk1"/>
                </a:solidFill>
                <a:latin typeface="Constantia"/>
                <a:ea typeface="Constantia"/>
                <a:cs typeface="Constantia"/>
                <a:sym typeface="Constantia"/>
              </a:defRPr>
            </a:lvl1pPr>
            <a:lvl2pPr marL="914400" marR="0" lvl="1" indent="-293369" algn="l" rtl="0">
              <a:spcBef>
                <a:spcPts val="240"/>
              </a:spcBef>
              <a:spcAft>
                <a:spcPts val="0"/>
              </a:spcAft>
              <a:buClr>
                <a:schemeClr val="accent1"/>
              </a:buClr>
              <a:buSzPts val="1020"/>
              <a:buFont typeface="Noto Sans Symbols"/>
              <a:buChar char="●"/>
              <a:defRPr sz="1200" b="0" i="0" u="none" strike="noStrike" cap="none">
                <a:solidFill>
                  <a:schemeClr val="dk1"/>
                </a:solidFill>
                <a:latin typeface="Constantia"/>
                <a:ea typeface="Constantia"/>
                <a:cs typeface="Constantia"/>
                <a:sym typeface="Constantia"/>
              </a:defRPr>
            </a:lvl2pPr>
            <a:lvl3pPr marL="1371600" marR="0" lvl="2" indent="-273050" algn="l" rtl="0">
              <a:spcBef>
                <a:spcPts val="200"/>
              </a:spcBef>
              <a:spcAft>
                <a:spcPts val="0"/>
              </a:spcAft>
              <a:buClr>
                <a:schemeClr val="accent2"/>
              </a:buClr>
              <a:buSzPts val="700"/>
              <a:buFont typeface="Noto Sans Symbols"/>
              <a:buChar char="●"/>
              <a:defRPr sz="1000" b="0" i="0" u="none" strike="noStrike" cap="none">
                <a:solidFill>
                  <a:schemeClr val="dk1"/>
                </a:solidFill>
                <a:latin typeface="Constantia"/>
                <a:ea typeface="Constantia"/>
                <a:cs typeface="Constantia"/>
                <a:sym typeface="Constantia"/>
              </a:defRPr>
            </a:lvl3pPr>
            <a:lvl4pPr marL="1828800" marR="0" lvl="3" indent="-265747" algn="l" rtl="0">
              <a:spcBef>
                <a:spcPts val="180"/>
              </a:spcBef>
              <a:spcAft>
                <a:spcPts val="0"/>
              </a:spcAft>
              <a:buClr>
                <a:srgbClr val="0BD0D9"/>
              </a:buClr>
              <a:buSzPts val="585"/>
              <a:buFont typeface="Noto Sans Symbols"/>
              <a:buChar char="●"/>
              <a:defRPr sz="900" b="0" i="0" u="none" strike="noStrike" cap="none">
                <a:solidFill>
                  <a:schemeClr val="dk1"/>
                </a:solidFill>
                <a:latin typeface="Constantia"/>
                <a:ea typeface="Constantia"/>
                <a:cs typeface="Constantia"/>
                <a:sym typeface="Constantia"/>
              </a:defRPr>
            </a:lvl4pPr>
            <a:lvl5pPr marL="2286000" marR="0" lvl="4" indent="-265747" algn="l" rtl="0">
              <a:spcBef>
                <a:spcPts val="180"/>
              </a:spcBef>
              <a:spcAft>
                <a:spcPts val="0"/>
              </a:spcAft>
              <a:buClr>
                <a:srgbClr val="10CF9B"/>
              </a:buClr>
              <a:buSzPts val="585"/>
              <a:buFont typeface="Noto Sans Symbols"/>
              <a:buChar char="●"/>
              <a:defRPr sz="9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90" name="Shape 90"/>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91425" rIns="91425" bIns="91425" anchor="t" anchorCtr="0"/>
          <a:lstStyle>
            <a:lvl1pPr marR="0" lvl="0" algn="l" rtl="0">
              <a:spcBef>
                <a:spcPts val="640"/>
              </a:spcBef>
              <a:spcAft>
                <a:spcPts val="0"/>
              </a:spcAft>
              <a:buClr>
                <a:srgbClr val="0BD0D9"/>
              </a:buClr>
              <a:buSzPts val="3040"/>
              <a:buFont typeface="Noto Sans Symbols"/>
              <a:buNone/>
              <a:defRPr sz="3200" b="0" i="0" u="none" strike="noStrike" cap="none">
                <a:solidFill>
                  <a:schemeClr val="dk1"/>
                </a:solidFill>
                <a:latin typeface="Constantia"/>
                <a:ea typeface="Constantia"/>
                <a:cs typeface="Constantia"/>
                <a:sym typeface="Constantia"/>
              </a:defRPr>
            </a:lvl1pPr>
            <a:lvl2pPr marR="0" lvl="1"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R="0" lvl="2"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R="0" lvl="3" algn="l" rtl="0">
              <a:spcBef>
                <a:spcPts val="400"/>
              </a:spcBef>
              <a:spcAft>
                <a:spcPts val="0"/>
              </a:spcAft>
              <a:buClr>
                <a:srgbClr val="0BD0D9"/>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R="0" lvl="4" algn="l" rtl="0">
              <a:spcBef>
                <a:spcPts val="400"/>
              </a:spcBef>
              <a:spcAft>
                <a:spcPts val="0"/>
              </a:spcAft>
              <a:buClr>
                <a:srgbClr val="10CF9B"/>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R="0" lvl="5"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R="0" lvl="6"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R="0" lvl="7"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R="0" lvl="8"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91" name="Shape 9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a:solidFill>
                  <a:srgbClr val="035C75"/>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92" name="Shape 92"/>
          <p:cNvSpPr txBox="1">
            <a:spLocks noGrp="1"/>
          </p:cNvSpPr>
          <p:nvPr>
            <p:ph type="ftr" idx="11"/>
          </p:nvPr>
        </p:nvSpPr>
        <p:spPr>
          <a:xfrm>
            <a:off x="2667000" y="6356350"/>
            <a:ext cx="33528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a:solidFill>
                  <a:srgbClr val="035C75"/>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93" name="Shape 93"/>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1200">
                <a:solidFill>
                  <a:srgbClr val="035C75"/>
                </a:solidFill>
                <a:latin typeface="Arial"/>
                <a:ea typeface="Arial"/>
                <a:cs typeface="Arial"/>
                <a:sym typeface="Arial"/>
              </a:defRPr>
            </a:lvl1pPr>
            <a:lvl2pPr marL="0" marR="0" lvl="1" indent="0" algn="r" rtl="0">
              <a:spcBef>
                <a:spcPts val="0"/>
              </a:spcBef>
              <a:spcAft>
                <a:spcPts val="0"/>
              </a:spcAft>
              <a:buNone/>
              <a:defRPr sz="1200">
                <a:solidFill>
                  <a:srgbClr val="035C75"/>
                </a:solidFill>
                <a:latin typeface="Arial"/>
                <a:ea typeface="Arial"/>
                <a:cs typeface="Arial"/>
                <a:sym typeface="Arial"/>
              </a:defRPr>
            </a:lvl2pPr>
            <a:lvl3pPr marL="0" marR="0" lvl="2" indent="0" algn="r" rtl="0">
              <a:spcBef>
                <a:spcPts val="0"/>
              </a:spcBef>
              <a:spcAft>
                <a:spcPts val="0"/>
              </a:spcAft>
              <a:buNone/>
              <a:defRPr sz="1200">
                <a:solidFill>
                  <a:srgbClr val="035C75"/>
                </a:solidFill>
                <a:latin typeface="Arial"/>
                <a:ea typeface="Arial"/>
                <a:cs typeface="Arial"/>
                <a:sym typeface="Arial"/>
              </a:defRPr>
            </a:lvl3pPr>
            <a:lvl4pPr marL="0" marR="0" lvl="3" indent="0" algn="r" rtl="0">
              <a:spcBef>
                <a:spcPts val="0"/>
              </a:spcBef>
              <a:spcAft>
                <a:spcPts val="0"/>
              </a:spcAft>
              <a:buNone/>
              <a:defRPr sz="1200">
                <a:solidFill>
                  <a:srgbClr val="035C75"/>
                </a:solidFill>
                <a:latin typeface="Arial"/>
                <a:ea typeface="Arial"/>
                <a:cs typeface="Arial"/>
                <a:sym typeface="Arial"/>
              </a:defRPr>
            </a:lvl4pPr>
            <a:lvl5pPr marL="0" marR="0" lvl="4" indent="0" algn="r" rtl="0">
              <a:spcBef>
                <a:spcPts val="0"/>
              </a:spcBef>
              <a:spcAft>
                <a:spcPts val="0"/>
              </a:spcAft>
              <a:buNone/>
              <a:defRPr sz="1200">
                <a:solidFill>
                  <a:srgbClr val="035C75"/>
                </a:solidFill>
                <a:latin typeface="Arial"/>
                <a:ea typeface="Arial"/>
                <a:cs typeface="Arial"/>
                <a:sym typeface="Arial"/>
              </a:defRPr>
            </a:lvl5pPr>
            <a:lvl6pPr marL="0" marR="0" lvl="5" indent="0" algn="r" rtl="0">
              <a:spcBef>
                <a:spcPts val="0"/>
              </a:spcBef>
              <a:spcAft>
                <a:spcPts val="0"/>
              </a:spcAft>
              <a:buNone/>
              <a:defRPr sz="1200">
                <a:solidFill>
                  <a:srgbClr val="035C75"/>
                </a:solidFill>
                <a:latin typeface="Arial"/>
                <a:ea typeface="Arial"/>
                <a:cs typeface="Arial"/>
                <a:sym typeface="Arial"/>
              </a:defRPr>
            </a:lvl6pPr>
            <a:lvl7pPr marL="0" marR="0" lvl="6" indent="0" algn="r" rtl="0">
              <a:spcBef>
                <a:spcPts val="0"/>
              </a:spcBef>
              <a:spcAft>
                <a:spcPts val="0"/>
              </a:spcAft>
              <a:buNone/>
              <a:defRPr sz="1200">
                <a:solidFill>
                  <a:srgbClr val="035C75"/>
                </a:solidFill>
                <a:latin typeface="Arial"/>
                <a:ea typeface="Arial"/>
                <a:cs typeface="Arial"/>
                <a:sym typeface="Arial"/>
              </a:defRPr>
            </a:lvl7pPr>
            <a:lvl8pPr marL="0" marR="0" lvl="7" indent="0" algn="r" rtl="0">
              <a:spcBef>
                <a:spcPts val="0"/>
              </a:spcBef>
              <a:spcAft>
                <a:spcPts val="0"/>
              </a:spcAft>
              <a:buNone/>
              <a:defRPr sz="1200">
                <a:solidFill>
                  <a:srgbClr val="035C75"/>
                </a:solidFill>
                <a:latin typeface="Arial"/>
                <a:ea typeface="Arial"/>
                <a:cs typeface="Arial"/>
                <a:sym typeface="Arial"/>
              </a:defRPr>
            </a:lvl8pPr>
            <a:lvl9pPr marL="0" marR="0" lvl="8" indent="0" algn="r" rtl="0">
              <a:spcBef>
                <a:spcPts val="0"/>
              </a:spcBef>
              <a:spcAft>
                <a:spcPts val="0"/>
              </a:spcAft>
              <a:buNone/>
              <a:defRPr sz="1200">
                <a:solidFill>
                  <a:srgbClr val="035C75"/>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704850"/>
            <a:ext cx="8229600" cy="11430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2pPr>
            <a:lvl3pPr marR="0" lvl="2"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3pPr>
            <a:lvl4pPr marR="0" lvl="3"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4pPr>
            <a:lvl5pPr marR="0" lvl="4"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96" name="Shape 96"/>
          <p:cNvSpPr txBox="1">
            <a:spLocks noGrp="1"/>
          </p:cNvSpPr>
          <p:nvPr>
            <p:ph type="body" idx="1"/>
          </p:nvPr>
        </p:nvSpPr>
        <p:spPr>
          <a:xfrm rot="5400000">
            <a:off x="2377281" y="15081"/>
            <a:ext cx="4389437" cy="8229600"/>
          </a:xfrm>
          <a:prstGeom prst="rect">
            <a:avLst/>
          </a:prstGeom>
          <a:noFill/>
          <a:ln>
            <a:noFill/>
          </a:ln>
        </p:spPr>
        <p:txBody>
          <a:bodyPr spcFirstLastPara="1" wrap="square" lIns="91425" tIns="91425" rIns="91425" bIns="91425" anchor="t" anchorCtr="0"/>
          <a:lstStyle>
            <a:lvl1pPr marL="457200" marR="0" lvl="0" indent="-385445" algn="l" rtl="0">
              <a:spcBef>
                <a:spcPts val="520"/>
              </a:spcBef>
              <a:spcAft>
                <a:spcPts val="0"/>
              </a:spcAft>
              <a:buClr>
                <a:srgbClr val="0BD0D9"/>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rgbClr val="0BD0D9"/>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rgbClr val="10CF9B"/>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97" name="Shape 9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a:solidFill>
                  <a:srgbClr val="035C75"/>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98" name="Shape 98"/>
          <p:cNvSpPr txBox="1">
            <a:spLocks noGrp="1"/>
          </p:cNvSpPr>
          <p:nvPr>
            <p:ph type="ftr" idx="11"/>
          </p:nvPr>
        </p:nvSpPr>
        <p:spPr>
          <a:xfrm>
            <a:off x="2667000" y="6356350"/>
            <a:ext cx="33528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a:solidFill>
                  <a:srgbClr val="035C75"/>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99" name="Shape 9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1200">
                <a:solidFill>
                  <a:srgbClr val="035C75"/>
                </a:solidFill>
                <a:latin typeface="Arial"/>
                <a:ea typeface="Arial"/>
                <a:cs typeface="Arial"/>
                <a:sym typeface="Arial"/>
              </a:defRPr>
            </a:lvl1pPr>
            <a:lvl2pPr marL="0" marR="0" lvl="1" indent="0" algn="r" rtl="0">
              <a:spcBef>
                <a:spcPts val="0"/>
              </a:spcBef>
              <a:spcAft>
                <a:spcPts val="0"/>
              </a:spcAft>
              <a:buNone/>
              <a:defRPr sz="1200">
                <a:solidFill>
                  <a:srgbClr val="035C75"/>
                </a:solidFill>
                <a:latin typeface="Arial"/>
                <a:ea typeface="Arial"/>
                <a:cs typeface="Arial"/>
                <a:sym typeface="Arial"/>
              </a:defRPr>
            </a:lvl2pPr>
            <a:lvl3pPr marL="0" marR="0" lvl="2" indent="0" algn="r" rtl="0">
              <a:spcBef>
                <a:spcPts val="0"/>
              </a:spcBef>
              <a:spcAft>
                <a:spcPts val="0"/>
              </a:spcAft>
              <a:buNone/>
              <a:defRPr sz="1200">
                <a:solidFill>
                  <a:srgbClr val="035C75"/>
                </a:solidFill>
                <a:latin typeface="Arial"/>
                <a:ea typeface="Arial"/>
                <a:cs typeface="Arial"/>
                <a:sym typeface="Arial"/>
              </a:defRPr>
            </a:lvl3pPr>
            <a:lvl4pPr marL="0" marR="0" lvl="3" indent="0" algn="r" rtl="0">
              <a:spcBef>
                <a:spcPts val="0"/>
              </a:spcBef>
              <a:spcAft>
                <a:spcPts val="0"/>
              </a:spcAft>
              <a:buNone/>
              <a:defRPr sz="1200">
                <a:solidFill>
                  <a:srgbClr val="035C75"/>
                </a:solidFill>
                <a:latin typeface="Arial"/>
                <a:ea typeface="Arial"/>
                <a:cs typeface="Arial"/>
                <a:sym typeface="Arial"/>
              </a:defRPr>
            </a:lvl4pPr>
            <a:lvl5pPr marL="0" marR="0" lvl="4" indent="0" algn="r" rtl="0">
              <a:spcBef>
                <a:spcPts val="0"/>
              </a:spcBef>
              <a:spcAft>
                <a:spcPts val="0"/>
              </a:spcAft>
              <a:buNone/>
              <a:defRPr sz="1200">
                <a:solidFill>
                  <a:srgbClr val="035C75"/>
                </a:solidFill>
                <a:latin typeface="Arial"/>
                <a:ea typeface="Arial"/>
                <a:cs typeface="Arial"/>
                <a:sym typeface="Arial"/>
              </a:defRPr>
            </a:lvl5pPr>
            <a:lvl6pPr marL="0" marR="0" lvl="5" indent="0" algn="r" rtl="0">
              <a:spcBef>
                <a:spcPts val="0"/>
              </a:spcBef>
              <a:spcAft>
                <a:spcPts val="0"/>
              </a:spcAft>
              <a:buNone/>
              <a:defRPr sz="1200">
                <a:solidFill>
                  <a:srgbClr val="035C75"/>
                </a:solidFill>
                <a:latin typeface="Arial"/>
                <a:ea typeface="Arial"/>
                <a:cs typeface="Arial"/>
                <a:sym typeface="Arial"/>
              </a:defRPr>
            </a:lvl6pPr>
            <a:lvl7pPr marL="0" marR="0" lvl="6" indent="0" algn="r" rtl="0">
              <a:spcBef>
                <a:spcPts val="0"/>
              </a:spcBef>
              <a:spcAft>
                <a:spcPts val="0"/>
              </a:spcAft>
              <a:buNone/>
              <a:defRPr sz="1200">
                <a:solidFill>
                  <a:srgbClr val="035C75"/>
                </a:solidFill>
                <a:latin typeface="Arial"/>
                <a:ea typeface="Arial"/>
                <a:cs typeface="Arial"/>
                <a:sym typeface="Arial"/>
              </a:defRPr>
            </a:lvl7pPr>
            <a:lvl8pPr marL="0" marR="0" lvl="7" indent="0" algn="r" rtl="0">
              <a:spcBef>
                <a:spcPts val="0"/>
              </a:spcBef>
              <a:spcAft>
                <a:spcPts val="0"/>
              </a:spcAft>
              <a:buNone/>
              <a:defRPr sz="1200">
                <a:solidFill>
                  <a:srgbClr val="035C75"/>
                </a:solidFill>
                <a:latin typeface="Arial"/>
                <a:ea typeface="Arial"/>
                <a:cs typeface="Arial"/>
                <a:sym typeface="Arial"/>
              </a:defRPr>
            </a:lvl8pPr>
            <a:lvl9pPr marL="0" marR="0" lvl="8" indent="0" algn="r" rtl="0">
              <a:spcBef>
                <a:spcPts val="0"/>
              </a:spcBef>
              <a:spcAft>
                <a:spcPts val="0"/>
              </a:spcAft>
              <a:buNone/>
              <a:defRPr sz="1200">
                <a:solidFill>
                  <a:srgbClr val="035C75"/>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rot="5400000">
            <a:off x="5052218" y="2491583"/>
            <a:ext cx="5211763" cy="20574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2pPr>
            <a:lvl3pPr marR="0" lvl="2"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3pPr>
            <a:lvl4pPr marR="0" lvl="3"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4pPr>
            <a:lvl5pPr marR="0" lvl="4"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102" name="Shape 102"/>
          <p:cNvSpPr txBox="1">
            <a:spLocks noGrp="1"/>
          </p:cNvSpPr>
          <p:nvPr>
            <p:ph type="body" idx="1"/>
          </p:nvPr>
        </p:nvSpPr>
        <p:spPr>
          <a:xfrm rot="5400000">
            <a:off x="861219" y="510383"/>
            <a:ext cx="5211763" cy="6019800"/>
          </a:xfrm>
          <a:prstGeom prst="rect">
            <a:avLst/>
          </a:prstGeom>
          <a:noFill/>
          <a:ln>
            <a:noFill/>
          </a:ln>
        </p:spPr>
        <p:txBody>
          <a:bodyPr spcFirstLastPara="1" wrap="square" lIns="91425" tIns="91425" rIns="91425" bIns="91425" anchor="t" anchorCtr="0"/>
          <a:lstStyle>
            <a:lvl1pPr marL="457200" marR="0" lvl="0" indent="-385445" algn="l" rtl="0">
              <a:spcBef>
                <a:spcPts val="520"/>
              </a:spcBef>
              <a:spcAft>
                <a:spcPts val="0"/>
              </a:spcAft>
              <a:buClr>
                <a:srgbClr val="0BD0D9"/>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rgbClr val="0BD0D9"/>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rgbClr val="10CF9B"/>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03" name="Shape 10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a:solidFill>
                  <a:srgbClr val="035C75"/>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04" name="Shape 104"/>
          <p:cNvSpPr txBox="1">
            <a:spLocks noGrp="1"/>
          </p:cNvSpPr>
          <p:nvPr>
            <p:ph type="ftr" idx="11"/>
          </p:nvPr>
        </p:nvSpPr>
        <p:spPr>
          <a:xfrm>
            <a:off x="2667000" y="6356350"/>
            <a:ext cx="33528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a:solidFill>
                  <a:srgbClr val="035C75"/>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05" name="Shape 10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1200">
                <a:solidFill>
                  <a:srgbClr val="035C75"/>
                </a:solidFill>
                <a:latin typeface="Arial"/>
                <a:ea typeface="Arial"/>
                <a:cs typeface="Arial"/>
                <a:sym typeface="Arial"/>
              </a:defRPr>
            </a:lvl1pPr>
            <a:lvl2pPr marL="0" marR="0" lvl="1" indent="0" algn="r" rtl="0">
              <a:spcBef>
                <a:spcPts val="0"/>
              </a:spcBef>
              <a:spcAft>
                <a:spcPts val="0"/>
              </a:spcAft>
              <a:buNone/>
              <a:defRPr sz="1200">
                <a:solidFill>
                  <a:srgbClr val="035C75"/>
                </a:solidFill>
                <a:latin typeface="Arial"/>
                <a:ea typeface="Arial"/>
                <a:cs typeface="Arial"/>
                <a:sym typeface="Arial"/>
              </a:defRPr>
            </a:lvl2pPr>
            <a:lvl3pPr marL="0" marR="0" lvl="2" indent="0" algn="r" rtl="0">
              <a:spcBef>
                <a:spcPts val="0"/>
              </a:spcBef>
              <a:spcAft>
                <a:spcPts val="0"/>
              </a:spcAft>
              <a:buNone/>
              <a:defRPr sz="1200">
                <a:solidFill>
                  <a:srgbClr val="035C75"/>
                </a:solidFill>
                <a:latin typeface="Arial"/>
                <a:ea typeface="Arial"/>
                <a:cs typeface="Arial"/>
                <a:sym typeface="Arial"/>
              </a:defRPr>
            </a:lvl3pPr>
            <a:lvl4pPr marL="0" marR="0" lvl="3" indent="0" algn="r" rtl="0">
              <a:spcBef>
                <a:spcPts val="0"/>
              </a:spcBef>
              <a:spcAft>
                <a:spcPts val="0"/>
              </a:spcAft>
              <a:buNone/>
              <a:defRPr sz="1200">
                <a:solidFill>
                  <a:srgbClr val="035C75"/>
                </a:solidFill>
                <a:latin typeface="Arial"/>
                <a:ea typeface="Arial"/>
                <a:cs typeface="Arial"/>
                <a:sym typeface="Arial"/>
              </a:defRPr>
            </a:lvl4pPr>
            <a:lvl5pPr marL="0" marR="0" lvl="4" indent="0" algn="r" rtl="0">
              <a:spcBef>
                <a:spcPts val="0"/>
              </a:spcBef>
              <a:spcAft>
                <a:spcPts val="0"/>
              </a:spcAft>
              <a:buNone/>
              <a:defRPr sz="1200">
                <a:solidFill>
                  <a:srgbClr val="035C75"/>
                </a:solidFill>
                <a:latin typeface="Arial"/>
                <a:ea typeface="Arial"/>
                <a:cs typeface="Arial"/>
                <a:sym typeface="Arial"/>
              </a:defRPr>
            </a:lvl5pPr>
            <a:lvl6pPr marL="0" marR="0" lvl="5" indent="0" algn="r" rtl="0">
              <a:spcBef>
                <a:spcPts val="0"/>
              </a:spcBef>
              <a:spcAft>
                <a:spcPts val="0"/>
              </a:spcAft>
              <a:buNone/>
              <a:defRPr sz="1200">
                <a:solidFill>
                  <a:srgbClr val="035C75"/>
                </a:solidFill>
                <a:latin typeface="Arial"/>
                <a:ea typeface="Arial"/>
                <a:cs typeface="Arial"/>
                <a:sym typeface="Arial"/>
              </a:defRPr>
            </a:lvl6pPr>
            <a:lvl7pPr marL="0" marR="0" lvl="6" indent="0" algn="r" rtl="0">
              <a:spcBef>
                <a:spcPts val="0"/>
              </a:spcBef>
              <a:spcAft>
                <a:spcPts val="0"/>
              </a:spcAft>
              <a:buNone/>
              <a:defRPr sz="1200">
                <a:solidFill>
                  <a:srgbClr val="035C75"/>
                </a:solidFill>
                <a:latin typeface="Arial"/>
                <a:ea typeface="Arial"/>
                <a:cs typeface="Arial"/>
                <a:sym typeface="Arial"/>
              </a:defRPr>
            </a:lvl7pPr>
            <a:lvl8pPr marL="0" marR="0" lvl="7" indent="0" algn="r" rtl="0">
              <a:spcBef>
                <a:spcPts val="0"/>
              </a:spcBef>
              <a:spcAft>
                <a:spcPts val="0"/>
              </a:spcAft>
              <a:buNone/>
              <a:defRPr sz="1200">
                <a:solidFill>
                  <a:srgbClr val="035C75"/>
                </a:solidFill>
                <a:latin typeface="Arial"/>
                <a:ea typeface="Arial"/>
                <a:cs typeface="Arial"/>
                <a:sym typeface="Arial"/>
              </a:defRPr>
            </a:lvl8pPr>
            <a:lvl9pPr marL="0" marR="0" lvl="8" indent="0" algn="r" rtl="0">
              <a:spcBef>
                <a:spcPts val="0"/>
              </a:spcBef>
              <a:spcAft>
                <a:spcPts val="0"/>
              </a:spcAft>
              <a:buNone/>
              <a:defRPr sz="1200">
                <a:solidFill>
                  <a:srgbClr val="035C75"/>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704850"/>
            <a:ext cx="8229600" cy="11430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2pPr>
            <a:lvl3pPr marR="0" lvl="2"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3pPr>
            <a:lvl4pPr marR="0" lvl="3"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4pPr>
            <a:lvl5pPr marR="0" lvl="4"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35" name="Shape 35"/>
          <p:cNvSpPr txBox="1">
            <a:spLocks noGrp="1"/>
          </p:cNvSpPr>
          <p:nvPr>
            <p:ph type="body" idx="1"/>
          </p:nvPr>
        </p:nvSpPr>
        <p:spPr>
          <a:xfrm>
            <a:off x="457200" y="1935163"/>
            <a:ext cx="8229600" cy="4389437"/>
          </a:xfrm>
          <a:prstGeom prst="rect">
            <a:avLst/>
          </a:prstGeom>
          <a:noFill/>
          <a:ln>
            <a:noFill/>
          </a:ln>
        </p:spPr>
        <p:txBody>
          <a:bodyPr spcFirstLastPara="1" wrap="square" lIns="91425" tIns="91425" rIns="91425" bIns="91425" anchor="t" anchorCtr="0"/>
          <a:lstStyle>
            <a:lvl1pPr marL="457200" marR="0" lvl="0" indent="-385445" algn="l" rtl="0">
              <a:spcBef>
                <a:spcPts val="520"/>
              </a:spcBef>
              <a:spcAft>
                <a:spcPts val="0"/>
              </a:spcAft>
              <a:buClr>
                <a:srgbClr val="0BD0D9"/>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rgbClr val="0BD0D9"/>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rgbClr val="10CF9B"/>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36" name="Shape 3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b="0" i="0" u="none" strike="noStrike" cap="none">
                <a:solidFill>
                  <a:srgbClr val="035C75"/>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ftr" idx="11"/>
          </p:nvPr>
        </p:nvSpPr>
        <p:spPr>
          <a:xfrm>
            <a:off x="2667000" y="6356350"/>
            <a:ext cx="33528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b="0" i="0" u="none" strike="noStrike" cap="none">
                <a:solidFill>
                  <a:srgbClr val="035C75"/>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1200" b="0" i="0" u="none" strike="noStrike" cap="none">
                <a:solidFill>
                  <a:srgbClr val="035C75"/>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035C75"/>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035C75"/>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035C75"/>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035C75"/>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035C75"/>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035C75"/>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035C75"/>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035C75"/>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704088"/>
            <a:ext cx="8229600" cy="11430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2pPr>
            <a:lvl3pPr marR="0" lvl="2"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3pPr>
            <a:lvl4pPr marR="0" lvl="3"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4pPr>
            <a:lvl5pPr marR="0" lvl="4"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41" name="Shape 41"/>
          <p:cNvSpPr txBox="1">
            <a:spLocks noGrp="1"/>
          </p:cNvSpPr>
          <p:nvPr>
            <p:ph type="body" idx="1"/>
          </p:nvPr>
        </p:nvSpPr>
        <p:spPr>
          <a:xfrm>
            <a:off x="457200" y="1920085"/>
            <a:ext cx="4038600" cy="4434840"/>
          </a:xfrm>
          <a:prstGeom prst="rect">
            <a:avLst/>
          </a:prstGeom>
          <a:noFill/>
          <a:ln>
            <a:noFill/>
          </a:ln>
        </p:spPr>
        <p:txBody>
          <a:bodyPr spcFirstLastPara="1" wrap="square" lIns="91425" tIns="91425" rIns="91425" bIns="91425" anchor="t" anchorCtr="0"/>
          <a:lstStyle>
            <a:lvl1pPr marL="457200" marR="0" lvl="0" indent="-385445" algn="l" rtl="0">
              <a:spcBef>
                <a:spcPts val="520"/>
              </a:spcBef>
              <a:spcAft>
                <a:spcPts val="0"/>
              </a:spcAft>
              <a:buClr>
                <a:srgbClr val="0BD0D9"/>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Constantia"/>
                <a:ea typeface="Constantia"/>
                <a:cs typeface="Constantia"/>
                <a:sym typeface="Constantia"/>
              </a:defRPr>
            </a:lvl3pPr>
            <a:lvl4pPr marL="1828800" marR="0" lvl="3" indent="-302894" algn="l" rtl="0">
              <a:spcBef>
                <a:spcPts val="360"/>
              </a:spcBef>
              <a:spcAft>
                <a:spcPts val="0"/>
              </a:spcAft>
              <a:buClr>
                <a:srgbClr val="0BD0D9"/>
              </a:buClr>
              <a:buSzPts val="1170"/>
              <a:buFont typeface="Noto Sans Symbols"/>
              <a:buChar char="●"/>
              <a:defRPr sz="1800" b="0" i="0" u="none" strike="noStrike" cap="none">
                <a:solidFill>
                  <a:schemeClr val="dk1"/>
                </a:solidFill>
                <a:latin typeface="Constantia"/>
                <a:ea typeface="Constantia"/>
                <a:cs typeface="Constantia"/>
                <a:sym typeface="Constantia"/>
              </a:defRPr>
            </a:lvl4pPr>
            <a:lvl5pPr marL="2286000" marR="0" lvl="4" indent="-302895" algn="l" rtl="0">
              <a:spcBef>
                <a:spcPts val="360"/>
              </a:spcBef>
              <a:spcAft>
                <a:spcPts val="0"/>
              </a:spcAft>
              <a:buClr>
                <a:srgbClr val="10CF9B"/>
              </a:buClr>
              <a:buSzPts val="1170"/>
              <a:buFont typeface="Noto Sans Symbols"/>
              <a:buChar char="●"/>
              <a:defRPr sz="18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42" name="Shape 42"/>
          <p:cNvSpPr txBox="1">
            <a:spLocks noGrp="1"/>
          </p:cNvSpPr>
          <p:nvPr>
            <p:ph type="body" idx="2"/>
          </p:nvPr>
        </p:nvSpPr>
        <p:spPr>
          <a:xfrm>
            <a:off x="4648200" y="1920085"/>
            <a:ext cx="4038600" cy="4434840"/>
          </a:xfrm>
          <a:prstGeom prst="rect">
            <a:avLst/>
          </a:prstGeom>
          <a:noFill/>
          <a:ln>
            <a:noFill/>
          </a:ln>
        </p:spPr>
        <p:txBody>
          <a:bodyPr spcFirstLastPara="1" wrap="square" lIns="91425" tIns="91425" rIns="91425" bIns="91425" anchor="t" anchorCtr="0"/>
          <a:lstStyle>
            <a:lvl1pPr marL="457200" marR="0" lvl="0" indent="-385445" algn="l" rtl="0">
              <a:spcBef>
                <a:spcPts val="520"/>
              </a:spcBef>
              <a:spcAft>
                <a:spcPts val="0"/>
              </a:spcAft>
              <a:buClr>
                <a:srgbClr val="0BD0D9"/>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Constantia"/>
                <a:ea typeface="Constantia"/>
                <a:cs typeface="Constantia"/>
                <a:sym typeface="Constantia"/>
              </a:defRPr>
            </a:lvl3pPr>
            <a:lvl4pPr marL="1828800" marR="0" lvl="3" indent="-302894" algn="l" rtl="0">
              <a:spcBef>
                <a:spcPts val="360"/>
              </a:spcBef>
              <a:spcAft>
                <a:spcPts val="0"/>
              </a:spcAft>
              <a:buClr>
                <a:srgbClr val="0BD0D9"/>
              </a:buClr>
              <a:buSzPts val="1170"/>
              <a:buFont typeface="Noto Sans Symbols"/>
              <a:buChar char="●"/>
              <a:defRPr sz="1800" b="0" i="0" u="none" strike="noStrike" cap="none">
                <a:solidFill>
                  <a:schemeClr val="dk1"/>
                </a:solidFill>
                <a:latin typeface="Constantia"/>
                <a:ea typeface="Constantia"/>
                <a:cs typeface="Constantia"/>
                <a:sym typeface="Constantia"/>
              </a:defRPr>
            </a:lvl4pPr>
            <a:lvl5pPr marL="2286000" marR="0" lvl="4" indent="-302895" algn="l" rtl="0">
              <a:spcBef>
                <a:spcPts val="360"/>
              </a:spcBef>
              <a:spcAft>
                <a:spcPts val="0"/>
              </a:spcAft>
              <a:buClr>
                <a:srgbClr val="10CF9B"/>
              </a:buClr>
              <a:buSzPts val="1170"/>
              <a:buFont typeface="Noto Sans Symbols"/>
              <a:buChar char="●"/>
              <a:defRPr sz="18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43" name="Shape 4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a:solidFill>
                  <a:srgbClr val="035C75"/>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ftr" idx="11"/>
          </p:nvPr>
        </p:nvSpPr>
        <p:spPr>
          <a:xfrm>
            <a:off x="2667000" y="6356350"/>
            <a:ext cx="33528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a:solidFill>
                  <a:srgbClr val="035C75"/>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1200">
                <a:solidFill>
                  <a:srgbClr val="035C75"/>
                </a:solidFill>
                <a:latin typeface="Arial"/>
                <a:ea typeface="Arial"/>
                <a:cs typeface="Arial"/>
                <a:sym typeface="Arial"/>
              </a:defRPr>
            </a:lvl1pPr>
            <a:lvl2pPr marL="0" marR="0" lvl="1" indent="0" algn="r" rtl="0">
              <a:spcBef>
                <a:spcPts val="0"/>
              </a:spcBef>
              <a:spcAft>
                <a:spcPts val="0"/>
              </a:spcAft>
              <a:buNone/>
              <a:defRPr sz="1200">
                <a:solidFill>
                  <a:srgbClr val="035C75"/>
                </a:solidFill>
                <a:latin typeface="Arial"/>
                <a:ea typeface="Arial"/>
                <a:cs typeface="Arial"/>
                <a:sym typeface="Arial"/>
              </a:defRPr>
            </a:lvl2pPr>
            <a:lvl3pPr marL="0" marR="0" lvl="2" indent="0" algn="r" rtl="0">
              <a:spcBef>
                <a:spcPts val="0"/>
              </a:spcBef>
              <a:spcAft>
                <a:spcPts val="0"/>
              </a:spcAft>
              <a:buNone/>
              <a:defRPr sz="1200">
                <a:solidFill>
                  <a:srgbClr val="035C75"/>
                </a:solidFill>
                <a:latin typeface="Arial"/>
                <a:ea typeface="Arial"/>
                <a:cs typeface="Arial"/>
                <a:sym typeface="Arial"/>
              </a:defRPr>
            </a:lvl3pPr>
            <a:lvl4pPr marL="0" marR="0" lvl="3" indent="0" algn="r" rtl="0">
              <a:spcBef>
                <a:spcPts val="0"/>
              </a:spcBef>
              <a:spcAft>
                <a:spcPts val="0"/>
              </a:spcAft>
              <a:buNone/>
              <a:defRPr sz="1200">
                <a:solidFill>
                  <a:srgbClr val="035C75"/>
                </a:solidFill>
                <a:latin typeface="Arial"/>
                <a:ea typeface="Arial"/>
                <a:cs typeface="Arial"/>
                <a:sym typeface="Arial"/>
              </a:defRPr>
            </a:lvl4pPr>
            <a:lvl5pPr marL="0" marR="0" lvl="4" indent="0" algn="r" rtl="0">
              <a:spcBef>
                <a:spcPts val="0"/>
              </a:spcBef>
              <a:spcAft>
                <a:spcPts val="0"/>
              </a:spcAft>
              <a:buNone/>
              <a:defRPr sz="1200">
                <a:solidFill>
                  <a:srgbClr val="035C75"/>
                </a:solidFill>
                <a:latin typeface="Arial"/>
                <a:ea typeface="Arial"/>
                <a:cs typeface="Arial"/>
                <a:sym typeface="Arial"/>
              </a:defRPr>
            </a:lvl5pPr>
            <a:lvl6pPr marL="0" marR="0" lvl="5" indent="0" algn="r" rtl="0">
              <a:spcBef>
                <a:spcPts val="0"/>
              </a:spcBef>
              <a:spcAft>
                <a:spcPts val="0"/>
              </a:spcAft>
              <a:buNone/>
              <a:defRPr sz="1200">
                <a:solidFill>
                  <a:srgbClr val="035C75"/>
                </a:solidFill>
                <a:latin typeface="Arial"/>
                <a:ea typeface="Arial"/>
                <a:cs typeface="Arial"/>
                <a:sym typeface="Arial"/>
              </a:defRPr>
            </a:lvl6pPr>
            <a:lvl7pPr marL="0" marR="0" lvl="6" indent="0" algn="r" rtl="0">
              <a:spcBef>
                <a:spcPts val="0"/>
              </a:spcBef>
              <a:spcAft>
                <a:spcPts val="0"/>
              </a:spcAft>
              <a:buNone/>
              <a:defRPr sz="1200">
                <a:solidFill>
                  <a:srgbClr val="035C75"/>
                </a:solidFill>
                <a:latin typeface="Arial"/>
                <a:ea typeface="Arial"/>
                <a:cs typeface="Arial"/>
                <a:sym typeface="Arial"/>
              </a:defRPr>
            </a:lvl7pPr>
            <a:lvl8pPr marL="0" marR="0" lvl="7" indent="0" algn="r" rtl="0">
              <a:spcBef>
                <a:spcPts val="0"/>
              </a:spcBef>
              <a:spcAft>
                <a:spcPts val="0"/>
              </a:spcAft>
              <a:buNone/>
              <a:defRPr sz="1200">
                <a:solidFill>
                  <a:srgbClr val="035C75"/>
                </a:solidFill>
                <a:latin typeface="Arial"/>
                <a:ea typeface="Arial"/>
                <a:cs typeface="Arial"/>
                <a:sym typeface="Arial"/>
              </a:defRPr>
            </a:lvl8pPr>
            <a:lvl9pPr marL="0" marR="0" lvl="8" indent="0" algn="r" rtl="0">
              <a:spcBef>
                <a:spcPts val="0"/>
              </a:spcBef>
              <a:spcAft>
                <a:spcPts val="0"/>
              </a:spcAft>
              <a:buNone/>
              <a:defRPr sz="1200">
                <a:solidFill>
                  <a:srgbClr val="035C75"/>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Shape 47"/>
          <p:cNvSpPr txBox="1">
            <a:spLocks noGrp="1"/>
          </p:cNvSpPr>
          <p:nvPr>
            <p:ph type="ctrTitle"/>
          </p:nvPr>
        </p:nvSpPr>
        <p:spPr>
          <a:xfrm>
            <a:off x="533400" y="1371600"/>
            <a:ext cx="7851648" cy="1828800"/>
          </a:xfrm>
          <a:prstGeom prst="rect">
            <a:avLst/>
          </a:prstGeom>
          <a:noFill/>
          <a:ln>
            <a:noFill/>
          </a:ln>
        </p:spPr>
        <p:txBody>
          <a:bodyPr spcFirstLastPara="1" wrap="square" lIns="91425" tIns="91425" rIns="91425" bIns="91425" anchor="b" anchorCtr="0"/>
          <a:lstStyle>
            <a:lvl1pPr marR="0" lvl="0" algn="r" rtl="0">
              <a:spcBef>
                <a:spcPts val="0"/>
              </a:spcBef>
              <a:spcAft>
                <a:spcPts val="0"/>
              </a:spcAft>
              <a:buClr>
                <a:srgbClr val="4CE0EA"/>
              </a:buClr>
              <a:buSzPts val="5600"/>
              <a:buFont typeface="Calibri"/>
              <a:buNone/>
              <a:defRPr sz="5600" b="1" i="0" u="none" strike="noStrike" cap="none">
                <a:solidFill>
                  <a:srgbClr val="4CE0EA"/>
                </a:solidFill>
                <a:latin typeface="Calibri"/>
                <a:ea typeface="Calibri"/>
                <a:cs typeface="Calibri"/>
                <a:sym typeface="Calibri"/>
              </a:defRPr>
            </a:lvl1pPr>
            <a:lvl2pPr marR="0" lvl="1"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2pPr>
            <a:lvl3pPr marR="0" lvl="2"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3pPr>
            <a:lvl4pPr marR="0" lvl="3"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4pPr>
            <a:lvl5pPr marR="0" lvl="4"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5pPr>
            <a:lvl6pPr marR="0" lvl="5"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9pPr>
          </a:lstStyle>
          <a:p>
            <a:endParaRPr/>
          </a:p>
        </p:txBody>
      </p:sp>
      <p:sp>
        <p:nvSpPr>
          <p:cNvPr id="48" name="Shape 48"/>
          <p:cNvSpPr txBox="1">
            <a:spLocks noGrp="1"/>
          </p:cNvSpPr>
          <p:nvPr>
            <p:ph type="subTitle" idx="1"/>
          </p:nvPr>
        </p:nvSpPr>
        <p:spPr>
          <a:xfrm>
            <a:off x="533400" y="3228536"/>
            <a:ext cx="7854696" cy="1752600"/>
          </a:xfrm>
          <a:prstGeom prst="rect">
            <a:avLst/>
          </a:prstGeom>
          <a:noFill/>
          <a:ln>
            <a:noFill/>
          </a:ln>
        </p:spPr>
        <p:txBody>
          <a:bodyPr spcFirstLastPara="1" wrap="square" lIns="91425" tIns="91425" rIns="91425" bIns="91425" anchor="t" anchorCtr="0"/>
          <a:lstStyle>
            <a:lvl1pPr marR="45720" lvl="0" algn="r" rtl="0">
              <a:spcBef>
                <a:spcPts val="520"/>
              </a:spcBef>
              <a:spcAft>
                <a:spcPts val="0"/>
              </a:spcAft>
              <a:buClr>
                <a:srgbClr val="0BD0D9"/>
              </a:buClr>
              <a:buSzPts val="2470"/>
              <a:buFont typeface="Noto Sans Symbols"/>
              <a:buNone/>
              <a:defRPr sz="2600" b="0" i="0" u="none" strike="noStrike" cap="none">
                <a:solidFill>
                  <a:schemeClr val="lt1"/>
                </a:solidFill>
                <a:latin typeface="Constantia"/>
                <a:ea typeface="Constantia"/>
                <a:cs typeface="Constantia"/>
                <a:sym typeface="Constantia"/>
              </a:defRPr>
            </a:lvl1pPr>
            <a:lvl2pPr marR="0" lvl="1" algn="ctr" rtl="0">
              <a:spcBef>
                <a:spcPts val="480"/>
              </a:spcBef>
              <a:spcAft>
                <a:spcPts val="0"/>
              </a:spcAft>
              <a:buClr>
                <a:schemeClr val="accent1"/>
              </a:buClr>
              <a:buSzPts val="2040"/>
              <a:buFont typeface="Noto Sans Symbols"/>
              <a:buNone/>
              <a:defRPr sz="2400" b="0" i="0" u="none" strike="noStrike" cap="none">
                <a:solidFill>
                  <a:schemeClr val="lt1"/>
                </a:solidFill>
                <a:latin typeface="Constantia"/>
                <a:ea typeface="Constantia"/>
                <a:cs typeface="Constantia"/>
                <a:sym typeface="Constantia"/>
              </a:defRPr>
            </a:lvl2pPr>
            <a:lvl3pPr marR="0" lvl="2" algn="ctr" rtl="0">
              <a:spcBef>
                <a:spcPts val="420"/>
              </a:spcBef>
              <a:spcAft>
                <a:spcPts val="0"/>
              </a:spcAft>
              <a:buClr>
                <a:schemeClr val="accent2"/>
              </a:buClr>
              <a:buSzPts val="1470"/>
              <a:buFont typeface="Noto Sans Symbols"/>
              <a:buNone/>
              <a:defRPr sz="2100" b="0" i="0" u="none" strike="noStrike" cap="none">
                <a:solidFill>
                  <a:schemeClr val="lt1"/>
                </a:solidFill>
                <a:latin typeface="Constantia"/>
                <a:ea typeface="Constantia"/>
                <a:cs typeface="Constantia"/>
                <a:sym typeface="Constantia"/>
              </a:defRPr>
            </a:lvl3pPr>
            <a:lvl4pPr marR="0" lvl="3" algn="ctr" rtl="0">
              <a:spcBef>
                <a:spcPts val="400"/>
              </a:spcBef>
              <a:spcAft>
                <a:spcPts val="0"/>
              </a:spcAft>
              <a:buClr>
                <a:srgbClr val="0BD0D9"/>
              </a:buClr>
              <a:buSzPts val="1300"/>
              <a:buFont typeface="Noto Sans Symbols"/>
              <a:buNone/>
              <a:defRPr sz="2000" b="0" i="0" u="none" strike="noStrike" cap="none">
                <a:solidFill>
                  <a:schemeClr val="lt1"/>
                </a:solidFill>
                <a:latin typeface="Constantia"/>
                <a:ea typeface="Constantia"/>
                <a:cs typeface="Constantia"/>
                <a:sym typeface="Constantia"/>
              </a:defRPr>
            </a:lvl4pPr>
            <a:lvl5pPr marR="0" lvl="4" algn="ctr" rtl="0">
              <a:spcBef>
                <a:spcPts val="400"/>
              </a:spcBef>
              <a:spcAft>
                <a:spcPts val="0"/>
              </a:spcAft>
              <a:buClr>
                <a:srgbClr val="10CF9B"/>
              </a:buClr>
              <a:buSzPts val="1300"/>
              <a:buFont typeface="Noto Sans Symbols"/>
              <a:buNone/>
              <a:defRPr sz="2000" b="0" i="0" u="none" strike="noStrike" cap="none">
                <a:solidFill>
                  <a:schemeClr val="lt1"/>
                </a:solidFill>
                <a:latin typeface="Constantia"/>
                <a:ea typeface="Constantia"/>
                <a:cs typeface="Constantia"/>
                <a:sym typeface="Constantia"/>
              </a:defRPr>
            </a:lvl5pPr>
            <a:lvl6pPr marR="0" lvl="5" algn="ctr" rtl="0">
              <a:spcBef>
                <a:spcPts val="360"/>
              </a:spcBef>
              <a:spcAft>
                <a:spcPts val="0"/>
              </a:spcAft>
              <a:buClr>
                <a:schemeClr val="accent5"/>
              </a:buClr>
              <a:buSzPts val="1440"/>
              <a:buFont typeface="Noto Sans Symbols"/>
              <a:buNone/>
              <a:defRPr sz="1800" b="0" i="0" u="none" strike="noStrike" cap="none">
                <a:solidFill>
                  <a:schemeClr val="lt1"/>
                </a:solidFill>
                <a:latin typeface="Constantia"/>
                <a:ea typeface="Constantia"/>
                <a:cs typeface="Constantia"/>
                <a:sym typeface="Constantia"/>
              </a:defRPr>
            </a:lvl6pPr>
            <a:lvl7pPr marR="0" lvl="6" algn="ctr" rtl="0">
              <a:spcBef>
                <a:spcPts val="320"/>
              </a:spcBef>
              <a:spcAft>
                <a:spcPts val="0"/>
              </a:spcAft>
              <a:buClr>
                <a:schemeClr val="accent6"/>
              </a:buClr>
              <a:buSzPts val="1280"/>
              <a:buFont typeface="Noto Sans Symbols"/>
              <a:buNone/>
              <a:defRPr sz="1600" b="0" i="0" u="none" strike="noStrike" cap="none">
                <a:solidFill>
                  <a:schemeClr val="lt1"/>
                </a:solidFill>
                <a:latin typeface="Constantia"/>
                <a:ea typeface="Constantia"/>
                <a:cs typeface="Constantia"/>
                <a:sym typeface="Constantia"/>
              </a:defRPr>
            </a:lvl7pPr>
            <a:lvl8pPr marR="0" lvl="7" algn="ctr" rtl="0">
              <a:spcBef>
                <a:spcPts val="320"/>
              </a:spcBef>
              <a:spcAft>
                <a:spcPts val="0"/>
              </a:spcAft>
              <a:buClr>
                <a:schemeClr val="lt2"/>
              </a:buClr>
              <a:buSzPts val="1600"/>
              <a:buFont typeface="Constantia"/>
              <a:buNone/>
              <a:defRPr sz="1600" b="0" i="0" u="none" strike="noStrike" cap="none">
                <a:solidFill>
                  <a:schemeClr val="lt1"/>
                </a:solidFill>
                <a:latin typeface="Constantia"/>
                <a:ea typeface="Constantia"/>
                <a:cs typeface="Constantia"/>
                <a:sym typeface="Constantia"/>
              </a:defRPr>
            </a:lvl8pPr>
            <a:lvl9pPr marR="0" lvl="8" algn="ctr" rtl="0">
              <a:spcBef>
                <a:spcPts val="280"/>
              </a:spcBef>
              <a:spcAft>
                <a:spcPts val="0"/>
              </a:spcAft>
              <a:buClr>
                <a:schemeClr val="lt2"/>
              </a:buClr>
              <a:buSzPts val="1400"/>
              <a:buFont typeface="Constantia"/>
              <a:buNone/>
              <a:defRPr sz="1400" b="0" i="0" u="none" strike="noStrike" cap="none">
                <a:solidFill>
                  <a:schemeClr val="lt1"/>
                </a:solidFill>
                <a:latin typeface="Constantia"/>
                <a:ea typeface="Constantia"/>
                <a:cs typeface="Constantia"/>
                <a:sym typeface="Constantia"/>
              </a:defRPr>
            </a:lvl9pPr>
          </a:lstStyle>
          <a:p>
            <a:endParaRPr/>
          </a:p>
        </p:txBody>
      </p:sp>
      <p:sp>
        <p:nvSpPr>
          <p:cNvPr id="49" name="Shape 4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a:solidFill>
                  <a:srgbClr val="D0E9ED"/>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lt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lt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lt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lt1"/>
                </a:solidFill>
                <a:latin typeface="Arial"/>
                <a:ea typeface="Arial"/>
                <a:cs typeface="Arial"/>
                <a:sym typeface="Arial"/>
              </a:defRPr>
            </a:lvl9pPr>
          </a:lstStyle>
          <a:p>
            <a:endParaRPr/>
          </a:p>
        </p:txBody>
      </p:sp>
      <p:sp>
        <p:nvSpPr>
          <p:cNvPr id="50" name="Shape 50"/>
          <p:cNvSpPr txBox="1">
            <a:spLocks noGrp="1"/>
          </p:cNvSpPr>
          <p:nvPr>
            <p:ph type="ftr" idx="11"/>
          </p:nvPr>
        </p:nvSpPr>
        <p:spPr>
          <a:xfrm>
            <a:off x="2667000" y="6356350"/>
            <a:ext cx="33528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a:solidFill>
                  <a:srgbClr val="D0E9ED"/>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lt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lt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lt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lt1"/>
                </a:solidFill>
                <a:latin typeface="Arial"/>
                <a:ea typeface="Arial"/>
                <a:cs typeface="Arial"/>
                <a:sym typeface="Arial"/>
              </a:defRPr>
            </a:lvl9pPr>
          </a:lstStyle>
          <a:p>
            <a:endParaRPr/>
          </a:p>
        </p:txBody>
      </p:sp>
      <p:sp>
        <p:nvSpPr>
          <p:cNvPr id="51" name="Shape 5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1200" b="0" u="none">
                <a:solidFill>
                  <a:srgbClr val="D0E9ED"/>
                </a:solidFill>
                <a:latin typeface="Arial"/>
                <a:ea typeface="Arial"/>
                <a:cs typeface="Arial"/>
                <a:sym typeface="Arial"/>
              </a:defRPr>
            </a:lvl1pPr>
            <a:lvl2pPr marL="0" marR="0" lvl="1" indent="0" algn="r" rtl="0">
              <a:spcBef>
                <a:spcPts val="0"/>
              </a:spcBef>
              <a:spcAft>
                <a:spcPts val="0"/>
              </a:spcAft>
              <a:buNone/>
              <a:defRPr sz="1200" b="0" u="none">
                <a:solidFill>
                  <a:srgbClr val="D0E9ED"/>
                </a:solidFill>
                <a:latin typeface="Arial"/>
                <a:ea typeface="Arial"/>
                <a:cs typeface="Arial"/>
                <a:sym typeface="Arial"/>
              </a:defRPr>
            </a:lvl2pPr>
            <a:lvl3pPr marL="0" marR="0" lvl="2" indent="0" algn="r" rtl="0">
              <a:spcBef>
                <a:spcPts val="0"/>
              </a:spcBef>
              <a:spcAft>
                <a:spcPts val="0"/>
              </a:spcAft>
              <a:buNone/>
              <a:defRPr sz="1200" b="0" u="none">
                <a:solidFill>
                  <a:srgbClr val="D0E9ED"/>
                </a:solidFill>
                <a:latin typeface="Arial"/>
                <a:ea typeface="Arial"/>
                <a:cs typeface="Arial"/>
                <a:sym typeface="Arial"/>
              </a:defRPr>
            </a:lvl3pPr>
            <a:lvl4pPr marL="0" marR="0" lvl="3" indent="0" algn="r" rtl="0">
              <a:spcBef>
                <a:spcPts val="0"/>
              </a:spcBef>
              <a:spcAft>
                <a:spcPts val="0"/>
              </a:spcAft>
              <a:buNone/>
              <a:defRPr sz="1200" b="0" u="none">
                <a:solidFill>
                  <a:srgbClr val="D0E9ED"/>
                </a:solidFill>
                <a:latin typeface="Arial"/>
                <a:ea typeface="Arial"/>
                <a:cs typeface="Arial"/>
                <a:sym typeface="Arial"/>
              </a:defRPr>
            </a:lvl4pPr>
            <a:lvl5pPr marL="0" marR="0" lvl="4" indent="0" algn="r" rtl="0">
              <a:spcBef>
                <a:spcPts val="0"/>
              </a:spcBef>
              <a:spcAft>
                <a:spcPts val="0"/>
              </a:spcAft>
              <a:buNone/>
              <a:defRPr sz="1200" b="0" u="none">
                <a:solidFill>
                  <a:srgbClr val="D0E9ED"/>
                </a:solidFill>
                <a:latin typeface="Arial"/>
                <a:ea typeface="Arial"/>
                <a:cs typeface="Arial"/>
                <a:sym typeface="Arial"/>
              </a:defRPr>
            </a:lvl5pPr>
            <a:lvl6pPr marL="0" marR="0" lvl="5" indent="0" algn="r" rtl="0">
              <a:spcBef>
                <a:spcPts val="0"/>
              </a:spcBef>
              <a:spcAft>
                <a:spcPts val="0"/>
              </a:spcAft>
              <a:buNone/>
              <a:defRPr sz="1200" b="0" u="none">
                <a:solidFill>
                  <a:srgbClr val="D0E9ED"/>
                </a:solidFill>
                <a:latin typeface="Arial"/>
                <a:ea typeface="Arial"/>
                <a:cs typeface="Arial"/>
                <a:sym typeface="Arial"/>
              </a:defRPr>
            </a:lvl6pPr>
            <a:lvl7pPr marL="0" marR="0" lvl="6" indent="0" algn="r" rtl="0">
              <a:spcBef>
                <a:spcPts val="0"/>
              </a:spcBef>
              <a:spcAft>
                <a:spcPts val="0"/>
              </a:spcAft>
              <a:buNone/>
              <a:defRPr sz="1200" b="0" u="none">
                <a:solidFill>
                  <a:srgbClr val="D0E9ED"/>
                </a:solidFill>
                <a:latin typeface="Arial"/>
                <a:ea typeface="Arial"/>
                <a:cs typeface="Arial"/>
                <a:sym typeface="Arial"/>
              </a:defRPr>
            </a:lvl7pPr>
            <a:lvl8pPr marL="0" marR="0" lvl="7" indent="0" algn="r" rtl="0">
              <a:spcBef>
                <a:spcPts val="0"/>
              </a:spcBef>
              <a:spcAft>
                <a:spcPts val="0"/>
              </a:spcAft>
              <a:buNone/>
              <a:defRPr sz="1200" b="0" u="none">
                <a:solidFill>
                  <a:srgbClr val="D0E9ED"/>
                </a:solidFill>
                <a:latin typeface="Arial"/>
                <a:ea typeface="Arial"/>
                <a:cs typeface="Arial"/>
                <a:sym typeface="Arial"/>
              </a:defRPr>
            </a:lvl8pPr>
            <a:lvl9pPr marL="0" marR="0" lvl="8" indent="0" algn="r" rtl="0">
              <a:spcBef>
                <a:spcPts val="0"/>
              </a:spcBef>
              <a:spcAft>
                <a:spcPts val="0"/>
              </a:spcAft>
              <a:buNone/>
              <a:defRPr sz="1200" b="0" u="none">
                <a:solidFill>
                  <a:srgbClr val="D0E9ED"/>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530352" y="1316736"/>
            <a:ext cx="7772400" cy="1362456"/>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4AE3AC"/>
              </a:buClr>
              <a:buSzPts val="5600"/>
              <a:buFont typeface="Calibri"/>
              <a:buNone/>
              <a:defRPr sz="5600" b="1" i="0" u="none" strike="noStrike" cap="none">
                <a:solidFill>
                  <a:srgbClr val="4AE3AC"/>
                </a:solidFill>
                <a:latin typeface="Calibri"/>
                <a:ea typeface="Calibri"/>
                <a:cs typeface="Calibri"/>
                <a:sym typeface="Calibri"/>
              </a:defRPr>
            </a:lvl1pPr>
            <a:lvl2pPr marR="0" lvl="1"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2pPr>
            <a:lvl3pPr marR="0" lvl="2"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3pPr>
            <a:lvl4pPr marR="0" lvl="3"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4pPr>
            <a:lvl5pPr marR="0" lvl="4"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5pPr>
            <a:lvl6pPr marR="0" lvl="5"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9pPr>
          </a:lstStyle>
          <a:p>
            <a:endParaRPr/>
          </a:p>
        </p:txBody>
      </p:sp>
      <p:sp>
        <p:nvSpPr>
          <p:cNvPr id="54" name="Shape 54"/>
          <p:cNvSpPr txBox="1">
            <a:spLocks noGrp="1"/>
          </p:cNvSpPr>
          <p:nvPr>
            <p:ph type="body" idx="1"/>
          </p:nvPr>
        </p:nvSpPr>
        <p:spPr>
          <a:xfrm>
            <a:off x="530352" y="2704664"/>
            <a:ext cx="7772400" cy="1509712"/>
          </a:xfrm>
          <a:prstGeom prst="rect">
            <a:avLst/>
          </a:prstGeom>
          <a:noFill/>
          <a:ln>
            <a:noFill/>
          </a:ln>
        </p:spPr>
        <p:txBody>
          <a:bodyPr spcFirstLastPara="1" wrap="square" lIns="91425" tIns="91425" rIns="91425" bIns="91425" anchor="t" anchorCtr="0"/>
          <a:lstStyle>
            <a:lvl1pPr marL="457200" marR="0" lvl="0" indent="-228600" algn="l" rtl="0">
              <a:spcBef>
                <a:spcPts val="440"/>
              </a:spcBef>
              <a:spcAft>
                <a:spcPts val="0"/>
              </a:spcAft>
              <a:buClr>
                <a:srgbClr val="0BD0D9"/>
              </a:buClr>
              <a:buSzPts val="2090"/>
              <a:buFont typeface="Noto Sans Symbols"/>
              <a:buNone/>
              <a:defRPr sz="2200" b="0" i="0" u="none" strike="noStrike" cap="none">
                <a:solidFill>
                  <a:schemeClr val="lt1"/>
                </a:solidFill>
                <a:latin typeface="Constantia"/>
                <a:ea typeface="Constantia"/>
                <a:cs typeface="Constantia"/>
                <a:sym typeface="Constantia"/>
              </a:defRPr>
            </a:lvl1pPr>
            <a:lvl2pPr marL="914400" marR="0" lvl="1" indent="-228600" algn="l" rtl="0">
              <a:spcBef>
                <a:spcPts val="360"/>
              </a:spcBef>
              <a:spcAft>
                <a:spcPts val="0"/>
              </a:spcAft>
              <a:buClr>
                <a:schemeClr val="accent1"/>
              </a:buClr>
              <a:buSzPts val="1530"/>
              <a:buFont typeface="Noto Sans Symbols"/>
              <a:buNone/>
              <a:defRPr sz="1800" b="0" i="0" u="none" strike="noStrike" cap="none">
                <a:solidFill>
                  <a:schemeClr val="lt1"/>
                </a:solidFill>
                <a:latin typeface="Constantia"/>
                <a:ea typeface="Constantia"/>
                <a:cs typeface="Constantia"/>
                <a:sym typeface="Constantia"/>
              </a:defRPr>
            </a:lvl2pPr>
            <a:lvl3pPr marL="1371600" marR="0" lvl="2" indent="-228600" algn="l" rtl="0">
              <a:spcBef>
                <a:spcPts val="320"/>
              </a:spcBef>
              <a:spcAft>
                <a:spcPts val="0"/>
              </a:spcAft>
              <a:buClr>
                <a:schemeClr val="accent2"/>
              </a:buClr>
              <a:buSzPts val="1120"/>
              <a:buFont typeface="Noto Sans Symbols"/>
              <a:buNone/>
              <a:defRPr sz="1600" b="0" i="0" u="none" strike="noStrike" cap="none">
                <a:solidFill>
                  <a:schemeClr val="lt1"/>
                </a:solidFill>
                <a:latin typeface="Constantia"/>
                <a:ea typeface="Constantia"/>
                <a:cs typeface="Constantia"/>
                <a:sym typeface="Constantia"/>
              </a:defRPr>
            </a:lvl3pPr>
            <a:lvl4pPr marL="1828800" marR="0" lvl="3" indent="-228600" algn="l" rtl="0">
              <a:spcBef>
                <a:spcPts val="280"/>
              </a:spcBef>
              <a:spcAft>
                <a:spcPts val="0"/>
              </a:spcAft>
              <a:buClr>
                <a:srgbClr val="0BD0D9"/>
              </a:buClr>
              <a:buSzPts val="910"/>
              <a:buFont typeface="Noto Sans Symbols"/>
              <a:buNone/>
              <a:defRPr sz="1400" b="0" i="0" u="none" strike="noStrike" cap="none">
                <a:solidFill>
                  <a:schemeClr val="lt1"/>
                </a:solidFill>
                <a:latin typeface="Constantia"/>
                <a:ea typeface="Constantia"/>
                <a:cs typeface="Constantia"/>
                <a:sym typeface="Constantia"/>
              </a:defRPr>
            </a:lvl4pPr>
            <a:lvl5pPr marL="2286000" marR="0" lvl="4" indent="-228600" algn="l" rtl="0">
              <a:spcBef>
                <a:spcPts val="280"/>
              </a:spcBef>
              <a:spcAft>
                <a:spcPts val="0"/>
              </a:spcAft>
              <a:buClr>
                <a:srgbClr val="10CF9B"/>
              </a:buClr>
              <a:buSzPts val="910"/>
              <a:buFont typeface="Noto Sans Symbols"/>
              <a:buNone/>
              <a:defRPr sz="1400" b="0" i="0" u="none" strike="noStrike" cap="none">
                <a:solidFill>
                  <a:schemeClr val="lt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lt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lt1"/>
                </a:solidFill>
                <a:latin typeface="Constantia"/>
                <a:ea typeface="Constantia"/>
                <a:cs typeface="Constantia"/>
                <a:sym typeface="Constantia"/>
              </a:defRPr>
            </a:lvl7pPr>
            <a:lvl8pPr marL="3657600" marR="0" lvl="7" indent="-330200" algn="l" rtl="0">
              <a:spcBef>
                <a:spcPts val="320"/>
              </a:spcBef>
              <a:spcAft>
                <a:spcPts val="0"/>
              </a:spcAft>
              <a:buClr>
                <a:schemeClr val="lt2"/>
              </a:buClr>
              <a:buSzPts val="1600"/>
              <a:buFont typeface="Constantia"/>
              <a:buChar char="•"/>
              <a:defRPr sz="1600" b="0" i="0" u="none" strike="noStrike" cap="none">
                <a:solidFill>
                  <a:schemeClr val="lt1"/>
                </a:solidFill>
                <a:latin typeface="Constantia"/>
                <a:ea typeface="Constantia"/>
                <a:cs typeface="Constantia"/>
                <a:sym typeface="Constantia"/>
              </a:defRPr>
            </a:lvl8pPr>
            <a:lvl9pPr marL="4114800" marR="0" lvl="8" indent="-317500" algn="l" rtl="0">
              <a:spcBef>
                <a:spcPts val="280"/>
              </a:spcBef>
              <a:spcAft>
                <a:spcPts val="0"/>
              </a:spcAft>
              <a:buClr>
                <a:schemeClr val="lt2"/>
              </a:buClr>
              <a:buSzPts val="1400"/>
              <a:buFont typeface="Constantia"/>
              <a:buChar char="•"/>
              <a:defRPr sz="1400" b="0" i="0" u="none" strike="noStrike" cap="none">
                <a:solidFill>
                  <a:schemeClr val="lt1"/>
                </a:solidFill>
                <a:latin typeface="Constantia"/>
                <a:ea typeface="Constantia"/>
                <a:cs typeface="Constantia"/>
                <a:sym typeface="Constantia"/>
              </a:defRPr>
            </a:lvl9pPr>
          </a:lstStyle>
          <a:p>
            <a:endParaRPr/>
          </a:p>
        </p:txBody>
      </p:sp>
      <p:sp>
        <p:nvSpPr>
          <p:cNvPr id="55" name="Shape 5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a:solidFill>
                  <a:srgbClr val="D0E9ED"/>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lt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lt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lt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lt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2667000" y="6356350"/>
            <a:ext cx="33528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a:solidFill>
                  <a:srgbClr val="D0E9ED"/>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lt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lt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lt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lt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1200">
                <a:solidFill>
                  <a:srgbClr val="D0E9ED"/>
                </a:solidFill>
                <a:latin typeface="Arial"/>
                <a:ea typeface="Arial"/>
                <a:cs typeface="Arial"/>
                <a:sym typeface="Arial"/>
              </a:defRPr>
            </a:lvl1pPr>
            <a:lvl2pPr marL="0" marR="0" lvl="1" indent="0" algn="r" rtl="0">
              <a:spcBef>
                <a:spcPts val="0"/>
              </a:spcBef>
              <a:spcAft>
                <a:spcPts val="0"/>
              </a:spcAft>
              <a:buNone/>
              <a:defRPr sz="1200">
                <a:solidFill>
                  <a:srgbClr val="D0E9ED"/>
                </a:solidFill>
                <a:latin typeface="Arial"/>
                <a:ea typeface="Arial"/>
                <a:cs typeface="Arial"/>
                <a:sym typeface="Arial"/>
              </a:defRPr>
            </a:lvl2pPr>
            <a:lvl3pPr marL="0" marR="0" lvl="2" indent="0" algn="r" rtl="0">
              <a:spcBef>
                <a:spcPts val="0"/>
              </a:spcBef>
              <a:spcAft>
                <a:spcPts val="0"/>
              </a:spcAft>
              <a:buNone/>
              <a:defRPr sz="1200">
                <a:solidFill>
                  <a:srgbClr val="D0E9ED"/>
                </a:solidFill>
                <a:latin typeface="Arial"/>
                <a:ea typeface="Arial"/>
                <a:cs typeface="Arial"/>
                <a:sym typeface="Arial"/>
              </a:defRPr>
            </a:lvl3pPr>
            <a:lvl4pPr marL="0" marR="0" lvl="3" indent="0" algn="r" rtl="0">
              <a:spcBef>
                <a:spcPts val="0"/>
              </a:spcBef>
              <a:spcAft>
                <a:spcPts val="0"/>
              </a:spcAft>
              <a:buNone/>
              <a:defRPr sz="1200">
                <a:solidFill>
                  <a:srgbClr val="D0E9ED"/>
                </a:solidFill>
                <a:latin typeface="Arial"/>
                <a:ea typeface="Arial"/>
                <a:cs typeface="Arial"/>
                <a:sym typeface="Arial"/>
              </a:defRPr>
            </a:lvl4pPr>
            <a:lvl5pPr marL="0" marR="0" lvl="4" indent="0" algn="r" rtl="0">
              <a:spcBef>
                <a:spcPts val="0"/>
              </a:spcBef>
              <a:spcAft>
                <a:spcPts val="0"/>
              </a:spcAft>
              <a:buNone/>
              <a:defRPr sz="1200">
                <a:solidFill>
                  <a:srgbClr val="D0E9ED"/>
                </a:solidFill>
                <a:latin typeface="Arial"/>
                <a:ea typeface="Arial"/>
                <a:cs typeface="Arial"/>
                <a:sym typeface="Arial"/>
              </a:defRPr>
            </a:lvl5pPr>
            <a:lvl6pPr marL="0" marR="0" lvl="5" indent="0" algn="r" rtl="0">
              <a:spcBef>
                <a:spcPts val="0"/>
              </a:spcBef>
              <a:spcAft>
                <a:spcPts val="0"/>
              </a:spcAft>
              <a:buNone/>
              <a:defRPr sz="1200">
                <a:solidFill>
                  <a:srgbClr val="D0E9ED"/>
                </a:solidFill>
                <a:latin typeface="Arial"/>
                <a:ea typeface="Arial"/>
                <a:cs typeface="Arial"/>
                <a:sym typeface="Arial"/>
              </a:defRPr>
            </a:lvl6pPr>
            <a:lvl7pPr marL="0" marR="0" lvl="6" indent="0" algn="r" rtl="0">
              <a:spcBef>
                <a:spcPts val="0"/>
              </a:spcBef>
              <a:spcAft>
                <a:spcPts val="0"/>
              </a:spcAft>
              <a:buNone/>
              <a:defRPr sz="1200">
                <a:solidFill>
                  <a:srgbClr val="D0E9ED"/>
                </a:solidFill>
                <a:latin typeface="Arial"/>
                <a:ea typeface="Arial"/>
                <a:cs typeface="Arial"/>
                <a:sym typeface="Arial"/>
              </a:defRPr>
            </a:lvl7pPr>
            <a:lvl8pPr marL="0" marR="0" lvl="7" indent="0" algn="r" rtl="0">
              <a:spcBef>
                <a:spcPts val="0"/>
              </a:spcBef>
              <a:spcAft>
                <a:spcPts val="0"/>
              </a:spcAft>
              <a:buNone/>
              <a:defRPr sz="1200">
                <a:solidFill>
                  <a:srgbClr val="D0E9ED"/>
                </a:solidFill>
                <a:latin typeface="Arial"/>
                <a:ea typeface="Arial"/>
                <a:cs typeface="Arial"/>
                <a:sym typeface="Arial"/>
              </a:defRPr>
            </a:lvl8pPr>
            <a:lvl9pPr marL="0" marR="0" lvl="8" indent="0" algn="r" rtl="0">
              <a:spcBef>
                <a:spcPts val="0"/>
              </a:spcBef>
              <a:spcAft>
                <a:spcPts val="0"/>
              </a:spcAft>
              <a:buNone/>
              <a:defRPr sz="1200">
                <a:solidFill>
                  <a:srgbClr val="D0E9ED"/>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704088"/>
            <a:ext cx="8229600" cy="11430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2pPr>
            <a:lvl3pPr marR="0" lvl="2"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3pPr>
            <a:lvl4pPr marR="0" lvl="3"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4pPr>
            <a:lvl5pPr marR="0" lvl="4"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60" name="Shape 60"/>
          <p:cNvSpPr txBox="1">
            <a:spLocks noGrp="1"/>
          </p:cNvSpPr>
          <p:nvPr>
            <p:ph type="body" idx="1"/>
          </p:nvPr>
        </p:nvSpPr>
        <p:spPr>
          <a:xfrm>
            <a:off x="457200" y="1855248"/>
            <a:ext cx="4040188" cy="659352"/>
          </a:xfrm>
          <a:prstGeom prst="rect">
            <a:avLst/>
          </a:prstGeom>
          <a:noFill/>
          <a:ln>
            <a:noFill/>
          </a:ln>
        </p:spPr>
        <p:txBody>
          <a:bodyPr spcFirstLastPara="1" wrap="square" lIns="91425" tIns="91425" rIns="91425" bIns="91425" anchor="ctr" anchorCtr="0"/>
          <a:lstStyle>
            <a:lvl1pPr marL="457200" marR="0" lvl="0" indent="-228600" algn="l" rtl="0">
              <a:spcBef>
                <a:spcPts val="480"/>
              </a:spcBef>
              <a:spcAft>
                <a:spcPts val="0"/>
              </a:spcAft>
              <a:buClr>
                <a:srgbClr val="0BD0D9"/>
              </a:buClr>
              <a:buSzPts val="2280"/>
              <a:buFont typeface="Noto Sans Symbols"/>
              <a:buNone/>
              <a:defRPr sz="2400" b="1" i="0" u="none" strike="noStrike" cap="none">
                <a:solidFill>
                  <a:schemeClr val="dk2"/>
                </a:solidFill>
                <a:latin typeface="Constantia"/>
                <a:ea typeface="Constantia"/>
                <a:cs typeface="Constantia"/>
                <a:sym typeface="Constantia"/>
              </a:defRPr>
            </a:lvl1pPr>
            <a:lvl2pPr marL="914400" marR="0" lvl="1" indent="-228600" algn="l" rtl="0">
              <a:spcBef>
                <a:spcPts val="400"/>
              </a:spcBef>
              <a:spcAft>
                <a:spcPts val="0"/>
              </a:spcAft>
              <a:buClr>
                <a:schemeClr val="accent1"/>
              </a:buClr>
              <a:buSzPts val="1700"/>
              <a:buFont typeface="Noto Sans Symbols"/>
              <a:buNone/>
              <a:defRPr sz="2000" b="1" i="0" u="none" strike="noStrike" cap="none">
                <a:solidFill>
                  <a:schemeClr val="dk1"/>
                </a:solidFill>
                <a:latin typeface="Constantia"/>
                <a:ea typeface="Constantia"/>
                <a:cs typeface="Constantia"/>
                <a:sym typeface="Constantia"/>
              </a:defRPr>
            </a:lvl2pPr>
            <a:lvl3pPr marL="1371600" marR="0" lvl="2" indent="-228600" algn="l" rtl="0">
              <a:spcBef>
                <a:spcPts val="360"/>
              </a:spcBef>
              <a:spcAft>
                <a:spcPts val="0"/>
              </a:spcAft>
              <a:buClr>
                <a:schemeClr val="accent2"/>
              </a:buClr>
              <a:buSzPts val="1260"/>
              <a:buFont typeface="Noto Sans Symbols"/>
              <a:buNone/>
              <a:defRPr sz="1800" b="1" i="0" u="none" strike="noStrike" cap="none">
                <a:solidFill>
                  <a:schemeClr val="dk1"/>
                </a:solidFill>
                <a:latin typeface="Constantia"/>
                <a:ea typeface="Constantia"/>
                <a:cs typeface="Constantia"/>
                <a:sym typeface="Constantia"/>
              </a:defRPr>
            </a:lvl3pPr>
            <a:lvl4pPr marL="1828800" marR="0" lvl="3" indent="-228600" algn="l" rtl="0">
              <a:spcBef>
                <a:spcPts val="320"/>
              </a:spcBef>
              <a:spcAft>
                <a:spcPts val="0"/>
              </a:spcAft>
              <a:buClr>
                <a:srgbClr val="0BD0D9"/>
              </a:buClr>
              <a:buSzPts val="1040"/>
              <a:buFont typeface="Noto Sans Symbols"/>
              <a:buNone/>
              <a:defRPr sz="1600" b="1" i="0" u="none" strike="noStrike" cap="none">
                <a:solidFill>
                  <a:schemeClr val="dk1"/>
                </a:solidFill>
                <a:latin typeface="Constantia"/>
                <a:ea typeface="Constantia"/>
                <a:cs typeface="Constantia"/>
                <a:sym typeface="Constantia"/>
              </a:defRPr>
            </a:lvl4pPr>
            <a:lvl5pPr marL="2286000" marR="0" lvl="4" indent="-228600" algn="l" rtl="0">
              <a:spcBef>
                <a:spcPts val="320"/>
              </a:spcBef>
              <a:spcAft>
                <a:spcPts val="0"/>
              </a:spcAft>
              <a:buClr>
                <a:srgbClr val="10CF9B"/>
              </a:buClr>
              <a:buSzPts val="1040"/>
              <a:buFont typeface="Noto Sans Symbols"/>
              <a:buNone/>
              <a:defRPr sz="1600" b="1"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61" name="Shape 61"/>
          <p:cNvSpPr txBox="1">
            <a:spLocks noGrp="1"/>
          </p:cNvSpPr>
          <p:nvPr>
            <p:ph type="body" idx="2"/>
          </p:nvPr>
        </p:nvSpPr>
        <p:spPr>
          <a:xfrm>
            <a:off x="4645025" y="1859757"/>
            <a:ext cx="4041775" cy="654843"/>
          </a:xfrm>
          <a:prstGeom prst="rect">
            <a:avLst/>
          </a:prstGeom>
          <a:noFill/>
          <a:ln>
            <a:noFill/>
          </a:ln>
        </p:spPr>
        <p:txBody>
          <a:bodyPr spcFirstLastPara="1" wrap="square" lIns="91425" tIns="91425" rIns="91425" bIns="91425" anchor="ctr" anchorCtr="0"/>
          <a:lstStyle>
            <a:lvl1pPr marL="457200" marR="0" lvl="0" indent="-228600" algn="l" rtl="0">
              <a:spcBef>
                <a:spcPts val="480"/>
              </a:spcBef>
              <a:spcAft>
                <a:spcPts val="0"/>
              </a:spcAft>
              <a:buClr>
                <a:srgbClr val="0BD0D9"/>
              </a:buClr>
              <a:buSzPts val="2280"/>
              <a:buFont typeface="Noto Sans Symbols"/>
              <a:buNone/>
              <a:defRPr sz="2400" b="1" i="0" u="none" strike="noStrike" cap="none">
                <a:solidFill>
                  <a:schemeClr val="dk2"/>
                </a:solidFill>
                <a:latin typeface="Constantia"/>
                <a:ea typeface="Constantia"/>
                <a:cs typeface="Constantia"/>
                <a:sym typeface="Constantia"/>
              </a:defRPr>
            </a:lvl1pPr>
            <a:lvl2pPr marL="914400" marR="0" lvl="1" indent="-228600" algn="l" rtl="0">
              <a:spcBef>
                <a:spcPts val="400"/>
              </a:spcBef>
              <a:spcAft>
                <a:spcPts val="0"/>
              </a:spcAft>
              <a:buClr>
                <a:schemeClr val="accent1"/>
              </a:buClr>
              <a:buSzPts val="1700"/>
              <a:buFont typeface="Noto Sans Symbols"/>
              <a:buNone/>
              <a:defRPr sz="2000" b="1" i="0" u="none" strike="noStrike" cap="none">
                <a:solidFill>
                  <a:schemeClr val="dk1"/>
                </a:solidFill>
                <a:latin typeface="Constantia"/>
                <a:ea typeface="Constantia"/>
                <a:cs typeface="Constantia"/>
                <a:sym typeface="Constantia"/>
              </a:defRPr>
            </a:lvl2pPr>
            <a:lvl3pPr marL="1371600" marR="0" lvl="2" indent="-228600" algn="l" rtl="0">
              <a:spcBef>
                <a:spcPts val="360"/>
              </a:spcBef>
              <a:spcAft>
                <a:spcPts val="0"/>
              </a:spcAft>
              <a:buClr>
                <a:schemeClr val="accent2"/>
              </a:buClr>
              <a:buSzPts val="1260"/>
              <a:buFont typeface="Noto Sans Symbols"/>
              <a:buNone/>
              <a:defRPr sz="1800" b="1" i="0" u="none" strike="noStrike" cap="none">
                <a:solidFill>
                  <a:schemeClr val="dk1"/>
                </a:solidFill>
                <a:latin typeface="Constantia"/>
                <a:ea typeface="Constantia"/>
                <a:cs typeface="Constantia"/>
                <a:sym typeface="Constantia"/>
              </a:defRPr>
            </a:lvl3pPr>
            <a:lvl4pPr marL="1828800" marR="0" lvl="3" indent="-228600" algn="l" rtl="0">
              <a:spcBef>
                <a:spcPts val="320"/>
              </a:spcBef>
              <a:spcAft>
                <a:spcPts val="0"/>
              </a:spcAft>
              <a:buClr>
                <a:srgbClr val="0BD0D9"/>
              </a:buClr>
              <a:buSzPts val="1040"/>
              <a:buFont typeface="Noto Sans Symbols"/>
              <a:buNone/>
              <a:defRPr sz="1600" b="1" i="0" u="none" strike="noStrike" cap="none">
                <a:solidFill>
                  <a:schemeClr val="dk1"/>
                </a:solidFill>
                <a:latin typeface="Constantia"/>
                <a:ea typeface="Constantia"/>
                <a:cs typeface="Constantia"/>
                <a:sym typeface="Constantia"/>
              </a:defRPr>
            </a:lvl4pPr>
            <a:lvl5pPr marL="2286000" marR="0" lvl="4" indent="-228600" algn="l" rtl="0">
              <a:spcBef>
                <a:spcPts val="320"/>
              </a:spcBef>
              <a:spcAft>
                <a:spcPts val="0"/>
              </a:spcAft>
              <a:buClr>
                <a:srgbClr val="10CF9B"/>
              </a:buClr>
              <a:buSzPts val="1040"/>
              <a:buFont typeface="Noto Sans Symbols"/>
              <a:buNone/>
              <a:defRPr sz="1600" b="1"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62" name="Shape 62"/>
          <p:cNvSpPr txBox="1">
            <a:spLocks noGrp="1"/>
          </p:cNvSpPr>
          <p:nvPr>
            <p:ph type="body" idx="3"/>
          </p:nvPr>
        </p:nvSpPr>
        <p:spPr>
          <a:xfrm>
            <a:off x="457200" y="2514600"/>
            <a:ext cx="4040188" cy="3845720"/>
          </a:xfrm>
          <a:prstGeom prst="rect">
            <a:avLst/>
          </a:prstGeom>
          <a:noFill/>
          <a:ln>
            <a:noFill/>
          </a:ln>
        </p:spPr>
        <p:txBody>
          <a:bodyPr spcFirstLastPara="1" wrap="square" lIns="91425" tIns="91425" rIns="91425" bIns="91425" anchor="t" anchorCtr="0"/>
          <a:lstStyle>
            <a:lvl1pPr marL="457200" marR="0" lvl="0" indent="-361315" algn="l" rtl="0">
              <a:spcBef>
                <a:spcPts val="440"/>
              </a:spcBef>
              <a:spcAft>
                <a:spcPts val="0"/>
              </a:spcAft>
              <a:buClr>
                <a:srgbClr val="0BD0D9"/>
              </a:buClr>
              <a:buSzPts val="2090"/>
              <a:buFont typeface="Noto Sans Symbols"/>
              <a:buChar char="●"/>
              <a:defRPr sz="2200" b="0" i="0" u="none" strike="noStrike" cap="none">
                <a:solidFill>
                  <a:schemeClr val="dk1"/>
                </a:solidFill>
                <a:latin typeface="Constantia"/>
                <a:ea typeface="Constantia"/>
                <a:cs typeface="Constantia"/>
                <a:sym typeface="Constantia"/>
              </a:defRPr>
            </a:lvl1pPr>
            <a:lvl2pPr marL="914400" marR="0" lvl="1" indent="-336550" algn="l" rtl="0">
              <a:spcBef>
                <a:spcPts val="400"/>
              </a:spcBef>
              <a:spcAft>
                <a:spcPts val="0"/>
              </a:spcAft>
              <a:buClr>
                <a:schemeClr val="accent1"/>
              </a:buClr>
              <a:buSzPts val="1700"/>
              <a:buFont typeface="Noto Sans Symbols"/>
              <a:buChar char="●"/>
              <a:defRPr sz="2000" b="0" i="0" u="none" strike="noStrike" cap="none">
                <a:solidFill>
                  <a:schemeClr val="dk1"/>
                </a:solidFill>
                <a:latin typeface="Constantia"/>
                <a:ea typeface="Constantia"/>
                <a:cs typeface="Constantia"/>
                <a:sym typeface="Constantia"/>
              </a:defRPr>
            </a:lvl2pPr>
            <a:lvl3pPr marL="1371600" marR="0" lvl="2" indent="-308610" algn="l" rtl="0">
              <a:spcBef>
                <a:spcPts val="360"/>
              </a:spcBef>
              <a:spcAft>
                <a:spcPts val="0"/>
              </a:spcAft>
              <a:buClr>
                <a:schemeClr val="accent2"/>
              </a:buClr>
              <a:buSzPts val="1260"/>
              <a:buFont typeface="Noto Sans Symbols"/>
              <a:buChar char="●"/>
              <a:defRPr sz="1800" b="0" i="0" u="none" strike="noStrike" cap="none">
                <a:solidFill>
                  <a:schemeClr val="dk1"/>
                </a:solidFill>
                <a:latin typeface="Constantia"/>
                <a:ea typeface="Constantia"/>
                <a:cs typeface="Constantia"/>
                <a:sym typeface="Constantia"/>
              </a:defRPr>
            </a:lvl3pPr>
            <a:lvl4pPr marL="1828800" marR="0" lvl="3" indent="-294639" algn="l" rtl="0">
              <a:spcBef>
                <a:spcPts val="320"/>
              </a:spcBef>
              <a:spcAft>
                <a:spcPts val="0"/>
              </a:spcAft>
              <a:buClr>
                <a:srgbClr val="0BD0D9"/>
              </a:buClr>
              <a:buSzPts val="1040"/>
              <a:buFont typeface="Noto Sans Symbols"/>
              <a:buChar char="●"/>
              <a:defRPr sz="1600" b="0" i="0" u="none" strike="noStrike" cap="none">
                <a:solidFill>
                  <a:schemeClr val="dk1"/>
                </a:solidFill>
                <a:latin typeface="Constantia"/>
                <a:ea typeface="Constantia"/>
                <a:cs typeface="Constantia"/>
                <a:sym typeface="Constantia"/>
              </a:defRPr>
            </a:lvl4pPr>
            <a:lvl5pPr marL="2286000" marR="0" lvl="4" indent="-294639" algn="l" rtl="0">
              <a:spcBef>
                <a:spcPts val="320"/>
              </a:spcBef>
              <a:spcAft>
                <a:spcPts val="0"/>
              </a:spcAft>
              <a:buClr>
                <a:srgbClr val="10CF9B"/>
              </a:buClr>
              <a:buSzPts val="1040"/>
              <a:buFont typeface="Noto Sans Symbols"/>
              <a:buChar char="●"/>
              <a:defRPr sz="16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63" name="Shape 63"/>
          <p:cNvSpPr txBox="1">
            <a:spLocks noGrp="1"/>
          </p:cNvSpPr>
          <p:nvPr>
            <p:ph type="body" idx="4"/>
          </p:nvPr>
        </p:nvSpPr>
        <p:spPr>
          <a:xfrm>
            <a:off x="4645025" y="2514600"/>
            <a:ext cx="4041775" cy="3845720"/>
          </a:xfrm>
          <a:prstGeom prst="rect">
            <a:avLst/>
          </a:prstGeom>
          <a:noFill/>
          <a:ln>
            <a:noFill/>
          </a:ln>
        </p:spPr>
        <p:txBody>
          <a:bodyPr spcFirstLastPara="1" wrap="square" lIns="91425" tIns="91425" rIns="91425" bIns="91425" anchor="t" anchorCtr="0"/>
          <a:lstStyle>
            <a:lvl1pPr marL="457200" marR="0" lvl="0" indent="-361315" algn="l" rtl="0">
              <a:spcBef>
                <a:spcPts val="440"/>
              </a:spcBef>
              <a:spcAft>
                <a:spcPts val="0"/>
              </a:spcAft>
              <a:buClr>
                <a:srgbClr val="0BD0D9"/>
              </a:buClr>
              <a:buSzPts val="2090"/>
              <a:buFont typeface="Noto Sans Symbols"/>
              <a:buChar char="●"/>
              <a:defRPr sz="2200" b="0" i="0" u="none" strike="noStrike" cap="none">
                <a:solidFill>
                  <a:schemeClr val="dk1"/>
                </a:solidFill>
                <a:latin typeface="Constantia"/>
                <a:ea typeface="Constantia"/>
                <a:cs typeface="Constantia"/>
                <a:sym typeface="Constantia"/>
              </a:defRPr>
            </a:lvl1pPr>
            <a:lvl2pPr marL="914400" marR="0" lvl="1" indent="-336550" algn="l" rtl="0">
              <a:spcBef>
                <a:spcPts val="400"/>
              </a:spcBef>
              <a:spcAft>
                <a:spcPts val="0"/>
              </a:spcAft>
              <a:buClr>
                <a:schemeClr val="accent1"/>
              </a:buClr>
              <a:buSzPts val="1700"/>
              <a:buFont typeface="Noto Sans Symbols"/>
              <a:buChar char="●"/>
              <a:defRPr sz="2000" b="0" i="0" u="none" strike="noStrike" cap="none">
                <a:solidFill>
                  <a:schemeClr val="dk1"/>
                </a:solidFill>
                <a:latin typeface="Constantia"/>
                <a:ea typeface="Constantia"/>
                <a:cs typeface="Constantia"/>
                <a:sym typeface="Constantia"/>
              </a:defRPr>
            </a:lvl2pPr>
            <a:lvl3pPr marL="1371600" marR="0" lvl="2" indent="-308610" algn="l" rtl="0">
              <a:spcBef>
                <a:spcPts val="360"/>
              </a:spcBef>
              <a:spcAft>
                <a:spcPts val="0"/>
              </a:spcAft>
              <a:buClr>
                <a:schemeClr val="accent2"/>
              </a:buClr>
              <a:buSzPts val="1260"/>
              <a:buFont typeface="Noto Sans Symbols"/>
              <a:buChar char="●"/>
              <a:defRPr sz="1800" b="0" i="0" u="none" strike="noStrike" cap="none">
                <a:solidFill>
                  <a:schemeClr val="dk1"/>
                </a:solidFill>
                <a:latin typeface="Constantia"/>
                <a:ea typeface="Constantia"/>
                <a:cs typeface="Constantia"/>
                <a:sym typeface="Constantia"/>
              </a:defRPr>
            </a:lvl3pPr>
            <a:lvl4pPr marL="1828800" marR="0" lvl="3" indent="-294639" algn="l" rtl="0">
              <a:spcBef>
                <a:spcPts val="320"/>
              </a:spcBef>
              <a:spcAft>
                <a:spcPts val="0"/>
              </a:spcAft>
              <a:buClr>
                <a:srgbClr val="0BD0D9"/>
              </a:buClr>
              <a:buSzPts val="1040"/>
              <a:buFont typeface="Noto Sans Symbols"/>
              <a:buChar char="●"/>
              <a:defRPr sz="1600" b="0" i="0" u="none" strike="noStrike" cap="none">
                <a:solidFill>
                  <a:schemeClr val="dk1"/>
                </a:solidFill>
                <a:latin typeface="Constantia"/>
                <a:ea typeface="Constantia"/>
                <a:cs typeface="Constantia"/>
                <a:sym typeface="Constantia"/>
              </a:defRPr>
            </a:lvl4pPr>
            <a:lvl5pPr marL="2286000" marR="0" lvl="4" indent="-294639" algn="l" rtl="0">
              <a:spcBef>
                <a:spcPts val="320"/>
              </a:spcBef>
              <a:spcAft>
                <a:spcPts val="0"/>
              </a:spcAft>
              <a:buClr>
                <a:srgbClr val="10CF9B"/>
              </a:buClr>
              <a:buSzPts val="1040"/>
              <a:buFont typeface="Noto Sans Symbols"/>
              <a:buChar char="●"/>
              <a:defRPr sz="16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64" name="Shape 6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a:solidFill>
                  <a:srgbClr val="035C75"/>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ftr" idx="11"/>
          </p:nvPr>
        </p:nvSpPr>
        <p:spPr>
          <a:xfrm>
            <a:off x="2667000" y="6356350"/>
            <a:ext cx="33528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a:solidFill>
                  <a:srgbClr val="035C75"/>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1200">
                <a:solidFill>
                  <a:srgbClr val="035C75"/>
                </a:solidFill>
                <a:latin typeface="Arial"/>
                <a:ea typeface="Arial"/>
                <a:cs typeface="Arial"/>
                <a:sym typeface="Arial"/>
              </a:defRPr>
            </a:lvl1pPr>
            <a:lvl2pPr marL="0" marR="0" lvl="1" indent="0" algn="r" rtl="0">
              <a:spcBef>
                <a:spcPts val="0"/>
              </a:spcBef>
              <a:spcAft>
                <a:spcPts val="0"/>
              </a:spcAft>
              <a:buNone/>
              <a:defRPr sz="1200">
                <a:solidFill>
                  <a:srgbClr val="035C75"/>
                </a:solidFill>
                <a:latin typeface="Arial"/>
                <a:ea typeface="Arial"/>
                <a:cs typeface="Arial"/>
                <a:sym typeface="Arial"/>
              </a:defRPr>
            </a:lvl2pPr>
            <a:lvl3pPr marL="0" marR="0" lvl="2" indent="0" algn="r" rtl="0">
              <a:spcBef>
                <a:spcPts val="0"/>
              </a:spcBef>
              <a:spcAft>
                <a:spcPts val="0"/>
              </a:spcAft>
              <a:buNone/>
              <a:defRPr sz="1200">
                <a:solidFill>
                  <a:srgbClr val="035C75"/>
                </a:solidFill>
                <a:latin typeface="Arial"/>
                <a:ea typeface="Arial"/>
                <a:cs typeface="Arial"/>
                <a:sym typeface="Arial"/>
              </a:defRPr>
            </a:lvl3pPr>
            <a:lvl4pPr marL="0" marR="0" lvl="3" indent="0" algn="r" rtl="0">
              <a:spcBef>
                <a:spcPts val="0"/>
              </a:spcBef>
              <a:spcAft>
                <a:spcPts val="0"/>
              </a:spcAft>
              <a:buNone/>
              <a:defRPr sz="1200">
                <a:solidFill>
                  <a:srgbClr val="035C75"/>
                </a:solidFill>
                <a:latin typeface="Arial"/>
                <a:ea typeface="Arial"/>
                <a:cs typeface="Arial"/>
                <a:sym typeface="Arial"/>
              </a:defRPr>
            </a:lvl4pPr>
            <a:lvl5pPr marL="0" marR="0" lvl="4" indent="0" algn="r" rtl="0">
              <a:spcBef>
                <a:spcPts val="0"/>
              </a:spcBef>
              <a:spcAft>
                <a:spcPts val="0"/>
              </a:spcAft>
              <a:buNone/>
              <a:defRPr sz="1200">
                <a:solidFill>
                  <a:srgbClr val="035C75"/>
                </a:solidFill>
                <a:latin typeface="Arial"/>
                <a:ea typeface="Arial"/>
                <a:cs typeface="Arial"/>
                <a:sym typeface="Arial"/>
              </a:defRPr>
            </a:lvl5pPr>
            <a:lvl6pPr marL="0" marR="0" lvl="5" indent="0" algn="r" rtl="0">
              <a:spcBef>
                <a:spcPts val="0"/>
              </a:spcBef>
              <a:spcAft>
                <a:spcPts val="0"/>
              </a:spcAft>
              <a:buNone/>
              <a:defRPr sz="1200">
                <a:solidFill>
                  <a:srgbClr val="035C75"/>
                </a:solidFill>
                <a:latin typeface="Arial"/>
                <a:ea typeface="Arial"/>
                <a:cs typeface="Arial"/>
                <a:sym typeface="Arial"/>
              </a:defRPr>
            </a:lvl6pPr>
            <a:lvl7pPr marL="0" marR="0" lvl="6" indent="0" algn="r" rtl="0">
              <a:spcBef>
                <a:spcPts val="0"/>
              </a:spcBef>
              <a:spcAft>
                <a:spcPts val="0"/>
              </a:spcAft>
              <a:buNone/>
              <a:defRPr sz="1200">
                <a:solidFill>
                  <a:srgbClr val="035C75"/>
                </a:solidFill>
                <a:latin typeface="Arial"/>
                <a:ea typeface="Arial"/>
                <a:cs typeface="Arial"/>
                <a:sym typeface="Arial"/>
              </a:defRPr>
            </a:lvl7pPr>
            <a:lvl8pPr marL="0" marR="0" lvl="7" indent="0" algn="r" rtl="0">
              <a:spcBef>
                <a:spcPts val="0"/>
              </a:spcBef>
              <a:spcAft>
                <a:spcPts val="0"/>
              </a:spcAft>
              <a:buNone/>
              <a:defRPr sz="1200">
                <a:solidFill>
                  <a:srgbClr val="035C75"/>
                </a:solidFill>
                <a:latin typeface="Arial"/>
                <a:ea typeface="Arial"/>
                <a:cs typeface="Arial"/>
                <a:sym typeface="Arial"/>
              </a:defRPr>
            </a:lvl8pPr>
            <a:lvl9pPr marL="0" marR="0" lvl="8" indent="0" algn="r" rtl="0">
              <a:spcBef>
                <a:spcPts val="0"/>
              </a:spcBef>
              <a:spcAft>
                <a:spcPts val="0"/>
              </a:spcAft>
              <a:buNone/>
              <a:defRPr sz="1200">
                <a:solidFill>
                  <a:srgbClr val="035C75"/>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704088"/>
            <a:ext cx="8305800" cy="11430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2pPr>
            <a:lvl3pPr marR="0" lvl="2"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3pPr>
            <a:lvl4pPr marR="0" lvl="3"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4pPr>
            <a:lvl5pPr marR="0" lvl="4"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a:solidFill>
                  <a:srgbClr val="035C75"/>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2667000" y="6356350"/>
            <a:ext cx="33528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a:solidFill>
                  <a:srgbClr val="035C75"/>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1200">
                <a:solidFill>
                  <a:srgbClr val="035C75"/>
                </a:solidFill>
                <a:latin typeface="Arial"/>
                <a:ea typeface="Arial"/>
                <a:cs typeface="Arial"/>
                <a:sym typeface="Arial"/>
              </a:defRPr>
            </a:lvl1pPr>
            <a:lvl2pPr marL="0" marR="0" lvl="1" indent="0" algn="r" rtl="0">
              <a:spcBef>
                <a:spcPts val="0"/>
              </a:spcBef>
              <a:spcAft>
                <a:spcPts val="0"/>
              </a:spcAft>
              <a:buNone/>
              <a:defRPr sz="1200">
                <a:solidFill>
                  <a:srgbClr val="035C75"/>
                </a:solidFill>
                <a:latin typeface="Arial"/>
                <a:ea typeface="Arial"/>
                <a:cs typeface="Arial"/>
                <a:sym typeface="Arial"/>
              </a:defRPr>
            </a:lvl2pPr>
            <a:lvl3pPr marL="0" marR="0" lvl="2" indent="0" algn="r" rtl="0">
              <a:spcBef>
                <a:spcPts val="0"/>
              </a:spcBef>
              <a:spcAft>
                <a:spcPts val="0"/>
              </a:spcAft>
              <a:buNone/>
              <a:defRPr sz="1200">
                <a:solidFill>
                  <a:srgbClr val="035C75"/>
                </a:solidFill>
                <a:latin typeface="Arial"/>
                <a:ea typeface="Arial"/>
                <a:cs typeface="Arial"/>
                <a:sym typeface="Arial"/>
              </a:defRPr>
            </a:lvl3pPr>
            <a:lvl4pPr marL="0" marR="0" lvl="3" indent="0" algn="r" rtl="0">
              <a:spcBef>
                <a:spcPts val="0"/>
              </a:spcBef>
              <a:spcAft>
                <a:spcPts val="0"/>
              </a:spcAft>
              <a:buNone/>
              <a:defRPr sz="1200">
                <a:solidFill>
                  <a:srgbClr val="035C75"/>
                </a:solidFill>
                <a:latin typeface="Arial"/>
                <a:ea typeface="Arial"/>
                <a:cs typeface="Arial"/>
                <a:sym typeface="Arial"/>
              </a:defRPr>
            </a:lvl4pPr>
            <a:lvl5pPr marL="0" marR="0" lvl="4" indent="0" algn="r" rtl="0">
              <a:spcBef>
                <a:spcPts val="0"/>
              </a:spcBef>
              <a:spcAft>
                <a:spcPts val="0"/>
              </a:spcAft>
              <a:buNone/>
              <a:defRPr sz="1200">
                <a:solidFill>
                  <a:srgbClr val="035C75"/>
                </a:solidFill>
                <a:latin typeface="Arial"/>
                <a:ea typeface="Arial"/>
                <a:cs typeface="Arial"/>
                <a:sym typeface="Arial"/>
              </a:defRPr>
            </a:lvl5pPr>
            <a:lvl6pPr marL="0" marR="0" lvl="5" indent="0" algn="r" rtl="0">
              <a:spcBef>
                <a:spcPts val="0"/>
              </a:spcBef>
              <a:spcAft>
                <a:spcPts val="0"/>
              </a:spcAft>
              <a:buNone/>
              <a:defRPr sz="1200">
                <a:solidFill>
                  <a:srgbClr val="035C75"/>
                </a:solidFill>
                <a:latin typeface="Arial"/>
                <a:ea typeface="Arial"/>
                <a:cs typeface="Arial"/>
                <a:sym typeface="Arial"/>
              </a:defRPr>
            </a:lvl6pPr>
            <a:lvl7pPr marL="0" marR="0" lvl="6" indent="0" algn="r" rtl="0">
              <a:spcBef>
                <a:spcPts val="0"/>
              </a:spcBef>
              <a:spcAft>
                <a:spcPts val="0"/>
              </a:spcAft>
              <a:buNone/>
              <a:defRPr sz="1200">
                <a:solidFill>
                  <a:srgbClr val="035C75"/>
                </a:solidFill>
                <a:latin typeface="Arial"/>
                <a:ea typeface="Arial"/>
                <a:cs typeface="Arial"/>
                <a:sym typeface="Arial"/>
              </a:defRPr>
            </a:lvl7pPr>
            <a:lvl8pPr marL="0" marR="0" lvl="7" indent="0" algn="r" rtl="0">
              <a:spcBef>
                <a:spcPts val="0"/>
              </a:spcBef>
              <a:spcAft>
                <a:spcPts val="0"/>
              </a:spcAft>
              <a:buNone/>
              <a:defRPr sz="1200">
                <a:solidFill>
                  <a:srgbClr val="035C75"/>
                </a:solidFill>
                <a:latin typeface="Arial"/>
                <a:ea typeface="Arial"/>
                <a:cs typeface="Arial"/>
                <a:sym typeface="Arial"/>
              </a:defRPr>
            </a:lvl8pPr>
            <a:lvl9pPr marL="0" marR="0" lvl="8" indent="0" algn="r" rtl="0">
              <a:spcBef>
                <a:spcPts val="0"/>
              </a:spcBef>
              <a:spcAft>
                <a:spcPts val="0"/>
              </a:spcAft>
              <a:buNone/>
              <a:defRPr sz="1200">
                <a:solidFill>
                  <a:srgbClr val="035C75"/>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a:solidFill>
                  <a:srgbClr val="035C75"/>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74" name="Shape 74"/>
          <p:cNvSpPr txBox="1">
            <a:spLocks noGrp="1"/>
          </p:cNvSpPr>
          <p:nvPr>
            <p:ph type="ftr" idx="11"/>
          </p:nvPr>
        </p:nvSpPr>
        <p:spPr>
          <a:xfrm>
            <a:off x="2667000" y="6356350"/>
            <a:ext cx="33528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a:solidFill>
                  <a:srgbClr val="035C75"/>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1200">
                <a:solidFill>
                  <a:srgbClr val="035C75"/>
                </a:solidFill>
                <a:latin typeface="Arial"/>
                <a:ea typeface="Arial"/>
                <a:cs typeface="Arial"/>
                <a:sym typeface="Arial"/>
              </a:defRPr>
            </a:lvl1pPr>
            <a:lvl2pPr marL="0" marR="0" lvl="1" indent="0" algn="r" rtl="0">
              <a:spcBef>
                <a:spcPts val="0"/>
              </a:spcBef>
              <a:spcAft>
                <a:spcPts val="0"/>
              </a:spcAft>
              <a:buNone/>
              <a:defRPr sz="1200">
                <a:solidFill>
                  <a:srgbClr val="035C75"/>
                </a:solidFill>
                <a:latin typeface="Arial"/>
                <a:ea typeface="Arial"/>
                <a:cs typeface="Arial"/>
                <a:sym typeface="Arial"/>
              </a:defRPr>
            </a:lvl2pPr>
            <a:lvl3pPr marL="0" marR="0" lvl="2" indent="0" algn="r" rtl="0">
              <a:spcBef>
                <a:spcPts val="0"/>
              </a:spcBef>
              <a:spcAft>
                <a:spcPts val="0"/>
              </a:spcAft>
              <a:buNone/>
              <a:defRPr sz="1200">
                <a:solidFill>
                  <a:srgbClr val="035C75"/>
                </a:solidFill>
                <a:latin typeface="Arial"/>
                <a:ea typeface="Arial"/>
                <a:cs typeface="Arial"/>
                <a:sym typeface="Arial"/>
              </a:defRPr>
            </a:lvl3pPr>
            <a:lvl4pPr marL="0" marR="0" lvl="3" indent="0" algn="r" rtl="0">
              <a:spcBef>
                <a:spcPts val="0"/>
              </a:spcBef>
              <a:spcAft>
                <a:spcPts val="0"/>
              </a:spcAft>
              <a:buNone/>
              <a:defRPr sz="1200">
                <a:solidFill>
                  <a:srgbClr val="035C75"/>
                </a:solidFill>
                <a:latin typeface="Arial"/>
                <a:ea typeface="Arial"/>
                <a:cs typeface="Arial"/>
                <a:sym typeface="Arial"/>
              </a:defRPr>
            </a:lvl4pPr>
            <a:lvl5pPr marL="0" marR="0" lvl="4" indent="0" algn="r" rtl="0">
              <a:spcBef>
                <a:spcPts val="0"/>
              </a:spcBef>
              <a:spcAft>
                <a:spcPts val="0"/>
              </a:spcAft>
              <a:buNone/>
              <a:defRPr sz="1200">
                <a:solidFill>
                  <a:srgbClr val="035C75"/>
                </a:solidFill>
                <a:latin typeface="Arial"/>
                <a:ea typeface="Arial"/>
                <a:cs typeface="Arial"/>
                <a:sym typeface="Arial"/>
              </a:defRPr>
            </a:lvl5pPr>
            <a:lvl6pPr marL="0" marR="0" lvl="5" indent="0" algn="r" rtl="0">
              <a:spcBef>
                <a:spcPts val="0"/>
              </a:spcBef>
              <a:spcAft>
                <a:spcPts val="0"/>
              </a:spcAft>
              <a:buNone/>
              <a:defRPr sz="1200">
                <a:solidFill>
                  <a:srgbClr val="035C75"/>
                </a:solidFill>
                <a:latin typeface="Arial"/>
                <a:ea typeface="Arial"/>
                <a:cs typeface="Arial"/>
                <a:sym typeface="Arial"/>
              </a:defRPr>
            </a:lvl6pPr>
            <a:lvl7pPr marL="0" marR="0" lvl="6" indent="0" algn="r" rtl="0">
              <a:spcBef>
                <a:spcPts val="0"/>
              </a:spcBef>
              <a:spcAft>
                <a:spcPts val="0"/>
              </a:spcAft>
              <a:buNone/>
              <a:defRPr sz="1200">
                <a:solidFill>
                  <a:srgbClr val="035C75"/>
                </a:solidFill>
                <a:latin typeface="Arial"/>
                <a:ea typeface="Arial"/>
                <a:cs typeface="Arial"/>
                <a:sym typeface="Arial"/>
              </a:defRPr>
            </a:lvl7pPr>
            <a:lvl8pPr marL="0" marR="0" lvl="7" indent="0" algn="r" rtl="0">
              <a:spcBef>
                <a:spcPts val="0"/>
              </a:spcBef>
              <a:spcAft>
                <a:spcPts val="0"/>
              </a:spcAft>
              <a:buNone/>
              <a:defRPr sz="1200">
                <a:solidFill>
                  <a:srgbClr val="035C75"/>
                </a:solidFill>
                <a:latin typeface="Arial"/>
                <a:ea typeface="Arial"/>
                <a:cs typeface="Arial"/>
                <a:sym typeface="Arial"/>
              </a:defRPr>
            </a:lvl8pPr>
            <a:lvl9pPr marL="0" marR="0" lvl="8" indent="0" algn="r" rtl="0">
              <a:spcBef>
                <a:spcPts val="0"/>
              </a:spcBef>
              <a:spcAft>
                <a:spcPts val="0"/>
              </a:spcAft>
              <a:buNone/>
              <a:defRPr sz="1200">
                <a:solidFill>
                  <a:srgbClr val="035C75"/>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85800" y="514352"/>
            <a:ext cx="2743200"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2"/>
              </a:buClr>
              <a:buSzPts val="2600"/>
              <a:buFont typeface="Calibri"/>
              <a:buNone/>
              <a:defRPr sz="26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2pPr>
            <a:lvl3pPr marR="0" lvl="2"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3pPr>
            <a:lvl4pPr marR="0" lvl="3"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4pPr>
            <a:lvl5pPr marR="0" lvl="4"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78" name="Shape 78"/>
          <p:cNvSpPr txBox="1">
            <a:spLocks noGrp="1"/>
          </p:cNvSpPr>
          <p:nvPr>
            <p:ph type="body" idx="1"/>
          </p:nvPr>
        </p:nvSpPr>
        <p:spPr>
          <a:xfrm>
            <a:off x="685800" y="1676400"/>
            <a:ext cx="2743200" cy="4572000"/>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0BD0D9"/>
              </a:buClr>
              <a:buSzPts val="1330"/>
              <a:buFont typeface="Noto Sans Symbols"/>
              <a:buNone/>
              <a:defRPr sz="1400" b="0" i="0" u="none" strike="noStrike" cap="none">
                <a:solidFill>
                  <a:schemeClr val="dk1"/>
                </a:solidFill>
                <a:latin typeface="Constantia"/>
                <a:ea typeface="Constantia"/>
                <a:cs typeface="Constantia"/>
                <a:sym typeface="Constantia"/>
              </a:defRPr>
            </a:lvl1pPr>
            <a:lvl2pPr marL="914400" marR="0" lvl="1" indent="-228600" algn="l" rtl="0">
              <a:spcBef>
                <a:spcPts val="240"/>
              </a:spcBef>
              <a:spcAft>
                <a:spcPts val="0"/>
              </a:spcAft>
              <a:buClr>
                <a:schemeClr val="accent1"/>
              </a:buClr>
              <a:buSzPts val="1020"/>
              <a:buFont typeface="Noto Sans Symbols"/>
              <a:buNone/>
              <a:defRPr sz="1200" b="0" i="0" u="none" strike="noStrike" cap="none">
                <a:solidFill>
                  <a:schemeClr val="dk1"/>
                </a:solidFill>
                <a:latin typeface="Constantia"/>
                <a:ea typeface="Constantia"/>
                <a:cs typeface="Constantia"/>
                <a:sym typeface="Constantia"/>
              </a:defRPr>
            </a:lvl2pPr>
            <a:lvl3pPr marL="1371600" marR="0" lvl="2" indent="-228600" algn="l" rtl="0">
              <a:spcBef>
                <a:spcPts val="200"/>
              </a:spcBef>
              <a:spcAft>
                <a:spcPts val="0"/>
              </a:spcAft>
              <a:buClr>
                <a:schemeClr val="accent2"/>
              </a:buClr>
              <a:buSzPts val="700"/>
              <a:buFont typeface="Noto Sans Symbols"/>
              <a:buNone/>
              <a:defRPr sz="1000" b="0" i="0" u="none" strike="noStrike" cap="none">
                <a:solidFill>
                  <a:schemeClr val="dk1"/>
                </a:solidFill>
                <a:latin typeface="Constantia"/>
                <a:ea typeface="Constantia"/>
                <a:cs typeface="Constantia"/>
                <a:sym typeface="Constantia"/>
              </a:defRPr>
            </a:lvl3pPr>
            <a:lvl4pPr marL="1828800" marR="0" lvl="3" indent="-228600" algn="l" rtl="0">
              <a:spcBef>
                <a:spcPts val="180"/>
              </a:spcBef>
              <a:spcAft>
                <a:spcPts val="0"/>
              </a:spcAft>
              <a:buClr>
                <a:srgbClr val="0BD0D9"/>
              </a:buClr>
              <a:buSzPts val="585"/>
              <a:buFont typeface="Noto Sans Symbols"/>
              <a:buNone/>
              <a:defRPr sz="900" b="0" i="0" u="none" strike="noStrike" cap="none">
                <a:solidFill>
                  <a:schemeClr val="dk1"/>
                </a:solidFill>
                <a:latin typeface="Constantia"/>
                <a:ea typeface="Constantia"/>
                <a:cs typeface="Constantia"/>
                <a:sym typeface="Constantia"/>
              </a:defRPr>
            </a:lvl4pPr>
            <a:lvl5pPr marL="2286000" marR="0" lvl="4" indent="-228600" algn="l" rtl="0">
              <a:spcBef>
                <a:spcPts val="180"/>
              </a:spcBef>
              <a:spcAft>
                <a:spcPts val="0"/>
              </a:spcAft>
              <a:buClr>
                <a:srgbClr val="10CF9B"/>
              </a:buClr>
              <a:buSzPts val="585"/>
              <a:buFont typeface="Noto Sans Symbols"/>
              <a:buNone/>
              <a:defRPr sz="9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79" name="Shape 79"/>
          <p:cNvSpPr txBox="1">
            <a:spLocks noGrp="1"/>
          </p:cNvSpPr>
          <p:nvPr>
            <p:ph type="body" idx="2"/>
          </p:nvPr>
        </p:nvSpPr>
        <p:spPr>
          <a:xfrm>
            <a:off x="3575050" y="1676400"/>
            <a:ext cx="5111750" cy="4572000"/>
          </a:xfrm>
          <a:prstGeom prst="rect">
            <a:avLst/>
          </a:prstGeom>
          <a:noFill/>
          <a:ln>
            <a:noFill/>
          </a:ln>
        </p:spPr>
        <p:txBody>
          <a:bodyPr spcFirstLastPara="1" wrap="square" lIns="91425" tIns="91425" rIns="91425" bIns="91425" anchor="t" anchorCtr="0"/>
          <a:lstStyle>
            <a:lvl1pPr marL="457200" marR="0" lvl="0" indent="-397510" algn="l" rtl="0">
              <a:spcBef>
                <a:spcPts val="560"/>
              </a:spcBef>
              <a:spcAft>
                <a:spcPts val="0"/>
              </a:spcAft>
              <a:buClr>
                <a:srgbClr val="0BD0D9"/>
              </a:buClr>
              <a:buSzPts val="2660"/>
              <a:buFont typeface="Noto Sans Symbols"/>
              <a:buChar char="●"/>
              <a:defRPr sz="2800" b="0" i="0" u="none" strike="noStrike" cap="none">
                <a:solidFill>
                  <a:schemeClr val="dk1"/>
                </a:solidFill>
                <a:latin typeface="Constantia"/>
                <a:ea typeface="Constantia"/>
                <a:cs typeface="Constantia"/>
                <a:sym typeface="Constantia"/>
              </a:defRPr>
            </a:lvl1pPr>
            <a:lvl2pPr marL="914400" marR="0" lvl="1" indent="-368935" algn="l" rtl="0">
              <a:spcBef>
                <a:spcPts val="520"/>
              </a:spcBef>
              <a:spcAft>
                <a:spcPts val="0"/>
              </a:spcAft>
              <a:buClr>
                <a:schemeClr val="accent1"/>
              </a:buClr>
              <a:buSzPts val="2210"/>
              <a:buFont typeface="Noto Sans Symbols"/>
              <a:buChar char="●"/>
              <a:defRPr sz="2600" b="0" i="0" u="none" strike="noStrike" cap="none">
                <a:solidFill>
                  <a:schemeClr val="dk1"/>
                </a:solidFill>
                <a:latin typeface="Constantia"/>
                <a:ea typeface="Constantia"/>
                <a:cs typeface="Constantia"/>
                <a:sym typeface="Constantia"/>
              </a:defRPr>
            </a:lvl2pPr>
            <a:lvl3pPr marL="1371600" marR="0" lvl="2" indent="-335280" algn="l" rtl="0">
              <a:spcBef>
                <a:spcPts val="480"/>
              </a:spcBef>
              <a:spcAft>
                <a:spcPts val="0"/>
              </a:spcAft>
              <a:buClr>
                <a:schemeClr val="accent2"/>
              </a:buClr>
              <a:buSzPts val="1680"/>
              <a:buFont typeface="Noto Sans Symbols"/>
              <a:buChar char="●"/>
              <a:defRPr sz="24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rgbClr val="0BD0D9"/>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02895" algn="l" rtl="0">
              <a:spcBef>
                <a:spcPts val="360"/>
              </a:spcBef>
              <a:spcAft>
                <a:spcPts val="0"/>
              </a:spcAft>
              <a:buClr>
                <a:srgbClr val="10CF9B"/>
              </a:buClr>
              <a:buSzPts val="1170"/>
              <a:buFont typeface="Noto Sans Symbols"/>
              <a:buChar char="●"/>
              <a:defRPr sz="18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80" name="Shape 8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a:solidFill>
                  <a:srgbClr val="035C75"/>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ftr" idx="11"/>
          </p:nvPr>
        </p:nvSpPr>
        <p:spPr>
          <a:xfrm>
            <a:off x="2667000" y="6356350"/>
            <a:ext cx="33528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a:solidFill>
                  <a:srgbClr val="035C75"/>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1200">
                <a:solidFill>
                  <a:srgbClr val="035C75"/>
                </a:solidFill>
                <a:latin typeface="Arial"/>
                <a:ea typeface="Arial"/>
                <a:cs typeface="Arial"/>
                <a:sym typeface="Arial"/>
              </a:defRPr>
            </a:lvl1pPr>
            <a:lvl2pPr marL="0" marR="0" lvl="1" indent="0" algn="r" rtl="0">
              <a:spcBef>
                <a:spcPts val="0"/>
              </a:spcBef>
              <a:spcAft>
                <a:spcPts val="0"/>
              </a:spcAft>
              <a:buNone/>
              <a:defRPr sz="1200">
                <a:solidFill>
                  <a:srgbClr val="035C75"/>
                </a:solidFill>
                <a:latin typeface="Arial"/>
                <a:ea typeface="Arial"/>
                <a:cs typeface="Arial"/>
                <a:sym typeface="Arial"/>
              </a:defRPr>
            </a:lvl2pPr>
            <a:lvl3pPr marL="0" marR="0" lvl="2" indent="0" algn="r" rtl="0">
              <a:spcBef>
                <a:spcPts val="0"/>
              </a:spcBef>
              <a:spcAft>
                <a:spcPts val="0"/>
              </a:spcAft>
              <a:buNone/>
              <a:defRPr sz="1200">
                <a:solidFill>
                  <a:srgbClr val="035C75"/>
                </a:solidFill>
                <a:latin typeface="Arial"/>
                <a:ea typeface="Arial"/>
                <a:cs typeface="Arial"/>
                <a:sym typeface="Arial"/>
              </a:defRPr>
            </a:lvl3pPr>
            <a:lvl4pPr marL="0" marR="0" lvl="3" indent="0" algn="r" rtl="0">
              <a:spcBef>
                <a:spcPts val="0"/>
              </a:spcBef>
              <a:spcAft>
                <a:spcPts val="0"/>
              </a:spcAft>
              <a:buNone/>
              <a:defRPr sz="1200">
                <a:solidFill>
                  <a:srgbClr val="035C75"/>
                </a:solidFill>
                <a:latin typeface="Arial"/>
                <a:ea typeface="Arial"/>
                <a:cs typeface="Arial"/>
                <a:sym typeface="Arial"/>
              </a:defRPr>
            </a:lvl4pPr>
            <a:lvl5pPr marL="0" marR="0" lvl="4" indent="0" algn="r" rtl="0">
              <a:spcBef>
                <a:spcPts val="0"/>
              </a:spcBef>
              <a:spcAft>
                <a:spcPts val="0"/>
              </a:spcAft>
              <a:buNone/>
              <a:defRPr sz="1200">
                <a:solidFill>
                  <a:srgbClr val="035C75"/>
                </a:solidFill>
                <a:latin typeface="Arial"/>
                <a:ea typeface="Arial"/>
                <a:cs typeface="Arial"/>
                <a:sym typeface="Arial"/>
              </a:defRPr>
            </a:lvl5pPr>
            <a:lvl6pPr marL="0" marR="0" lvl="5" indent="0" algn="r" rtl="0">
              <a:spcBef>
                <a:spcPts val="0"/>
              </a:spcBef>
              <a:spcAft>
                <a:spcPts val="0"/>
              </a:spcAft>
              <a:buNone/>
              <a:defRPr sz="1200">
                <a:solidFill>
                  <a:srgbClr val="035C75"/>
                </a:solidFill>
                <a:latin typeface="Arial"/>
                <a:ea typeface="Arial"/>
                <a:cs typeface="Arial"/>
                <a:sym typeface="Arial"/>
              </a:defRPr>
            </a:lvl6pPr>
            <a:lvl7pPr marL="0" marR="0" lvl="6" indent="0" algn="r" rtl="0">
              <a:spcBef>
                <a:spcPts val="0"/>
              </a:spcBef>
              <a:spcAft>
                <a:spcPts val="0"/>
              </a:spcAft>
              <a:buNone/>
              <a:defRPr sz="1200">
                <a:solidFill>
                  <a:srgbClr val="035C75"/>
                </a:solidFill>
                <a:latin typeface="Arial"/>
                <a:ea typeface="Arial"/>
                <a:cs typeface="Arial"/>
                <a:sym typeface="Arial"/>
              </a:defRPr>
            </a:lvl7pPr>
            <a:lvl8pPr marL="0" marR="0" lvl="7" indent="0" algn="r" rtl="0">
              <a:spcBef>
                <a:spcPts val="0"/>
              </a:spcBef>
              <a:spcAft>
                <a:spcPts val="0"/>
              </a:spcAft>
              <a:buNone/>
              <a:defRPr sz="1200">
                <a:solidFill>
                  <a:srgbClr val="035C75"/>
                </a:solidFill>
                <a:latin typeface="Arial"/>
                <a:ea typeface="Arial"/>
                <a:cs typeface="Arial"/>
                <a:sym typeface="Arial"/>
              </a:defRPr>
            </a:lvl8pPr>
            <a:lvl9pPr marL="0" marR="0" lvl="8" indent="0" algn="r" rtl="0">
              <a:spcBef>
                <a:spcPts val="0"/>
              </a:spcBef>
              <a:spcAft>
                <a:spcPts val="0"/>
              </a:spcAft>
              <a:buNone/>
              <a:defRPr sz="1200">
                <a:solidFill>
                  <a:srgbClr val="035C75"/>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tile tx="0" ty="0" sx="65000" sy="65000" flip="none" algn="tl"/>
        </a:blipFill>
        <a:effectLst/>
      </p:bgPr>
    </p:bg>
    <p:spTree>
      <p:nvGrpSpPr>
        <p:cNvPr id="1" name="Shape 5"/>
        <p:cNvGrpSpPr/>
        <p:nvPr/>
      </p:nvGrpSpPr>
      <p:grpSpPr>
        <a:xfrm>
          <a:off x="0" y="0"/>
          <a:ext cx="0" cy="0"/>
          <a:chOff x="0" y="0"/>
          <a:chExt cx="0" cy="0"/>
        </a:xfrm>
      </p:grpSpPr>
      <p:sp>
        <p:nvSpPr>
          <p:cNvPr id="6" name="Shape 6"/>
          <p:cNvSpPr/>
          <p:nvPr/>
        </p:nvSpPr>
        <p:spPr>
          <a:xfrm>
            <a:off x="-9525" y="-7938"/>
            <a:ext cx="9163050" cy="1041401"/>
          </a:xfrm>
          <a:custGeom>
            <a:avLst/>
            <a:gdLst/>
            <a:ahLst/>
            <a:cxnLst/>
            <a:rect l="0" t="0" r="0" b="0"/>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b="0" i="0" u="none" strike="noStrike" cap="none">
              <a:solidFill>
                <a:schemeClr val="lt1"/>
              </a:solidFill>
              <a:latin typeface="Constantia"/>
              <a:ea typeface="Constantia"/>
              <a:cs typeface="Constantia"/>
              <a:sym typeface="Constantia"/>
            </a:endParaRPr>
          </a:p>
        </p:txBody>
      </p:sp>
      <p:sp>
        <p:nvSpPr>
          <p:cNvPr id="7" name="Shape 7"/>
          <p:cNvSpPr/>
          <p:nvPr/>
        </p:nvSpPr>
        <p:spPr>
          <a:xfrm>
            <a:off x="4381500" y="-7938"/>
            <a:ext cx="4762500" cy="638176"/>
          </a:xfrm>
          <a:custGeom>
            <a:avLst/>
            <a:gdLst/>
            <a:ahLst/>
            <a:cxnLst/>
            <a:rect l="0" t="0" r="0" b="0"/>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b="0" i="0" u="none" strike="noStrike" cap="none">
              <a:solidFill>
                <a:schemeClr val="lt1"/>
              </a:solidFill>
              <a:latin typeface="Constantia"/>
              <a:ea typeface="Constantia"/>
              <a:cs typeface="Constantia"/>
              <a:sym typeface="Constantia"/>
            </a:endParaRPr>
          </a:p>
        </p:txBody>
      </p:sp>
      <p:sp>
        <p:nvSpPr>
          <p:cNvPr id="8" name="Shape 8"/>
          <p:cNvSpPr txBox="1">
            <a:spLocks noGrp="1"/>
          </p:cNvSpPr>
          <p:nvPr>
            <p:ph type="title"/>
          </p:nvPr>
        </p:nvSpPr>
        <p:spPr>
          <a:xfrm>
            <a:off x="457200" y="704850"/>
            <a:ext cx="8229600" cy="11430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2pPr>
            <a:lvl3pPr marR="0" lvl="2"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3pPr>
            <a:lvl4pPr marR="0" lvl="3"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4pPr>
            <a:lvl5pPr marR="0" lvl="4"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5pPr>
            <a:lvl6pPr marR="0" lvl="5"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9pPr>
          </a:lstStyle>
          <a:p>
            <a:endParaRPr/>
          </a:p>
        </p:txBody>
      </p:sp>
      <p:sp>
        <p:nvSpPr>
          <p:cNvPr id="9" name="Shape 9"/>
          <p:cNvSpPr txBox="1">
            <a:spLocks noGrp="1"/>
          </p:cNvSpPr>
          <p:nvPr>
            <p:ph type="body" idx="1"/>
          </p:nvPr>
        </p:nvSpPr>
        <p:spPr>
          <a:xfrm>
            <a:off x="457200" y="1935163"/>
            <a:ext cx="8229600" cy="4389437"/>
          </a:xfrm>
          <a:prstGeom prst="rect">
            <a:avLst/>
          </a:prstGeom>
          <a:noFill/>
          <a:ln>
            <a:noFill/>
          </a:ln>
        </p:spPr>
        <p:txBody>
          <a:bodyPr spcFirstLastPara="1" wrap="square" lIns="91425" tIns="91425" rIns="91425" bIns="91425" anchor="t" anchorCtr="0"/>
          <a:lstStyle>
            <a:lvl1pPr marL="457200" marR="0" lvl="0" indent="-385445" algn="l" rtl="0">
              <a:spcBef>
                <a:spcPts val="520"/>
              </a:spcBef>
              <a:spcAft>
                <a:spcPts val="0"/>
              </a:spcAft>
              <a:buClr>
                <a:srgbClr val="0BD0D9"/>
              </a:buClr>
              <a:buSzPts val="2470"/>
              <a:buFont typeface="Noto Sans Symbols"/>
              <a:buChar char="●"/>
              <a:defRPr sz="2600" b="0" i="0" u="none" strike="noStrike" cap="none">
                <a:solidFill>
                  <a:schemeClr val="lt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lt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lt1"/>
                </a:solidFill>
                <a:latin typeface="Constantia"/>
                <a:ea typeface="Constantia"/>
                <a:cs typeface="Constantia"/>
                <a:sym typeface="Constantia"/>
              </a:defRPr>
            </a:lvl3pPr>
            <a:lvl4pPr marL="1828800" marR="0" lvl="3" indent="-311150" algn="l" rtl="0">
              <a:spcBef>
                <a:spcPts val="400"/>
              </a:spcBef>
              <a:spcAft>
                <a:spcPts val="0"/>
              </a:spcAft>
              <a:buClr>
                <a:srgbClr val="0BD0D9"/>
              </a:buClr>
              <a:buSzPts val="1300"/>
              <a:buFont typeface="Noto Sans Symbols"/>
              <a:buChar char="●"/>
              <a:defRPr sz="2000" b="0" i="0" u="none" strike="noStrike" cap="none">
                <a:solidFill>
                  <a:schemeClr val="lt1"/>
                </a:solidFill>
                <a:latin typeface="Constantia"/>
                <a:ea typeface="Constantia"/>
                <a:cs typeface="Constantia"/>
                <a:sym typeface="Constantia"/>
              </a:defRPr>
            </a:lvl4pPr>
            <a:lvl5pPr marL="2286000" marR="0" lvl="4" indent="-311150" algn="l" rtl="0">
              <a:spcBef>
                <a:spcPts val="400"/>
              </a:spcBef>
              <a:spcAft>
                <a:spcPts val="0"/>
              </a:spcAft>
              <a:buClr>
                <a:srgbClr val="10CF9B"/>
              </a:buClr>
              <a:buSzPts val="1300"/>
              <a:buFont typeface="Noto Sans Symbols"/>
              <a:buChar char="●"/>
              <a:defRPr sz="2000" b="0" i="0" u="none" strike="noStrike" cap="none">
                <a:solidFill>
                  <a:schemeClr val="lt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lt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lt1"/>
                </a:solidFill>
                <a:latin typeface="Constantia"/>
                <a:ea typeface="Constantia"/>
                <a:cs typeface="Constantia"/>
                <a:sym typeface="Constantia"/>
              </a:defRPr>
            </a:lvl7pPr>
            <a:lvl8pPr marL="3657600" marR="0" lvl="7" indent="-330200" algn="l" rtl="0">
              <a:spcBef>
                <a:spcPts val="320"/>
              </a:spcBef>
              <a:spcAft>
                <a:spcPts val="0"/>
              </a:spcAft>
              <a:buClr>
                <a:schemeClr val="lt2"/>
              </a:buClr>
              <a:buSzPts val="1600"/>
              <a:buFont typeface="Constantia"/>
              <a:buChar char="•"/>
              <a:defRPr sz="1600" b="0" i="0" u="none" strike="noStrike" cap="none">
                <a:solidFill>
                  <a:schemeClr val="lt1"/>
                </a:solidFill>
                <a:latin typeface="Constantia"/>
                <a:ea typeface="Constantia"/>
                <a:cs typeface="Constantia"/>
                <a:sym typeface="Constantia"/>
              </a:defRPr>
            </a:lvl8pPr>
            <a:lvl9pPr marL="4114800" marR="0" lvl="8" indent="-317500" algn="l" rtl="0">
              <a:spcBef>
                <a:spcPts val="280"/>
              </a:spcBef>
              <a:spcAft>
                <a:spcPts val="0"/>
              </a:spcAft>
              <a:buClr>
                <a:schemeClr val="lt2"/>
              </a:buClr>
              <a:buSzPts val="1400"/>
              <a:buFont typeface="Constantia"/>
              <a:buChar char="•"/>
              <a:defRPr sz="1400" b="0" i="0" u="none" strike="noStrike" cap="none">
                <a:solidFill>
                  <a:schemeClr val="lt1"/>
                </a:solidFill>
                <a:latin typeface="Constantia"/>
                <a:ea typeface="Constantia"/>
                <a:cs typeface="Constantia"/>
                <a:sym typeface="Constantia"/>
              </a:defRPr>
            </a:lvl9pPr>
          </a:lstStyle>
          <a:p>
            <a:endParaRPr/>
          </a:p>
        </p:txBody>
      </p:sp>
      <p:sp>
        <p:nvSpPr>
          <p:cNvPr id="10" name="Shape 1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b="0" i="0" u="none" strike="noStrike" cap="none">
                <a:solidFill>
                  <a:srgbClr val="D0E9ED"/>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lt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lt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lt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lt1"/>
                </a:solidFill>
                <a:latin typeface="Arial"/>
                <a:ea typeface="Arial"/>
                <a:cs typeface="Arial"/>
                <a:sym typeface="Arial"/>
              </a:defRPr>
            </a:lvl9pPr>
          </a:lstStyle>
          <a:p>
            <a:endParaRPr/>
          </a:p>
        </p:txBody>
      </p:sp>
      <p:sp>
        <p:nvSpPr>
          <p:cNvPr id="11" name="Shape 11"/>
          <p:cNvSpPr txBox="1">
            <a:spLocks noGrp="1"/>
          </p:cNvSpPr>
          <p:nvPr>
            <p:ph type="ftr" idx="11"/>
          </p:nvPr>
        </p:nvSpPr>
        <p:spPr>
          <a:xfrm>
            <a:off x="2667000" y="6356350"/>
            <a:ext cx="33528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b="0" i="0" u="none" strike="noStrike" cap="none">
                <a:solidFill>
                  <a:srgbClr val="D0E9ED"/>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lt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lt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lt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lt1"/>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1200" b="0" i="0" u="none" strike="noStrike" cap="none">
                <a:solidFill>
                  <a:srgbClr val="D0E9ED"/>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D0E9ED"/>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D0E9ED"/>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D0E9ED"/>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D0E9ED"/>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D0E9ED"/>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D0E9ED"/>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D0E9ED"/>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D0E9ED"/>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grpSp>
        <p:nvGrpSpPr>
          <p:cNvPr id="13" name="Shape 13"/>
          <p:cNvGrpSpPr/>
          <p:nvPr/>
        </p:nvGrpSpPr>
        <p:grpSpPr>
          <a:xfrm>
            <a:off x="-29327" y="-14808"/>
            <a:ext cx="9198220" cy="1083716"/>
            <a:chOff x="-29322" y="-1971"/>
            <a:chExt cx="9198255" cy="1086266"/>
          </a:xfrm>
        </p:grpSpPr>
        <p:sp>
          <p:nvSpPr>
            <p:cNvPr id="14" name="Shape 14"/>
            <p:cNvSpPr/>
            <p:nvPr/>
          </p:nvSpPr>
          <p:spPr>
            <a:xfrm rot="-164308">
              <a:off x="-19045" y="216550"/>
              <a:ext cx="9163050" cy="649224"/>
            </a:xfrm>
            <a:custGeom>
              <a:avLst/>
              <a:gdLst/>
              <a:ahLst/>
              <a:cxnLst/>
              <a:rect l="0" t="0" r="0" b="0"/>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200" b="0" i="0" u="none" strike="noStrike" cap="none">
                <a:solidFill>
                  <a:schemeClr val="lt1"/>
                </a:solidFill>
                <a:latin typeface="Arial"/>
                <a:ea typeface="Arial"/>
                <a:cs typeface="Arial"/>
                <a:sym typeface="Arial"/>
              </a:endParaRPr>
            </a:p>
          </p:txBody>
        </p:sp>
        <p:sp>
          <p:nvSpPr>
            <p:cNvPr id="15" name="Shape 15"/>
            <p:cNvSpPr/>
            <p:nvPr/>
          </p:nvSpPr>
          <p:spPr>
            <a:xfrm rot="-164308">
              <a:off x="-14309" y="290003"/>
              <a:ext cx="9175812" cy="530352"/>
            </a:xfrm>
            <a:custGeom>
              <a:avLst/>
              <a:gdLst/>
              <a:ahLst/>
              <a:cxnLst/>
              <a:rect l="0" t="0" r="0" b="0"/>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200" b="0" i="0" u="none" strike="noStrike" cap="none">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8" r:id="rId1"/>
  </p:sldLayoutIdLst>
  <p:transition spd="slow">
    <p:push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22"/>
        <p:cNvGrpSpPr/>
        <p:nvPr/>
      </p:nvGrpSpPr>
      <p:grpSpPr>
        <a:xfrm>
          <a:off x="0" y="0"/>
          <a:ext cx="0" cy="0"/>
          <a:chOff x="0" y="0"/>
          <a:chExt cx="0" cy="0"/>
        </a:xfrm>
      </p:grpSpPr>
      <p:sp>
        <p:nvSpPr>
          <p:cNvPr id="23" name="Shape 23"/>
          <p:cNvSpPr/>
          <p:nvPr/>
        </p:nvSpPr>
        <p:spPr>
          <a:xfrm>
            <a:off x="-9525" y="-7938"/>
            <a:ext cx="9163050" cy="1041401"/>
          </a:xfrm>
          <a:custGeom>
            <a:avLst/>
            <a:gdLst/>
            <a:ahLst/>
            <a:cxnLst/>
            <a:rect l="0" t="0" r="0" b="0"/>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b="0" i="0" u="none" strike="noStrike" cap="none">
              <a:solidFill>
                <a:schemeClr val="dk1"/>
              </a:solidFill>
              <a:latin typeface="Constantia"/>
              <a:ea typeface="Constantia"/>
              <a:cs typeface="Constantia"/>
              <a:sym typeface="Constantia"/>
            </a:endParaRPr>
          </a:p>
        </p:txBody>
      </p:sp>
      <p:sp>
        <p:nvSpPr>
          <p:cNvPr id="24" name="Shape 24"/>
          <p:cNvSpPr/>
          <p:nvPr/>
        </p:nvSpPr>
        <p:spPr>
          <a:xfrm>
            <a:off x="4381500" y="-7938"/>
            <a:ext cx="4762500" cy="638176"/>
          </a:xfrm>
          <a:custGeom>
            <a:avLst/>
            <a:gdLst/>
            <a:ahLst/>
            <a:cxnLst/>
            <a:rect l="0" t="0" r="0" b="0"/>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b="0" i="0" u="none" strike="noStrike" cap="none">
              <a:solidFill>
                <a:schemeClr val="dk1"/>
              </a:solidFill>
              <a:latin typeface="Constantia"/>
              <a:ea typeface="Constantia"/>
              <a:cs typeface="Constantia"/>
              <a:sym typeface="Constantia"/>
            </a:endParaRPr>
          </a:p>
        </p:txBody>
      </p:sp>
      <p:sp>
        <p:nvSpPr>
          <p:cNvPr id="25" name="Shape 25"/>
          <p:cNvSpPr txBox="1">
            <a:spLocks noGrp="1"/>
          </p:cNvSpPr>
          <p:nvPr>
            <p:ph type="title"/>
          </p:nvPr>
        </p:nvSpPr>
        <p:spPr>
          <a:xfrm>
            <a:off x="457200" y="704850"/>
            <a:ext cx="8229600" cy="11430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2pPr>
            <a:lvl3pPr marR="0" lvl="2"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3pPr>
            <a:lvl4pPr marR="0" lvl="3"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4pPr>
            <a:lvl5pPr marR="0" lvl="4"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26" name="Shape 26"/>
          <p:cNvSpPr txBox="1">
            <a:spLocks noGrp="1"/>
          </p:cNvSpPr>
          <p:nvPr>
            <p:ph type="body" idx="1"/>
          </p:nvPr>
        </p:nvSpPr>
        <p:spPr>
          <a:xfrm>
            <a:off x="457200" y="1935163"/>
            <a:ext cx="8229600" cy="4389437"/>
          </a:xfrm>
          <a:prstGeom prst="rect">
            <a:avLst/>
          </a:prstGeom>
          <a:noFill/>
          <a:ln>
            <a:noFill/>
          </a:ln>
        </p:spPr>
        <p:txBody>
          <a:bodyPr spcFirstLastPara="1" wrap="square" lIns="91425" tIns="91425" rIns="91425" bIns="91425" anchor="t" anchorCtr="0"/>
          <a:lstStyle>
            <a:lvl1pPr marL="457200" marR="0" lvl="0" indent="-385445" algn="l" rtl="0">
              <a:spcBef>
                <a:spcPts val="520"/>
              </a:spcBef>
              <a:spcAft>
                <a:spcPts val="0"/>
              </a:spcAft>
              <a:buClr>
                <a:srgbClr val="0BD0D9"/>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rgbClr val="0BD0D9"/>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rgbClr val="10CF9B"/>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27" name="Shape 2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b="0" i="0" u="none" strike="noStrike" cap="none">
                <a:solidFill>
                  <a:srgbClr val="035C75"/>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ftr" idx="11"/>
          </p:nvPr>
        </p:nvSpPr>
        <p:spPr>
          <a:xfrm>
            <a:off x="2667000" y="6356350"/>
            <a:ext cx="3352800" cy="365125"/>
          </a:xfrm>
          <a:prstGeom prst="rect">
            <a:avLst/>
          </a:prstGeom>
          <a:noFill/>
          <a:ln>
            <a:noFill/>
          </a:ln>
        </p:spPr>
        <p:txBody>
          <a:bodyPr spcFirstLastPara="1" wrap="square" lIns="91425" tIns="91425" rIns="91425" bIns="91425" anchor="b" anchorCtr="0"/>
          <a:lstStyle>
            <a:lvl1pPr marR="0" lvl="0" algn="l" rtl="0">
              <a:spcBef>
                <a:spcPts val="240"/>
              </a:spcBef>
              <a:spcAft>
                <a:spcPts val="0"/>
              </a:spcAft>
              <a:buSzPts val="1400"/>
              <a:buNone/>
              <a:defRPr sz="1200" b="0" i="0" u="none" strike="noStrike" cap="none">
                <a:solidFill>
                  <a:srgbClr val="035C75"/>
                </a:solidFill>
                <a:latin typeface="Arial"/>
                <a:ea typeface="Arial"/>
                <a:cs typeface="Arial"/>
                <a:sym typeface="Arial"/>
              </a:defRPr>
            </a:lvl1pPr>
            <a:lvl2pPr marR="0" lvl="1" algn="l" rtl="0">
              <a:spcBef>
                <a:spcPts val="64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64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64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64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1200" b="0" i="0" u="none" strike="noStrike" cap="none">
                <a:solidFill>
                  <a:srgbClr val="035C75"/>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035C75"/>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035C75"/>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035C75"/>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035C75"/>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035C75"/>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035C75"/>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035C75"/>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035C75"/>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grpSp>
        <p:nvGrpSpPr>
          <p:cNvPr id="30" name="Shape 30"/>
          <p:cNvGrpSpPr/>
          <p:nvPr/>
        </p:nvGrpSpPr>
        <p:grpSpPr>
          <a:xfrm>
            <a:off x="-29327" y="-14808"/>
            <a:ext cx="9198220" cy="1083716"/>
            <a:chOff x="-29322" y="-1971"/>
            <a:chExt cx="9198255" cy="1086266"/>
          </a:xfrm>
        </p:grpSpPr>
        <p:sp>
          <p:nvSpPr>
            <p:cNvPr id="31" name="Shape 31"/>
            <p:cNvSpPr/>
            <p:nvPr/>
          </p:nvSpPr>
          <p:spPr>
            <a:xfrm rot="-164308">
              <a:off x="-19045" y="216550"/>
              <a:ext cx="9163050" cy="649224"/>
            </a:xfrm>
            <a:custGeom>
              <a:avLst/>
              <a:gdLst/>
              <a:ahLst/>
              <a:cxnLst/>
              <a:rect l="0" t="0" r="0" b="0"/>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200" b="0" i="0" u="none" strike="noStrike" cap="none">
                <a:solidFill>
                  <a:schemeClr val="dk1"/>
                </a:solidFill>
                <a:latin typeface="Arial"/>
                <a:ea typeface="Arial"/>
                <a:cs typeface="Arial"/>
                <a:sym typeface="Arial"/>
              </a:endParaRPr>
            </a:p>
          </p:txBody>
        </p:sp>
        <p:sp>
          <p:nvSpPr>
            <p:cNvPr id="32" name="Shape 32"/>
            <p:cNvSpPr/>
            <p:nvPr/>
          </p:nvSpPr>
          <p:spPr>
            <a:xfrm rot="-164308">
              <a:off x="-14309" y="290003"/>
              <a:ext cx="9175812" cy="530352"/>
            </a:xfrm>
            <a:custGeom>
              <a:avLst/>
              <a:gdLst/>
              <a:ahLst/>
              <a:cxnLst/>
              <a:rect l="0" t="0" r="0" b="0"/>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3200" b="0" i="0" u="none" strike="noStrike" cap="none">
                <a:solidFill>
                  <a:schemeClr val="dk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ctrTitle"/>
          </p:nvPr>
        </p:nvSpPr>
        <p:spPr>
          <a:xfrm>
            <a:off x="533400" y="1371600"/>
            <a:ext cx="2941320" cy="2032782"/>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pPr>
            <a:r>
              <a:rPr lang="en-US" dirty="0"/>
              <a:t>WEEK 5 AGENDA</a:t>
            </a:r>
            <a:endParaRPr dirty="0"/>
          </a:p>
        </p:txBody>
      </p:sp>
      <p:sp>
        <p:nvSpPr>
          <p:cNvPr id="111" name="Shape 111"/>
          <p:cNvSpPr txBox="1">
            <a:spLocks noGrp="1"/>
          </p:cNvSpPr>
          <p:nvPr>
            <p:ph type="subTitle" idx="1"/>
          </p:nvPr>
        </p:nvSpPr>
        <p:spPr>
          <a:xfrm>
            <a:off x="4473526" y="1012874"/>
            <a:ext cx="3914474" cy="5507226"/>
          </a:xfrm>
          <a:prstGeom prst="rect">
            <a:avLst/>
          </a:prstGeom>
        </p:spPr>
        <p:txBody>
          <a:bodyPr spcFirstLastPara="1" wrap="square" lIns="91425" tIns="91425" rIns="91425" bIns="91425" anchor="t" anchorCtr="0">
            <a:noAutofit/>
          </a:bodyPr>
          <a:lstStyle/>
          <a:p>
            <a:pPr marL="0" lvl="0" indent="0" algn="l" rtl="0">
              <a:spcBef>
                <a:spcPts val="520"/>
              </a:spcBef>
              <a:spcAft>
                <a:spcPts val="0"/>
              </a:spcAft>
              <a:buNone/>
            </a:pPr>
            <a:r>
              <a:rPr lang="en-US" dirty="0"/>
              <a:t>“for” loop review</a:t>
            </a:r>
          </a:p>
          <a:p>
            <a:pPr marL="0" lvl="0" indent="0" algn="l" rtl="0">
              <a:spcBef>
                <a:spcPts val="520"/>
              </a:spcBef>
              <a:spcAft>
                <a:spcPts val="0"/>
              </a:spcAft>
              <a:buNone/>
            </a:pPr>
            <a:r>
              <a:rPr lang="en-US" dirty="0"/>
              <a:t>	factorial table</a:t>
            </a:r>
          </a:p>
          <a:p>
            <a:pPr marL="0" lvl="0" indent="0" algn="l" rtl="0">
              <a:spcBef>
                <a:spcPts val="520"/>
              </a:spcBef>
              <a:spcAft>
                <a:spcPts val="0"/>
              </a:spcAft>
              <a:buNone/>
            </a:pPr>
            <a:r>
              <a:rPr lang="en-US" dirty="0"/>
              <a:t>	triangles</a:t>
            </a:r>
            <a:endParaRPr dirty="0"/>
          </a:p>
          <a:p>
            <a:pPr marL="0" lvl="0" indent="0" algn="l" rtl="0">
              <a:spcBef>
                <a:spcPts val="520"/>
              </a:spcBef>
              <a:spcAft>
                <a:spcPts val="0"/>
              </a:spcAft>
              <a:buNone/>
            </a:pPr>
            <a:r>
              <a:rPr lang="en-US" dirty="0"/>
              <a:t>while loop</a:t>
            </a:r>
            <a:endParaRPr dirty="0"/>
          </a:p>
          <a:p>
            <a:pPr marL="0" lvl="0" indent="0" algn="l" rtl="0">
              <a:spcBef>
                <a:spcPts val="520"/>
              </a:spcBef>
              <a:spcAft>
                <a:spcPts val="0"/>
              </a:spcAft>
              <a:buNone/>
            </a:pPr>
            <a:r>
              <a:rPr lang="en-US" dirty="0"/>
              <a:t>	structure</a:t>
            </a:r>
            <a:endParaRPr dirty="0"/>
          </a:p>
          <a:p>
            <a:pPr marL="0" lvl="0" indent="0" algn="l" rtl="0">
              <a:spcBef>
                <a:spcPts val="520"/>
              </a:spcBef>
              <a:spcAft>
                <a:spcPts val="0"/>
              </a:spcAft>
              <a:buNone/>
            </a:pPr>
            <a:r>
              <a:rPr lang="en-US" dirty="0"/>
              <a:t>	examples</a:t>
            </a:r>
            <a:endParaRPr dirty="0"/>
          </a:p>
          <a:p>
            <a:pPr marL="0" lvl="0" indent="0" algn="l" rtl="0">
              <a:spcBef>
                <a:spcPts val="520"/>
              </a:spcBef>
              <a:spcAft>
                <a:spcPts val="0"/>
              </a:spcAft>
              <a:buNone/>
            </a:pPr>
            <a:r>
              <a:rPr lang="en-US" dirty="0"/>
              <a:t>do-while loop</a:t>
            </a:r>
            <a:endParaRPr dirty="0"/>
          </a:p>
          <a:p>
            <a:pPr marL="0" lvl="0" indent="0" algn="l" rtl="0">
              <a:spcBef>
                <a:spcPts val="520"/>
              </a:spcBef>
              <a:spcAft>
                <a:spcPts val="0"/>
              </a:spcAft>
              <a:buNone/>
            </a:pPr>
            <a:r>
              <a:rPr lang="en-US" dirty="0"/>
              <a:t>	structure</a:t>
            </a:r>
            <a:endParaRPr dirty="0"/>
          </a:p>
          <a:p>
            <a:pPr marL="0" lvl="0" indent="0" algn="l" rtl="0">
              <a:spcBef>
                <a:spcPts val="520"/>
              </a:spcBef>
              <a:spcAft>
                <a:spcPts val="0"/>
              </a:spcAft>
              <a:buNone/>
            </a:pPr>
            <a:r>
              <a:rPr lang="en-US" dirty="0"/>
              <a:t>	examples</a:t>
            </a:r>
            <a:endParaRPr dirty="0"/>
          </a:p>
          <a:p>
            <a:pPr marL="0" lvl="0" indent="0" algn="l">
              <a:spcBef>
                <a:spcPts val="520"/>
              </a:spcBef>
              <a:spcAft>
                <a:spcPts val="0"/>
              </a:spcAft>
              <a:buNone/>
            </a:pPr>
            <a:r>
              <a:rPr lang="en-US" dirty="0"/>
              <a:t>Homework/practice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29290"/>
          </a:xfrm>
        </p:spPr>
        <p:txBody>
          <a:bodyPr/>
          <a:lstStyle/>
          <a:p>
            <a:r>
              <a:rPr lang="en-US" dirty="0"/>
              <a:t>Triangle 2</a:t>
            </a:r>
          </a:p>
        </p:txBody>
      </p:sp>
      <p:sp>
        <p:nvSpPr>
          <p:cNvPr id="3" name="Text Placeholder 2"/>
          <p:cNvSpPr>
            <a:spLocks noGrp="1"/>
          </p:cNvSpPr>
          <p:nvPr>
            <p:ph type="body" idx="1"/>
          </p:nvPr>
        </p:nvSpPr>
        <p:spPr>
          <a:xfrm>
            <a:off x="225083" y="1533378"/>
            <a:ext cx="4270717" cy="4649527"/>
          </a:xfrm>
        </p:spPr>
        <p:txBody>
          <a:bodyPr/>
          <a:lstStyle/>
          <a:p>
            <a:pPr marL="71755" indent="0">
              <a:buNone/>
            </a:pPr>
            <a:r>
              <a:rPr lang="en-US" dirty="0"/>
              <a:t>   **********</a:t>
            </a:r>
          </a:p>
          <a:p>
            <a:pPr marL="71755" indent="0">
              <a:buNone/>
            </a:pPr>
            <a:r>
              <a:rPr lang="en-US" dirty="0"/>
              <a:t>   *********</a:t>
            </a:r>
          </a:p>
          <a:p>
            <a:pPr marL="71755" indent="0">
              <a:buNone/>
            </a:pPr>
            <a:r>
              <a:rPr lang="en-US" dirty="0"/>
              <a:t>   ********</a:t>
            </a:r>
          </a:p>
          <a:p>
            <a:pPr marL="71755" indent="0">
              <a:buNone/>
            </a:pPr>
            <a:r>
              <a:rPr lang="en-US" dirty="0"/>
              <a:t>   *******</a:t>
            </a:r>
          </a:p>
          <a:p>
            <a:pPr marL="71755" indent="0">
              <a:buNone/>
            </a:pPr>
            <a:r>
              <a:rPr lang="en-US" dirty="0"/>
              <a:t>   ******</a:t>
            </a:r>
          </a:p>
          <a:p>
            <a:pPr marL="71755" indent="0">
              <a:buNone/>
            </a:pPr>
            <a:r>
              <a:rPr lang="en-US" dirty="0"/>
              <a:t>   *****</a:t>
            </a:r>
          </a:p>
          <a:p>
            <a:pPr marL="71755" indent="0">
              <a:buNone/>
            </a:pPr>
            <a:r>
              <a:rPr lang="en-US" dirty="0"/>
              <a:t>   ****</a:t>
            </a:r>
          </a:p>
          <a:p>
            <a:pPr marL="71755" indent="0">
              <a:buNone/>
            </a:pPr>
            <a:r>
              <a:rPr lang="en-US" dirty="0"/>
              <a:t>   ***</a:t>
            </a:r>
          </a:p>
          <a:p>
            <a:pPr marL="71755" indent="0">
              <a:buNone/>
            </a:pPr>
            <a:r>
              <a:rPr lang="en-US" dirty="0"/>
              <a:t>   ** </a:t>
            </a:r>
          </a:p>
          <a:p>
            <a:pPr marL="71755" indent="0">
              <a:buNone/>
            </a:pPr>
            <a:r>
              <a:rPr lang="en-US" dirty="0"/>
              <a:t>   * </a:t>
            </a:r>
          </a:p>
          <a:p>
            <a:pPr marL="71755" indent="0">
              <a:buNone/>
            </a:pPr>
            <a:br>
              <a:rPr lang="en-US" dirty="0"/>
            </a:br>
            <a:endParaRPr lang="en-US" dirty="0"/>
          </a:p>
        </p:txBody>
      </p:sp>
      <p:sp>
        <p:nvSpPr>
          <p:cNvPr id="4" name="Text Placeholder 3"/>
          <p:cNvSpPr>
            <a:spLocks noGrp="1"/>
          </p:cNvSpPr>
          <p:nvPr>
            <p:ph type="body" idx="2"/>
          </p:nvPr>
        </p:nvSpPr>
        <p:spPr>
          <a:xfrm>
            <a:off x="2771335" y="1733920"/>
            <a:ext cx="6372665" cy="4448985"/>
          </a:xfrm>
        </p:spPr>
        <p:txBody>
          <a:bodyPr/>
          <a:lstStyle/>
          <a:p>
            <a:pPr marL="71755" indent="0">
              <a:buNone/>
            </a:pPr>
            <a:r>
              <a:rPr lang="en-US" sz="2400" dirty="0" err="1"/>
              <a:t>int</a:t>
            </a:r>
            <a:r>
              <a:rPr lang="en-US" sz="2400" dirty="0"/>
              <a:t> row, column;</a:t>
            </a:r>
          </a:p>
          <a:p>
            <a:pPr marL="71755" indent="0">
              <a:buNone/>
            </a:pPr>
            <a:endParaRPr lang="en-US" sz="2400" dirty="0"/>
          </a:p>
          <a:p>
            <a:pPr marL="71755" indent="0">
              <a:buNone/>
            </a:pPr>
            <a:r>
              <a:rPr lang="en-US" sz="2400" dirty="0"/>
              <a:t>for(row=10; row&gt;0; --row)</a:t>
            </a:r>
          </a:p>
          <a:p>
            <a:pPr marL="71755" indent="0">
              <a:buNone/>
            </a:pPr>
            <a:r>
              <a:rPr lang="en-US" sz="2400" dirty="0"/>
              <a:t>{</a:t>
            </a:r>
          </a:p>
          <a:p>
            <a:pPr marL="71755" indent="0">
              <a:buNone/>
            </a:pPr>
            <a:r>
              <a:rPr lang="en-US" sz="2400" dirty="0"/>
              <a:t>      for(column=1; column&lt;=row; ++column)</a:t>
            </a:r>
          </a:p>
          <a:p>
            <a:pPr marL="71755" indent="0">
              <a:buNone/>
            </a:pPr>
            <a:r>
              <a:rPr lang="en-US" sz="2400" dirty="0"/>
              <a:t>      {</a:t>
            </a:r>
          </a:p>
          <a:p>
            <a:pPr marL="71755" indent="0">
              <a:buNone/>
            </a:pPr>
            <a:r>
              <a:rPr lang="en-US" sz="2400" dirty="0"/>
              <a:t>           </a:t>
            </a:r>
            <a:r>
              <a:rPr lang="en-US" sz="2400" dirty="0" err="1"/>
              <a:t>printf</a:t>
            </a:r>
            <a:r>
              <a:rPr lang="en-US" sz="2400" dirty="0"/>
              <a:t>("*");</a:t>
            </a:r>
          </a:p>
          <a:p>
            <a:pPr marL="71755" indent="0">
              <a:buNone/>
            </a:pPr>
            <a:r>
              <a:rPr lang="en-US" sz="2400" dirty="0"/>
              <a:t>       }</a:t>
            </a:r>
          </a:p>
          <a:p>
            <a:pPr marL="71755" indent="0">
              <a:buNone/>
            </a:pPr>
            <a:r>
              <a:rPr lang="en-US" sz="2400" dirty="0"/>
              <a:t>       </a:t>
            </a:r>
            <a:r>
              <a:rPr lang="en-US" sz="2400" dirty="0" err="1"/>
              <a:t>printf</a:t>
            </a:r>
            <a:r>
              <a:rPr lang="en-US" sz="2400" dirty="0"/>
              <a:t>("\n");</a:t>
            </a:r>
          </a:p>
          <a:p>
            <a:pPr marL="71755" indent="0">
              <a:buNone/>
            </a:pPr>
            <a:r>
              <a:rPr lang="en-US" sz="2400" dirty="0"/>
              <a:t>}</a:t>
            </a:r>
          </a:p>
          <a:p>
            <a:pPr marL="71755" indent="0">
              <a:buNone/>
            </a:pPr>
            <a:endParaRPr lang="en-US" dirty="0"/>
          </a:p>
        </p:txBody>
      </p:sp>
    </p:spTree>
    <p:extLst>
      <p:ext uri="{BB962C8B-B14F-4D97-AF65-F5344CB8AC3E}">
        <p14:creationId xmlns:p14="http://schemas.microsoft.com/office/powerpoint/2010/main" val="196965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8832"/>
            <a:ext cx="8229600" cy="829290"/>
          </a:xfrm>
        </p:spPr>
        <p:txBody>
          <a:bodyPr/>
          <a:lstStyle/>
          <a:p>
            <a:r>
              <a:rPr lang="en-US" dirty="0"/>
              <a:t>Triangle 3</a:t>
            </a:r>
          </a:p>
        </p:txBody>
      </p:sp>
      <p:sp>
        <p:nvSpPr>
          <p:cNvPr id="3" name="Text Placeholder 2"/>
          <p:cNvSpPr>
            <a:spLocks noGrp="1"/>
          </p:cNvSpPr>
          <p:nvPr>
            <p:ph type="body" idx="1"/>
          </p:nvPr>
        </p:nvSpPr>
        <p:spPr>
          <a:xfrm>
            <a:off x="457200" y="1533378"/>
            <a:ext cx="2201594" cy="4649527"/>
          </a:xfrm>
        </p:spPr>
        <p:txBody>
          <a:bodyPr/>
          <a:lstStyle/>
          <a:p>
            <a:pPr marL="71755" indent="0">
              <a:buNone/>
            </a:pPr>
            <a:r>
              <a:rPr lang="en-US" dirty="0"/>
              <a:t>                    *</a:t>
            </a:r>
          </a:p>
          <a:p>
            <a:pPr marL="71755" indent="0">
              <a:buNone/>
            </a:pPr>
            <a:r>
              <a:rPr lang="en-US" dirty="0"/>
              <a:t>                   **</a:t>
            </a:r>
          </a:p>
          <a:p>
            <a:pPr marL="71755" indent="0">
              <a:buNone/>
            </a:pPr>
            <a:r>
              <a:rPr lang="en-US" dirty="0"/>
              <a:t>                 ***</a:t>
            </a:r>
          </a:p>
          <a:p>
            <a:pPr marL="71755" indent="0">
              <a:buNone/>
            </a:pPr>
            <a:r>
              <a:rPr lang="en-US" dirty="0"/>
              <a:t>               ****</a:t>
            </a:r>
          </a:p>
          <a:p>
            <a:pPr marL="71755" indent="0">
              <a:buNone/>
            </a:pPr>
            <a:r>
              <a:rPr lang="en-US" dirty="0"/>
              <a:t>             *****</a:t>
            </a:r>
          </a:p>
          <a:p>
            <a:pPr marL="71755" indent="0">
              <a:buNone/>
            </a:pPr>
            <a:r>
              <a:rPr lang="en-US" dirty="0"/>
              <a:t>           ******</a:t>
            </a:r>
          </a:p>
          <a:p>
            <a:pPr marL="71755" indent="0">
              <a:buNone/>
            </a:pPr>
            <a:r>
              <a:rPr lang="en-US" dirty="0"/>
              <a:t>         *******</a:t>
            </a:r>
          </a:p>
          <a:p>
            <a:pPr marL="71755" indent="0">
              <a:buNone/>
            </a:pPr>
            <a:r>
              <a:rPr lang="en-US" dirty="0"/>
              <a:t>       ********</a:t>
            </a:r>
          </a:p>
          <a:p>
            <a:pPr marL="71755" indent="0">
              <a:buNone/>
            </a:pPr>
            <a:r>
              <a:rPr lang="en-US" dirty="0"/>
              <a:t>     ********* </a:t>
            </a:r>
          </a:p>
          <a:p>
            <a:pPr marL="71755" indent="0">
              <a:buNone/>
            </a:pPr>
            <a:r>
              <a:rPr lang="en-US" dirty="0"/>
              <a:t>   ********** </a:t>
            </a:r>
          </a:p>
          <a:p>
            <a:pPr marL="71755" indent="0">
              <a:buNone/>
            </a:pPr>
            <a:br>
              <a:rPr lang="en-US" dirty="0"/>
            </a:br>
            <a:endParaRPr lang="en-US" dirty="0"/>
          </a:p>
        </p:txBody>
      </p:sp>
      <p:sp>
        <p:nvSpPr>
          <p:cNvPr id="4" name="Text Placeholder 3"/>
          <p:cNvSpPr>
            <a:spLocks noGrp="1"/>
          </p:cNvSpPr>
          <p:nvPr>
            <p:ph type="body" idx="2"/>
          </p:nvPr>
        </p:nvSpPr>
        <p:spPr>
          <a:xfrm>
            <a:off x="2771335" y="436098"/>
            <a:ext cx="6372665" cy="5746808"/>
          </a:xfrm>
        </p:spPr>
        <p:txBody>
          <a:bodyPr/>
          <a:lstStyle/>
          <a:p>
            <a:pPr marL="71755" indent="0">
              <a:buNone/>
            </a:pPr>
            <a:r>
              <a:rPr lang="en-US" sz="2400" dirty="0" err="1"/>
              <a:t>int</a:t>
            </a:r>
            <a:r>
              <a:rPr lang="en-US" sz="2400" dirty="0"/>
              <a:t> row, column, spaces;</a:t>
            </a:r>
          </a:p>
          <a:p>
            <a:pPr marL="71755" indent="0">
              <a:buNone/>
            </a:pPr>
            <a:endParaRPr lang="en-US" sz="2400" dirty="0"/>
          </a:p>
          <a:p>
            <a:pPr marL="71755" indent="0">
              <a:buNone/>
            </a:pPr>
            <a:r>
              <a:rPr lang="en-US" sz="2400" dirty="0"/>
              <a:t>for(row=1; row&lt;=10; ++row)</a:t>
            </a:r>
          </a:p>
          <a:p>
            <a:pPr marL="71755" indent="0">
              <a:buNone/>
            </a:pPr>
            <a:r>
              <a:rPr lang="en-US" sz="2400" dirty="0"/>
              <a:t>{</a:t>
            </a:r>
          </a:p>
          <a:p>
            <a:pPr marL="71755" indent="0">
              <a:buNone/>
            </a:pPr>
            <a:r>
              <a:rPr lang="en-US" sz="2400" dirty="0"/>
              <a:t>   for(spaces=10-row; spaces&gt;0; --space)</a:t>
            </a:r>
          </a:p>
          <a:p>
            <a:pPr marL="71755" indent="0">
              <a:buNone/>
            </a:pPr>
            <a:r>
              <a:rPr lang="en-US" sz="2400" dirty="0"/>
              <a:t>   {</a:t>
            </a:r>
          </a:p>
          <a:p>
            <a:pPr marL="71755" indent="0">
              <a:buNone/>
            </a:pPr>
            <a:r>
              <a:rPr lang="en-US" sz="2400" dirty="0"/>
              <a:t>         </a:t>
            </a:r>
            <a:r>
              <a:rPr lang="en-US" sz="2400" dirty="0" err="1"/>
              <a:t>printf</a:t>
            </a:r>
            <a:r>
              <a:rPr lang="en-US" sz="2400" dirty="0"/>
              <a:t>(“ “);</a:t>
            </a:r>
          </a:p>
          <a:p>
            <a:pPr marL="71755" indent="0">
              <a:buNone/>
            </a:pPr>
            <a:r>
              <a:rPr lang="en-US" sz="2400" dirty="0"/>
              <a:t>    }</a:t>
            </a:r>
          </a:p>
          <a:p>
            <a:pPr marL="71755" indent="0">
              <a:buNone/>
            </a:pPr>
            <a:r>
              <a:rPr lang="en-US" sz="2400" dirty="0"/>
              <a:t>    for(column=1; column&lt;=row; ++column)</a:t>
            </a:r>
          </a:p>
          <a:p>
            <a:pPr marL="71755" indent="0">
              <a:buNone/>
            </a:pPr>
            <a:r>
              <a:rPr lang="en-US" sz="2400" dirty="0"/>
              <a:t>    {</a:t>
            </a:r>
          </a:p>
          <a:p>
            <a:pPr marL="71755" indent="0">
              <a:buNone/>
            </a:pPr>
            <a:r>
              <a:rPr lang="en-US" sz="2400" dirty="0"/>
              <a:t>         </a:t>
            </a:r>
            <a:r>
              <a:rPr lang="en-US" sz="2400" dirty="0" err="1"/>
              <a:t>printf</a:t>
            </a:r>
            <a:r>
              <a:rPr lang="en-US" sz="2400" dirty="0"/>
              <a:t>("*");</a:t>
            </a:r>
          </a:p>
          <a:p>
            <a:pPr marL="71755" indent="0">
              <a:buNone/>
            </a:pPr>
            <a:r>
              <a:rPr lang="en-US" sz="2400" dirty="0"/>
              <a:t>    }</a:t>
            </a:r>
          </a:p>
          <a:p>
            <a:pPr marL="71755" indent="0">
              <a:buNone/>
            </a:pPr>
            <a:r>
              <a:rPr lang="en-US" sz="2400" dirty="0"/>
              <a:t>       </a:t>
            </a:r>
            <a:r>
              <a:rPr lang="en-US" sz="2400" dirty="0" err="1"/>
              <a:t>printf</a:t>
            </a:r>
            <a:r>
              <a:rPr lang="en-US" sz="2400" dirty="0"/>
              <a:t>("\n");</a:t>
            </a:r>
          </a:p>
          <a:p>
            <a:pPr marL="71755" indent="0">
              <a:buNone/>
            </a:pPr>
            <a:r>
              <a:rPr lang="en-US" sz="2400" dirty="0"/>
              <a:t>}</a:t>
            </a:r>
          </a:p>
          <a:p>
            <a:pPr marL="71755" indent="0">
              <a:buNone/>
            </a:pPr>
            <a:endParaRPr lang="en-US" dirty="0"/>
          </a:p>
        </p:txBody>
      </p:sp>
    </p:spTree>
    <p:extLst>
      <p:ext uri="{BB962C8B-B14F-4D97-AF65-F5344CB8AC3E}">
        <p14:creationId xmlns:p14="http://schemas.microsoft.com/office/powerpoint/2010/main" val="3455039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8832"/>
            <a:ext cx="8229600" cy="829290"/>
          </a:xfrm>
        </p:spPr>
        <p:txBody>
          <a:bodyPr/>
          <a:lstStyle/>
          <a:p>
            <a:r>
              <a:rPr lang="en-US" dirty="0"/>
              <a:t>Triangle 4</a:t>
            </a:r>
          </a:p>
        </p:txBody>
      </p:sp>
      <p:sp>
        <p:nvSpPr>
          <p:cNvPr id="3" name="Text Placeholder 2"/>
          <p:cNvSpPr>
            <a:spLocks noGrp="1"/>
          </p:cNvSpPr>
          <p:nvPr>
            <p:ph type="body" idx="1"/>
          </p:nvPr>
        </p:nvSpPr>
        <p:spPr>
          <a:xfrm>
            <a:off x="457200" y="1533378"/>
            <a:ext cx="2201594" cy="4649527"/>
          </a:xfrm>
        </p:spPr>
        <p:txBody>
          <a:bodyPr/>
          <a:lstStyle/>
          <a:p>
            <a:pPr marL="71755" indent="0">
              <a:buNone/>
            </a:pPr>
            <a:r>
              <a:rPr lang="en-US" dirty="0"/>
              <a:t>**********</a:t>
            </a:r>
          </a:p>
          <a:p>
            <a:pPr marL="71755" indent="0">
              <a:buNone/>
            </a:pPr>
            <a:r>
              <a:rPr lang="en-US" dirty="0"/>
              <a:t>  *********</a:t>
            </a:r>
          </a:p>
          <a:p>
            <a:pPr marL="71755" indent="0">
              <a:buNone/>
            </a:pPr>
            <a:r>
              <a:rPr lang="en-US" dirty="0"/>
              <a:t>    ********</a:t>
            </a:r>
          </a:p>
          <a:p>
            <a:pPr marL="71755" indent="0">
              <a:buNone/>
            </a:pPr>
            <a:r>
              <a:rPr lang="en-US" dirty="0"/>
              <a:t>      *******</a:t>
            </a:r>
          </a:p>
          <a:p>
            <a:pPr marL="71755" indent="0">
              <a:buNone/>
            </a:pPr>
            <a:r>
              <a:rPr lang="en-US" dirty="0"/>
              <a:t>        ******</a:t>
            </a:r>
          </a:p>
          <a:p>
            <a:pPr marL="71755" indent="0">
              <a:buNone/>
            </a:pPr>
            <a:r>
              <a:rPr lang="en-US" dirty="0"/>
              <a:t>          *****</a:t>
            </a:r>
          </a:p>
          <a:p>
            <a:pPr marL="71755" indent="0">
              <a:buNone/>
            </a:pPr>
            <a:r>
              <a:rPr lang="en-US" dirty="0"/>
              <a:t>            ****</a:t>
            </a:r>
          </a:p>
          <a:p>
            <a:pPr marL="71755" indent="0">
              <a:buNone/>
            </a:pPr>
            <a:r>
              <a:rPr lang="en-US" dirty="0"/>
              <a:t>              ***</a:t>
            </a:r>
          </a:p>
          <a:p>
            <a:pPr marL="71755" indent="0">
              <a:buNone/>
            </a:pPr>
            <a:r>
              <a:rPr lang="en-US" dirty="0"/>
              <a:t>                ** </a:t>
            </a:r>
          </a:p>
          <a:p>
            <a:pPr marL="71755" indent="0">
              <a:buNone/>
            </a:pPr>
            <a:r>
              <a:rPr lang="en-US" dirty="0"/>
              <a:t>                  * </a:t>
            </a:r>
          </a:p>
          <a:p>
            <a:pPr marL="71755" indent="0">
              <a:buNone/>
            </a:pPr>
            <a:br>
              <a:rPr lang="en-US" dirty="0"/>
            </a:br>
            <a:endParaRPr lang="en-US" dirty="0"/>
          </a:p>
        </p:txBody>
      </p:sp>
      <p:sp>
        <p:nvSpPr>
          <p:cNvPr id="4" name="Text Placeholder 3"/>
          <p:cNvSpPr>
            <a:spLocks noGrp="1"/>
          </p:cNvSpPr>
          <p:nvPr>
            <p:ph type="body" idx="2"/>
          </p:nvPr>
        </p:nvSpPr>
        <p:spPr>
          <a:xfrm>
            <a:off x="2771335" y="211015"/>
            <a:ext cx="6372665" cy="6288259"/>
          </a:xfrm>
        </p:spPr>
        <p:txBody>
          <a:bodyPr/>
          <a:lstStyle/>
          <a:p>
            <a:pPr marL="71755" indent="0">
              <a:buNone/>
            </a:pPr>
            <a:r>
              <a:rPr lang="en-US" sz="2400" dirty="0" err="1"/>
              <a:t>int</a:t>
            </a:r>
            <a:r>
              <a:rPr lang="en-US" sz="2400" dirty="0"/>
              <a:t> row, column, spaces;</a:t>
            </a:r>
          </a:p>
          <a:p>
            <a:pPr marL="71755" indent="0">
              <a:buNone/>
            </a:pPr>
            <a:endParaRPr lang="en-US" sz="2400" dirty="0"/>
          </a:p>
          <a:p>
            <a:pPr marL="71755" indent="0">
              <a:buNone/>
            </a:pPr>
            <a:r>
              <a:rPr lang="en-US" sz="2400" dirty="0"/>
              <a:t>for(row=1; row&lt;=10; ++row)</a:t>
            </a:r>
          </a:p>
          <a:p>
            <a:pPr marL="71755" indent="0">
              <a:buNone/>
            </a:pPr>
            <a:r>
              <a:rPr lang="en-US" sz="2400" dirty="0"/>
              <a:t>{</a:t>
            </a:r>
          </a:p>
          <a:p>
            <a:pPr marL="71755" indent="0">
              <a:buNone/>
            </a:pPr>
            <a:r>
              <a:rPr lang="en-US" sz="2400" dirty="0"/>
              <a:t>   for(spaces=1; spaces&lt;row; ++space)</a:t>
            </a:r>
          </a:p>
          <a:p>
            <a:pPr marL="71755" indent="0">
              <a:buNone/>
            </a:pPr>
            <a:r>
              <a:rPr lang="en-US" sz="2400" dirty="0"/>
              <a:t>   {</a:t>
            </a:r>
          </a:p>
          <a:p>
            <a:pPr marL="71755" indent="0">
              <a:buNone/>
            </a:pPr>
            <a:r>
              <a:rPr lang="en-US" sz="2400" dirty="0"/>
              <a:t>         </a:t>
            </a:r>
            <a:r>
              <a:rPr lang="en-US" sz="2400" dirty="0" err="1"/>
              <a:t>printf</a:t>
            </a:r>
            <a:r>
              <a:rPr lang="en-US" sz="2400" dirty="0"/>
              <a:t>(“ “);</a:t>
            </a:r>
          </a:p>
          <a:p>
            <a:pPr marL="71755" indent="0">
              <a:buNone/>
            </a:pPr>
            <a:r>
              <a:rPr lang="en-US" sz="2400" dirty="0"/>
              <a:t>    }</a:t>
            </a:r>
          </a:p>
          <a:p>
            <a:pPr marL="71755" indent="0">
              <a:buNone/>
            </a:pPr>
            <a:r>
              <a:rPr lang="en-US" sz="2400" dirty="0"/>
              <a:t>    for(column=10; column&gt;=row; --column)</a:t>
            </a:r>
          </a:p>
          <a:p>
            <a:pPr marL="71755" indent="0">
              <a:buNone/>
            </a:pPr>
            <a:r>
              <a:rPr lang="en-US" sz="2400" dirty="0"/>
              <a:t>    {</a:t>
            </a:r>
          </a:p>
          <a:p>
            <a:pPr marL="71755" indent="0">
              <a:buNone/>
            </a:pPr>
            <a:r>
              <a:rPr lang="en-US" sz="2400" dirty="0"/>
              <a:t>         </a:t>
            </a:r>
            <a:r>
              <a:rPr lang="en-US" sz="2400" dirty="0" err="1"/>
              <a:t>printf</a:t>
            </a:r>
            <a:r>
              <a:rPr lang="en-US" sz="2400" dirty="0"/>
              <a:t>("*");</a:t>
            </a:r>
          </a:p>
          <a:p>
            <a:pPr marL="71755" indent="0">
              <a:buNone/>
            </a:pPr>
            <a:r>
              <a:rPr lang="en-US" sz="2400" dirty="0"/>
              <a:t>    }</a:t>
            </a:r>
          </a:p>
          <a:p>
            <a:pPr marL="71755" indent="0">
              <a:buNone/>
            </a:pPr>
            <a:r>
              <a:rPr lang="en-US" sz="2400" dirty="0"/>
              <a:t>       </a:t>
            </a:r>
            <a:r>
              <a:rPr lang="en-US" sz="2400" dirty="0" err="1"/>
              <a:t>printf</a:t>
            </a:r>
            <a:r>
              <a:rPr lang="en-US" sz="2400" dirty="0"/>
              <a:t>("\n");</a:t>
            </a:r>
          </a:p>
          <a:p>
            <a:pPr marL="71755" indent="0">
              <a:buNone/>
            </a:pPr>
            <a:r>
              <a:rPr lang="en-US" sz="2400" dirty="0"/>
              <a:t>}</a:t>
            </a:r>
          </a:p>
          <a:p>
            <a:pPr marL="71755" indent="0">
              <a:buNone/>
            </a:pPr>
            <a:endParaRPr lang="en-US" dirty="0"/>
          </a:p>
        </p:txBody>
      </p:sp>
    </p:spTree>
    <p:extLst>
      <p:ext uri="{BB962C8B-B14F-4D97-AF65-F5344CB8AC3E}">
        <p14:creationId xmlns:p14="http://schemas.microsoft.com/office/powerpoint/2010/main" val="207805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704850"/>
            <a:ext cx="8229600" cy="1143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Questions????</a:t>
            </a:r>
            <a:endParaRPr/>
          </a:p>
        </p:txBody>
      </p:sp>
      <p:pic>
        <p:nvPicPr>
          <p:cNvPr id="143" name="Shape 143"/>
          <p:cNvPicPr preferRelativeResize="0"/>
          <p:nvPr/>
        </p:nvPicPr>
        <p:blipFill>
          <a:blip r:embed="rId3">
            <a:alphaModFix/>
          </a:blip>
          <a:stretch>
            <a:fillRect/>
          </a:stretch>
        </p:blipFill>
        <p:spPr>
          <a:xfrm>
            <a:off x="5796475" y="2114550"/>
            <a:ext cx="2638425" cy="2628900"/>
          </a:xfrm>
          <a:prstGeom prst="rect">
            <a:avLst/>
          </a:prstGeom>
          <a:noFill/>
          <a:ln>
            <a:noFill/>
          </a:ln>
        </p:spPr>
      </p:pic>
      <p:pic>
        <p:nvPicPr>
          <p:cNvPr id="144" name="Shape 144"/>
          <p:cNvPicPr preferRelativeResize="0"/>
          <p:nvPr/>
        </p:nvPicPr>
        <p:blipFill>
          <a:blip r:embed="rId3">
            <a:alphaModFix/>
          </a:blip>
          <a:stretch>
            <a:fillRect/>
          </a:stretch>
        </p:blipFill>
        <p:spPr>
          <a:xfrm>
            <a:off x="3030775" y="1950175"/>
            <a:ext cx="2638425" cy="2628900"/>
          </a:xfrm>
          <a:prstGeom prst="rect">
            <a:avLst/>
          </a:prstGeom>
          <a:noFill/>
          <a:ln>
            <a:noFill/>
          </a:ln>
        </p:spPr>
      </p:pic>
      <p:pic>
        <p:nvPicPr>
          <p:cNvPr id="145" name="Shape 145"/>
          <p:cNvPicPr preferRelativeResize="0"/>
          <p:nvPr/>
        </p:nvPicPr>
        <p:blipFill>
          <a:blip r:embed="rId3">
            <a:alphaModFix/>
          </a:blip>
          <a:stretch>
            <a:fillRect/>
          </a:stretch>
        </p:blipFill>
        <p:spPr>
          <a:xfrm>
            <a:off x="265075" y="2651025"/>
            <a:ext cx="2638425" cy="2628900"/>
          </a:xfrm>
          <a:prstGeom prst="rect">
            <a:avLst/>
          </a:prstGeom>
          <a:noFill/>
          <a:ln>
            <a:noFill/>
          </a:ln>
        </p:spPr>
      </p:pic>
      <p:pic>
        <p:nvPicPr>
          <p:cNvPr id="146" name="Shape 146"/>
          <p:cNvPicPr preferRelativeResize="0"/>
          <p:nvPr/>
        </p:nvPicPr>
        <p:blipFill>
          <a:blip r:embed="rId3">
            <a:alphaModFix/>
          </a:blip>
          <a:stretch>
            <a:fillRect/>
          </a:stretch>
        </p:blipFill>
        <p:spPr>
          <a:xfrm>
            <a:off x="3055900" y="4731475"/>
            <a:ext cx="1981278" cy="1974125"/>
          </a:xfrm>
          <a:prstGeom prst="rect">
            <a:avLst/>
          </a:prstGeom>
          <a:noFill/>
          <a:ln>
            <a:noFill/>
          </a:ln>
        </p:spPr>
      </p:pic>
      <p:pic>
        <p:nvPicPr>
          <p:cNvPr id="147" name="Shape 147"/>
          <p:cNvPicPr preferRelativeResize="0"/>
          <p:nvPr/>
        </p:nvPicPr>
        <p:blipFill>
          <a:blip r:embed="rId3">
            <a:alphaModFix/>
          </a:blip>
          <a:stretch>
            <a:fillRect/>
          </a:stretch>
        </p:blipFill>
        <p:spPr>
          <a:xfrm>
            <a:off x="5189578" y="4895850"/>
            <a:ext cx="1816307" cy="1809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Autofit/>
          </a:bodyPr>
          <a:lstStyle/>
          <a:p>
            <a:pPr marL="0" marR="0" lvl="0" indent="0" algn="r" rtl="0">
              <a:spcBef>
                <a:spcPts val="0"/>
              </a:spcBef>
              <a:spcAft>
                <a:spcPts val="0"/>
              </a:spcAft>
              <a:buClr>
                <a:srgbClr val="4CE0EA"/>
              </a:buClr>
              <a:buSzPts val="5600"/>
              <a:buFont typeface="Calibri"/>
              <a:buNone/>
            </a:pPr>
            <a:r>
              <a:rPr lang="en-US" sz="5600" b="1" i="0" u="none" strike="noStrike" cap="none">
                <a:solidFill>
                  <a:srgbClr val="4CE0EA"/>
                </a:solidFill>
                <a:latin typeface="Calibri"/>
                <a:ea typeface="Calibri"/>
                <a:cs typeface="Calibri"/>
                <a:sym typeface="Calibri"/>
              </a:rPr>
              <a:t>LOOPING</a:t>
            </a:r>
            <a:endParaRPr/>
          </a:p>
        </p:txBody>
      </p:sp>
      <p:sp>
        <p:nvSpPr>
          <p:cNvPr id="153" name="Shape 153"/>
          <p:cNvSpPr txBox="1">
            <a:spLocks noGrp="1"/>
          </p:cNvSpPr>
          <p:nvPr>
            <p:ph type="subTitle" idx="1"/>
          </p:nvPr>
        </p:nvSpPr>
        <p:spPr>
          <a:xfrm>
            <a:off x="533400" y="3228975"/>
            <a:ext cx="7854950" cy="1752600"/>
          </a:xfrm>
          <a:prstGeom prst="rect">
            <a:avLst/>
          </a:prstGeom>
          <a:noFill/>
          <a:ln>
            <a:noFill/>
          </a:ln>
        </p:spPr>
        <p:txBody>
          <a:bodyPr spcFirstLastPara="1" wrap="square" lIns="0" tIns="45700" rIns="18275" bIns="45700" anchor="t" anchorCtr="0">
            <a:noAutofit/>
          </a:bodyPr>
          <a:lstStyle/>
          <a:p>
            <a:pPr marL="0" marR="0" lvl="0" indent="0" algn="r" rtl="0">
              <a:spcBef>
                <a:spcPts val="0"/>
              </a:spcBef>
              <a:spcAft>
                <a:spcPts val="0"/>
              </a:spcAft>
              <a:buClr>
                <a:srgbClr val="0BD0D9"/>
              </a:buClr>
              <a:buSzPts val="2470"/>
              <a:buFont typeface="Noto Sans Symbols"/>
              <a:buNone/>
            </a:pPr>
            <a:r>
              <a:rPr lang="en-US" sz="2600" b="0" i="0" u="none" strike="noStrike" cap="none">
                <a:solidFill>
                  <a:schemeClr val="lt1"/>
                </a:solidFill>
                <a:latin typeface="Constantia"/>
                <a:ea typeface="Constantia"/>
                <a:cs typeface="Constantia"/>
                <a:sym typeface="Constantia"/>
              </a:rPr>
              <a:t>The </a:t>
            </a:r>
            <a:endParaRPr/>
          </a:p>
          <a:p>
            <a:pPr marL="0" marR="0" lvl="0" indent="0" algn="r" rtl="0">
              <a:spcBef>
                <a:spcPts val="520"/>
              </a:spcBef>
              <a:spcAft>
                <a:spcPts val="0"/>
              </a:spcAft>
              <a:buClr>
                <a:srgbClr val="0BD0D9"/>
              </a:buClr>
              <a:buSzPts val="2470"/>
              <a:buFont typeface="Noto Sans Symbols"/>
              <a:buNone/>
            </a:pPr>
            <a:r>
              <a:rPr lang="en-US" sz="2600" b="0" i="0" u="none" strike="noStrike" cap="none">
                <a:solidFill>
                  <a:schemeClr val="lt1"/>
                </a:solidFill>
                <a:latin typeface="Constantia"/>
                <a:ea typeface="Constantia"/>
                <a:cs typeface="Constantia"/>
                <a:sym typeface="Constantia"/>
              </a:rPr>
              <a:t>While Loop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457200" y="2209800"/>
            <a:ext cx="8229600" cy="1143000"/>
          </a:xfrm>
          <a:prstGeom prst="rect">
            <a:avLst/>
          </a:prstGeom>
          <a:noFill/>
          <a:ln>
            <a:noFill/>
          </a:ln>
        </p:spPr>
        <p:txBody>
          <a:bodyPr spcFirstLastPara="1" wrap="square" lIns="0" tIns="45700" rIns="0" bIns="0" anchor="b" anchorCtr="0">
            <a:noAutofit/>
          </a:bodyPr>
          <a:lstStyle/>
          <a:p>
            <a:pPr marL="0" marR="0" lvl="0" indent="0" algn="ctr" rtl="0">
              <a:spcBef>
                <a:spcPts val="0"/>
              </a:spcBef>
              <a:spcAft>
                <a:spcPts val="0"/>
              </a:spcAft>
              <a:buNone/>
            </a:pPr>
            <a:r>
              <a:rPr lang="en-US" sz="5000" b="0" i="0" u="none" strike="noStrike" cap="none">
                <a:solidFill>
                  <a:schemeClr val="dk2"/>
                </a:solidFill>
                <a:latin typeface="Calibri"/>
                <a:ea typeface="Calibri"/>
                <a:cs typeface="Calibri"/>
                <a:sym typeface="Calibri"/>
              </a:rPr>
              <a:t>The “while” loop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704850"/>
            <a:ext cx="8229600" cy="742950"/>
          </a:xfrm>
          <a:prstGeom prst="rect">
            <a:avLst/>
          </a:prstGeom>
          <a:noFill/>
          <a:ln>
            <a:noFill/>
          </a:ln>
        </p:spPr>
        <p:txBody>
          <a:bodyPr spcFirstLastPara="1" wrap="square" lIns="0" tIns="45700" rIns="0" bIns="0" anchor="b" anchorCtr="0">
            <a:noAutofit/>
          </a:bodyPr>
          <a:lstStyle/>
          <a:p>
            <a:pPr marL="0" marR="0" lvl="0" indent="0" algn="ctr" rtl="0">
              <a:spcBef>
                <a:spcPts val="0"/>
              </a:spcBef>
              <a:spcAft>
                <a:spcPts val="0"/>
              </a:spcAft>
              <a:buNone/>
            </a:pPr>
            <a:r>
              <a:rPr lang="en-US" sz="5000" b="0" i="0" u="none" strike="noStrike" cap="none">
                <a:solidFill>
                  <a:schemeClr val="dk2"/>
                </a:solidFill>
                <a:latin typeface="Calibri"/>
                <a:ea typeface="Calibri"/>
                <a:cs typeface="Calibri"/>
                <a:sym typeface="Calibri"/>
              </a:rPr>
              <a:t>“while” loops</a:t>
            </a:r>
            <a:endParaRPr/>
          </a:p>
        </p:txBody>
      </p:sp>
      <p:sp>
        <p:nvSpPr>
          <p:cNvPr id="164" name="Shape 164"/>
          <p:cNvSpPr txBox="1">
            <a:spLocks noGrp="1"/>
          </p:cNvSpPr>
          <p:nvPr>
            <p:ph type="body" idx="1"/>
          </p:nvPr>
        </p:nvSpPr>
        <p:spPr>
          <a:xfrm>
            <a:off x="457200" y="1828800"/>
            <a:ext cx="8229600" cy="4297363"/>
          </a:xfrm>
          <a:prstGeom prst="rect">
            <a:avLst/>
          </a:prstGeom>
          <a:noFill/>
          <a:ln>
            <a:noFill/>
          </a:ln>
        </p:spPr>
        <p:txBody>
          <a:bodyPr spcFirstLastPara="1" wrap="square" lIns="91425" tIns="45700" rIns="91425" bIns="45700" anchor="t" anchorCtr="0">
            <a:noAutofit/>
          </a:bodyPr>
          <a:lstStyle/>
          <a:p>
            <a:pPr marL="273050" marR="0" lvl="0" indent="-273050" algn="l" rtl="0">
              <a:spcBef>
                <a:spcPts val="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Usage</a:t>
            </a:r>
            <a:endParaRPr/>
          </a:p>
          <a:p>
            <a:pPr marL="639763" marR="0" lvl="1" indent="-246062" algn="l" rtl="0">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When an unknown number of data is being evaluated.</a:t>
            </a:r>
            <a:endParaRPr/>
          </a:p>
          <a:p>
            <a:pPr marL="393700" marR="0" lvl="1" indent="0" algn="l" rtl="0">
              <a:spcBef>
                <a:spcPts val="480"/>
              </a:spcBef>
              <a:spcAft>
                <a:spcPts val="0"/>
              </a:spcAft>
              <a:buClr>
                <a:schemeClr val="accent1"/>
              </a:buClr>
              <a:buSzPts val="2040"/>
              <a:buFont typeface="Noto Sans Symbols"/>
              <a:buNone/>
            </a:pPr>
            <a:endParaRPr sz="2400" b="0" i="0" u="none" strike="noStrike" cap="none">
              <a:solidFill>
                <a:schemeClr val="dk1"/>
              </a:solidFill>
              <a:latin typeface="Constantia"/>
              <a:ea typeface="Constantia"/>
              <a:cs typeface="Constantia"/>
              <a:sym typeface="Constantia"/>
            </a:endParaRPr>
          </a:p>
          <a:p>
            <a:pPr marL="639763" marR="0" lvl="1" indent="-246062" algn="l" rtl="0">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When the user needs a count of the data being entered or used</a:t>
            </a:r>
            <a:endParaRPr/>
          </a:p>
          <a:p>
            <a:pPr marL="393700" marR="0" lvl="1" indent="0" algn="l" rtl="0">
              <a:spcBef>
                <a:spcPts val="480"/>
              </a:spcBef>
              <a:spcAft>
                <a:spcPts val="0"/>
              </a:spcAft>
              <a:buClr>
                <a:schemeClr val="accent1"/>
              </a:buClr>
              <a:buSzPts val="2040"/>
              <a:buFont typeface="Noto Sans Symbols"/>
              <a:buNone/>
            </a:pPr>
            <a:endParaRPr sz="2400" b="0" i="0" u="none" strike="noStrike" cap="none">
              <a:solidFill>
                <a:schemeClr val="dk1"/>
              </a:solidFill>
              <a:latin typeface="Constantia"/>
              <a:ea typeface="Constantia"/>
              <a:cs typeface="Constantia"/>
              <a:sym typeface="Constantia"/>
            </a:endParaRPr>
          </a:p>
          <a:p>
            <a:pPr marL="639763" marR="0" lvl="1" indent="-246062" algn="l" rtl="0">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When a test condition is known but the circumstances surrounding arrival of the test condition is unknown.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None/>
            </a:pPr>
            <a:r>
              <a:rPr lang="en-US" sz="5000" b="0" i="0" u="none" strike="noStrike" cap="none">
                <a:solidFill>
                  <a:schemeClr val="dk2"/>
                </a:solidFill>
                <a:latin typeface="Calibri"/>
                <a:ea typeface="Calibri"/>
                <a:cs typeface="Calibri"/>
                <a:sym typeface="Calibri"/>
              </a:rPr>
              <a:t>Syntax and Structure</a:t>
            </a:r>
            <a:endParaRPr/>
          </a:p>
        </p:txBody>
      </p:sp>
      <p:sp>
        <p:nvSpPr>
          <p:cNvPr id="170" name="Shape 170"/>
          <p:cNvSpPr txBox="1">
            <a:spLocks noGrp="1"/>
          </p:cNvSpPr>
          <p:nvPr>
            <p:ph type="body" idx="1"/>
          </p:nvPr>
        </p:nvSpPr>
        <p:spPr>
          <a:xfrm>
            <a:off x="457200" y="2468573"/>
            <a:ext cx="8229600" cy="347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in</a:t>
            </a:r>
            <a:r>
              <a:rPr lang="en-US"/>
              <a:t>itialize the loop controller</a:t>
            </a:r>
            <a:r>
              <a:rPr lang="en-US" sz="2600" b="0" i="0" u="none" strike="noStrike" cap="none">
                <a:solidFill>
                  <a:schemeClr val="dk1"/>
                </a:solidFill>
                <a:latin typeface="Constantia"/>
                <a:ea typeface="Constantia"/>
                <a:cs typeface="Constantia"/>
                <a:sym typeface="Constantia"/>
              </a:rPr>
              <a:t>;</a:t>
            </a:r>
            <a:endParaRPr sz="2600" b="0" i="0" u="none" strike="noStrike" cap="none">
              <a:solidFill>
                <a:schemeClr val="dk1"/>
              </a:solidFill>
              <a:latin typeface="Constantia"/>
              <a:ea typeface="Constantia"/>
              <a:cs typeface="Constantia"/>
              <a:sym typeface="Constantia"/>
            </a:endParaRPr>
          </a:p>
          <a:p>
            <a:pPr marL="0" marR="0" lvl="0" indent="0" algn="l" rtl="0">
              <a:spcBef>
                <a:spcPts val="0"/>
              </a:spcBef>
              <a:spcAft>
                <a:spcPts val="0"/>
              </a:spcAft>
              <a:buClr>
                <a:srgbClr val="0BD0D9"/>
              </a:buClr>
              <a:buSzPts val="2470"/>
              <a:buFont typeface="Noto Sans Symbols"/>
              <a:buNone/>
            </a:pP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while ( test loop </a:t>
            </a:r>
            <a:r>
              <a:rPr lang="en-US"/>
              <a:t>controller</a:t>
            </a:r>
            <a:r>
              <a:rPr lang="en-US" sz="2600" b="0" i="0" u="none" strike="noStrike" cap="none">
                <a:solidFill>
                  <a:schemeClr val="dk1"/>
                </a:solidFill>
                <a:latin typeface="Constantia"/>
                <a:ea typeface="Constantia"/>
                <a:cs typeface="Constantia"/>
                <a:sym typeface="Constantia"/>
              </a:rPr>
              <a:t> ) </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     program statement (or statements)</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     increase/decrease loop </a:t>
            </a:r>
            <a:r>
              <a:rPr lang="en-US"/>
              <a:t>controller</a:t>
            </a:r>
            <a:r>
              <a:rPr lang="en-US" sz="2600" b="0" i="0" u="none" strike="noStrike" cap="none">
                <a:solidFill>
                  <a:schemeClr val="dk1"/>
                </a:solidFill>
                <a:latin typeface="Constantia"/>
                <a:ea typeface="Constantia"/>
                <a:cs typeface="Constantia"/>
                <a:sym typeface="Constantia"/>
              </a:rPr>
              <a:t>;</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None/>
            </a:pPr>
            <a:r>
              <a:rPr lang="en-US" sz="5000" b="0" i="0" u="none" strike="noStrike" cap="none">
                <a:solidFill>
                  <a:schemeClr val="dk2"/>
                </a:solidFill>
                <a:latin typeface="Calibri"/>
                <a:ea typeface="Calibri"/>
                <a:cs typeface="Calibri"/>
                <a:sym typeface="Calibri"/>
              </a:rPr>
              <a:t>Basic format and components</a:t>
            </a:r>
            <a:endParaRPr/>
          </a:p>
        </p:txBody>
      </p:sp>
      <p:sp>
        <p:nvSpPr>
          <p:cNvPr id="176" name="Shape 176"/>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spcBef>
                <a:spcPts val="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Initialize the test condition</a:t>
            </a:r>
            <a:endParaRPr/>
          </a:p>
          <a:p>
            <a:pPr marL="273050" marR="0" lvl="0" indent="-273050" algn="l" rtl="0">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a:p>
            <a:pPr marL="273050" marR="0" lvl="0" indent="-273050" algn="l" rtl="0">
              <a:spcBef>
                <a:spcPts val="520"/>
              </a:spcBef>
              <a:spcAft>
                <a:spcPts val="0"/>
              </a:spcAft>
              <a:buClr>
                <a:srgbClr val="0BD0D9"/>
              </a:buClr>
              <a:buSzPts val="2470"/>
              <a:buFont typeface="Noto Sans Symbols"/>
              <a:buNone/>
            </a:pPr>
            <a:r>
              <a:rPr lang="en-US" sz="2600" b="0" i="0" u="none" strike="noStrike" cap="none">
                <a:solidFill>
                  <a:srgbClr val="0070C0"/>
                </a:solidFill>
                <a:latin typeface="Constantia"/>
                <a:ea typeface="Constantia"/>
                <a:cs typeface="Constantia"/>
                <a:sym typeface="Constantia"/>
              </a:rPr>
              <a:t>while</a:t>
            </a:r>
            <a:r>
              <a:rPr lang="en-US" sz="2600" b="0" i="0" u="none" strike="noStrike" cap="none">
                <a:solidFill>
                  <a:schemeClr val="dk1"/>
                </a:solidFill>
                <a:latin typeface="Constantia"/>
                <a:ea typeface="Constantia"/>
                <a:cs typeface="Constantia"/>
                <a:sym typeface="Constantia"/>
              </a:rPr>
              <a:t>(test conditon)</a:t>
            </a:r>
            <a:endParaRPr/>
          </a:p>
          <a:p>
            <a:pPr marL="273050" marR="0" lvl="0" indent="-27305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			</a:t>
            </a:r>
            <a:r>
              <a:rPr lang="en-US" sz="2600" b="0" i="0" u="none" strike="noStrike" cap="none">
                <a:solidFill>
                  <a:srgbClr val="00B050"/>
                </a:solidFill>
                <a:latin typeface="Constantia"/>
                <a:ea typeface="Constantia"/>
                <a:cs typeface="Constantia"/>
                <a:sym typeface="Constantia"/>
              </a:rPr>
              <a:t>/*begin loop*/</a:t>
            </a:r>
            <a:endParaRPr/>
          </a:p>
          <a:p>
            <a:pPr marL="273050" marR="0" lvl="0" indent="-27305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	 program statements;</a:t>
            </a:r>
            <a:endParaRPr/>
          </a:p>
          <a:p>
            <a:pPr marL="273050" marR="0" lvl="0" indent="-27305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	 increment test condition;</a:t>
            </a:r>
            <a:endParaRPr/>
          </a:p>
          <a:p>
            <a:pPr marL="273050" marR="0" lvl="0" indent="-27305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			</a:t>
            </a:r>
            <a:r>
              <a:rPr lang="en-US" sz="2600" b="0" i="0" u="none" strike="noStrike" cap="none">
                <a:solidFill>
                  <a:srgbClr val="00B050"/>
                </a:solidFill>
                <a:latin typeface="Constantia"/>
                <a:ea typeface="Constantia"/>
                <a:cs typeface="Constantia"/>
                <a:sym typeface="Constantia"/>
              </a:rPr>
              <a:t>/*end loop*/</a:t>
            </a:r>
            <a:endParaRPr sz="2600" b="0" i="0" u="none" strike="noStrike" cap="none">
              <a:solidFill>
                <a:srgbClr val="00B050"/>
              </a:solidFill>
              <a:latin typeface="Constantia"/>
              <a:ea typeface="Constantia"/>
              <a:cs typeface="Constantia"/>
              <a:sym typeface="Constantia"/>
            </a:endParaRPr>
          </a:p>
          <a:p>
            <a:pPr marL="273050" marR="0" lvl="0" indent="-273050" algn="l" rtl="0">
              <a:spcBef>
                <a:spcPts val="520"/>
              </a:spcBef>
              <a:spcAft>
                <a:spcPts val="0"/>
              </a:spcAft>
              <a:buClr>
                <a:srgbClr val="0BD0D9"/>
              </a:buClr>
              <a:buSzPts val="2470"/>
              <a:buFont typeface="Noto Sans Symbols"/>
              <a:buNone/>
            </a:pPr>
            <a:r>
              <a:rPr lang="en-US">
                <a:solidFill>
                  <a:srgbClr val="000000"/>
                </a:solidFill>
              </a:rPr>
              <a:t>program statements;</a:t>
            </a:r>
            <a:endParaRPr>
              <a:solidFill>
                <a:srgbClr val="000000"/>
              </a:solidFill>
            </a:endParaRPr>
          </a:p>
        </p:txBody>
      </p:sp>
      <p:sp>
        <p:nvSpPr>
          <p:cNvPr id="177" name="Shape 177"/>
          <p:cNvSpPr txBox="1"/>
          <p:nvPr/>
        </p:nvSpPr>
        <p:spPr>
          <a:xfrm>
            <a:off x="5257800" y="1951492"/>
            <a:ext cx="2667000" cy="1569660"/>
          </a:xfrm>
          <a:prstGeom prst="rect">
            <a:avLst/>
          </a:prstGeom>
          <a:solidFill>
            <a:srgbClr val="92F6F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0" i="0" u="none" strike="noStrike" cap="none">
                <a:solidFill>
                  <a:schemeClr val="dk1"/>
                </a:solidFill>
                <a:latin typeface="Arial"/>
                <a:ea typeface="Arial"/>
                <a:cs typeface="Arial"/>
                <a:sym typeface="Arial"/>
              </a:rPr>
              <a:t>Enter the block if the test is TRUE</a:t>
            </a:r>
            <a:endParaRPr/>
          </a:p>
        </p:txBody>
      </p:sp>
      <p:sp>
        <p:nvSpPr>
          <p:cNvPr id="178" name="Shape 178"/>
          <p:cNvSpPr txBox="1"/>
          <p:nvPr/>
        </p:nvSpPr>
        <p:spPr>
          <a:xfrm>
            <a:off x="5290457" y="4032138"/>
            <a:ext cx="2667000" cy="1569660"/>
          </a:xfrm>
          <a:prstGeom prst="rect">
            <a:avLst/>
          </a:prstGeom>
          <a:solidFill>
            <a:srgbClr val="92F6F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latin typeface="Arial"/>
                <a:ea typeface="Arial"/>
                <a:cs typeface="Arial"/>
                <a:sym typeface="Arial"/>
              </a:rPr>
              <a:t>Skip the block if the test is FALSE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anim calcmode="lin" valueType="num">
                                      <p:cBhvr additive="base">
                                        <p:cTn id="7" dur="500"/>
                                        <p:tgtEl>
                                          <p:spTgt spid="177"/>
                                        </p:tgtEl>
                                        <p:attrNameLst>
                                          <p:attrName>ppt_w</p:attrName>
                                        </p:attrNameLst>
                                      </p:cBhvr>
                                      <p:tavLst>
                                        <p:tav tm="0">
                                          <p:val>
                                            <p:strVal val="0"/>
                                          </p:val>
                                        </p:tav>
                                        <p:tav tm="100000">
                                          <p:val>
                                            <p:strVal val="#ppt_w"/>
                                          </p:val>
                                        </p:tav>
                                      </p:tavLst>
                                    </p:anim>
                                    <p:anim calcmode="lin" valueType="num">
                                      <p:cBhvr additive="base">
                                        <p:cTn id="8" dur="500"/>
                                        <p:tgtEl>
                                          <p:spTgt spid="177"/>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78"/>
                                        </p:tgtEl>
                                        <p:attrNameLst>
                                          <p:attrName>style.visibility</p:attrName>
                                        </p:attrNameLst>
                                      </p:cBhvr>
                                      <p:to>
                                        <p:strVal val="visible"/>
                                      </p:to>
                                    </p:set>
                                    <p:anim calcmode="lin" valueType="num">
                                      <p:cBhvr additive="base">
                                        <p:cTn id="13" dur="500"/>
                                        <p:tgtEl>
                                          <p:spTgt spid="178"/>
                                        </p:tgtEl>
                                        <p:attrNameLst>
                                          <p:attrName>ppt_w</p:attrName>
                                        </p:attrNameLst>
                                      </p:cBhvr>
                                      <p:tavLst>
                                        <p:tav tm="0">
                                          <p:val>
                                            <p:strVal val="0"/>
                                          </p:val>
                                        </p:tav>
                                        <p:tav tm="100000">
                                          <p:val>
                                            <p:strVal val="#ppt_w"/>
                                          </p:val>
                                        </p:tav>
                                      </p:tavLst>
                                    </p:anim>
                                    <p:anim calcmode="lin" valueType="num">
                                      <p:cBhvr additive="base">
                                        <p:cTn id="14" dur="500"/>
                                        <p:tgtEl>
                                          <p:spTgt spid="17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None/>
            </a:pPr>
            <a:r>
              <a:rPr lang="en-US" sz="3600" b="0" i="0" u="none" strike="noStrike" cap="none">
                <a:solidFill>
                  <a:schemeClr val="dk2"/>
                </a:solidFill>
                <a:latin typeface="Calibri"/>
                <a:ea typeface="Calibri"/>
                <a:cs typeface="Calibri"/>
                <a:sym typeface="Calibri"/>
              </a:rPr>
              <a:t>Sample Code</a:t>
            </a:r>
            <a:br>
              <a:rPr lang="en-US" sz="3600" b="0" i="0" u="none" strike="noStrike" cap="none">
                <a:solidFill>
                  <a:schemeClr val="dk2"/>
                </a:solidFill>
                <a:latin typeface="Calibri"/>
                <a:ea typeface="Calibri"/>
                <a:cs typeface="Calibri"/>
                <a:sym typeface="Calibri"/>
              </a:rPr>
            </a:br>
            <a:r>
              <a:rPr lang="en-US" sz="3600" b="0" i="0" u="none" strike="noStrike" cap="none">
                <a:solidFill>
                  <a:schemeClr val="dk2"/>
                </a:solidFill>
                <a:latin typeface="Calibri"/>
                <a:ea typeface="Calibri"/>
                <a:cs typeface="Calibri"/>
                <a:sym typeface="Calibri"/>
              </a:rPr>
              <a:t>compare ‘for’ loop to ‘while’ loop</a:t>
            </a:r>
            <a:endParaRPr/>
          </a:p>
        </p:txBody>
      </p:sp>
      <p:sp>
        <p:nvSpPr>
          <p:cNvPr id="184" name="Shape 184"/>
          <p:cNvSpPr txBox="1">
            <a:spLocks noGrp="1"/>
          </p:cNvSpPr>
          <p:nvPr>
            <p:ph type="body" idx="1"/>
          </p:nvPr>
        </p:nvSpPr>
        <p:spPr>
          <a:xfrm>
            <a:off x="457200" y="1981200"/>
            <a:ext cx="4038600" cy="4144963"/>
          </a:xfrm>
          <a:prstGeom prst="rect">
            <a:avLst/>
          </a:prstGeom>
          <a:noFill/>
          <a:ln>
            <a:noFill/>
          </a:ln>
        </p:spPr>
        <p:txBody>
          <a:bodyPr spcFirstLastPara="1" wrap="square" lIns="91425" tIns="45700" rIns="91425" bIns="45700" anchor="t" anchorCtr="0">
            <a:noAutofit/>
          </a:bodyPr>
          <a:lstStyle/>
          <a:p>
            <a:pPr marL="273050" marR="0" lvl="0" indent="-273050" algn="l" rtl="0">
              <a:spcBef>
                <a:spcPts val="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		‘for’ loop</a:t>
            </a:r>
            <a:endParaRPr/>
          </a:p>
          <a:p>
            <a:pPr marL="273050" marR="0" lvl="0" indent="-273050" algn="l" rtl="0">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a:p>
            <a:pPr marL="273050" marR="0" lvl="0" indent="-273050" algn="l" rtl="0">
              <a:spcBef>
                <a:spcPts val="520"/>
              </a:spcBef>
              <a:spcAft>
                <a:spcPts val="0"/>
              </a:spcAft>
              <a:buClr>
                <a:srgbClr val="0BD0D9"/>
              </a:buClr>
              <a:buSzPts val="2470"/>
              <a:buFont typeface="Noto Sans Symbols"/>
              <a:buNone/>
            </a:pPr>
            <a:r>
              <a:rPr lang="en-US" sz="2600" b="0" i="0" u="none" strike="noStrike" cap="none">
                <a:solidFill>
                  <a:srgbClr val="0070C0"/>
                </a:solidFill>
                <a:latin typeface="Constantia"/>
                <a:ea typeface="Constantia"/>
                <a:cs typeface="Constantia"/>
                <a:sym typeface="Constantia"/>
              </a:rPr>
              <a:t>for</a:t>
            </a:r>
            <a:r>
              <a:rPr lang="en-US" sz="2600" b="0" i="0" u="none" strike="noStrike" cap="none">
                <a:solidFill>
                  <a:schemeClr val="dk1"/>
                </a:solidFill>
                <a:latin typeface="Constantia"/>
                <a:ea typeface="Constantia"/>
                <a:cs typeface="Constantia"/>
                <a:sym typeface="Constantia"/>
              </a:rPr>
              <a:t> (n=1; n&lt;10; ++n)</a:t>
            </a:r>
            <a:endParaRPr/>
          </a:p>
          <a:p>
            <a:pPr marL="273050" marR="0" lvl="0" indent="-27305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a:t>
            </a:r>
            <a:endParaRPr/>
          </a:p>
          <a:p>
            <a:pPr marL="273050" marR="0" lvl="0" indent="-27305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	printf( </a:t>
            </a:r>
            <a:r>
              <a:rPr lang="en-US" sz="2600" b="0" i="0" u="none" strike="noStrike" cap="none">
                <a:solidFill>
                  <a:srgbClr val="FF0000"/>
                </a:solidFill>
                <a:latin typeface="Constantia"/>
                <a:ea typeface="Constantia"/>
                <a:cs typeface="Constantia"/>
                <a:sym typeface="Constantia"/>
              </a:rPr>
              <a:t>“%i\n”</a:t>
            </a:r>
            <a:r>
              <a:rPr lang="en-US" sz="2600" b="0" i="0" u="none" strike="noStrike" cap="none">
                <a:solidFill>
                  <a:schemeClr val="dk1"/>
                </a:solidFill>
                <a:latin typeface="Constantia"/>
                <a:ea typeface="Constantia"/>
                <a:cs typeface="Constantia"/>
                <a:sym typeface="Constantia"/>
              </a:rPr>
              <a:t> , n);</a:t>
            </a:r>
            <a:endParaRPr/>
          </a:p>
          <a:p>
            <a:pPr marL="273050" marR="0" lvl="0" indent="-27305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a:t>
            </a:r>
            <a:endParaRPr/>
          </a:p>
        </p:txBody>
      </p:sp>
      <p:sp>
        <p:nvSpPr>
          <p:cNvPr id="185" name="Shape 185"/>
          <p:cNvSpPr txBox="1">
            <a:spLocks noGrp="1"/>
          </p:cNvSpPr>
          <p:nvPr>
            <p:ph type="body" idx="2"/>
          </p:nvPr>
        </p:nvSpPr>
        <p:spPr>
          <a:xfrm>
            <a:off x="4648200" y="1905000"/>
            <a:ext cx="4038600" cy="4221163"/>
          </a:xfrm>
          <a:prstGeom prst="rect">
            <a:avLst/>
          </a:prstGeom>
          <a:noFill/>
          <a:ln>
            <a:noFill/>
          </a:ln>
        </p:spPr>
        <p:txBody>
          <a:bodyPr spcFirstLastPara="1" wrap="square" lIns="91425" tIns="45700" rIns="91425" bIns="45700" anchor="t" anchorCtr="0">
            <a:noAutofit/>
          </a:bodyPr>
          <a:lstStyle/>
          <a:p>
            <a:pPr marL="273050" marR="0" lvl="0" indent="-273050" algn="l" rtl="0">
              <a:spcBef>
                <a:spcPts val="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            ‘while’ loop</a:t>
            </a:r>
            <a:endParaRPr/>
          </a:p>
          <a:p>
            <a:pPr marL="273050" marR="0" lvl="0" indent="-273050" algn="l" rtl="0">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a:p>
            <a:pPr marL="273050" marR="0" lvl="0" indent="-27305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n = 1;</a:t>
            </a:r>
            <a:endParaRPr/>
          </a:p>
          <a:p>
            <a:pPr marL="273050" marR="0" lvl="0" indent="-273050" algn="l" rtl="0">
              <a:spcBef>
                <a:spcPts val="520"/>
              </a:spcBef>
              <a:spcAft>
                <a:spcPts val="0"/>
              </a:spcAft>
              <a:buClr>
                <a:srgbClr val="0BD0D9"/>
              </a:buClr>
              <a:buSzPts val="2470"/>
              <a:buFont typeface="Noto Sans Symbols"/>
              <a:buNone/>
            </a:pPr>
            <a:r>
              <a:rPr lang="en-US" sz="2600" b="0" i="0" u="none" strike="noStrike" cap="none">
                <a:solidFill>
                  <a:srgbClr val="0070C0"/>
                </a:solidFill>
                <a:latin typeface="Constantia"/>
                <a:ea typeface="Constantia"/>
                <a:cs typeface="Constantia"/>
                <a:sym typeface="Constantia"/>
              </a:rPr>
              <a:t>while</a:t>
            </a:r>
            <a:r>
              <a:rPr lang="en-US" sz="2600" b="0" i="0" u="none" strike="noStrike" cap="none">
                <a:solidFill>
                  <a:schemeClr val="dk1"/>
                </a:solidFill>
                <a:latin typeface="Constantia"/>
                <a:ea typeface="Constantia"/>
                <a:cs typeface="Constantia"/>
                <a:sym typeface="Constantia"/>
              </a:rPr>
              <a:t>(n&lt;10)</a:t>
            </a:r>
            <a:endParaRPr/>
          </a:p>
          <a:p>
            <a:pPr marL="273050" marR="0" lvl="0" indent="-27305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a:t>
            </a:r>
            <a:endParaRPr/>
          </a:p>
          <a:p>
            <a:pPr marL="273050" marR="0" lvl="0" indent="-27305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	printf( </a:t>
            </a:r>
            <a:r>
              <a:rPr lang="en-US" sz="2600" b="0" i="0" u="none" strike="noStrike" cap="none">
                <a:solidFill>
                  <a:srgbClr val="FF0000"/>
                </a:solidFill>
                <a:latin typeface="Constantia"/>
                <a:ea typeface="Constantia"/>
                <a:cs typeface="Constantia"/>
                <a:sym typeface="Constantia"/>
              </a:rPr>
              <a:t>“%i\n”</a:t>
            </a:r>
            <a:r>
              <a:rPr lang="en-US" sz="2600" b="0" i="0" u="none" strike="noStrike" cap="none">
                <a:solidFill>
                  <a:schemeClr val="dk1"/>
                </a:solidFill>
                <a:latin typeface="Constantia"/>
                <a:ea typeface="Constantia"/>
                <a:cs typeface="Constantia"/>
                <a:sym typeface="Constantia"/>
              </a:rPr>
              <a:t> , n);</a:t>
            </a:r>
            <a:endParaRPr/>
          </a:p>
          <a:p>
            <a:pPr marL="273050" marR="0" lvl="0" indent="-27305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	++n;</a:t>
            </a:r>
            <a:endParaRPr/>
          </a:p>
          <a:p>
            <a:pPr marL="273050" marR="0" lvl="0" indent="-27305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a:t>
            </a:r>
            <a:endParaRPr/>
          </a:p>
        </p:txBody>
      </p:sp>
      <p:sp>
        <p:nvSpPr>
          <p:cNvPr id="186" name="Shape 186"/>
          <p:cNvSpPr txBox="1"/>
          <p:nvPr/>
        </p:nvSpPr>
        <p:spPr>
          <a:xfrm>
            <a:off x="1851163" y="5008919"/>
            <a:ext cx="28194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Initialize loop controller</a:t>
            </a:r>
            <a:endParaRPr/>
          </a:p>
        </p:txBody>
      </p:sp>
      <p:cxnSp>
        <p:nvCxnSpPr>
          <p:cNvPr id="187" name="Shape 187"/>
          <p:cNvCxnSpPr/>
          <p:nvPr/>
        </p:nvCxnSpPr>
        <p:spPr>
          <a:xfrm rot="10800000">
            <a:off x="1568726" y="3417650"/>
            <a:ext cx="1250674" cy="1591270"/>
          </a:xfrm>
          <a:prstGeom prst="straightConnector1">
            <a:avLst/>
          </a:prstGeom>
          <a:noFill/>
          <a:ln w="9525" cap="flat" cmpd="sng">
            <a:solidFill>
              <a:schemeClr val="dk1"/>
            </a:solidFill>
            <a:prstDash val="solid"/>
            <a:round/>
            <a:headEnd type="none" w="sm" len="sm"/>
            <a:tailEnd type="triangle" w="med" len="med"/>
          </a:ln>
        </p:spPr>
      </p:cxnSp>
      <p:cxnSp>
        <p:nvCxnSpPr>
          <p:cNvPr id="188" name="Shape 188"/>
          <p:cNvCxnSpPr/>
          <p:nvPr/>
        </p:nvCxnSpPr>
        <p:spPr>
          <a:xfrm rot="10800000" flipH="1">
            <a:off x="2819400" y="3297198"/>
            <a:ext cx="2133600" cy="1711722"/>
          </a:xfrm>
          <a:prstGeom prst="straightConnector1">
            <a:avLst/>
          </a:prstGeom>
          <a:noFill/>
          <a:ln w="9525" cap="flat" cmpd="sng">
            <a:solidFill>
              <a:schemeClr val="dk1"/>
            </a:solidFill>
            <a:prstDash val="solid"/>
            <a:round/>
            <a:headEnd type="none" w="sm" len="sm"/>
            <a:tailEnd type="triangle" w="med" len="med"/>
          </a:ln>
        </p:spPr>
      </p:cxnSp>
      <p:sp>
        <p:nvSpPr>
          <p:cNvPr id="189" name="Shape 189"/>
          <p:cNvSpPr txBox="1"/>
          <p:nvPr/>
        </p:nvSpPr>
        <p:spPr>
          <a:xfrm>
            <a:off x="1981200" y="5518983"/>
            <a:ext cx="28194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Test loop counter</a:t>
            </a:r>
            <a:endParaRPr/>
          </a:p>
        </p:txBody>
      </p:sp>
      <p:cxnSp>
        <p:nvCxnSpPr>
          <p:cNvPr id="190" name="Shape 190"/>
          <p:cNvCxnSpPr/>
          <p:nvPr/>
        </p:nvCxnSpPr>
        <p:spPr>
          <a:xfrm rot="10800000">
            <a:off x="2133600" y="3297198"/>
            <a:ext cx="590550" cy="2221785"/>
          </a:xfrm>
          <a:prstGeom prst="straightConnector1">
            <a:avLst/>
          </a:prstGeom>
          <a:noFill/>
          <a:ln w="9525" cap="flat" cmpd="sng">
            <a:solidFill>
              <a:schemeClr val="dk1"/>
            </a:solidFill>
            <a:prstDash val="solid"/>
            <a:round/>
            <a:headEnd type="none" w="sm" len="sm"/>
            <a:tailEnd type="triangle" w="med" len="med"/>
          </a:ln>
        </p:spPr>
      </p:cxnSp>
      <p:cxnSp>
        <p:nvCxnSpPr>
          <p:cNvPr id="191" name="Shape 191"/>
          <p:cNvCxnSpPr/>
          <p:nvPr/>
        </p:nvCxnSpPr>
        <p:spPr>
          <a:xfrm rot="10800000" flipH="1">
            <a:off x="2724150" y="3786982"/>
            <a:ext cx="3009900" cy="1732001"/>
          </a:xfrm>
          <a:prstGeom prst="straightConnector1">
            <a:avLst/>
          </a:prstGeom>
          <a:noFill/>
          <a:ln w="9525" cap="flat" cmpd="sng">
            <a:solidFill>
              <a:schemeClr val="dk1"/>
            </a:solidFill>
            <a:prstDash val="solid"/>
            <a:round/>
            <a:headEnd type="none" w="sm" len="sm"/>
            <a:tailEnd type="triangle" w="med" len="med"/>
          </a:ln>
        </p:spPr>
      </p:cxnSp>
      <p:sp>
        <p:nvSpPr>
          <p:cNvPr id="192" name="Shape 192"/>
          <p:cNvSpPr txBox="1"/>
          <p:nvPr/>
        </p:nvSpPr>
        <p:spPr>
          <a:xfrm>
            <a:off x="1981200" y="6126163"/>
            <a:ext cx="268936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Increment loop counter</a:t>
            </a:r>
            <a:endParaRPr/>
          </a:p>
        </p:txBody>
      </p:sp>
      <p:cxnSp>
        <p:nvCxnSpPr>
          <p:cNvPr id="193" name="Shape 193"/>
          <p:cNvCxnSpPr>
            <a:stCxn id="192" idx="0"/>
          </p:cNvCxnSpPr>
          <p:nvPr/>
        </p:nvCxnSpPr>
        <p:spPr>
          <a:xfrm rot="10800000">
            <a:off x="3006682" y="3297163"/>
            <a:ext cx="319200" cy="2829000"/>
          </a:xfrm>
          <a:prstGeom prst="straightConnector1">
            <a:avLst/>
          </a:prstGeom>
          <a:noFill/>
          <a:ln w="9525" cap="flat" cmpd="sng">
            <a:solidFill>
              <a:schemeClr val="dk1"/>
            </a:solidFill>
            <a:prstDash val="solid"/>
            <a:round/>
            <a:headEnd type="none" w="sm" len="sm"/>
            <a:tailEnd type="triangle" w="med" len="med"/>
          </a:ln>
        </p:spPr>
      </p:cxnSp>
      <p:cxnSp>
        <p:nvCxnSpPr>
          <p:cNvPr id="194" name="Shape 194"/>
          <p:cNvCxnSpPr>
            <a:stCxn id="192" idx="0"/>
          </p:cNvCxnSpPr>
          <p:nvPr/>
        </p:nvCxnSpPr>
        <p:spPr>
          <a:xfrm rot="10800000" flipH="1">
            <a:off x="3325882" y="5149663"/>
            <a:ext cx="1764300" cy="976500"/>
          </a:xfrm>
          <a:prstGeom prst="straightConnector1">
            <a:avLst/>
          </a:prstGeom>
          <a:noFill/>
          <a:ln w="9525" cap="flat" cmpd="sng">
            <a:solidFill>
              <a:schemeClr val="dk1"/>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anim calcmode="lin" valueType="num">
                                      <p:cBhvr additive="base">
                                        <p:cTn id="7" dur="500"/>
                                        <p:tgtEl>
                                          <p:spTgt spid="18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87"/>
                                        </p:tgtEl>
                                        <p:attrNameLst>
                                          <p:attrName>style.visibility</p:attrName>
                                        </p:attrNameLst>
                                      </p:cBhvr>
                                      <p:to>
                                        <p:strVal val="visible"/>
                                      </p:to>
                                    </p:set>
                                    <p:anim calcmode="lin" valueType="num">
                                      <p:cBhvr additive="base">
                                        <p:cTn id="10" dur="500"/>
                                        <p:tgtEl>
                                          <p:spTgt spid="187"/>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188"/>
                                        </p:tgtEl>
                                        <p:attrNameLst>
                                          <p:attrName>style.visibility</p:attrName>
                                        </p:attrNameLst>
                                      </p:cBhvr>
                                      <p:to>
                                        <p:strVal val="visible"/>
                                      </p:to>
                                    </p:set>
                                    <p:anim calcmode="lin" valueType="num">
                                      <p:cBhvr additive="base">
                                        <p:cTn id="13" dur="500"/>
                                        <p:tgtEl>
                                          <p:spTgt spid="18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0"/>
                                        </p:tgtEl>
                                        <p:attrNameLst>
                                          <p:attrName>style.visibility</p:attrName>
                                        </p:attrNameLst>
                                      </p:cBhvr>
                                      <p:to>
                                        <p:strVal val="visible"/>
                                      </p:to>
                                    </p:set>
                                    <p:animEffect transition="in" filter="fade">
                                      <p:cBhvr>
                                        <p:cTn id="18" dur="1000"/>
                                        <p:tgtEl>
                                          <p:spTgt spid="190"/>
                                        </p:tgtEl>
                                      </p:cBhvr>
                                    </p:animEffect>
                                  </p:childTnLst>
                                </p:cTn>
                              </p:par>
                              <p:par>
                                <p:cTn id="19" presetID="10" presetClass="entr" presetSubtype="0" fill="hold" nodeType="withEffect">
                                  <p:stCondLst>
                                    <p:cond delay="0"/>
                                  </p:stCondLst>
                                  <p:childTnLst>
                                    <p:set>
                                      <p:cBhvr>
                                        <p:cTn id="20" dur="1" fill="hold">
                                          <p:stCondLst>
                                            <p:cond delay="0"/>
                                          </p:stCondLst>
                                        </p:cTn>
                                        <p:tgtEl>
                                          <p:spTgt spid="191"/>
                                        </p:tgtEl>
                                        <p:attrNameLst>
                                          <p:attrName>style.visibility</p:attrName>
                                        </p:attrNameLst>
                                      </p:cBhvr>
                                      <p:to>
                                        <p:strVal val="visible"/>
                                      </p:to>
                                    </p:set>
                                    <p:animEffect transition="in" filter="fade">
                                      <p:cBhvr>
                                        <p:cTn id="21" dur="1000"/>
                                        <p:tgtEl>
                                          <p:spTgt spid="191"/>
                                        </p:tgtEl>
                                      </p:cBhvr>
                                    </p:animEffect>
                                  </p:childTnLst>
                                </p:cTn>
                              </p:par>
                              <p:par>
                                <p:cTn id="22" presetID="10" presetClass="entr" presetSubtype="0" fill="hold" nodeType="withEffect">
                                  <p:stCondLst>
                                    <p:cond delay="0"/>
                                  </p:stCondLst>
                                  <p:childTnLst>
                                    <p:set>
                                      <p:cBhvr>
                                        <p:cTn id="23" dur="1" fill="hold">
                                          <p:stCondLst>
                                            <p:cond delay="0"/>
                                          </p:stCondLst>
                                        </p:cTn>
                                        <p:tgtEl>
                                          <p:spTgt spid="189"/>
                                        </p:tgtEl>
                                        <p:attrNameLst>
                                          <p:attrName>style.visibility</p:attrName>
                                        </p:attrNameLst>
                                      </p:cBhvr>
                                      <p:to>
                                        <p:strVal val="visible"/>
                                      </p:to>
                                    </p:set>
                                    <p:animEffect transition="in" filter="fade">
                                      <p:cBhvr>
                                        <p:cTn id="24" dur="1000"/>
                                        <p:tgtEl>
                                          <p:spTgt spid="18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93"/>
                                        </p:tgtEl>
                                        <p:attrNameLst>
                                          <p:attrName>style.visibility</p:attrName>
                                        </p:attrNameLst>
                                      </p:cBhvr>
                                      <p:to>
                                        <p:strVal val="visible"/>
                                      </p:to>
                                    </p:set>
                                    <p:animEffect transition="in" filter="fade">
                                      <p:cBhvr>
                                        <p:cTn id="29" dur="1000"/>
                                        <p:tgtEl>
                                          <p:spTgt spid="193"/>
                                        </p:tgtEl>
                                      </p:cBhvr>
                                    </p:animEffect>
                                  </p:childTnLst>
                                </p:cTn>
                              </p:par>
                              <p:par>
                                <p:cTn id="30" presetID="10" presetClass="entr" presetSubtype="0" fill="hold" nodeType="withEffect">
                                  <p:stCondLst>
                                    <p:cond delay="0"/>
                                  </p:stCondLst>
                                  <p:childTnLst>
                                    <p:set>
                                      <p:cBhvr>
                                        <p:cTn id="31" dur="1" fill="hold">
                                          <p:stCondLst>
                                            <p:cond delay="0"/>
                                          </p:stCondLst>
                                        </p:cTn>
                                        <p:tgtEl>
                                          <p:spTgt spid="194"/>
                                        </p:tgtEl>
                                        <p:attrNameLst>
                                          <p:attrName>style.visibility</p:attrName>
                                        </p:attrNameLst>
                                      </p:cBhvr>
                                      <p:to>
                                        <p:strVal val="visible"/>
                                      </p:to>
                                    </p:set>
                                    <p:animEffect transition="in" filter="fade">
                                      <p:cBhvr>
                                        <p:cTn id="32" dur="1000"/>
                                        <p:tgtEl>
                                          <p:spTgt spid="194"/>
                                        </p:tgtEl>
                                      </p:cBhvr>
                                    </p:animEffect>
                                  </p:childTnLst>
                                </p:cTn>
                              </p:par>
                              <p:par>
                                <p:cTn id="33" presetID="10" presetClass="entr" presetSubtype="0" fill="hold" nodeType="withEffect">
                                  <p:stCondLst>
                                    <p:cond delay="0"/>
                                  </p:stCondLst>
                                  <p:childTnLst>
                                    <p:set>
                                      <p:cBhvr>
                                        <p:cTn id="34" dur="1" fill="hold">
                                          <p:stCondLst>
                                            <p:cond delay="0"/>
                                          </p:stCondLst>
                                        </p:cTn>
                                        <p:tgtEl>
                                          <p:spTgt spid="192"/>
                                        </p:tgtEl>
                                        <p:attrNameLst>
                                          <p:attrName>style.visibility</p:attrName>
                                        </p:attrNameLst>
                                      </p:cBhvr>
                                      <p:to>
                                        <p:strVal val="visible"/>
                                      </p:to>
                                    </p:set>
                                    <p:animEffect transition="in" filter="fade">
                                      <p:cBhvr>
                                        <p:cTn id="35" dur="10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2209800"/>
            <a:ext cx="8229600" cy="1143000"/>
          </a:xfrm>
          <a:prstGeom prst="rect">
            <a:avLst/>
          </a:prstGeom>
          <a:noFill/>
          <a:ln>
            <a:noFill/>
          </a:ln>
        </p:spPr>
        <p:txBody>
          <a:bodyPr spcFirstLastPara="1" wrap="square" lIns="0" tIns="45700" rIns="0" bIns="0" anchor="b" anchorCtr="0">
            <a:noAutofit/>
          </a:bodyPr>
          <a:lstStyle/>
          <a:p>
            <a:pPr marL="0" marR="0" lvl="0" indent="0" algn="ctr" rtl="0">
              <a:spcBef>
                <a:spcPts val="0"/>
              </a:spcBef>
              <a:spcAft>
                <a:spcPts val="0"/>
              </a:spcAft>
              <a:buNone/>
            </a:pPr>
            <a:r>
              <a:rPr lang="en-US" sz="5000" b="0" i="0" u="none" strike="noStrike" cap="none">
                <a:solidFill>
                  <a:schemeClr val="dk2"/>
                </a:solidFill>
                <a:latin typeface="Calibri"/>
                <a:ea typeface="Calibri"/>
                <a:cs typeface="Calibri"/>
                <a:sym typeface="Calibri"/>
              </a:rPr>
              <a:t>The </a:t>
            </a:r>
            <a:r>
              <a:rPr lang="en-US"/>
              <a:t>“for</a:t>
            </a:r>
            <a:r>
              <a:rPr lang="en-US" sz="5000" b="0" i="0" u="none" strike="noStrike" cap="none">
                <a:solidFill>
                  <a:schemeClr val="dk2"/>
                </a:solidFill>
                <a:latin typeface="Calibri"/>
                <a:ea typeface="Calibri"/>
                <a:cs typeface="Calibri"/>
                <a:sym typeface="Calibri"/>
              </a:rPr>
              <a:t>” loop review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None/>
            </a:pPr>
            <a:r>
              <a:rPr lang="en-US" sz="5000" b="0" i="0" u="none" strike="noStrike" cap="none">
                <a:solidFill>
                  <a:schemeClr val="dk2"/>
                </a:solidFill>
                <a:latin typeface="Calibri"/>
                <a:ea typeface="Calibri"/>
                <a:cs typeface="Calibri"/>
                <a:sym typeface="Calibri"/>
              </a:rPr>
              <a:t>Sample Code</a:t>
            </a:r>
            <a:endParaRPr/>
          </a:p>
        </p:txBody>
      </p:sp>
      <p:sp>
        <p:nvSpPr>
          <p:cNvPr id="200" name="Shape 200"/>
          <p:cNvSpPr txBox="1">
            <a:spLocks noGrp="1"/>
          </p:cNvSpPr>
          <p:nvPr>
            <p:ph type="body" idx="1"/>
          </p:nvPr>
        </p:nvSpPr>
        <p:spPr>
          <a:xfrm>
            <a:off x="457200" y="1935163"/>
            <a:ext cx="8229600" cy="47704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BD0D9"/>
              </a:buClr>
              <a:buSzPts val="2280"/>
              <a:buFont typeface="Noto Sans Symbols"/>
              <a:buNone/>
            </a:pPr>
            <a:r>
              <a:rPr lang="en-US" sz="2400" b="0" i="0" u="none" strike="noStrike" cap="none">
                <a:solidFill>
                  <a:srgbClr val="00B050"/>
                </a:solidFill>
                <a:latin typeface="Constantia"/>
                <a:ea typeface="Constantia"/>
                <a:cs typeface="Constantia"/>
                <a:sym typeface="Constantia"/>
              </a:rPr>
              <a:t>/* Program to find the greatest common divisor of two nonnegative integer values          */</a:t>
            </a:r>
            <a:endParaRPr/>
          </a:p>
          <a:p>
            <a:pPr marL="0" marR="0" lvl="0" indent="0" algn="l" rtl="0">
              <a:spcBef>
                <a:spcPts val="480"/>
              </a:spcBef>
              <a:spcAft>
                <a:spcPts val="0"/>
              </a:spcAft>
              <a:buClr>
                <a:srgbClr val="0BD0D9"/>
              </a:buClr>
              <a:buSzPts val="2280"/>
              <a:buFont typeface="Noto Sans Symbols"/>
              <a:buNone/>
            </a:pPr>
            <a:endParaRPr sz="2400" b="0" i="0" u="none" strike="noStrike" cap="none">
              <a:solidFill>
                <a:schemeClr val="dk1"/>
              </a:solidFill>
              <a:latin typeface="Constantia"/>
              <a:ea typeface="Constantia"/>
              <a:cs typeface="Constantia"/>
              <a:sym typeface="Constantia"/>
            </a:endParaRPr>
          </a:p>
          <a:p>
            <a:pPr marL="0" marR="0" lvl="0" indent="0" algn="l" rtl="0">
              <a:spcBef>
                <a:spcPts val="480"/>
              </a:spcBef>
              <a:spcAft>
                <a:spcPts val="0"/>
              </a:spcAft>
              <a:buClr>
                <a:srgbClr val="0BD0D9"/>
              </a:buClr>
              <a:buSzPts val="2280"/>
              <a:buFont typeface="Noto Sans Symbols"/>
              <a:buNone/>
            </a:pPr>
            <a:r>
              <a:rPr lang="en-US" sz="2400" b="0" i="0" u="none" strike="noStrike" cap="none">
                <a:solidFill>
                  <a:srgbClr val="0070C0"/>
                </a:solidFill>
                <a:latin typeface="Constantia"/>
                <a:ea typeface="Constantia"/>
                <a:cs typeface="Constantia"/>
                <a:sym typeface="Constantia"/>
              </a:rPr>
              <a:t>#include </a:t>
            </a:r>
            <a:r>
              <a:rPr lang="en-US" sz="2400" b="0" i="0" u="none" strike="noStrike" cap="none">
                <a:solidFill>
                  <a:srgbClr val="FF0000"/>
                </a:solidFill>
                <a:latin typeface="Constantia"/>
                <a:ea typeface="Constantia"/>
                <a:cs typeface="Constantia"/>
                <a:sym typeface="Constantia"/>
              </a:rPr>
              <a:t>&lt;stdio.h&gt;</a:t>
            </a:r>
            <a:endParaRPr/>
          </a:p>
          <a:p>
            <a:pPr marL="0" marR="0" lvl="0" indent="0" algn="l" rtl="0">
              <a:spcBef>
                <a:spcPts val="480"/>
              </a:spcBef>
              <a:spcAft>
                <a:spcPts val="0"/>
              </a:spcAft>
              <a:buClr>
                <a:srgbClr val="0BD0D9"/>
              </a:buClr>
              <a:buSzPts val="2280"/>
              <a:buFont typeface="Noto Sans Symbols"/>
              <a:buNone/>
            </a:pPr>
            <a:endParaRPr sz="2400" b="0" i="0" u="none" strike="noStrike" cap="none">
              <a:solidFill>
                <a:schemeClr val="dk1"/>
              </a:solidFill>
              <a:latin typeface="Constantia"/>
              <a:ea typeface="Constantia"/>
              <a:cs typeface="Constantia"/>
              <a:sym typeface="Constantia"/>
            </a:endParaRPr>
          </a:p>
          <a:p>
            <a:pPr marL="0" marR="0" lvl="0" indent="0" algn="l" rtl="0">
              <a:spcBef>
                <a:spcPts val="480"/>
              </a:spcBef>
              <a:spcAft>
                <a:spcPts val="0"/>
              </a:spcAft>
              <a:buClr>
                <a:srgbClr val="0BD0D9"/>
              </a:buClr>
              <a:buSzPts val="2280"/>
              <a:buFont typeface="Noto Sans Symbols"/>
              <a:buNone/>
            </a:pPr>
            <a:r>
              <a:rPr lang="en-US" sz="2400" b="0" i="0" u="none" strike="noStrike" cap="none">
                <a:solidFill>
                  <a:srgbClr val="0070C0"/>
                </a:solidFill>
                <a:latin typeface="Constantia"/>
                <a:ea typeface="Constantia"/>
                <a:cs typeface="Constantia"/>
                <a:sym typeface="Constantia"/>
              </a:rPr>
              <a:t>int</a:t>
            </a:r>
            <a:r>
              <a:rPr lang="en-US" sz="2400" b="0" i="0" u="none" strike="noStrike" cap="none">
                <a:solidFill>
                  <a:schemeClr val="dk1"/>
                </a:solidFill>
                <a:latin typeface="Constantia"/>
                <a:ea typeface="Constantia"/>
                <a:cs typeface="Constantia"/>
                <a:sym typeface="Constantia"/>
              </a:rPr>
              <a:t> main (</a:t>
            </a:r>
            <a:r>
              <a:rPr lang="en-US" sz="2400" b="0" i="0" u="none" strike="noStrike" cap="none">
                <a:solidFill>
                  <a:srgbClr val="0070C0"/>
                </a:solidFill>
                <a:latin typeface="Constantia"/>
                <a:ea typeface="Constantia"/>
                <a:cs typeface="Constantia"/>
                <a:sym typeface="Constantia"/>
              </a:rPr>
              <a:t>void</a:t>
            </a:r>
            <a:r>
              <a:rPr lang="en-US" sz="2400" b="0" i="0" u="none" strike="noStrike" cap="none">
                <a:solidFill>
                  <a:schemeClr val="dk1"/>
                </a:solidFill>
                <a:latin typeface="Constantia"/>
                <a:ea typeface="Constantia"/>
                <a:cs typeface="Constantia"/>
                <a:sym typeface="Constantia"/>
              </a:rPr>
              <a:t>)</a:t>
            </a:r>
            <a:endParaRPr/>
          </a:p>
          <a:p>
            <a:pPr marL="0" marR="0" lvl="0" indent="0" algn="l" rtl="0">
              <a:spcBef>
                <a:spcPts val="480"/>
              </a:spcBef>
              <a:spcAft>
                <a:spcPts val="0"/>
              </a:spcAft>
              <a:buClr>
                <a:srgbClr val="0BD0D9"/>
              </a:buClr>
              <a:buSzPts val="2280"/>
              <a:buFont typeface="Noto Sans Symbols"/>
              <a:buNone/>
            </a:pPr>
            <a:r>
              <a:rPr lang="en-US" sz="2400" b="0" i="0" u="none" strike="noStrike" cap="none">
                <a:solidFill>
                  <a:schemeClr val="dk1"/>
                </a:solidFill>
                <a:latin typeface="Constantia"/>
                <a:ea typeface="Constantia"/>
                <a:cs typeface="Constantia"/>
                <a:sym typeface="Constantia"/>
              </a:rPr>
              <a:t>{</a:t>
            </a:r>
            <a:endParaRPr/>
          </a:p>
          <a:p>
            <a:pPr marL="0" marR="0" lvl="0" indent="0" algn="l" rtl="0">
              <a:spcBef>
                <a:spcPts val="480"/>
              </a:spcBef>
              <a:spcAft>
                <a:spcPts val="0"/>
              </a:spcAft>
              <a:buClr>
                <a:srgbClr val="0BD0D9"/>
              </a:buClr>
              <a:buSzPts val="2280"/>
              <a:buFont typeface="Noto Sans Symbols"/>
              <a:buNone/>
            </a:pPr>
            <a:r>
              <a:rPr lang="en-US" sz="2400" b="0" i="0" u="none" strike="noStrike" cap="none">
                <a:solidFill>
                  <a:schemeClr val="dk1"/>
                </a:solidFill>
                <a:latin typeface="Constantia"/>
                <a:ea typeface="Constantia"/>
                <a:cs typeface="Constantia"/>
                <a:sym typeface="Constantia"/>
              </a:rPr>
              <a:t>     </a:t>
            </a:r>
            <a:r>
              <a:rPr lang="en-US" sz="2400" b="0" i="0" u="none" strike="noStrike" cap="none">
                <a:solidFill>
                  <a:srgbClr val="0070C0"/>
                </a:solidFill>
                <a:latin typeface="Constantia"/>
                <a:ea typeface="Constantia"/>
                <a:cs typeface="Constantia"/>
                <a:sym typeface="Constantia"/>
              </a:rPr>
              <a:t>int</a:t>
            </a:r>
            <a:r>
              <a:rPr lang="en-US" sz="2400" b="0" i="0" u="none" strike="noStrike" cap="none">
                <a:solidFill>
                  <a:schemeClr val="dk1"/>
                </a:solidFill>
                <a:latin typeface="Constantia"/>
                <a:ea typeface="Constantia"/>
                <a:cs typeface="Constantia"/>
                <a:sym typeface="Constantia"/>
              </a:rPr>
              <a:t> u, v, temp;</a:t>
            </a:r>
            <a:endParaRPr/>
          </a:p>
          <a:p>
            <a:pPr marL="0" marR="0" lvl="0" indent="0" algn="l" rtl="0">
              <a:spcBef>
                <a:spcPts val="480"/>
              </a:spcBef>
              <a:spcAft>
                <a:spcPts val="0"/>
              </a:spcAft>
              <a:buClr>
                <a:srgbClr val="0BD0D9"/>
              </a:buClr>
              <a:buSzPts val="2280"/>
              <a:buFont typeface="Noto Sans Symbols"/>
              <a:buNone/>
            </a:pPr>
            <a:endParaRPr sz="2400" b="0" i="0" u="none" strike="noStrike" cap="none">
              <a:solidFill>
                <a:schemeClr val="dk1"/>
              </a:solidFill>
              <a:latin typeface="Constantia"/>
              <a:ea typeface="Constantia"/>
              <a:cs typeface="Constantia"/>
              <a:sym typeface="Constantia"/>
            </a:endParaRPr>
          </a:p>
          <a:p>
            <a:pPr marL="0" marR="0" lvl="0" indent="0" algn="l" rtl="0">
              <a:spcBef>
                <a:spcPts val="480"/>
              </a:spcBef>
              <a:spcAft>
                <a:spcPts val="0"/>
              </a:spcAft>
              <a:buClr>
                <a:srgbClr val="0BD0D9"/>
              </a:buClr>
              <a:buSzPts val="2280"/>
              <a:buFont typeface="Noto Sans Symbols"/>
              <a:buNone/>
            </a:pPr>
            <a:r>
              <a:rPr lang="en-US" sz="2400" b="0" i="0" u="none" strike="noStrike" cap="none">
                <a:solidFill>
                  <a:schemeClr val="dk1"/>
                </a:solidFill>
                <a:latin typeface="Constantia"/>
                <a:ea typeface="Constantia"/>
                <a:cs typeface="Constantia"/>
                <a:sym typeface="Constantia"/>
              </a:rPr>
              <a:t>     printf (</a:t>
            </a:r>
            <a:r>
              <a:rPr lang="en-US" sz="2400" b="0" i="0" u="none" strike="noStrike" cap="none">
                <a:solidFill>
                  <a:srgbClr val="FF0000"/>
                </a:solidFill>
                <a:latin typeface="Constantia"/>
                <a:ea typeface="Constantia"/>
                <a:cs typeface="Constantia"/>
                <a:sym typeface="Constantia"/>
              </a:rPr>
              <a:t>"Please type in two nonnegative integers.\n"</a:t>
            </a:r>
            <a:r>
              <a:rPr lang="en-US" sz="2400" b="0" i="0" u="none" strike="noStrike" cap="none">
                <a:solidFill>
                  <a:schemeClr val="dk1"/>
                </a:solidFill>
                <a:latin typeface="Constantia"/>
                <a:ea typeface="Constantia"/>
                <a:cs typeface="Constantia"/>
                <a:sym typeface="Constantia"/>
              </a:rPr>
              <a:t>);</a:t>
            </a:r>
            <a:endParaRPr/>
          </a:p>
          <a:p>
            <a:pPr marL="0" marR="0" lvl="0" indent="0" algn="l" rtl="0">
              <a:spcBef>
                <a:spcPts val="480"/>
              </a:spcBef>
              <a:spcAft>
                <a:spcPts val="0"/>
              </a:spcAft>
              <a:buClr>
                <a:srgbClr val="0BD0D9"/>
              </a:buClr>
              <a:buSzPts val="2280"/>
              <a:buFont typeface="Noto Sans Symbols"/>
              <a:buNone/>
            </a:pPr>
            <a:r>
              <a:rPr lang="en-US" sz="2400" b="0" i="0" u="none" strike="noStrike" cap="none">
                <a:solidFill>
                  <a:schemeClr val="dk1"/>
                </a:solidFill>
                <a:latin typeface="Constantia"/>
                <a:ea typeface="Constantia"/>
                <a:cs typeface="Constantia"/>
                <a:sym typeface="Constantia"/>
              </a:rPr>
              <a:t>     scanf (</a:t>
            </a:r>
            <a:r>
              <a:rPr lang="en-US" sz="2400" b="0" i="0" u="none" strike="noStrike" cap="none">
                <a:solidFill>
                  <a:srgbClr val="FF0000"/>
                </a:solidFill>
                <a:latin typeface="Constantia"/>
                <a:ea typeface="Constantia"/>
                <a:cs typeface="Constantia"/>
                <a:sym typeface="Constantia"/>
              </a:rPr>
              <a:t>"%i%i"</a:t>
            </a:r>
            <a:r>
              <a:rPr lang="en-US" sz="2400" b="0" i="0" u="none" strike="noStrike" cap="none">
                <a:solidFill>
                  <a:schemeClr val="dk1"/>
                </a:solidFill>
                <a:latin typeface="Constantia"/>
                <a:ea typeface="Constantia"/>
                <a:cs typeface="Constantia"/>
                <a:sym typeface="Constantia"/>
              </a:rPr>
              <a:t>, &amp;u, &amp;v);</a:t>
            </a:r>
            <a:endParaRPr/>
          </a:p>
          <a:p>
            <a:pPr marL="0" marR="0" lvl="0" indent="0" algn="l" rtl="0">
              <a:spcBef>
                <a:spcPts val="320"/>
              </a:spcBef>
              <a:spcAft>
                <a:spcPts val="0"/>
              </a:spcAft>
              <a:buClr>
                <a:srgbClr val="0BD0D9"/>
              </a:buClr>
              <a:buSzPts val="1520"/>
              <a:buFont typeface="Noto Sans Symbols"/>
              <a:buNone/>
            </a:pPr>
            <a:endParaRPr sz="16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457200" y="1935163"/>
            <a:ext cx="8229600" cy="44504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BD0D9"/>
              </a:buClr>
              <a:buSzPts val="2280"/>
              <a:buFont typeface="Noto Sans Symbols"/>
              <a:buNone/>
            </a:pPr>
            <a:r>
              <a:rPr lang="en-US" sz="2400" b="0" i="0" u="none" strike="noStrike" cap="none">
                <a:solidFill>
                  <a:srgbClr val="0070C0"/>
                </a:solidFill>
                <a:latin typeface="Constantia"/>
                <a:ea typeface="Constantia"/>
                <a:cs typeface="Constantia"/>
                <a:sym typeface="Constantia"/>
              </a:rPr>
              <a:t>while</a:t>
            </a:r>
            <a:r>
              <a:rPr lang="en-US" sz="2400" b="0" i="0" u="none" strike="noStrike" cap="none">
                <a:solidFill>
                  <a:schemeClr val="dk1"/>
                </a:solidFill>
                <a:latin typeface="Constantia"/>
                <a:ea typeface="Constantia"/>
                <a:cs typeface="Constantia"/>
                <a:sym typeface="Constantia"/>
              </a:rPr>
              <a:t> ( v != 0 ) {</a:t>
            </a:r>
            <a:endParaRPr/>
          </a:p>
          <a:p>
            <a:pPr marL="0" marR="0" lvl="0" indent="0" algn="l" rtl="0">
              <a:spcBef>
                <a:spcPts val="480"/>
              </a:spcBef>
              <a:spcAft>
                <a:spcPts val="0"/>
              </a:spcAft>
              <a:buClr>
                <a:srgbClr val="0BD0D9"/>
              </a:buClr>
              <a:buSzPts val="2280"/>
              <a:buFont typeface="Noto Sans Symbols"/>
              <a:buNone/>
            </a:pPr>
            <a:r>
              <a:rPr lang="en-US" sz="2400" b="0" i="0" u="none" strike="noStrike" cap="none">
                <a:solidFill>
                  <a:schemeClr val="dk1"/>
                </a:solidFill>
                <a:latin typeface="Constantia"/>
                <a:ea typeface="Constantia"/>
                <a:cs typeface="Constantia"/>
                <a:sym typeface="Constantia"/>
              </a:rPr>
              <a:t>          temp = u % v;</a:t>
            </a:r>
            <a:endParaRPr/>
          </a:p>
          <a:p>
            <a:pPr marL="0" marR="0" lvl="0" indent="0" algn="l" rtl="0">
              <a:spcBef>
                <a:spcPts val="480"/>
              </a:spcBef>
              <a:spcAft>
                <a:spcPts val="0"/>
              </a:spcAft>
              <a:buClr>
                <a:srgbClr val="0BD0D9"/>
              </a:buClr>
              <a:buSzPts val="2280"/>
              <a:buFont typeface="Noto Sans Symbols"/>
              <a:buNone/>
            </a:pPr>
            <a:r>
              <a:rPr lang="en-US" sz="2400" b="0" i="0" u="none" strike="noStrike" cap="none">
                <a:solidFill>
                  <a:schemeClr val="dk1"/>
                </a:solidFill>
                <a:latin typeface="Constantia"/>
                <a:ea typeface="Constantia"/>
                <a:cs typeface="Constantia"/>
                <a:sym typeface="Constantia"/>
              </a:rPr>
              <a:t>          u = v;</a:t>
            </a:r>
            <a:endParaRPr/>
          </a:p>
          <a:p>
            <a:pPr marL="0" marR="0" lvl="0" indent="0" algn="l" rtl="0">
              <a:spcBef>
                <a:spcPts val="480"/>
              </a:spcBef>
              <a:spcAft>
                <a:spcPts val="0"/>
              </a:spcAft>
              <a:buClr>
                <a:srgbClr val="0BD0D9"/>
              </a:buClr>
              <a:buSzPts val="2280"/>
              <a:buFont typeface="Noto Sans Symbols"/>
              <a:buNone/>
            </a:pPr>
            <a:r>
              <a:rPr lang="en-US" sz="2400" b="0" i="0" u="none" strike="noStrike" cap="none">
                <a:solidFill>
                  <a:schemeClr val="dk1"/>
                </a:solidFill>
                <a:latin typeface="Constantia"/>
                <a:ea typeface="Constantia"/>
                <a:cs typeface="Constantia"/>
                <a:sym typeface="Constantia"/>
              </a:rPr>
              <a:t>          v = temp;</a:t>
            </a:r>
            <a:endParaRPr/>
          </a:p>
          <a:p>
            <a:pPr marL="0" marR="0" lvl="0" indent="0" algn="l" rtl="0">
              <a:spcBef>
                <a:spcPts val="480"/>
              </a:spcBef>
              <a:spcAft>
                <a:spcPts val="0"/>
              </a:spcAft>
              <a:buClr>
                <a:srgbClr val="0BD0D9"/>
              </a:buClr>
              <a:buSzPts val="2280"/>
              <a:buFont typeface="Noto Sans Symbols"/>
              <a:buNone/>
            </a:pPr>
            <a:r>
              <a:rPr lang="en-US" sz="2400" b="0" i="0" u="none" strike="noStrike" cap="none">
                <a:solidFill>
                  <a:schemeClr val="dk1"/>
                </a:solidFill>
                <a:latin typeface="Constantia"/>
                <a:ea typeface="Constantia"/>
                <a:cs typeface="Constantia"/>
                <a:sym typeface="Constantia"/>
              </a:rPr>
              <a:t>     }</a:t>
            </a:r>
            <a:endParaRPr/>
          </a:p>
          <a:p>
            <a:pPr marL="0" marR="0" lvl="0" indent="0" algn="l" rtl="0">
              <a:spcBef>
                <a:spcPts val="480"/>
              </a:spcBef>
              <a:spcAft>
                <a:spcPts val="0"/>
              </a:spcAft>
              <a:buClr>
                <a:srgbClr val="0BD0D9"/>
              </a:buClr>
              <a:buSzPts val="2280"/>
              <a:buFont typeface="Noto Sans Symbols"/>
              <a:buNone/>
            </a:pPr>
            <a:endParaRPr sz="2400" b="0" i="0" u="none" strike="noStrike" cap="none">
              <a:solidFill>
                <a:schemeClr val="dk1"/>
              </a:solidFill>
              <a:latin typeface="Constantia"/>
              <a:ea typeface="Constantia"/>
              <a:cs typeface="Constantia"/>
              <a:sym typeface="Constantia"/>
            </a:endParaRPr>
          </a:p>
          <a:p>
            <a:pPr marL="0" marR="0" lvl="0" indent="0" algn="l" rtl="0">
              <a:spcBef>
                <a:spcPts val="480"/>
              </a:spcBef>
              <a:spcAft>
                <a:spcPts val="0"/>
              </a:spcAft>
              <a:buClr>
                <a:srgbClr val="0BD0D9"/>
              </a:buClr>
              <a:buSzPts val="2280"/>
              <a:buFont typeface="Noto Sans Symbols"/>
              <a:buNone/>
            </a:pPr>
            <a:r>
              <a:rPr lang="en-US" sz="2400" b="0" i="0" u="none" strike="noStrike" cap="none">
                <a:solidFill>
                  <a:schemeClr val="dk1"/>
                </a:solidFill>
                <a:latin typeface="Constantia"/>
                <a:ea typeface="Constantia"/>
                <a:cs typeface="Constantia"/>
                <a:sym typeface="Constantia"/>
              </a:rPr>
              <a:t>     printf (</a:t>
            </a:r>
            <a:r>
              <a:rPr lang="en-US" sz="2400" b="0" i="0" u="none" strike="noStrike" cap="none">
                <a:solidFill>
                  <a:srgbClr val="FF0000"/>
                </a:solidFill>
                <a:latin typeface="Constantia"/>
                <a:ea typeface="Constantia"/>
                <a:cs typeface="Constantia"/>
                <a:sym typeface="Constantia"/>
              </a:rPr>
              <a:t>"Their greatest common divisor is %i\n"</a:t>
            </a:r>
            <a:r>
              <a:rPr lang="en-US" sz="2400" b="0" i="0" u="none" strike="noStrike" cap="none">
                <a:solidFill>
                  <a:schemeClr val="dk1"/>
                </a:solidFill>
                <a:latin typeface="Constantia"/>
                <a:ea typeface="Constantia"/>
                <a:cs typeface="Constantia"/>
                <a:sym typeface="Constantia"/>
              </a:rPr>
              <a:t>, u);</a:t>
            </a:r>
            <a:endParaRPr/>
          </a:p>
          <a:p>
            <a:pPr marL="0" marR="0" lvl="0" indent="0" algn="l" rtl="0">
              <a:spcBef>
                <a:spcPts val="480"/>
              </a:spcBef>
              <a:spcAft>
                <a:spcPts val="0"/>
              </a:spcAft>
              <a:buClr>
                <a:srgbClr val="0BD0D9"/>
              </a:buClr>
              <a:buSzPts val="2280"/>
              <a:buFont typeface="Noto Sans Symbols"/>
              <a:buNone/>
            </a:pPr>
            <a:endParaRPr sz="2400" b="0" i="0" u="none" strike="noStrike" cap="none">
              <a:solidFill>
                <a:schemeClr val="dk1"/>
              </a:solidFill>
              <a:latin typeface="Constantia"/>
              <a:ea typeface="Constantia"/>
              <a:cs typeface="Constantia"/>
              <a:sym typeface="Constantia"/>
            </a:endParaRPr>
          </a:p>
          <a:p>
            <a:pPr marL="0" marR="0" lvl="0" indent="0" algn="l" rtl="0">
              <a:spcBef>
                <a:spcPts val="480"/>
              </a:spcBef>
              <a:spcAft>
                <a:spcPts val="0"/>
              </a:spcAft>
              <a:buClr>
                <a:srgbClr val="0BD0D9"/>
              </a:buClr>
              <a:buSzPts val="2280"/>
              <a:buFont typeface="Noto Sans Symbols"/>
              <a:buNone/>
            </a:pPr>
            <a:r>
              <a:rPr lang="en-US" sz="2400" b="0" i="0" u="none" strike="noStrike" cap="none">
                <a:solidFill>
                  <a:schemeClr val="dk1"/>
                </a:solidFill>
                <a:latin typeface="Constantia"/>
                <a:ea typeface="Constantia"/>
                <a:cs typeface="Constantia"/>
                <a:sym typeface="Constantia"/>
              </a:rPr>
              <a:t>     return 0;</a:t>
            </a:r>
            <a:endParaRPr/>
          </a:p>
          <a:p>
            <a:pPr marL="0" marR="0" lvl="0" indent="0" algn="l" rtl="0">
              <a:spcBef>
                <a:spcPts val="480"/>
              </a:spcBef>
              <a:spcAft>
                <a:spcPts val="0"/>
              </a:spcAft>
              <a:buClr>
                <a:srgbClr val="0BD0D9"/>
              </a:buClr>
              <a:buSzPts val="2280"/>
              <a:buFont typeface="Noto Sans Symbols"/>
              <a:buNone/>
            </a:pPr>
            <a:r>
              <a:rPr lang="en-US" sz="2400" b="0" i="0" u="none" strike="noStrike" cap="none">
                <a:solidFill>
                  <a:schemeClr val="dk1"/>
                </a:solidFill>
                <a:latin typeface="Constantia"/>
                <a:ea typeface="Constantia"/>
                <a:cs typeface="Constantia"/>
                <a:sym typeface="Constantia"/>
              </a:rPr>
              <a:t>}</a:t>
            </a:r>
            <a:endParaRPr/>
          </a:p>
        </p:txBody>
      </p:sp>
      <p:sp>
        <p:nvSpPr>
          <p:cNvPr id="206" name="Shape 206"/>
          <p:cNvSpPr txBox="1"/>
          <p:nvPr/>
        </p:nvSpPr>
        <p:spPr>
          <a:xfrm>
            <a:off x="3581400" y="990600"/>
            <a:ext cx="4724400" cy="1034129"/>
          </a:xfrm>
          <a:prstGeom prst="rect">
            <a:avLst/>
          </a:prstGeom>
          <a:solidFill>
            <a:srgbClr val="B1EE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Please type in two nonnegative integers.</a:t>
            </a:r>
            <a:endParaRPr/>
          </a:p>
          <a:p>
            <a:pPr marL="0" marR="0" lvl="0" indent="0" algn="l" rtl="0">
              <a:spcBef>
                <a:spcPts val="360"/>
              </a:spcBef>
              <a:spcAft>
                <a:spcPts val="0"/>
              </a:spcAft>
              <a:buNone/>
            </a:pPr>
            <a:r>
              <a:rPr lang="en-US" sz="1800">
                <a:solidFill>
                  <a:schemeClr val="dk1"/>
                </a:solidFill>
                <a:latin typeface="Arial"/>
                <a:ea typeface="Arial"/>
                <a:cs typeface="Arial"/>
                <a:sym typeface="Arial"/>
              </a:rPr>
              <a:t>150 35</a:t>
            </a:r>
            <a:endParaRPr/>
          </a:p>
          <a:p>
            <a:pPr marL="0" marR="0" lvl="0" indent="0" algn="l" rtl="0">
              <a:spcBef>
                <a:spcPts val="360"/>
              </a:spcBef>
              <a:spcAft>
                <a:spcPts val="0"/>
              </a:spcAft>
              <a:buNone/>
            </a:pPr>
            <a:r>
              <a:rPr lang="en-US" sz="1800">
                <a:solidFill>
                  <a:schemeClr val="dk1"/>
                </a:solidFill>
                <a:latin typeface="Arial"/>
                <a:ea typeface="Arial"/>
                <a:cs typeface="Arial"/>
                <a:sym typeface="Arial"/>
              </a:rPr>
              <a:t>Their greatest common divisor is 5</a:t>
            </a:r>
            <a:endParaRPr/>
          </a:p>
        </p:txBody>
      </p:sp>
      <p:sp>
        <p:nvSpPr>
          <p:cNvPr id="207" name="Shape 207"/>
          <p:cNvSpPr txBox="1"/>
          <p:nvPr/>
        </p:nvSpPr>
        <p:spPr>
          <a:xfrm>
            <a:off x="4114800" y="2286000"/>
            <a:ext cx="4191000" cy="929485"/>
          </a:xfrm>
          <a:prstGeom prst="rect">
            <a:avLst/>
          </a:prstGeom>
          <a:solidFill>
            <a:srgbClr val="68DAF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Please type in two nonnegative integers.</a:t>
            </a:r>
            <a:endParaRPr/>
          </a:p>
          <a:p>
            <a:pPr marL="0" marR="0" lvl="0" indent="0" algn="l" rtl="0">
              <a:spcBef>
                <a:spcPts val="320"/>
              </a:spcBef>
              <a:spcAft>
                <a:spcPts val="0"/>
              </a:spcAft>
              <a:buNone/>
            </a:pPr>
            <a:r>
              <a:rPr lang="en-US" sz="1600">
                <a:solidFill>
                  <a:schemeClr val="dk1"/>
                </a:solidFill>
                <a:latin typeface="Arial"/>
                <a:ea typeface="Arial"/>
                <a:cs typeface="Arial"/>
                <a:sym typeface="Arial"/>
              </a:rPr>
              <a:t>1026 405</a:t>
            </a:r>
            <a:endParaRPr/>
          </a:p>
          <a:p>
            <a:pPr marL="0" marR="0" lvl="0" indent="0" algn="l" rtl="0">
              <a:spcBef>
                <a:spcPts val="320"/>
              </a:spcBef>
              <a:spcAft>
                <a:spcPts val="0"/>
              </a:spcAft>
              <a:buNone/>
            </a:pPr>
            <a:r>
              <a:rPr lang="en-US" sz="1600">
                <a:solidFill>
                  <a:schemeClr val="dk1"/>
                </a:solidFill>
                <a:latin typeface="Arial"/>
                <a:ea typeface="Arial"/>
                <a:cs typeface="Arial"/>
                <a:sym typeface="Arial"/>
              </a:rPr>
              <a:t>Their greatest common divisor is 27</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1000"/>
                                        <p:tgtEl>
                                          <p:spTgt spid="2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7"/>
                                        </p:tgtEl>
                                        <p:attrNameLst>
                                          <p:attrName>style.visibility</p:attrName>
                                        </p:attrNameLst>
                                      </p:cBhvr>
                                      <p:to>
                                        <p:strVal val="visible"/>
                                      </p:to>
                                    </p:set>
                                    <p:animEffect transition="in" filter="fade">
                                      <p:cBhvr>
                                        <p:cTn id="12" dur="10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457200" y="704850"/>
            <a:ext cx="8229600" cy="1143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Walk-thru</a:t>
            </a:r>
            <a:endParaRPr/>
          </a:p>
        </p:txBody>
      </p:sp>
      <p:sp>
        <p:nvSpPr>
          <p:cNvPr id="213" name="Shape 213"/>
          <p:cNvSpPr txBox="1">
            <a:spLocks noGrp="1"/>
          </p:cNvSpPr>
          <p:nvPr>
            <p:ph type="body" idx="1"/>
          </p:nvPr>
        </p:nvSpPr>
        <p:spPr>
          <a:xfrm>
            <a:off x="632400" y="1847850"/>
            <a:ext cx="1457400" cy="2544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a:spcBef>
                <a:spcPts val="520"/>
              </a:spcBef>
              <a:spcAft>
                <a:spcPts val="0"/>
              </a:spcAft>
              <a:buNone/>
            </a:pPr>
            <a:r>
              <a:rPr lang="en-US"/>
              <a:t>u</a:t>
            </a:r>
            <a:endParaRPr/>
          </a:p>
          <a:p>
            <a:pPr marL="0" lvl="0" indent="0">
              <a:spcBef>
                <a:spcPts val="520"/>
              </a:spcBef>
              <a:spcAft>
                <a:spcPts val="0"/>
              </a:spcAft>
              <a:buNone/>
            </a:pPr>
            <a:r>
              <a:rPr lang="en-US"/>
              <a:t>160</a:t>
            </a:r>
            <a:endParaRPr/>
          </a:p>
          <a:p>
            <a:pPr marL="0" lvl="0" indent="0">
              <a:spcBef>
                <a:spcPts val="520"/>
              </a:spcBef>
              <a:spcAft>
                <a:spcPts val="0"/>
              </a:spcAft>
              <a:buNone/>
            </a:pPr>
            <a:r>
              <a:rPr lang="en-US"/>
              <a:t>72</a:t>
            </a:r>
            <a:endParaRPr/>
          </a:p>
          <a:p>
            <a:pPr marL="0" lvl="0" indent="0">
              <a:spcBef>
                <a:spcPts val="520"/>
              </a:spcBef>
              <a:spcAft>
                <a:spcPts val="0"/>
              </a:spcAft>
              <a:buNone/>
            </a:pPr>
            <a:r>
              <a:rPr lang="en-US"/>
              <a:t>16</a:t>
            </a:r>
            <a:endParaRPr/>
          </a:p>
          <a:p>
            <a:pPr marL="0" lvl="0" indent="0">
              <a:spcBef>
                <a:spcPts val="520"/>
              </a:spcBef>
              <a:spcAft>
                <a:spcPts val="0"/>
              </a:spcAft>
              <a:buNone/>
            </a:pPr>
            <a:r>
              <a:rPr lang="en-US"/>
              <a:t>8</a:t>
            </a:r>
            <a:endParaRPr/>
          </a:p>
        </p:txBody>
      </p:sp>
      <p:sp>
        <p:nvSpPr>
          <p:cNvPr id="214" name="Shape 214"/>
          <p:cNvSpPr txBox="1">
            <a:spLocks noGrp="1"/>
          </p:cNvSpPr>
          <p:nvPr>
            <p:ph type="body" idx="1"/>
          </p:nvPr>
        </p:nvSpPr>
        <p:spPr>
          <a:xfrm>
            <a:off x="2436725" y="1847850"/>
            <a:ext cx="1457400" cy="2544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520"/>
              </a:spcBef>
              <a:spcAft>
                <a:spcPts val="0"/>
              </a:spcAft>
              <a:buNone/>
            </a:pPr>
            <a:r>
              <a:rPr lang="en-US"/>
              <a:t>v</a:t>
            </a:r>
            <a:endParaRPr/>
          </a:p>
          <a:p>
            <a:pPr marL="0" lvl="0" indent="0">
              <a:spcBef>
                <a:spcPts val="520"/>
              </a:spcBef>
              <a:spcAft>
                <a:spcPts val="0"/>
              </a:spcAft>
              <a:buNone/>
            </a:pPr>
            <a:r>
              <a:rPr lang="en-US"/>
              <a:t>72</a:t>
            </a:r>
            <a:endParaRPr/>
          </a:p>
          <a:p>
            <a:pPr marL="0" lvl="0" indent="0">
              <a:spcBef>
                <a:spcPts val="520"/>
              </a:spcBef>
              <a:spcAft>
                <a:spcPts val="0"/>
              </a:spcAft>
              <a:buNone/>
            </a:pPr>
            <a:r>
              <a:rPr lang="en-US"/>
              <a:t>16</a:t>
            </a:r>
            <a:endParaRPr/>
          </a:p>
          <a:p>
            <a:pPr marL="0" lvl="0" indent="0">
              <a:spcBef>
                <a:spcPts val="520"/>
              </a:spcBef>
              <a:spcAft>
                <a:spcPts val="0"/>
              </a:spcAft>
              <a:buNone/>
            </a:pPr>
            <a:r>
              <a:rPr lang="en-US"/>
              <a:t>8</a:t>
            </a:r>
            <a:endParaRPr/>
          </a:p>
          <a:p>
            <a:pPr marL="0" lvl="0" indent="0" rtl="0">
              <a:spcBef>
                <a:spcPts val="520"/>
              </a:spcBef>
              <a:spcAft>
                <a:spcPts val="0"/>
              </a:spcAft>
              <a:buNone/>
            </a:pPr>
            <a:r>
              <a:rPr lang="en-US"/>
              <a:t>0</a:t>
            </a:r>
            <a:endParaRPr/>
          </a:p>
        </p:txBody>
      </p:sp>
      <p:sp>
        <p:nvSpPr>
          <p:cNvPr id="215" name="Shape 215"/>
          <p:cNvSpPr txBox="1">
            <a:spLocks noGrp="1"/>
          </p:cNvSpPr>
          <p:nvPr>
            <p:ph type="body" idx="1"/>
          </p:nvPr>
        </p:nvSpPr>
        <p:spPr>
          <a:xfrm>
            <a:off x="6107125" y="1847850"/>
            <a:ext cx="2156700" cy="2544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480"/>
              </a:spcBef>
              <a:spcAft>
                <a:spcPts val="0"/>
              </a:spcAft>
              <a:buClr>
                <a:schemeClr val="accent3"/>
              </a:buClr>
              <a:buSzPts val="2280"/>
              <a:buFont typeface="Noto Sans Symbols"/>
              <a:buNone/>
            </a:pPr>
            <a:r>
              <a:rPr lang="en-US" sz="2400"/>
              <a:t>temp = u % v</a:t>
            </a:r>
            <a:endParaRPr/>
          </a:p>
          <a:p>
            <a:pPr marL="0" lvl="0" indent="0" rtl="0">
              <a:spcBef>
                <a:spcPts val="0"/>
              </a:spcBef>
              <a:spcAft>
                <a:spcPts val="0"/>
              </a:spcAft>
              <a:buNone/>
            </a:pPr>
            <a:r>
              <a:rPr lang="en-US"/>
              <a:t>160%72 = 16</a:t>
            </a:r>
            <a:endParaRPr/>
          </a:p>
          <a:p>
            <a:pPr marL="0" lvl="0" indent="0" rtl="0">
              <a:spcBef>
                <a:spcPts val="0"/>
              </a:spcBef>
              <a:spcAft>
                <a:spcPts val="0"/>
              </a:spcAft>
              <a:buClr>
                <a:schemeClr val="accent3"/>
              </a:buClr>
              <a:buSzPts val="2280"/>
              <a:buFont typeface="Noto Sans Symbols"/>
              <a:buNone/>
            </a:pPr>
            <a:r>
              <a:rPr lang="en-US"/>
              <a:t>72%16 = 8 16%8 = 0</a:t>
            </a:r>
            <a:endParaRPr/>
          </a:p>
        </p:txBody>
      </p:sp>
      <p:sp>
        <p:nvSpPr>
          <p:cNvPr id="216" name="Shape 216"/>
          <p:cNvSpPr txBox="1">
            <a:spLocks noGrp="1"/>
          </p:cNvSpPr>
          <p:nvPr>
            <p:ph type="body" idx="1"/>
          </p:nvPr>
        </p:nvSpPr>
        <p:spPr>
          <a:xfrm>
            <a:off x="4241050" y="1847850"/>
            <a:ext cx="1457400" cy="2544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520"/>
              </a:spcBef>
              <a:spcAft>
                <a:spcPts val="0"/>
              </a:spcAft>
              <a:buNone/>
            </a:pPr>
            <a:r>
              <a:rPr lang="en-US" sz="2400"/>
              <a:t>v != 0</a:t>
            </a:r>
            <a:endParaRPr sz="2400"/>
          </a:p>
          <a:p>
            <a:pPr marL="0" lvl="0" indent="0" algn="ctr" rtl="0">
              <a:spcBef>
                <a:spcPts val="520"/>
              </a:spcBef>
              <a:spcAft>
                <a:spcPts val="0"/>
              </a:spcAft>
              <a:buNone/>
            </a:pPr>
            <a:r>
              <a:rPr lang="en-US" sz="2400"/>
              <a:t>T</a:t>
            </a:r>
            <a:endParaRPr sz="2400"/>
          </a:p>
          <a:p>
            <a:pPr marL="0" lvl="0" indent="0" algn="ctr" rtl="0">
              <a:spcBef>
                <a:spcPts val="520"/>
              </a:spcBef>
              <a:spcAft>
                <a:spcPts val="0"/>
              </a:spcAft>
              <a:buNone/>
            </a:pPr>
            <a:r>
              <a:rPr lang="en-US" sz="2400"/>
              <a:t>T</a:t>
            </a:r>
            <a:endParaRPr sz="2400"/>
          </a:p>
          <a:p>
            <a:pPr marL="0" lvl="0" indent="0" algn="ctr" rtl="0">
              <a:spcBef>
                <a:spcPts val="520"/>
              </a:spcBef>
              <a:spcAft>
                <a:spcPts val="0"/>
              </a:spcAft>
              <a:buNone/>
            </a:pPr>
            <a:r>
              <a:rPr lang="en-US" sz="2400"/>
              <a:t>T</a:t>
            </a:r>
            <a:endParaRPr sz="2400"/>
          </a:p>
          <a:p>
            <a:pPr marL="0" lvl="0" indent="0" algn="ctr" rtl="0">
              <a:spcBef>
                <a:spcPts val="520"/>
              </a:spcBef>
              <a:spcAft>
                <a:spcPts val="0"/>
              </a:spcAft>
              <a:buNone/>
            </a:pPr>
            <a:r>
              <a:rPr lang="en-US" sz="2400"/>
              <a:t>F</a:t>
            </a:r>
            <a:endParaRPr sz="2400"/>
          </a:p>
        </p:txBody>
      </p:sp>
      <p:sp>
        <p:nvSpPr>
          <p:cNvPr id="217" name="Shape 217"/>
          <p:cNvSpPr txBox="1">
            <a:spLocks noGrp="1"/>
          </p:cNvSpPr>
          <p:nvPr>
            <p:ph type="body" idx="1"/>
          </p:nvPr>
        </p:nvSpPr>
        <p:spPr>
          <a:xfrm>
            <a:off x="632400" y="4603275"/>
            <a:ext cx="6200700" cy="7656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520"/>
              </a:spcBef>
              <a:spcAft>
                <a:spcPts val="0"/>
              </a:spcAft>
              <a:buNone/>
            </a:pPr>
            <a:r>
              <a:rPr lang="en-US"/>
              <a:t>The greatest common divisor is 8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457200" y="1752600"/>
            <a:ext cx="2438400" cy="1676400"/>
          </a:xfrm>
          <a:prstGeom prst="rect">
            <a:avLst/>
          </a:prstGeom>
          <a:noFill/>
          <a:ln>
            <a:noFill/>
          </a:ln>
        </p:spPr>
        <p:txBody>
          <a:bodyPr spcFirstLastPara="1" wrap="square" lIns="0" tIns="45700" rIns="0" bIns="0" anchor="b" anchorCtr="0">
            <a:noAutofit/>
          </a:bodyPr>
          <a:lstStyle/>
          <a:p>
            <a:pPr marL="0" marR="0" lvl="0" indent="0" algn="ctr" rtl="0">
              <a:spcBef>
                <a:spcPts val="0"/>
              </a:spcBef>
              <a:spcAft>
                <a:spcPts val="0"/>
              </a:spcAft>
              <a:buNone/>
            </a:pPr>
            <a:r>
              <a:rPr lang="en-US" sz="5000" b="0" i="0" u="none" strike="noStrike" cap="none">
                <a:solidFill>
                  <a:schemeClr val="dk2"/>
                </a:solidFill>
                <a:latin typeface="Calibri"/>
                <a:ea typeface="Calibri"/>
                <a:cs typeface="Calibri"/>
                <a:sym typeface="Calibri"/>
              </a:rPr>
              <a:t>Sample </a:t>
            </a:r>
            <a:br>
              <a:rPr lang="en-US" sz="5000" b="0" i="0" u="none" strike="noStrike" cap="none">
                <a:solidFill>
                  <a:schemeClr val="dk2"/>
                </a:solidFill>
                <a:latin typeface="Calibri"/>
                <a:ea typeface="Calibri"/>
                <a:cs typeface="Calibri"/>
                <a:sym typeface="Calibri"/>
              </a:rPr>
            </a:br>
            <a:r>
              <a:rPr lang="en-US" sz="5000" b="0" i="0" u="none" strike="noStrike" cap="none">
                <a:solidFill>
                  <a:schemeClr val="dk2"/>
                </a:solidFill>
                <a:latin typeface="Calibri"/>
                <a:ea typeface="Calibri"/>
                <a:cs typeface="Calibri"/>
                <a:sym typeface="Calibri"/>
              </a:rPr>
              <a:t>Code</a:t>
            </a:r>
            <a:endParaRPr/>
          </a:p>
        </p:txBody>
      </p:sp>
      <p:sp>
        <p:nvSpPr>
          <p:cNvPr id="223" name="Shape 223"/>
          <p:cNvSpPr txBox="1">
            <a:spLocks noGrp="1"/>
          </p:cNvSpPr>
          <p:nvPr>
            <p:ph type="body" idx="1"/>
          </p:nvPr>
        </p:nvSpPr>
        <p:spPr>
          <a:xfrm>
            <a:off x="3429000" y="228600"/>
            <a:ext cx="4114800" cy="60960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BD0D9"/>
              </a:buClr>
              <a:buSzPts val="1900"/>
              <a:buFont typeface="Noto Sans Symbols"/>
              <a:buNone/>
            </a:pPr>
            <a:r>
              <a:rPr lang="en-US" sz="2000" b="0" i="0" u="none" strike="noStrike" cap="none">
                <a:solidFill>
                  <a:srgbClr val="0070C0"/>
                </a:solidFill>
                <a:latin typeface="Constantia"/>
                <a:ea typeface="Constantia"/>
                <a:cs typeface="Constantia"/>
                <a:sym typeface="Constantia"/>
              </a:rPr>
              <a:t>#include </a:t>
            </a:r>
            <a:r>
              <a:rPr lang="en-US" sz="2000" b="0" i="0" u="none" strike="noStrike" cap="none">
                <a:solidFill>
                  <a:schemeClr val="dk1"/>
                </a:solidFill>
                <a:latin typeface="Constantia"/>
                <a:ea typeface="Constantia"/>
                <a:cs typeface="Constantia"/>
                <a:sym typeface="Constantia"/>
              </a:rPr>
              <a:t>&lt;stdio.h&gt;</a:t>
            </a:r>
            <a:endParaRPr/>
          </a:p>
          <a:p>
            <a:pPr marL="0" marR="0" lvl="0" indent="0" algn="l" rtl="0">
              <a:spcBef>
                <a:spcPts val="400"/>
              </a:spcBef>
              <a:spcAft>
                <a:spcPts val="0"/>
              </a:spcAft>
              <a:buClr>
                <a:srgbClr val="0BD0D9"/>
              </a:buClr>
              <a:buSzPts val="1900"/>
              <a:buFont typeface="Noto Sans Symbols"/>
              <a:buNone/>
            </a:pPr>
            <a:r>
              <a:rPr lang="en-US" sz="2000" b="0" i="0" u="none" strike="noStrike" cap="none">
                <a:solidFill>
                  <a:srgbClr val="0070C0"/>
                </a:solidFill>
                <a:latin typeface="Constantia"/>
                <a:ea typeface="Constantia"/>
                <a:cs typeface="Constantia"/>
                <a:sym typeface="Constantia"/>
              </a:rPr>
              <a:t>int </a:t>
            </a:r>
            <a:r>
              <a:rPr lang="en-US" sz="2000" b="0" i="0" u="none" strike="noStrike" cap="none">
                <a:solidFill>
                  <a:schemeClr val="dk1"/>
                </a:solidFill>
                <a:latin typeface="Constantia"/>
                <a:ea typeface="Constantia"/>
                <a:cs typeface="Constantia"/>
                <a:sym typeface="Constantia"/>
              </a:rPr>
              <a:t>main (</a:t>
            </a:r>
            <a:r>
              <a:rPr lang="en-US" sz="2000" b="0" i="0" u="none" strike="noStrike" cap="none">
                <a:solidFill>
                  <a:srgbClr val="0070C0"/>
                </a:solidFill>
                <a:latin typeface="Constantia"/>
                <a:ea typeface="Constantia"/>
                <a:cs typeface="Constantia"/>
                <a:sym typeface="Constantia"/>
              </a:rPr>
              <a:t>void</a:t>
            </a:r>
            <a:r>
              <a:rPr lang="en-US" sz="2000" b="0" i="0" u="none" strike="noStrike" cap="none">
                <a:solidFill>
                  <a:schemeClr val="dk1"/>
                </a:solidFill>
                <a:latin typeface="Constantia"/>
                <a:ea typeface="Constantia"/>
                <a:cs typeface="Constantia"/>
                <a:sym typeface="Constantia"/>
              </a:rPr>
              <a:t>)</a:t>
            </a:r>
            <a:endParaRPr/>
          </a:p>
          <a:p>
            <a:pPr marL="0" marR="0" lvl="0" indent="0" algn="l" rtl="0">
              <a:spcBef>
                <a:spcPts val="400"/>
              </a:spcBef>
              <a:spcAft>
                <a:spcPts val="0"/>
              </a:spcAft>
              <a:buClr>
                <a:srgbClr val="0BD0D9"/>
              </a:buClr>
              <a:buSzPts val="1900"/>
              <a:buFont typeface="Noto Sans Symbols"/>
              <a:buNone/>
            </a:pPr>
            <a:r>
              <a:rPr lang="en-US" sz="2000" b="0" i="0" u="none" strike="noStrike" cap="none">
                <a:solidFill>
                  <a:schemeClr val="dk1"/>
                </a:solidFill>
                <a:latin typeface="Constantia"/>
                <a:ea typeface="Constantia"/>
                <a:cs typeface="Constantia"/>
                <a:sym typeface="Constantia"/>
              </a:rPr>
              <a:t>{</a:t>
            </a:r>
            <a:endParaRPr/>
          </a:p>
          <a:p>
            <a:pPr marL="0" marR="0" lvl="0" indent="0" algn="l" rtl="0">
              <a:spcBef>
                <a:spcPts val="400"/>
              </a:spcBef>
              <a:spcAft>
                <a:spcPts val="0"/>
              </a:spcAft>
              <a:buClr>
                <a:srgbClr val="0BD0D9"/>
              </a:buClr>
              <a:buSzPts val="1900"/>
              <a:buFont typeface="Noto Sans Symbols"/>
              <a:buNone/>
            </a:pPr>
            <a:r>
              <a:rPr lang="en-US" sz="2000" b="0" i="0" u="none" strike="noStrike" cap="none">
                <a:solidFill>
                  <a:schemeClr val="dk1"/>
                </a:solidFill>
                <a:latin typeface="Constantia"/>
                <a:ea typeface="Constantia"/>
                <a:cs typeface="Constantia"/>
                <a:sym typeface="Constantia"/>
              </a:rPr>
              <a:t>     </a:t>
            </a:r>
            <a:r>
              <a:rPr lang="en-US" sz="2000" b="0" i="0" u="none" strike="noStrike" cap="none">
                <a:solidFill>
                  <a:srgbClr val="0070C0"/>
                </a:solidFill>
                <a:latin typeface="Constantia"/>
                <a:ea typeface="Constantia"/>
                <a:cs typeface="Constantia"/>
                <a:sym typeface="Constantia"/>
              </a:rPr>
              <a:t>int</a:t>
            </a:r>
            <a:r>
              <a:rPr lang="en-US" sz="2000" b="0" i="0" u="none" strike="noStrike" cap="none">
                <a:solidFill>
                  <a:schemeClr val="dk1"/>
                </a:solidFill>
                <a:latin typeface="Constantia"/>
                <a:ea typeface="Constantia"/>
                <a:cs typeface="Constantia"/>
                <a:sym typeface="Constantia"/>
              </a:rPr>
              <a:t>  number, right_digit;</a:t>
            </a:r>
            <a:endParaRPr/>
          </a:p>
          <a:p>
            <a:pPr marL="0" marR="0" lvl="0" indent="0" algn="l" rtl="0">
              <a:spcBef>
                <a:spcPts val="400"/>
              </a:spcBef>
              <a:spcAft>
                <a:spcPts val="0"/>
              </a:spcAft>
              <a:buClr>
                <a:srgbClr val="0BD0D9"/>
              </a:buClr>
              <a:buSzPts val="1900"/>
              <a:buFont typeface="Noto Sans Symbols"/>
              <a:buNone/>
            </a:pPr>
            <a:endParaRPr sz="2000" b="0" i="0" u="none" strike="noStrike" cap="none">
              <a:solidFill>
                <a:schemeClr val="dk1"/>
              </a:solidFill>
              <a:latin typeface="Constantia"/>
              <a:ea typeface="Constantia"/>
              <a:cs typeface="Constantia"/>
              <a:sym typeface="Constantia"/>
            </a:endParaRPr>
          </a:p>
          <a:p>
            <a:pPr marL="0" marR="0" lvl="0" indent="0" algn="l" rtl="0">
              <a:spcBef>
                <a:spcPts val="400"/>
              </a:spcBef>
              <a:spcAft>
                <a:spcPts val="0"/>
              </a:spcAft>
              <a:buClr>
                <a:srgbClr val="0BD0D9"/>
              </a:buClr>
              <a:buSzPts val="1900"/>
              <a:buFont typeface="Noto Sans Symbols"/>
              <a:buNone/>
            </a:pPr>
            <a:r>
              <a:rPr lang="en-US" sz="2000" b="0" i="0" u="none" strike="noStrike" cap="none">
                <a:solidFill>
                  <a:schemeClr val="dk1"/>
                </a:solidFill>
                <a:latin typeface="Constantia"/>
                <a:ea typeface="Constantia"/>
                <a:cs typeface="Constantia"/>
                <a:sym typeface="Constantia"/>
              </a:rPr>
              <a:t>     printf (</a:t>
            </a:r>
            <a:r>
              <a:rPr lang="en-US" sz="2000" b="0" i="0" u="none" strike="noStrike" cap="none">
                <a:solidFill>
                  <a:srgbClr val="FF0000"/>
                </a:solidFill>
                <a:latin typeface="Constantia"/>
                <a:ea typeface="Constantia"/>
                <a:cs typeface="Constantia"/>
                <a:sym typeface="Constantia"/>
              </a:rPr>
              <a:t>"Enter your number.\n"</a:t>
            </a:r>
            <a:r>
              <a:rPr lang="en-US" sz="2000" b="0" i="0" u="none" strike="noStrike" cap="none">
                <a:solidFill>
                  <a:schemeClr val="dk1"/>
                </a:solidFill>
                <a:latin typeface="Constantia"/>
                <a:ea typeface="Constantia"/>
                <a:cs typeface="Constantia"/>
                <a:sym typeface="Constantia"/>
              </a:rPr>
              <a:t>);</a:t>
            </a:r>
            <a:endParaRPr/>
          </a:p>
          <a:p>
            <a:pPr marL="0" marR="0" lvl="0" indent="0" algn="l" rtl="0">
              <a:spcBef>
                <a:spcPts val="400"/>
              </a:spcBef>
              <a:spcAft>
                <a:spcPts val="0"/>
              </a:spcAft>
              <a:buClr>
                <a:srgbClr val="0BD0D9"/>
              </a:buClr>
              <a:buSzPts val="1900"/>
              <a:buFont typeface="Noto Sans Symbols"/>
              <a:buNone/>
            </a:pPr>
            <a:r>
              <a:rPr lang="en-US" sz="2000" b="0" i="0" u="none" strike="noStrike" cap="none">
                <a:solidFill>
                  <a:schemeClr val="dk1"/>
                </a:solidFill>
                <a:latin typeface="Constantia"/>
                <a:ea typeface="Constantia"/>
                <a:cs typeface="Constantia"/>
                <a:sym typeface="Constantia"/>
              </a:rPr>
              <a:t>     scanf (</a:t>
            </a:r>
            <a:r>
              <a:rPr lang="en-US" sz="2000" b="0" i="0" u="none" strike="noStrike" cap="none">
                <a:solidFill>
                  <a:srgbClr val="FF0000"/>
                </a:solidFill>
                <a:latin typeface="Constantia"/>
                <a:ea typeface="Constantia"/>
                <a:cs typeface="Constantia"/>
                <a:sym typeface="Constantia"/>
              </a:rPr>
              <a:t>"%i"</a:t>
            </a:r>
            <a:r>
              <a:rPr lang="en-US" sz="2000" b="0" i="0" u="none" strike="noStrike" cap="none">
                <a:solidFill>
                  <a:schemeClr val="dk1"/>
                </a:solidFill>
                <a:latin typeface="Constantia"/>
                <a:ea typeface="Constantia"/>
                <a:cs typeface="Constantia"/>
                <a:sym typeface="Constantia"/>
              </a:rPr>
              <a:t>, &amp;number);</a:t>
            </a:r>
            <a:endParaRPr/>
          </a:p>
          <a:p>
            <a:pPr marL="0" marR="0" lvl="0" indent="0" algn="l" rtl="0">
              <a:spcBef>
                <a:spcPts val="400"/>
              </a:spcBef>
              <a:spcAft>
                <a:spcPts val="0"/>
              </a:spcAft>
              <a:buClr>
                <a:srgbClr val="0BD0D9"/>
              </a:buClr>
              <a:buSzPts val="1900"/>
              <a:buFont typeface="Noto Sans Symbols"/>
              <a:buNone/>
            </a:pPr>
            <a:endParaRPr sz="2000" b="0" i="0" u="none" strike="noStrike" cap="none">
              <a:solidFill>
                <a:schemeClr val="dk1"/>
              </a:solidFill>
              <a:latin typeface="Constantia"/>
              <a:ea typeface="Constantia"/>
              <a:cs typeface="Constantia"/>
              <a:sym typeface="Constantia"/>
            </a:endParaRPr>
          </a:p>
          <a:p>
            <a:pPr marL="0" marR="0" lvl="0" indent="0" algn="l" rtl="0">
              <a:spcBef>
                <a:spcPts val="400"/>
              </a:spcBef>
              <a:spcAft>
                <a:spcPts val="0"/>
              </a:spcAft>
              <a:buClr>
                <a:srgbClr val="0BD0D9"/>
              </a:buClr>
              <a:buSzPts val="1900"/>
              <a:buFont typeface="Noto Sans Symbols"/>
              <a:buNone/>
            </a:pPr>
            <a:r>
              <a:rPr lang="en-US" sz="2000" b="0" i="0" u="none" strike="noStrike" cap="none">
                <a:solidFill>
                  <a:schemeClr val="dk1"/>
                </a:solidFill>
                <a:latin typeface="Constantia"/>
                <a:ea typeface="Constantia"/>
                <a:cs typeface="Constantia"/>
                <a:sym typeface="Constantia"/>
              </a:rPr>
              <a:t>    </a:t>
            </a:r>
            <a:r>
              <a:rPr lang="en-US" sz="2000" b="0" i="0" u="none" strike="noStrike" cap="none">
                <a:solidFill>
                  <a:srgbClr val="0070C0"/>
                </a:solidFill>
                <a:latin typeface="Constantia"/>
                <a:ea typeface="Constantia"/>
                <a:cs typeface="Constantia"/>
                <a:sym typeface="Constantia"/>
              </a:rPr>
              <a:t> while </a:t>
            </a:r>
            <a:r>
              <a:rPr lang="en-US" sz="2000" b="0" i="0" u="none" strike="noStrike" cap="none">
                <a:solidFill>
                  <a:schemeClr val="dk1"/>
                </a:solidFill>
                <a:latin typeface="Constantia"/>
                <a:ea typeface="Constantia"/>
                <a:cs typeface="Constantia"/>
                <a:sym typeface="Constantia"/>
              </a:rPr>
              <a:t>( number != 0 )</a:t>
            </a:r>
            <a:endParaRPr/>
          </a:p>
          <a:p>
            <a:pPr marL="0" marR="0" lvl="0" indent="0" algn="l" rtl="0">
              <a:spcBef>
                <a:spcPts val="400"/>
              </a:spcBef>
              <a:spcAft>
                <a:spcPts val="0"/>
              </a:spcAft>
              <a:buClr>
                <a:srgbClr val="0BD0D9"/>
              </a:buClr>
              <a:buSzPts val="1900"/>
              <a:buFont typeface="Noto Sans Symbols"/>
              <a:buNone/>
            </a:pPr>
            <a:r>
              <a:rPr lang="en-US" sz="2000" b="0" i="0" u="none" strike="noStrike" cap="none">
                <a:solidFill>
                  <a:schemeClr val="dk1"/>
                </a:solidFill>
                <a:latin typeface="Constantia"/>
                <a:ea typeface="Constantia"/>
                <a:cs typeface="Constantia"/>
                <a:sym typeface="Constantia"/>
              </a:rPr>
              <a:t>     {</a:t>
            </a:r>
            <a:endParaRPr/>
          </a:p>
          <a:p>
            <a:pPr marL="0" marR="0" lvl="0" indent="0" algn="l" rtl="0">
              <a:spcBef>
                <a:spcPts val="400"/>
              </a:spcBef>
              <a:spcAft>
                <a:spcPts val="0"/>
              </a:spcAft>
              <a:buClr>
                <a:srgbClr val="0BD0D9"/>
              </a:buClr>
              <a:buSzPts val="1900"/>
              <a:buFont typeface="Noto Sans Symbols"/>
              <a:buNone/>
            </a:pPr>
            <a:r>
              <a:rPr lang="en-US" sz="2000" b="0" i="0" u="none" strike="noStrike" cap="none">
                <a:solidFill>
                  <a:schemeClr val="dk1"/>
                </a:solidFill>
                <a:latin typeface="Constantia"/>
                <a:ea typeface="Constantia"/>
                <a:cs typeface="Constantia"/>
                <a:sym typeface="Constantia"/>
              </a:rPr>
              <a:t>          right_digit = number % 10;</a:t>
            </a:r>
            <a:endParaRPr/>
          </a:p>
          <a:p>
            <a:pPr marL="0" marR="0" lvl="0" indent="0" algn="l" rtl="0">
              <a:spcBef>
                <a:spcPts val="400"/>
              </a:spcBef>
              <a:spcAft>
                <a:spcPts val="0"/>
              </a:spcAft>
              <a:buClr>
                <a:srgbClr val="0BD0D9"/>
              </a:buClr>
              <a:buSzPts val="1900"/>
              <a:buFont typeface="Noto Sans Symbols"/>
              <a:buNone/>
            </a:pPr>
            <a:r>
              <a:rPr lang="en-US" sz="2000" b="0" i="0" u="none" strike="noStrike" cap="none">
                <a:solidFill>
                  <a:schemeClr val="dk1"/>
                </a:solidFill>
                <a:latin typeface="Constantia"/>
                <a:ea typeface="Constantia"/>
                <a:cs typeface="Constantia"/>
                <a:sym typeface="Constantia"/>
              </a:rPr>
              <a:t>          printf ("%i", right_digit);</a:t>
            </a:r>
            <a:endParaRPr/>
          </a:p>
          <a:p>
            <a:pPr marL="0" marR="0" lvl="0" indent="0" algn="l" rtl="0">
              <a:spcBef>
                <a:spcPts val="400"/>
              </a:spcBef>
              <a:spcAft>
                <a:spcPts val="0"/>
              </a:spcAft>
              <a:buClr>
                <a:srgbClr val="0BD0D9"/>
              </a:buClr>
              <a:buSzPts val="1900"/>
              <a:buFont typeface="Noto Sans Symbols"/>
              <a:buNone/>
            </a:pPr>
            <a:r>
              <a:rPr lang="en-US" sz="2000" b="0" i="0" u="none" strike="noStrike" cap="none">
                <a:solidFill>
                  <a:schemeClr val="dk1"/>
                </a:solidFill>
                <a:latin typeface="Constantia"/>
                <a:ea typeface="Constantia"/>
                <a:cs typeface="Constantia"/>
                <a:sym typeface="Constantia"/>
              </a:rPr>
              <a:t>          number = number / 10;</a:t>
            </a:r>
            <a:endParaRPr/>
          </a:p>
          <a:p>
            <a:pPr marL="0" marR="0" lvl="0" indent="0" algn="l" rtl="0">
              <a:spcBef>
                <a:spcPts val="400"/>
              </a:spcBef>
              <a:spcAft>
                <a:spcPts val="0"/>
              </a:spcAft>
              <a:buClr>
                <a:srgbClr val="0BD0D9"/>
              </a:buClr>
              <a:buSzPts val="1900"/>
              <a:buFont typeface="Noto Sans Symbols"/>
              <a:buNone/>
            </a:pPr>
            <a:r>
              <a:rPr lang="en-US" sz="2000" b="0" i="0" u="none" strike="noStrike" cap="none">
                <a:solidFill>
                  <a:schemeClr val="dk1"/>
                </a:solidFill>
                <a:latin typeface="Constantia"/>
                <a:ea typeface="Constantia"/>
                <a:cs typeface="Constantia"/>
                <a:sym typeface="Constantia"/>
              </a:rPr>
              <a:t>     }</a:t>
            </a:r>
            <a:endParaRPr/>
          </a:p>
          <a:p>
            <a:pPr marL="0" marR="0" lvl="0" indent="0" algn="l" rtl="0">
              <a:spcBef>
                <a:spcPts val="400"/>
              </a:spcBef>
              <a:spcAft>
                <a:spcPts val="0"/>
              </a:spcAft>
              <a:buClr>
                <a:srgbClr val="0BD0D9"/>
              </a:buClr>
              <a:buSzPts val="1900"/>
              <a:buFont typeface="Noto Sans Symbols"/>
              <a:buNone/>
            </a:pPr>
            <a:r>
              <a:rPr lang="en-US" sz="2000" b="0" i="0" u="none" strike="noStrike" cap="none">
                <a:solidFill>
                  <a:schemeClr val="dk1"/>
                </a:solidFill>
                <a:latin typeface="Constantia"/>
                <a:ea typeface="Constantia"/>
                <a:cs typeface="Constantia"/>
                <a:sym typeface="Constantia"/>
              </a:rPr>
              <a:t>     printf (</a:t>
            </a:r>
            <a:r>
              <a:rPr lang="en-US" sz="2000" b="0" i="0" u="none" strike="noStrike" cap="none">
                <a:solidFill>
                  <a:srgbClr val="FF0000"/>
                </a:solidFill>
                <a:latin typeface="Constantia"/>
                <a:ea typeface="Constantia"/>
                <a:cs typeface="Constantia"/>
                <a:sym typeface="Constantia"/>
              </a:rPr>
              <a:t>"\n"</a:t>
            </a:r>
            <a:r>
              <a:rPr lang="en-US" sz="2000" b="0" i="0" u="none" strike="noStrike" cap="none">
                <a:solidFill>
                  <a:schemeClr val="dk1"/>
                </a:solidFill>
                <a:latin typeface="Constantia"/>
                <a:ea typeface="Constantia"/>
                <a:cs typeface="Constantia"/>
                <a:sym typeface="Constantia"/>
              </a:rPr>
              <a:t>);</a:t>
            </a:r>
            <a:endParaRPr/>
          </a:p>
          <a:p>
            <a:pPr marL="0" marR="0" lvl="0" indent="0" algn="l" rtl="0">
              <a:spcBef>
                <a:spcPts val="400"/>
              </a:spcBef>
              <a:spcAft>
                <a:spcPts val="0"/>
              </a:spcAft>
              <a:buClr>
                <a:srgbClr val="0BD0D9"/>
              </a:buClr>
              <a:buSzPts val="1900"/>
              <a:buFont typeface="Noto Sans Symbols"/>
              <a:buNone/>
            </a:pPr>
            <a:r>
              <a:rPr lang="en-US" sz="2000" b="0" i="0" u="none" strike="noStrike" cap="none">
                <a:solidFill>
                  <a:srgbClr val="0070C0"/>
                </a:solidFill>
                <a:latin typeface="Constantia"/>
                <a:ea typeface="Constantia"/>
                <a:cs typeface="Constantia"/>
                <a:sym typeface="Constantia"/>
              </a:rPr>
              <a:t>     return</a:t>
            </a:r>
            <a:r>
              <a:rPr lang="en-US" sz="2000" b="0" i="0" u="none" strike="noStrike" cap="none">
                <a:solidFill>
                  <a:schemeClr val="dk1"/>
                </a:solidFill>
                <a:latin typeface="Constantia"/>
                <a:ea typeface="Constantia"/>
                <a:cs typeface="Constantia"/>
                <a:sym typeface="Constantia"/>
              </a:rPr>
              <a:t> 0;</a:t>
            </a:r>
            <a:endParaRPr/>
          </a:p>
          <a:p>
            <a:pPr marL="0" marR="0" lvl="0" indent="0" algn="l" rtl="0">
              <a:spcBef>
                <a:spcPts val="400"/>
              </a:spcBef>
              <a:spcAft>
                <a:spcPts val="0"/>
              </a:spcAft>
              <a:buClr>
                <a:srgbClr val="0BD0D9"/>
              </a:buClr>
              <a:buSzPts val="1900"/>
              <a:buFont typeface="Noto Sans Symbols"/>
              <a:buNone/>
            </a:pPr>
            <a:r>
              <a:rPr lang="en-US" sz="2000" b="0" i="0" u="none" strike="noStrike" cap="none">
                <a:solidFill>
                  <a:schemeClr val="dk1"/>
                </a:solidFill>
                <a:latin typeface="Constantia"/>
                <a:ea typeface="Constantia"/>
                <a:cs typeface="Constantia"/>
                <a:sym typeface="Constantia"/>
              </a:rPr>
              <a:t>}</a:t>
            </a:r>
            <a:endParaRPr/>
          </a:p>
        </p:txBody>
      </p:sp>
      <p:sp>
        <p:nvSpPr>
          <p:cNvPr id="224" name="Shape 224"/>
          <p:cNvSpPr txBox="1"/>
          <p:nvPr/>
        </p:nvSpPr>
        <p:spPr>
          <a:xfrm>
            <a:off x="609600" y="3657600"/>
            <a:ext cx="1905000" cy="17912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B050"/>
                </a:solidFill>
                <a:latin typeface="Arial"/>
                <a:ea typeface="Arial"/>
                <a:cs typeface="Arial"/>
                <a:sym typeface="Arial"/>
              </a:rPr>
              <a:t>// Program to reverse the digits of a number</a:t>
            </a:r>
            <a:endParaRPr/>
          </a:p>
          <a:p>
            <a:pPr marL="0" marR="0" lvl="0" indent="0" algn="l" rtl="0">
              <a:spcBef>
                <a:spcPts val="240"/>
              </a:spcBef>
              <a:spcAft>
                <a:spcPts val="0"/>
              </a:spcAft>
              <a:buNone/>
            </a:pPr>
            <a:endParaRPr sz="1200">
              <a:solidFill>
                <a:schemeClr val="dk1"/>
              </a:solidFill>
              <a:latin typeface="Arial"/>
              <a:ea typeface="Arial"/>
              <a:cs typeface="Arial"/>
              <a:sym typeface="Arial"/>
            </a:endParaRPr>
          </a:p>
        </p:txBody>
      </p:sp>
      <p:sp>
        <p:nvSpPr>
          <p:cNvPr id="225" name="Shape 225"/>
          <p:cNvSpPr txBox="1"/>
          <p:nvPr/>
        </p:nvSpPr>
        <p:spPr>
          <a:xfrm>
            <a:off x="6781800" y="2667000"/>
            <a:ext cx="2209800" cy="824841"/>
          </a:xfrm>
          <a:prstGeom prst="rect">
            <a:avLst/>
          </a:prstGeom>
          <a:solidFill>
            <a:srgbClr val="89DE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Enter your number.</a:t>
            </a:r>
            <a:endParaRPr/>
          </a:p>
          <a:p>
            <a:pPr marL="0" marR="0" lvl="0" indent="0" algn="l" rtl="0">
              <a:spcBef>
                <a:spcPts val="280"/>
              </a:spcBef>
              <a:spcAft>
                <a:spcPts val="0"/>
              </a:spcAft>
              <a:buNone/>
            </a:pPr>
            <a:r>
              <a:rPr lang="en-US" sz="1400">
                <a:solidFill>
                  <a:schemeClr val="dk1"/>
                </a:solidFill>
                <a:latin typeface="Arial"/>
                <a:ea typeface="Arial"/>
                <a:cs typeface="Arial"/>
                <a:sym typeface="Arial"/>
              </a:rPr>
              <a:t>13579</a:t>
            </a:r>
            <a:endParaRPr/>
          </a:p>
          <a:p>
            <a:pPr marL="0" marR="0" lvl="0" indent="0" algn="l" rtl="0">
              <a:spcBef>
                <a:spcPts val="280"/>
              </a:spcBef>
              <a:spcAft>
                <a:spcPts val="0"/>
              </a:spcAft>
              <a:buNone/>
            </a:pPr>
            <a:r>
              <a:rPr lang="en-US" sz="1400">
                <a:solidFill>
                  <a:schemeClr val="dk1"/>
                </a:solidFill>
                <a:latin typeface="Arial"/>
                <a:ea typeface="Arial"/>
                <a:cs typeface="Arial"/>
                <a:sym typeface="Arial"/>
              </a:rPr>
              <a:t>97531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fade">
                                      <p:cBhvr>
                                        <p:cTn id="7" dur="10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457200" y="704850"/>
            <a:ext cx="8229600" cy="1143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Walk-thru</a:t>
            </a:r>
            <a:endParaRPr/>
          </a:p>
        </p:txBody>
      </p:sp>
      <p:sp>
        <p:nvSpPr>
          <p:cNvPr id="231" name="Shape 231"/>
          <p:cNvSpPr txBox="1">
            <a:spLocks noGrp="1"/>
          </p:cNvSpPr>
          <p:nvPr>
            <p:ph type="body" idx="1"/>
          </p:nvPr>
        </p:nvSpPr>
        <p:spPr>
          <a:xfrm>
            <a:off x="457200" y="2047825"/>
            <a:ext cx="2295900" cy="43893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a:spcBef>
                <a:spcPts val="520"/>
              </a:spcBef>
              <a:spcAft>
                <a:spcPts val="0"/>
              </a:spcAft>
              <a:buNone/>
            </a:pPr>
            <a:r>
              <a:rPr lang="en-US" u="sng"/>
              <a:t>number</a:t>
            </a:r>
            <a:endParaRPr u="sng"/>
          </a:p>
          <a:p>
            <a:pPr marL="0" lvl="0" indent="0">
              <a:spcBef>
                <a:spcPts val="520"/>
              </a:spcBef>
              <a:spcAft>
                <a:spcPts val="0"/>
              </a:spcAft>
              <a:buNone/>
            </a:pPr>
            <a:r>
              <a:rPr lang="en-US"/>
              <a:t>13579</a:t>
            </a:r>
            <a:endParaRPr/>
          </a:p>
          <a:p>
            <a:pPr marL="0" lvl="0" indent="0">
              <a:spcBef>
                <a:spcPts val="520"/>
              </a:spcBef>
              <a:spcAft>
                <a:spcPts val="0"/>
              </a:spcAft>
              <a:buNone/>
            </a:pPr>
            <a:r>
              <a:rPr lang="en-US"/>
              <a:t>13579/10 = 1357</a:t>
            </a:r>
            <a:endParaRPr/>
          </a:p>
          <a:p>
            <a:pPr marL="0" lvl="0" indent="0">
              <a:spcBef>
                <a:spcPts val="520"/>
              </a:spcBef>
              <a:spcAft>
                <a:spcPts val="0"/>
              </a:spcAft>
              <a:buNone/>
            </a:pPr>
            <a:r>
              <a:rPr lang="en-US"/>
              <a:t>1357/10 = 135</a:t>
            </a:r>
            <a:endParaRPr/>
          </a:p>
          <a:p>
            <a:pPr marL="0" lvl="0" indent="0">
              <a:spcBef>
                <a:spcPts val="520"/>
              </a:spcBef>
              <a:spcAft>
                <a:spcPts val="0"/>
              </a:spcAft>
              <a:buNone/>
            </a:pPr>
            <a:r>
              <a:rPr lang="en-US"/>
              <a:t>135/10 = 13</a:t>
            </a:r>
            <a:endParaRPr/>
          </a:p>
          <a:p>
            <a:pPr marL="0" lvl="0" indent="0">
              <a:spcBef>
                <a:spcPts val="520"/>
              </a:spcBef>
              <a:spcAft>
                <a:spcPts val="0"/>
              </a:spcAft>
              <a:buNone/>
            </a:pPr>
            <a:r>
              <a:rPr lang="en-US"/>
              <a:t>13/10 = 1</a:t>
            </a:r>
            <a:endParaRPr/>
          </a:p>
          <a:p>
            <a:pPr marL="0" lvl="0" indent="0">
              <a:spcBef>
                <a:spcPts val="520"/>
              </a:spcBef>
              <a:spcAft>
                <a:spcPts val="0"/>
              </a:spcAft>
              <a:buNone/>
            </a:pPr>
            <a:r>
              <a:rPr lang="en-US"/>
              <a:t>1 / 10 = 0</a:t>
            </a:r>
            <a:endParaRPr/>
          </a:p>
        </p:txBody>
      </p:sp>
      <p:sp>
        <p:nvSpPr>
          <p:cNvPr id="232" name="Shape 232"/>
          <p:cNvSpPr txBox="1">
            <a:spLocks noGrp="1"/>
          </p:cNvSpPr>
          <p:nvPr>
            <p:ph type="body" idx="1"/>
          </p:nvPr>
        </p:nvSpPr>
        <p:spPr>
          <a:xfrm>
            <a:off x="5456375" y="2047825"/>
            <a:ext cx="3503700" cy="43893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520"/>
              </a:spcBef>
              <a:spcAft>
                <a:spcPts val="0"/>
              </a:spcAft>
              <a:buNone/>
            </a:pPr>
            <a:r>
              <a:rPr lang="en-US" sz="2200" u="sng"/>
              <a:t>right_digit = number % 10</a:t>
            </a:r>
            <a:endParaRPr sz="2200" u="sng"/>
          </a:p>
          <a:p>
            <a:pPr marL="0" lvl="0" indent="0">
              <a:spcBef>
                <a:spcPts val="520"/>
              </a:spcBef>
              <a:spcAft>
                <a:spcPts val="0"/>
              </a:spcAft>
              <a:buNone/>
            </a:pPr>
            <a:r>
              <a:rPr lang="en-US"/>
              <a:t>13579 % 10 = 9</a:t>
            </a:r>
            <a:endParaRPr/>
          </a:p>
          <a:p>
            <a:pPr marL="0" lvl="0" indent="0">
              <a:spcBef>
                <a:spcPts val="520"/>
              </a:spcBef>
              <a:spcAft>
                <a:spcPts val="0"/>
              </a:spcAft>
              <a:buNone/>
            </a:pPr>
            <a:r>
              <a:rPr lang="en-US"/>
              <a:t>1357 % 10 = 7</a:t>
            </a:r>
            <a:endParaRPr/>
          </a:p>
          <a:p>
            <a:pPr marL="0" lvl="0" indent="0">
              <a:spcBef>
                <a:spcPts val="520"/>
              </a:spcBef>
              <a:spcAft>
                <a:spcPts val="0"/>
              </a:spcAft>
              <a:buNone/>
            </a:pPr>
            <a:r>
              <a:rPr lang="en-US"/>
              <a:t>135  % 10 = 5</a:t>
            </a:r>
            <a:endParaRPr/>
          </a:p>
          <a:p>
            <a:pPr marL="0" lvl="0" indent="0">
              <a:spcBef>
                <a:spcPts val="520"/>
              </a:spcBef>
              <a:spcAft>
                <a:spcPts val="0"/>
              </a:spcAft>
              <a:buNone/>
            </a:pPr>
            <a:r>
              <a:rPr lang="en-US"/>
              <a:t>13 % 10 = 3</a:t>
            </a:r>
            <a:endParaRPr/>
          </a:p>
          <a:p>
            <a:pPr marL="0" lvl="0" indent="0" rtl="0">
              <a:spcBef>
                <a:spcPts val="520"/>
              </a:spcBef>
              <a:spcAft>
                <a:spcPts val="0"/>
              </a:spcAft>
              <a:buNone/>
            </a:pPr>
            <a:r>
              <a:rPr lang="en-US"/>
              <a:t>1 % 10 = 1</a:t>
            </a:r>
            <a:endParaRPr/>
          </a:p>
        </p:txBody>
      </p:sp>
      <p:sp>
        <p:nvSpPr>
          <p:cNvPr id="233" name="Shape 233"/>
          <p:cNvSpPr txBox="1">
            <a:spLocks noGrp="1"/>
          </p:cNvSpPr>
          <p:nvPr>
            <p:ph type="body" idx="1"/>
          </p:nvPr>
        </p:nvSpPr>
        <p:spPr>
          <a:xfrm>
            <a:off x="2900533" y="2047825"/>
            <a:ext cx="2400900" cy="43893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520"/>
              </a:spcBef>
              <a:spcAft>
                <a:spcPts val="0"/>
              </a:spcAft>
              <a:buNone/>
            </a:pPr>
            <a:r>
              <a:rPr lang="en-US" u="sng"/>
              <a:t>number != 0</a:t>
            </a:r>
            <a:endParaRPr u="sng"/>
          </a:p>
          <a:p>
            <a:pPr marL="0" lvl="0" indent="0" algn="ctr" rtl="0">
              <a:spcBef>
                <a:spcPts val="520"/>
              </a:spcBef>
              <a:spcAft>
                <a:spcPts val="0"/>
              </a:spcAft>
              <a:buNone/>
            </a:pPr>
            <a:r>
              <a:rPr lang="en-US"/>
              <a:t>T</a:t>
            </a:r>
            <a:endParaRPr/>
          </a:p>
          <a:p>
            <a:pPr marL="0" lvl="0" indent="0" algn="ctr" rtl="0">
              <a:spcBef>
                <a:spcPts val="520"/>
              </a:spcBef>
              <a:spcAft>
                <a:spcPts val="0"/>
              </a:spcAft>
              <a:buNone/>
            </a:pPr>
            <a:r>
              <a:rPr lang="en-US"/>
              <a:t>T</a:t>
            </a:r>
            <a:endParaRPr/>
          </a:p>
          <a:p>
            <a:pPr marL="0" lvl="0" indent="0" algn="ctr" rtl="0">
              <a:spcBef>
                <a:spcPts val="520"/>
              </a:spcBef>
              <a:spcAft>
                <a:spcPts val="0"/>
              </a:spcAft>
              <a:buNone/>
            </a:pPr>
            <a:r>
              <a:rPr lang="en-US"/>
              <a:t>T</a:t>
            </a:r>
            <a:endParaRPr/>
          </a:p>
          <a:p>
            <a:pPr marL="0" lvl="0" indent="0" algn="ctr" rtl="0">
              <a:spcBef>
                <a:spcPts val="520"/>
              </a:spcBef>
              <a:spcAft>
                <a:spcPts val="0"/>
              </a:spcAft>
              <a:buNone/>
            </a:pPr>
            <a:r>
              <a:rPr lang="en-US"/>
              <a:t>T</a:t>
            </a:r>
            <a:endParaRPr/>
          </a:p>
          <a:p>
            <a:pPr marL="0" lvl="0" indent="0" algn="ctr" rtl="0">
              <a:spcBef>
                <a:spcPts val="520"/>
              </a:spcBef>
              <a:spcAft>
                <a:spcPts val="0"/>
              </a:spcAft>
              <a:buNone/>
            </a:pPr>
            <a:r>
              <a:rPr lang="en-US"/>
              <a:t>T</a:t>
            </a:r>
            <a:endParaRPr/>
          </a:p>
          <a:p>
            <a:pPr marL="0" lvl="0" indent="0" algn="ctr" rtl="0">
              <a:spcBef>
                <a:spcPts val="520"/>
              </a:spcBef>
              <a:spcAft>
                <a:spcPts val="0"/>
              </a:spcAft>
              <a:buNone/>
            </a:pPr>
            <a:r>
              <a:rPr lang="en-US"/>
              <a:t>F</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None/>
            </a:pPr>
            <a:r>
              <a:rPr lang="en-US" sz="5000" b="0" i="0" u="none" strike="noStrike" cap="none">
                <a:solidFill>
                  <a:schemeClr val="dk2"/>
                </a:solidFill>
                <a:latin typeface="Calibri"/>
                <a:ea typeface="Calibri"/>
                <a:cs typeface="Calibri"/>
                <a:sym typeface="Calibri"/>
              </a:rPr>
              <a:t>Class Activity 1</a:t>
            </a:r>
            <a:endParaRPr/>
          </a:p>
        </p:txBody>
      </p:sp>
      <p:sp>
        <p:nvSpPr>
          <p:cNvPr id="239" name="Shape 239"/>
          <p:cNvSpPr txBox="1">
            <a:spLocks noGrp="1"/>
          </p:cNvSpPr>
          <p:nvPr>
            <p:ph type="body" idx="1"/>
          </p:nvPr>
        </p:nvSpPr>
        <p:spPr>
          <a:xfrm>
            <a:off x="457200" y="2971800"/>
            <a:ext cx="8229600" cy="335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Write a program that calculates the sum of the digits of an integer. For example, the sum of the digits of the number 2155 is 2 + 1 + 5 + 5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457200" y="704850"/>
            <a:ext cx="8229600" cy="819150"/>
          </a:xfrm>
          <a:prstGeom prst="rect">
            <a:avLst/>
          </a:prstGeom>
          <a:noFill/>
          <a:ln>
            <a:noFill/>
          </a:ln>
        </p:spPr>
        <p:txBody>
          <a:bodyPr spcFirstLastPara="1" wrap="square" lIns="0" tIns="45700" rIns="0" bIns="0" anchor="b" anchorCtr="0">
            <a:noAutofit/>
          </a:bodyPr>
          <a:lstStyle/>
          <a:p>
            <a:pPr marL="0" marR="0" lvl="0" indent="0" algn="ctr" rtl="0">
              <a:spcBef>
                <a:spcPts val="0"/>
              </a:spcBef>
              <a:spcAft>
                <a:spcPts val="0"/>
              </a:spcAft>
              <a:buNone/>
            </a:pPr>
            <a:r>
              <a:rPr lang="en-US" sz="5000" b="0" i="0" u="none" strike="noStrike" cap="none">
                <a:solidFill>
                  <a:schemeClr val="dk2"/>
                </a:solidFill>
                <a:latin typeface="Calibri"/>
                <a:ea typeface="Calibri"/>
                <a:cs typeface="Calibri"/>
                <a:sym typeface="Calibri"/>
              </a:rPr>
              <a:t>Using a flag</a:t>
            </a:r>
            <a:endParaRPr/>
          </a:p>
        </p:txBody>
      </p:sp>
      <p:sp>
        <p:nvSpPr>
          <p:cNvPr id="245" name="Shape 245"/>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spcBef>
                <a:spcPts val="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A flag may be used as a test condition</a:t>
            </a:r>
            <a:endParaRPr/>
          </a:p>
          <a:p>
            <a:pPr marL="273050" marR="0" lvl="0" indent="-273050" algn="l" rtl="0">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Some traditional flags are ‘Done’ &amp; ‘More’</a:t>
            </a:r>
            <a:endParaRPr/>
          </a:p>
          <a:p>
            <a:pPr marL="273050" marR="0" lvl="0" indent="-273050" algn="l" rtl="0">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Flags follow rules:</a:t>
            </a:r>
            <a:endParaRPr/>
          </a:p>
          <a:p>
            <a:pPr marL="639763" marR="0" lvl="1" indent="-246062" algn="l" rtl="0">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When flag = 0  the test condition is FALSE</a:t>
            </a:r>
            <a:endParaRPr/>
          </a:p>
          <a:p>
            <a:pPr marL="639763" marR="0" lvl="1" indent="-246062" algn="l" rtl="0">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When the flag != 0 the test condition is TRUE</a:t>
            </a:r>
            <a:endParaRPr/>
          </a:p>
          <a:p>
            <a:pPr marL="273050" marR="0" lvl="0" indent="-273050" algn="l" rtl="0">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457200" y="762000"/>
            <a:ext cx="8229600" cy="8382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None/>
            </a:pPr>
            <a:r>
              <a:rPr lang="en-US" sz="5000" b="0" i="0" u="none" strike="noStrike" cap="none">
                <a:solidFill>
                  <a:schemeClr val="dk2"/>
                </a:solidFill>
                <a:latin typeface="Calibri"/>
                <a:ea typeface="Calibri"/>
                <a:cs typeface="Calibri"/>
                <a:sym typeface="Calibri"/>
              </a:rPr>
              <a:t>Sample code using a flag</a:t>
            </a:r>
            <a:endParaRPr/>
          </a:p>
        </p:txBody>
      </p:sp>
      <p:sp>
        <p:nvSpPr>
          <p:cNvPr id="251" name="Shape 251"/>
          <p:cNvSpPr txBox="1">
            <a:spLocks noGrp="1"/>
          </p:cNvSpPr>
          <p:nvPr>
            <p:ph type="body" idx="1"/>
          </p:nvPr>
        </p:nvSpPr>
        <p:spPr>
          <a:xfrm>
            <a:off x="457200" y="1981200"/>
            <a:ext cx="8229600" cy="45720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80000"/>
              </a:lnSpc>
              <a:spcBef>
                <a:spcPts val="0"/>
              </a:spcBef>
              <a:spcAft>
                <a:spcPts val="0"/>
              </a:spcAft>
              <a:buClr>
                <a:srgbClr val="0BD0D9"/>
              </a:buClr>
              <a:buSzPts val="2660"/>
              <a:buFont typeface="Noto Sans Symbols"/>
              <a:buNone/>
            </a:pPr>
            <a:r>
              <a:rPr lang="en-US" sz="2800" b="0" i="0" u="none" strike="noStrike" cap="none">
                <a:solidFill>
                  <a:srgbClr val="0070C0"/>
                </a:solidFill>
                <a:latin typeface="Constantia"/>
                <a:ea typeface="Constantia"/>
                <a:cs typeface="Constantia"/>
                <a:sym typeface="Constantia"/>
              </a:rPr>
              <a:t>int</a:t>
            </a:r>
            <a:r>
              <a:rPr lang="en-US" sz="2800" b="0" i="0" u="none" strike="noStrike" cap="none">
                <a:solidFill>
                  <a:schemeClr val="dk1"/>
                </a:solidFill>
                <a:latin typeface="Constantia"/>
                <a:ea typeface="Constantia"/>
                <a:cs typeface="Constantia"/>
                <a:sym typeface="Constantia"/>
              </a:rPr>
              <a:t> done = 0, num;</a:t>
            </a:r>
            <a:endParaRPr/>
          </a:p>
          <a:p>
            <a:pPr marL="273050" marR="0" lvl="0" indent="-273050" algn="l" rtl="0">
              <a:lnSpc>
                <a:spcPct val="80000"/>
              </a:lnSpc>
              <a:spcBef>
                <a:spcPts val="560"/>
              </a:spcBef>
              <a:spcAft>
                <a:spcPts val="0"/>
              </a:spcAft>
              <a:buClr>
                <a:srgbClr val="0BD0D9"/>
              </a:buClr>
              <a:buSzPts val="2660"/>
              <a:buFont typeface="Noto Sans Symbols"/>
              <a:buNone/>
            </a:pPr>
            <a:r>
              <a:rPr lang="en-US" sz="2800" b="0" i="0" u="none" strike="noStrike" cap="none">
                <a:solidFill>
                  <a:srgbClr val="0070C0"/>
                </a:solidFill>
                <a:latin typeface="Constantia"/>
                <a:ea typeface="Constantia"/>
                <a:cs typeface="Constantia"/>
                <a:sym typeface="Constantia"/>
              </a:rPr>
              <a:t>while</a:t>
            </a:r>
            <a:r>
              <a:rPr lang="en-US" sz="2800" b="0" i="0" u="none" strike="noStrike" cap="none">
                <a:solidFill>
                  <a:schemeClr val="dk1"/>
                </a:solidFill>
                <a:latin typeface="Constantia"/>
                <a:ea typeface="Constantia"/>
                <a:cs typeface="Constantia"/>
                <a:sym typeface="Constantia"/>
              </a:rPr>
              <a:t>(done == 0)       </a:t>
            </a:r>
            <a:r>
              <a:rPr lang="en-US" sz="2800" b="0" i="0" u="none" strike="noStrike" cap="none">
                <a:solidFill>
                  <a:srgbClr val="00B050"/>
                </a:solidFill>
                <a:latin typeface="Constantia"/>
                <a:ea typeface="Constantia"/>
                <a:cs typeface="Constantia"/>
                <a:sym typeface="Constantia"/>
              </a:rPr>
              <a:t>//while not done</a:t>
            </a:r>
            <a:endParaRPr/>
          </a:p>
          <a:p>
            <a:pPr marL="273050" marR="0" lvl="0" indent="-273050" algn="l" rtl="0">
              <a:lnSpc>
                <a:spcPct val="80000"/>
              </a:lnSpc>
              <a:spcBef>
                <a:spcPts val="560"/>
              </a:spcBef>
              <a:spcAft>
                <a:spcPts val="0"/>
              </a:spcAft>
              <a:buClr>
                <a:srgbClr val="0BD0D9"/>
              </a:buClr>
              <a:buSzPts val="2660"/>
              <a:buFont typeface="Noto Sans Symbols"/>
              <a:buNone/>
            </a:pPr>
            <a:r>
              <a:rPr lang="en-US" sz="2800" b="0" i="0" u="none" strike="noStrike" cap="none">
                <a:solidFill>
                  <a:schemeClr val="dk1"/>
                </a:solidFill>
                <a:latin typeface="Constantia"/>
                <a:ea typeface="Constantia"/>
                <a:cs typeface="Constantia"/>
                <a:sym typeface="Constantia"/>
              </a:rPr>
              <a:t>{	</a:t>
            </a:r>
            <a:endParaRPr/>
          </a:p>
          <a:p>
            <a:pPr marL="273050" marR="0" lvl="0" indent="-273050" algn="l" rtl="0">
              <a:lnSpc>
                <a:spcPct val="80000"/>
              </a:lnSpc>
              <a:spcBef>
                <a:spcPts val="560"/>
              </a:spcBef>
              <a:spcAft>
                <a:spcPts val="0"/>
              </a:spcAft>
              <a:buClr>
                <a:srgbClr val="0BD0D9"/>
              </a:buClr>
              <a:buSzPts val="2660"/>
              <a:buFont typeface="Noto Sans Symbols"/>
              <a:buNone/>
            </a:pPr>
            <a:r>
              <a:rPr lang="en-US" sz="2800" b="0" i="0" u="none" strike="noStrike" cap="none">
                <a:solidFill>
                  <a:schemeClr val="dk1"/>
                </a:solidFill>
                <a:latin typeface="Constantia"/>
                <a:ea typeface="Constantia"/>
                <a:cs typeface="Constantia"/>
                <a:sym typeface="Constantia"/>
              </a:rPr>
              <a:t>	printf( </a:t>
            </a:r>
            <a:r>
              <a:rPr lang="en-US" sz="2800" b="0" i="0" u="none" strike="noStrike" cap="none">
                <a:solidFill>
                  <a:srgbClr val="FF0000"/>
                </a:solidFill>
                <a:latin typeface="Constantia"/>
                <a:ea typeface="Constantia"/>
                <a:cs typeface="Constantia"/>
                <a:sym typeface="Constantia"/>
              </a:rPr>
              <a:t>“Enter a number:” </a:t>
            </a:r>
            <a:r>
              <a:rPr lang="en-US" sz="2800" b="0" i="0" u="none" strike="noStrike" cap="none">
                <a:solidFill>
                  <a:schemeClr val="dk1"/>
                </a:solidFill>
                <a:latin typeface="Constantia"/>
                <a:ea typeface="Constantia"/>
                <a:cs typeface="Constantia"/>
                <a:sym typeface="Constantia"/>
              </a:rPr>
              <a:t>);</a:t>
            </a:r>
            <a:endParaRPr/>
          </a:p>
          <a:p>
            <a:pPr marL="273050" marR="0" lvl="0" indent="-273050" algn="l" rtl="0">
              <a:lnSpc>
                <a:spcPct val="80000"/>
              </a:lnSpc>
              <a:spcBef>
                <a:spcPts val="560"/>
              </a:spcBef>
              <a:spcAft>
                <a:spcPts val="0"/>
              </a:spcAft>
              <a:buClr>
                <a:srgbClr val="0BD0D9"/>
              </a:buClr>
              <a:buSzPts val="2660"/>
              <a:buFont typeface="Noto Sans Symbols"/>
              <a:buNone/>
            </a:pPr>
            <a:r>
              <a:rPr lang="en-US" sz="2800" b="0" i="0" u="none" strike="noStrike" cap="none">
                <a:solidFill>
                  <a:schemeClr val="dk1"/>
                </a:solidFill>
                <a:latin typeface="Constantia"/>
                <a:ea typeface="Constantia"/>
                <a:cs typeface="Constantia"/>
                <a:sym typeface="Constantia"/>
              </a:rPr>
              <a:t>	scanf( </a:t>
            </a:r>
            <a:r>
              <a:rPr lang="en-US" sz="2800" b="0" i="0" u="none" strike="noStrike" cap="none">
                <a:solidFill>
                  <a:srgbClr val="FF0000"/>
                </a:solidFill>
                <a:latin typeface="Constantia"/>
                <a:ea typeface="Constantia"/>
                <a:cs typeface="Constantia"/>
                <a:sym typeface="Constantia"/>
              </a:rPr>
              <a:t>“%i”</a:t>
            </a:r>
            <a:r>
              <a:rPr lang="en-US" sz="2800" b="0" i="0" u="none" strike="noStrike" cap="none">
                <a:solidFill>
                  <a:schemeClr val="dk1"/>
                </a:solidFill>
                <a:latin typeface="Constantia"/>
                <a:ea typeface="Constantia"/>
                <a:cs typeface="Constantia"/>
                <a:sym typeface="Constantia"/>
              </a:rPr>
              <a:t> , &amp;num);</a:t>
            </a:r>
            <a:endParaRPr/>
          </a:p>
          <a:p>
            <a:pPr marL="273050" marR="0" lvl="0" indent="-273050" algn="l" rtl="0">
              <a:lnSpc>
                <a:spcPct val="80000"/>
              </a:lnSpc>
              <a:spcBef>
                <a:spcPts val="560"/>
              </a:spcBef>
              <a:spcAft>
                <a:spcPts val="0"/>
              </a:spcAft>
              <a:buClr>
                <a:srgbClr val="0BD0D9"/>
              </a:buClr>
              <a:buSzPts val="2660"/>
              <a:buFont typeface="Noto Sans Symbols"/>
              <a:buNone/>
            </a:pPr>
            <a:endParaRPr sz="2800" b="0" i="0" u="none" strike="noStrike" cap="none">
              <a:solidFill>
                <a:schemeClr val="dk1"/>
              </a:solidFill>
              <a:latin typeface="Constantia"/>
              <a:ea typeface="Constantia"/>
              <a:cs typeface="Constantia"/>
              <a:sym typeface="Constantia"/>
            </a:endParaRPr>
          </a:p>
          <a:p>
            <a:pPr marL="273050" marR="0" lvl="0" indent="-273050" algn="l" rtl="0">
              <a:lnSpc>
                <a:spcPct val="80000"/>
              </a:lnSpc>
              <a:spcBef>
                <a:spcPts val="560"/>
              </a:spcBef>
              <a:spcAft>
                <a:spcPts val="0"/>
              </a:spcAft>
              <a:buClr>
                <a:srgbClr val="0BD0D9"/>
              </a:buClr>
              <a:buSzPts val="2660"/>
              <a:buFont typeface="Noto Sans Symbols"/>
              <a:buNone/>
            </a:pPr>
            <a:endParaRPr sz="2800" b="0" i="0" u="none" strike="noStrike" cap="none">
              <a:solidFill>
                <a:schemeClr val="dk1"/>
              </a:solidFill>
              <a:latin typeface="Constantia"/>
              <a:ea typeface="Constantia"/>
              <a:cs typeface="Constantia"/>
              <a:sym typeface="Constantia"/>
            </a:endParaRPr>
          </a:p>
          <a:p>
            <a:pPr marL="273050" marR="0" lvl="0" indent="-273050" algn="l" rtl="0">
              <a:lnSpc>
                <a:spcPct val="80000"/>
              </a:lnSpc>
              <a:spcBef>
                <a:spcPts val="560"/>
              </a:spcBef>
              <a:spcAft>
                <a:spcPts val="0"/>
              </a:spcAft>
              <a:buClr>
                <a:srgbClr val="0BD0D9"/>
              </a:buClr>
              <a:buSzPts val="2660"/>
              <a:buFont typeface="Noto Sans Symbols"/>
              <a:buNone/>
            </a:pPr>
            <a:r>
              <a:rPr lang="en-US" sz="2800" b="0" i="0" u="none" strike="noStrike" cap="none">
                <a:solidFill>
                  <a:schemeClr val="dk1"/>
                </a:solidFill>
                <a:latin typeface="Constantia"/>
                <a:ea typeface="Constantia"/>
                <a:cs typeface="Constantia"/>
                <a:sym typeface="Constantia"/>
              </a:rPr>
              <a:t>	printf( </a:t>
            </a:r>
            <a:r>
              <a:rPr lang="en-US" sz="2800" b="0" i="0" u="none" strike="noStrike" cap="none">
                <a:solidFill>
                  <a:srgbClr val="FF0000"/>
                </a:solidFill>
                <a:latin typeface="Constantia"/>
                <a:ea typeface="Constantia"/>
                <a:cs typeface="Constantia"/>
                <a:sym typeface="Constantia"/>
              </a:rPr>
              <a:t>“Are you finished?  1=Yes, 0=No:” </a:t>
            </a:r>
            <a:r>
              <a:rPr lang="en-US" sz="2800" b="0" i="0" u="none" strike="noStrike" cap="none">
                <a:solidFill>
                  <a:schemeClr val="dk1"/>
                </a:solidFill>
                <a:latin typeface="Constantia"/>
                <a:ea typeface="Constantia"/>
                <a:cs typeface="Constantia"/>
                <a:sym typeface="Constantia"/>
              </a:rPr>
              <a:t>);</a:t>
            </a:r>
            <a:endParaRPr/>
          </a:p>
          <a:p>
            <a:pPr marL="273050" marR="0" lvl="0" indent="-273050" algn="l" rtl="0">
              <a:lnSpc>
                <a:spcPct val="80000"/>
              </a:lnSpc>
              <a:spcBef>
                <a:spcPts val="560"/>
              </a:spcBef>
              <a:spcAft>
                <a:spcPts val="0"/>
              </a:spcAft>
              <a:buClr>
                <a:srgbClr val="0BD0D9"/>
              </a:buClr>
              <a:buSzPts val="2660"/>
              <a:buFont typeface="Noto Sans Symbols"/>
              <a:buNone/>
            </a:pPr>
            <a:r>
              <a:rPr lang="en-US" sz="2800" b="0" i="0" u="none" strike="noStrike" cap="none">
                <a:solidFill>
                  <a:schemeClr val="dk1"/>
                </a:solidFill>
                <a:latin typeface="Constantia"/>
                <a:ea typeface="Constantia"/>
                <a:cs typeface="Constantia"/>
                <a:sym typeface="Constantia"/>
              </a:rPr>
              <a:t>	scanf( </a:t>
            </a:r>
            <a:r>
              <a:rPr lang="en-US" sz="2800" b="0" i="0" u="none" strike="noStrike" cap="none">
                <a:solidFill>
                  <a:srgbClr val="FF0000"/>
                </a:solidFill>
                <a:latin typeface="Constantia"/>
                <a:ea typeface="Constantia"/>
                <a:cs typeface="Constantia"/>
                <a:sym typeface="Constantia"/>
              </a:rPr>
              <a:t>“%i”</a:t>
            </a:r>
            <a:r>
              <a:rPr lang="en-US" sz="2800" b="0" i="0" u="none" strike="noStrike" cap="none">
                <a:solidFill>
                  <a:schemeClr val="dk1"/>
                </a:solidFill>
                <a:latin typeface="Constantia"/>
                <a:ea typeface="Constantia"/>
                <a:cs typeface="Constantia"/>
                <a:sym typeface="Constantia"/>
              </a:rPr>
              <a:t> , &amp;done);</a:t>
            </a:r>
            <a:endParaRPr/>
          </a:p>
          <a:p>
            <a:pPr marL="273050" marR="0" lvl="0" indent="-273050" algn="l" rtl="0">
              <a:lnSpc>
                <a:spcPct val="80000"/>
              </a:lnSpc>
              <a:spcBef>
                <a:spcPts val="560"/>
              </a:spcBef>
              <a:spcAft>
                <a:spcPts val="0"/>
              </a:spcAft>
              <a:buClr>
                <a:srgbClr val="0BD0D9"/>
              </a:buClr>
              <a:buSzPts val="2660"/>
              <a:buFont typeface="Noto Sans Symbols"/>
              <a:buNone/>
            </a:pPr>
            <a:r>
              <a:rPr lang="en-US" sz="2800" b="0" i="0" u="none" strike="noStrike" cap="none">
                <a:solidFill>
                  <a:schemeClr val="dk1"/>
                </a:solidFill>
                <a:latin typeface="Constantia"/>
                <a:ea typeface="Constantia"/>
                <a:cs typeface="Constantia"/>
                <a:sym typeface="Constantia"/>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None/>
            </a:pPr>
            <a:r>
              <a:rPr lang="en-US" sz="5000" b="0" i="0" u="none" strike="noStrike" cap="none">
                <a:solidFill>
                  <a:schemeClr val="dk2"/>
                </a:solidFill>
                <a:latin typeface="Calibri"/>
                <a:ea typeface="Calibri"/>
                <a:cs typeface="Calibri"/>
                <a:sym typeface="Calibri"/>
              </a:rPr>
              <a:t>Class Activity 2 </a:t>
            </a:r>
            <a:endParaRPr/>
          </a:p>
        </p:txBody>
      </p:sp>
      <p:sp>
        <p:nvSpPr>
          <p:cNvPr id="257" name="Shape 257"/>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spcBef>
                <a:spcPts val="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Write a program that allows the user to enter any number of positive integers and will calculate and display the following:</a:t>
            </a:r>
            <a:endParaRPr/>
          </a:p>
          <a:p>
            <a:pPr marL="639763" marR="0" lvl="1" indent="-246062" algn="l" rtl="0">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 Sum of the numbers.  </a:t>
            </a:r>
            <a:endParaRPr/>
          </a:p>
          <a:p>
            <a:pPr marL="639763" marR="0" lvl="1" indent="-246062" algn="l" rtl="0">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Average of the numbers</a:t>
            </a:r>
            <a:endParaRPr/>
          </a:p>
          <a:p>
            <a:pPr marL="639763" marR="0" lvl="1" indent="-246062" algn="l" rtl="0">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The program should end by the user entering a negative number.</a:t>
            </a:r>
            <a:endParaRPr/>
          </a:p>
          <a:p>
            <a:pPr marL="393700" marR="0" lvl="1" indent="0" algn="l" rtl="0">
              <a:spcBef>
                <a:spcPts val="480"/>
              </a:spcBef>
              <a:spcAft>
                <a:spcPts val="0"/>
              </a:spcAft>
              <a:buClr>
                <a:schemeClr val="accent1"/>
              </a:buClr>
              <a:buSzPts val="2040"/>
              <a:buFont typeface="Noto Sans Symbols"/>
              <a:buNone/>
            </a:pPr>
            <a:endParaRPr sz="24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457200" y="704850"/>
            <a:ext cx="8229600" cy="1143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Questions????</a:t>
            </a:r>
            <a:endParaRPr/>
          </a:p>
        </p:txBody>
      </p:sp>
      <p:pic>
        <p:nvPicPr>
          <p:cNvPr id="263" name="Shape 263"/>
          <p:cNvPicPr preferRelativeResize="0"/>
          <p:nvPr/>
        </p:nvPicPr>
        <p:blipFill>
          <a:blip r:embed="rId3">
            <a:alphaModFix/>
          </a:blip>
          <a:stretch>
            <a:fillRect/>
          </a:stretch>
        </p:blipFill>
        <p:spPr>
          <a:xfrm>
            <a:off x="5796475" y="2114550"/>
            <a:ext cx="2638425" cy="2628900"/>
          </a:xfrm>
          <a:prstGeom prst="rect">
            <a:avLst/>
          </a:prstGeom>
          <a:noFill/>
          <a:ln>
            <a:noFill/>
          </a:ln>
        </p:spPr>
      </p:pic>
      <p:pic>
        <p:nvPicPr>
          <p:cNvPr id="264" name="Shape 264"/>
          <p:cNvPicPr preferRelativeResize="0"/>
          <p:nvPr/>
        </p:nvPicPr>
        <p:blipFill>
          <a:blip r:embed="rId3">
            <a:alphaModFix/>
          </a:blip>
          <a:stretch>
            <a:fillRect/>
          </a:stretch>
        </p:blipFill>
        <p:spPr>
          <a:xfrm>
            <a:off x="3030775" y="1950175"/>
            <a:ext cx="2638425" cy="2628900"/>
          </a:xfrm>
          <a:prstGeom prst="rect">
            <a:avLst/>
          </a:prstGeom>
          <a:noFill/>
          <a:ln>
            <a:noFill/>
          </a:ln>
        </p:spPr>
      </p:pic>
      <p:pic>
        <p:nvPicPr>
          <p:cNvPr id="265" name="Shape 265"/>
          <p:cNvPicPr preferRelativeResize="0"/>
          <p:nvPr/>
        </p:nvPicPr>
        <p:blipFill>
          <a:blip r:embed="rId3">
            <a:alphaModFix/>
          </a:blip>
          <a:stretch>
            <a:fillRect/>
          </a:stretch>
        </p:blipFill>
        <p:spPr>
          <a:xfrm>
            <a:off x="265075" y="2651025"/>
            <a:ext cx="2638425" cy="2628900"/>
          </a:xfrm>
          <a:prstGeom prst="rect">
            <a:avLst/>
          </a:prstGeom>
          <a:noFill/>
          <a:ln>
            <a:noFill/>
          </a:ln>
        </p:spPr>
      </p:pic>
      <p:pic>
        <p:nvPicPr>
          <p:cNvPr id="266" name="Shape 266"/>
          <p:cNvPicPr preferRelativeResize="0"/>
          <p:nvPr/>
        </p:nvPicPr>
        <p:blipFill>
          <a:blip r:embed="rId3">
            <a:alphaModFix/>
          </a:blip>
          <a:stretch>
            <a:fillRect/>
          </a:stretch>
        </p:blipFill>
        <p:spPr>
          <a:xfrm>
            <a:off x="3055900" y="4731475"/>
            <a:ext cx="1981278" cy="1974125"/>
          </a:xfrm>
          <a:prstGeom prst="rect">
            <a:avLst/>
          </a:prstGeom>
          <a:noFill/>
          <a:ln>
            <a:noFill/>
          </a:ln>
        </p:spPr>
      </p:pic>
      <p:pic>
        <p:nvPicPr>
          <p:cNvPr id="267" name="Shape 267"/>
          <p:cNvPicPr preferRelativeResize="0"/>
          <p:nvPr/>
        </p:nvPicPr>
        <p:blipFill>
          <a:blip r:embed="rId3">
            <a:alphaModFix/>
          </a:blip>
          <a:stretch>
            <a:fillRect/>
          </a:stretch>
        </p:blipFill>
        <p:spPr>
          <a:xfrm>
            <a:off x="5189578" y="4895850"/>
            <a:ext cx="1816307" cy="1809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704850"/>
            <a:ext cx="8229600" cy="1143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Structure</a:t>
            </a:r>
            <a:endParaRPr/>
          </a:p>
        </p:txBody>
      </p:sp>
      <p:sp>
        <p:nvSpPr>
          <p:cNvPr id="122" name="Shape 122"/>
          <p:cNvSpPr txBox="1">
            <a:spLocks noGrp="1"/>
          </p:cNvSpPr>
          <p:nvPr>
            <p:ph type="body" idx="1"/>
          </p:nvPr>
        </p:nvSpPr>
        <p:spPr>
          <a:xfrm>
            <a:off x="457200" y="2973869"/>
            <a:ext cx="8229600" cy="2031900"/>
          </a:xfrm>
          <a:prstGeom prst="rect">
            <a:avLst/>
          </a:prstGeom>
        </p:spPr>
        <p:txBody>
          <a:bodyPr spcFirstLastPara="1" wrap="square" lIns="91425" tIns="91425" rIns="91425" bIns="91425" anchor="t" anchorCtr="0">
            <a:noAutofit/>
          </a:bodyPr>
          <a:lstStyle/>
          <a:p>
            <a:pPr marL="0" lvl="0" indent="0">
              <a:spcBef>
                <a:spcPts val="520"/>
              </a:spcBef>
              <a:spcAft>
                <a:spcPts val="0"/>
              </a:spcAft>
              <a:buNone/>
            </a:pPr>
            <a:r>
              <a:rPr lang="en-US"/>
              <a:t>for(initialize counter; test counter; change counter)</a:t>
            </a:r>
            <a:endParaRPr/>
          </a:p>
          <a:p>
            <a:pPr marL="0" lvl="0" indent="0">
              <a:spcBef>
                <a:spcPts val="520"/>
              </a:spcBef>
              <a:spcAft>
                <a:spcPts val="0"/>
              </a:spcAft>
              <a:buNone/>
            </a:pPr>
            <a:r>
              <a:rPr lang="en-US"/>
              <a:t>{</a:t>
            </a:r>
            <a:endParaRPr/>
          </a:p>
          <a:p>
            <a:pPr marL="0" lvl="0" indent="0">
              <a:spcBef>
                <a:spcPts val="520"/>
              </a:spcBef>
              <a:spcAft>
                <a:spcPts val="0"/>
              </a:spcAft>
              <a:buNone/>
            </a:pPr>
            <a:r>
              <a:rPr lang="en-US"/>
              <a:t>	program statements</a:t>
            </a:r>
            <a:endParaRPr/>
          </a:p>
          <a:p>
            <a:pPr marL="0" lvl="0" indent="0">
              <a:spcBef>
                <a:spcPts val="520"/>
              </a:spcBef>
              <a:spcAft>
                <a:spcPts val="0"/>
              </a:spcAft>
              <a:buNone/>
            </a:pPr>
            <a:r>
              <a:rPr lang="en-US"/>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533400" y="1371600"/>
            <a:ext cx="7851600" cy="1828800"/>
          </a:xfrm>
          <a:prstGeom prst="rect">
            <a:avLst/>
          </a:prstGeom>
          <a:noFill/>
          <a:ln>
            <a:noFill/>
          </a:ln>
        </p:spPr>
        <p:txBody>
          <a:bodyPr spcFirstLastPara="1" wrap="square" lIns="0" tIns="0" rIns="18275" bIns="0" anchor="b" anchorCtr="0">
            <a:noAutofit/>
          </a:bodyPr>
          <a:lstStyle/>
          <a:p>
            <a:pPr marL="0" marR="0" lvl="0" indent="0" algn="r" rtl="0">
              <a:spcBef>
                <a:spcPts val="0"/>
              </a:spcBef>
              <a:spcAft>
                <a:spcPts val="0"/>
              </a:spcAft>
              <a:buClr>
                <a:srgbClr val="4CE0EA"/>
              </a:buClr>
              <a:buSzPts val="5600"/>
              <a:buFont typeface="Calibri"/>
              <a:buNone/>
            </a:pPr>
            <a:r>
              <a:rPr lang="en-US" sz="5600" b="1" i="0" u="none" strike="noStrike" cap="none">
                <a:solidFill>
                  <a:srgbClr val="4CE0EA"/>
                </a:solidFill>
                <a:latin typeface="Calibri"/>
                <a:ea typeface="Calibri"/>
                <a:cs typeface="Calibri"/>
                <a:sym typeface="Calibri"/>
              </a:rPr>
              <a:t>LOOPING</a:t>
            </a:r>
            <a:endParaRPr/>
          </a:p>
        </p:txBody>
      </p:sp>
      <p:sp>
        <p:nvSpPr>
          <p:cNvPr id="273" name="Shape 273"/>
          <p:cNvSpPr txBox="1">
            <a:spLocks noGrp="1"/>
          </p:cNvSpPr>
          <p:nvPr>
            <p:ph type="subTitle" idx="1"/>
          </p:nvPr>
        </p:nvSpPr>
        <p:spPr>
          <a:xfrm>
            <a:off x="533400" y="3228975"/>
            <a:ext cx="7854900" cy="1752600"/>
          </a:xfrm>
          <a:prstGeom prst="rect">
            <a:avLst/>
          </a:prstGeom>
          <a:noFill/>
          <a:ln>
            <a:noFill/>
          </a:ln>
        </p:spPr>
        <p:txBody>
          <a:bodyPr spcFirstLastPara="1" wrap="square" lIns="0" tIns="45700" rIns="18275" bIns="45700" anchor="t" anchorCtr="0">
            <a:noAutofit/>
          </a:bodyPr>
          <a:lstStyle/>
          <a:p>
            <a:pPr marL="0" marR="0" lvl="0" indent="0" algn="ctr" rtl="0">
              <a:spcBef>
                <a:spcPts val="0"/>
              </a:spcBef>
              <a:spcAft>
                <a:spcPts val="0"/>
              </a:spcAft>
              <a:buClr>
                <a:srgbClr val="0BD0D9"/>
              </a:buClr>
              <a:buSzPts val="2470"/>
              <a:buFont typeface="Noto Sans Symbols"/>
              <a:buNone/>
            </a:pPr>
            <a:endParaRPr/>
          </a:p>
          <a:p>
            <a:pPr marL="0" marR="0" lvl="0" indent="0" algn="r" rtl="0">
              <a:spcBef>
                <a:spcPts val="520"/>
              </a:spcBef>
              <a:spcAft>
                <a:spcPts val="0"/>
              </a:spcAft>
              <a:buClr>
                <a:srgbClr val="0BD0D9"/>
              </a:buClr>
              <a:buSzPts val="2470"/>
              <a:buFont typeface="Noto Sans Symbols"/>
              <a:buNone/>
            </a:pPr>
            <a:r>
              <a:rPr lang="en-US"/>
              <a:t>The do-w</a:t>
            </a:r>
            <a:r>
              <a:rPr lang="en-US" sz="2600" b="0" i="0" u="none" strike="noStrike" cap="none">
                <a:solidFill>
                  <a:schemeClr val="lt1"/>
                </a:solidFill>
                <a:latin typeface="Constantia"/>
                <a:ea typeface="Constantia"/>
                <a:cs typeface="Constantia"/>
                <a:sym typeface="Constantia"/>
              </a:rPr>
              <a:t>hile Loop</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None/>
            </a:pPr>
            <a:r>
              <a:rPr lang="en-US" sz="5000" b="0" i="0" u="none" strike="noStrike" cap="none">
                <a:solidFill>
                  <a:schemeClr val="dk2"/>
                </a:solidFill>
                <a:latin typeface="Calibri"/>
                <a:ea typeface="Calibri"/>
                <a:cs typeface="Calibri"/>
                <a:sym typeface="Calibri"/>
              </a:rPr>
              <a:t>  do…while loops</a:t>
            </a:r>
            <a:endParaRPr/>
          </a:p>
        </p:txBody>
      </p:sp>
      <p:sp>
        <p:nvSpPr>
          <p:cNvPr id="279" name="Shape 279"/>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spcBef>
                <a:spcPts val="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Used to run a program any number of times</a:t>
            </a:r>
            <a:endParaRPr/>
          </a:p>
          <a:p>
            <a:pPr marL="0" marR="0" lvl="0" indent="0" algn="l" rtl="0">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a:p>
            <a:pPr marL="273050" marR="0" lvl="0" indent="-273050" algn="l" rtl="0">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Used to validate user input</a:t>
            </a:r>
            <a:endParaRPr/>
          </a:p>
          <a:p>
            <a:pPr marL="0" marR="0" lvl="0" indent="0" algn="l" rtl="0">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a:p>
            <a:pPr marL="273050" marR="0" lvl="0" indent="-273050" algn="l" rtl="0">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The loop will run once and test to see if it will run again</a:t>
            </a:r>
            <a:endParaRPr/>
          </a:p>
          <a:p>
            <a:pPr marL="0" marR="0" lvl="0" indent="0" algn="l" rtl="0">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a:p>
            <a:pPr marL="273050" marR="0" lvl="0" indent="-273050" algn="l" rtl="0">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Loops can be used inside of other loops</a:t>
            </a:r>
            <a:endParaRPr/>
          </a:p>
          <a:p>
            <a:pPr marL="0" marR="0" lvl="0" indent="0" algn="l" rtl="0">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None/>
            </a:pPr>
            <a:r>
              <a:rPr lang="en-US" sz="5000" b="0" i="0" u="none" strike="noStrike" cap="none">
                <a:solidFill>
                  <a:schemeClr val="dk2"/>
                </a:solidFill>
                <a:latin typeface="Calibri"/>
                <a:ea typeface="Calibri"/>
                <a:cs typeface="Calibri"/>
                <a:sym typeface="Calibri"/>
              </a:rPr>
              <a:t>do…while structure</a:t>
            </a:r>
            <a:endParaRPr/>
          </a:p>
        </p:txBody>
      </p:sp>
      <p:sp>
        <p:nvSpPr>
          <p:cNvPr id="285" name="Shape 285"/>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do</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	program statements;</a:t>
            </a:r>
            <a:endParaRPr/>
          </a:p>
          <a:p>
            <a:pPr marL="0" marR="0" lvl="0" indent="0" algn="l" rtl="0">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}while(test condition);</a:t>
            </a:r>
            <a:endParaRPr sz="2600" b="0" i="0" u="none" strike="noStrike" cap="none">
              <a:solidFill>
                <a:schemeClr val="dk1"/>
              </a:solidFill>
              <a:latin typeface="Constantia"/>
              <a:ea typeface="Constantia"/>
              <a:cs typeface="Constantia"/>
              <a:sym typeface="Constantia"/>
            </a:endParaRPr>
          </a:p>
          <a:p>
            <a:pPr marL="0" marR="0" lvl="0" indent="0" algn="l" rtl="0">
              <a:spcBef>
                <a:spcPts val="520"/>
              </a:spcBef>
              <a:spcAft>
                <a:spcPts val="0"/>
              </a:spcAft>
              <a:buClr>
                <a:srgbClr val="0BD0D9"/>
              </a:buClr>
              <a:buSzPts val="2470"/>
              <a:buFont typeface="Noto Sans Symbols"/>
              <a:buNone/>
            </a:pPr>
            <a:endParaRPr/>
          </a:p>
          <a:p>
            <a:pPr marL="0" marR="0" lvl="0" indent="0" algn="l" rtl="0">
              <a:spcBef>
                <a:spcPts val="520"/>
              </a:spcBef>
              <a:spcAft>
                <a:spcPts val="0"/>
              </a:spcAft>
              <a:buClr>
                <a:srgbClr val="0BD0D9"/>
              </a:buClr>
              <a:buSzPts val="2470"/>
              <a:buFont typeface="Noto Sans Symbols"/>
              <a:buNone/>
            </a:pPr>
            <a:r>
              <a:rPr lang="en-US"/>
              <a:t>program statements;</a:t>
            </a:r>
            <a:endParaRPr/>
          </a:p>
          <a:p>
            <a:pPr marL="0" marR="0" lvl="0" indent="0" algn="l" rtl="0">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p:txBody>
      </p:sp>
      <p:sp>
        <p:nvSpPr>
          <p:cNvPr id="286" name="Shape 286"/>
          <p:cNvSpPr txBox="1"/>
          <p:nvPr/>
        </p:nvSpPr>
        <p:spPr>
          <a:xfrm>
            <a:off x="4181550" y="2127763"/>
            <a:ext cx="2895600" cy="584700"/>
          </a:xfrm>
          <a:prstGeom prst="rect">
            <a:avLst/>
          </a:prstGeom>
          <a:solidFill>
            <a:srgbClr val="92F6F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latin typeface="Arial"/>
                <a:ea typeface="Arial"/>
                <a:cs typeface="Arial"/>
                <a:sym typeface="Arial"/>
              </a:rPr>
              <a:t>Enter the block</a:t>
            </a:r>
            <a:endParaRPr/>
          </a:p>
        </p:txBody>
      </p:sp>
      <p:sp>
        <p:nvSpPr>
          <p:cNvPr id="287" name="Shape 287"/>
          <p:cNvSpPr txBox="1"/>
          <p:nvPr/>
        </p:nvSpPr>
        <p:spPr>
          <a:xfrm>
            <a:off x="3831000" y="3879838"/>
            <a:ext cx="5107500" cy="500100"/>
          </a:xfrm>
          <a:prstGeom prst="rect">
            <a:avLst/>
          </a:prstGeom>
          <a:solidFill>
            <a:srgbClr val="92F6F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Repeat the block if the test is TRUE</a:t>
            </a:r>
            <a:endParaRPr sz="2400"/>
          </a:p>
        </p:txBody>
      </p:sp>
      <p:sp>
        <p:nvSpPr>
          <p:cNvPr id="288" name="Shape 288"/>
          <p:cNvSpPr txBox="1"/>
          <p:nvPr/>
        </p:nvSpPr>
        <p:spPr>
          <a:xfrm>
            <a:off x="3579300" y="4906200"/>
            <a:ext cx="5107500" cy="500100"/>
          </a:xfrm>
          <a:prstGeom prst="rect">
            <a:avLst/>
          </a:prstGeom>
          <a:solidFill>
            <a:srgbClr val="92F6F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Continue if the test is </a:t>
            </a:r>
            <a:r>
              <a:rPr lang="en-US" sz="2400">
                <a:solidFill>
                  <a:schemeClr val="dk1"/>
                </a:solidFill>
              </a:rPr>
              <a:t>FALSE</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anim calcmode="lin" valueType="num">
                                      <p:cBhvr additive="base">
                                        <p:cTn id="7" dur="500"/>
                                        <p:tgtEl>
                                          <p:spTgt spid="286"/>
                                        </p:tgtEl>
                                        <p:attrNameLst>
                                          <p:attrName>ppt_w</p:attrName>
                                        </p:attrNameLst>
                                      </p:cBhvr>
                                      <p:tavLst>
                                        <p:tav tm="0">
                                          <p:val>
                                            <p:strVal val="0"/>
                                          </p:val>
                                        </p:tav>
                                        <p:tav tm="100000">
                                          <p:val>
                                            <p:strVal val="#ppt_w"/>
                                          </p:val>
                                        </p:tav>
                                      </p:tavLst>
                                    </p:anim>
                                    <p:anim calcmode="lin" valueType="num">
                                      <p:cBhvr additive="base">
                                        <p:cTn id="8" dur="500"/>
                                        <p:tgtEl>
                                          <p:spTgt spid="286"/>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87"/>
                                        </p:tgtEl>
                                        <p:attrNameLst>
                                          <p:attrName>style.visibility</p:attrName>
                                        </p:attrNameLst>
                                      </p:cBhvr>
                                      <p:to>
                                        <p:strVal val="visible"/>
                                      </p:to>
                                    </p:set>
                                    <p:anim calcmode="lin" valueType="num">
                                      <p:cBhvr additive="base">
                                        <p:cTn id="13" dur="500"/>
                                        <p:tgtEl>
                                          <p:spTgt spid="287"/>
                                        </p:tgtEl>
                                        <p:attrNameLst>
                                          <p:attrName>ppt_w</p:attrName>
                                        </p:attrNameLst>
                                      </p:cBhvr>
                                      <p:tavLst>
                                        <p:tav tm="0">
                                          <p:val>
                                            <p:strVal val="0"/>
                                          </p:val>
                                        </p:tav>
                                        <p:tav tm="100000">
                                          <p:val>
                                            <p:strVal val="#ppt_w"/>
                                          </p:val>
                                        </p:tav>
                                      </p:tavLst>
                                    </p:anim>
                                    <p:anim calcmode="lin" valueType="num">
                                      <p:cBhvr additive="base">
                                        <p:cTn id="14" dur="500"/>
                                        <p:tgtEl>
                                          <p:spTgt spid="287"/>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88"/>
                                        </p:tgtEl>
                                        <p:attrNameLst>
                                          <p:attrName>style.visibility</p:attrName>
                                        </p:attrNameLst>
                                      </p:cBhvr>
                                      <p:to>
                                        <p:strVal val="visible"/>
                                      </p:to>
                                    </p:set>
                                    <p:anim calcmode="lin" valueType="num">
                                      <p:cBhvr additive="base">
                                        <p:cTn id="19" dur="500"/>
                                        <p:tgtEl>
                                          <p:spTgt spid="288"/>
                                        </p:tgtEl>
                                        <p:attrNameLst>
                                          <p:attrName>ppt_w</p:attrName>
                                        </p:attrNameLst>
                                      </p:cBhvr>
                                      <p:tavLst>
                                        <p:tav tm="0">
                                          <p:val>
                                            <p:strVal val="0"/>
                                          </p:val>
                                        </p:tav>
                                        <p:tav tm="100000">
                                          <p:val>
                                            <p:strVal val="#ppt_w"/>
                                          </p:val>
                                        </p:tav>
                                      </p:tavLst>
                                    </p:anim>
                                    <p:anim calcmode="lin" valueType="num">
                                      <p:cBhvr additive="base">
                                        <p:cTn id="20" dur="500"/>
                                        <p:tgtEl>
                                          <p:spTgt spid="28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457200" y="704850"/>
            <a:ext cx="8229600" cy="74295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None/>
            </a:pPr>
            <a:r>
              <a:rPr lang="en-US" sz="5000" b="0" i="0" u="none" strike="noStrike" cap="none">
                <a:solidFill>
                  <a:schemeClr val="dk2"/>
                </a:solidFill>
                <a:latin typeface="Calibri"/>
                <a:ea typeface="Calibri"/>
                <a:cs typeface="Calibri"/>
                <a:sym typeface="Calibri"/>
              </a:rPr>
              <a:t>do..while example</a:t>
            </a:r>
            <a:endParaRPr/>
          </a:p>
        </p:txBody>
      </p:sp>
      <p:sp>
        <p:nvSpPr>
          <p:cNvPr id="294" name="Shape 294"/>
          <p:cNvSpPr txBox="1">
            <a:spLocks noGrp="1"/>
          </p:cNvSpPr>
          <p:nvPr>
            <p:ph type="body" idx="1"/>
          </p:nvPr>
        </p:nvSpPr>
        <p:spPr>
          <a:xfrm>
            <a:off x="457200" y="1524000"/>
            <a:ext cx="8229600" cy="48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do	</a:t>
            </a:r>
            <a:r>
              <a:rPr lang="en-US" sz="2600" b="0" i="0" u="none" strike="noStrike" cap="none">
                <a:solidFill>
                  <a:srgbClr val="00B050"/>
                </a:solidFill>
                <a:latin typeface="Constantia"/>
                <a:ea typeface="Constantia"/>
                <a:cs typeface="Constantia"/>
                <a:sym typeface="Constantia"/>
              </a:rPr>
              <a:t>//input verification - enter a number between 1 &amp; 100</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	printf( </a:t>
            </a:r>
            <a:r>
              <a:rPr lang="en-US" sz="2600" b="0" i="0" u="none" strike="noStrike" cap="none">
                <a:solidFill>
                  <a:srgbClr val="C00000"/>
                </a:solidFill>
                <a:latin typeface="Constantia"/>
                <a:ea typeface="Constantia"/>
                <a:cs typeface="Constantia"/>
                <a:sym typeface="Constantia"/>
              </a:rPr>
              <a:t>“Enter a number between 1 and 100: ” </a:t>
            </a:r>
            <a:r>
              <a:rPr lang="en-US" sz="2600" b="0" i="0" u="none" strike="noStrike" cap="none">
                <a:solidFill>
                  <a:schemeClr val="dk1"/>
                </a:solidFill>
                <a:latin typeface="Constantia"/>
                <a:ea typeface="Constantia"/>
                <a:cs typeface="Constantia"/>
                <a:sym typeface="Constantia"/>
              </a:rPr>
              <a:t>);</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	scanf( </a:t>
            </a:r>
            <a:r>
              <a:rPr lang="en-US" sz="2600" b="0" i="0" u="none" strike="noStrike" cap="none">
                <a:solidFill>
                  <a:srgbClr val="C00000"/>
                </a:solidFill>
                <a:latin typeface="Constantia"/>
                <a:ea typeface="Constantia"/>
                <a:cs typeface="Constantia"/>
                <a:sym typeface="Constantia"/>
              </a:rPr>
              <a:t>“%i”</a:t>
            </a:r>
            <a:r>
              <a:rPr lang="en-US" sz="2600" b="0" i="0" u="none" strike="noStrike" cap="none">
                <a:solidFill>
                  <a:schemeClr val="dk1"/>
                </a:solidFill>
                <a:latin typeface="Constantia"/>
                <a:ea typeface="Constantia"/>
                <a:cs typeface="Constantia"/>
                <a:sym typeface="Constantia"/>
              </a:rPr>
              <a:t> ,&amp;num);</a:t>
            </a:r>
            <a:endParaRPr/>
          </a:p>
          <a:p>
            <a:pPr marL="0" marR="0" lvl="0" indent="0" algn="l" rtl="0">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	if(num &lt; 0 || num &gt; 100)</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		printf( </a:t>
            </a:r>
            <a:r>
              <a:rPr lang="en-US" sz="2600" b="0" i="0" u="none" strike="noStrike" cap="none">
                <a:solidFill>
                  <a:srgbClr val="C00000"/>
                </a:solidFill>
                <a:latin typeface="Constantia"/>
                <a:ea typeface="Constantia"/>
                <a:cs typeface="Constantia"/>
                <a:sym typeface="Constantia"/>
              </a:rPr>
              <a:t>“Invalid Entry…please try again\n”</a:t>
            </a:r>
            <a:r>
              <a:rPr lang="en-US" sz="2600" b="0" i="0" u="none" strike="noStrike" cap="none">
                <a:solidFill>
                  <a:schemeClr val="dk1"/>
                </a:solidFill>
                <a:latin typeface="Constantia"/>
                <a:ea typeface="Constantia"/>
                <a:cs typeface="Constantia"/>
                <a:sym typeface="Constantia"/>
              </a:rPr>
              <a:t> );</a:t>
            </a:r>
            <a:endParaRPr sz="2600" b="0" i="0" u="none" strike="noStrike" cap="none">
              <a:solidFill>
                <a:schemeClr val="dk1"/>
              </a:solidFill>
              <a:latin typeface="Constantia"/>
              <a:ea typeface="Constantia"/>
              <a:cs typeface="Constantia"/>
              <a:sym typeface="Constantia"/>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}while(num &lt; 0 || num &gt; 100);</a:t>
            </a:r>
            <a:endParaRPr sz="2600" b="0" i="0" u="none" strike="noStrike" cap="none">
              <a:solidFill>
                <a:schemeClr val="dk1"/>
              </a:solidFill>
              <a:latin typeface="Constantia"/>
              <a:ea typeface="Constantia"/>
              <a:cs typeface="Constantia"/>
              <a:sym typeface="Constantia"/>
            </a:endParaRPr>
          </a:p>
          <a:p>
            <a:pPr marL="0" marR="0" lvl="0" indent="0" algn="l" rtl="0">
              <a:spcBef>
                <a:spcPts val="520"/>
              </a:spcBef>
              <a:spcAft>
                <a:spcPts val="0"/>
              </a:spcAft>
              <a:buClr>
                <a:srgbClr val="0BD0D9"/>
              </a:buClr>
              <a:buSzPts val="2470"/>
              <a:buFont typeface="Noto Sans Symbols"/>
              <a:buNone/>
            </a:pP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printf( </a:t>
            </a:r>
            <a:r>
              <a:rPr lang="en-US" sz="2600" b="0" i="0" u="none" strike="noStrike" cap="none">
                <a:solidFill>
                  <a:srgbClr val="C00000"/>
                </a:solidFill>
                <a:latin typeface="Constantia"/>
                <a:ea typeface="Constantia"/>
                <a:cs typeface="Constantia"/>
                <a:sym typeface="Constantia"/>
              </a:rPr>
              <a:t>“You have entered %i\n” </a:t>
            </a:r>
            <a:r>
              <a:rPr lang="en-US" sz="2600" b="0" i="0" u="none" strike="noStrike" cap="none">
                <a:solidFill>
                  <a:schemeClr val="dk1"/>
                </a:solidFill>
                <a:latin typeface="Constantia"/>
                <a:ea typeface="Constantia"/>
                <a:cs typeface="Constantia"/>
                <a:sym typeface="Constantia"/>
              </a:rPr>
              <a:t>, num);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457200" y="762000"/>
            <a:ext cx="8229600" cy="8382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None/>
            </a:pPr>
            <a:r>
              <a:rPr lang="en-US" sz="5000" b="0" i="0" u="none" strike="noStrike" cap="none">
                <a:solidFill>
                  <a:schemeClr val="dk2"/>
                </a:solidFill>
                <a:latin typeface="Calibri"/>
                <a:ea typeface="Calibri"/>
                <a:cs typeface="Calibri"/>
                <a:sym typeface="Calibri"/>
              </a:rPr>
              <a:t>Sample code using a flag</a:t>
            </a:r>
            <a:endParaRPr/>
          </a:p>
        </p:txBody>
      </p:sp>
      <p:sp>
        <p:nvSpPr>
          <p:cNvPr id="300" name="Shape 300"/>
          <p:cNvSpPr txBox="1">
            <a:spLocks noGrp="1"/>
          </p:cNvSpPr>
          <p:nvPr>
            <p:ph type="body" idx="1"/>
          </p:nvPr>
        </p:nvSpPr>
        <p:spPr>
          <a:xfrm>
            <a:off x="457200" y="1981200"/>
            <a:ext cx="8229600" cy="45720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80000"/>
              </a:lnSpc>
              <a:spcBef>
                <a:spcPts val="0"/>
              </a:spcBef>
              <a:spcAft>
                <a:spcPts val="0"/>
              </a:spcAft>
              <a:buClr>
                <a:srgbClr val="0BD0D9"/>
              </a:buClr>
              <a:buSzPts val="2660"/>
              <a:buFont typeface="Noto Sans Symbols"/>
              <a:buNone/>
            </a:pPr>
            <a:r>
              <a:rPr lang="en-US" sz="2800" b="0" i="0" u="none" strike="noStrike" cap="none">
                <a:solidFill>
                  <a:srgbClr val="0070C0"/>
                </a:solidFill>
                <a:latin typeface="Constantia"/>
                <a:ea typeface="Constantia"/>
                <a:cs typeface="Constantia"/>
                <a:sym typeface="Constantia"/>
              </a:rPr>
              <a:t>int</a:t>
            </a:r>
            <a:r>
              <a:rPr lang="en-US" sz="2800" b="0" i="0" u="none" strike="noStrike" cap="none">
                <a:solidFill>
                  <a:schemeClr val="dk1"/>
                </a:solidFill>
                <a:latin typeface="Constantia"/>
                <a:ea typeface="Constantia"/>
                <a:cs typeface="Constantia"/>
                <a:sym typeface="Constantia"/>
              </a:rPr>
              <a:t> done , num;</a:t>
            </a:r>
            <a:endParaRPr/>
          </a:p>
          <a:p>
            <a:pPr marL="273050" marR="0" lvl="0" indent="-273050" algn="l" rtl="0">
              <a:lnSpc>
                <a:spcPct val="80000"/>
              </a:lnSpc>
              <a:spcBef>
                <a:spcPts val="560"/>
              </a:spcBef>
              <a:spcAft>
                <a:spcPts val="0"/>
              </a:spcAft>
              <a:buClr>
                <a:srgbClr val="0BD0D9"/>
              </a:buClr>
              <a:buSzPts val="2660"/>
              <a:buFont typeface="Noto Sans Symbols"/>
              <a:buNone/>
            </a:pPr>
            <a:r>
              <a:rPr lang="en-US" sz="2800" b="0" i="0" u="none" strike="noStrike" cap="none">
                <a:solidFill>
                  <a:srgbClr val="0070C0"/>
                </a:solidFill>
                <a:latin typeface="Constantia"/>
                <a:ea typeface="Constantia"/>
                <a:cs typeface="Constantia"/>
                <a:sym typeface="Constantia"/>
              </a:rPr>
              <a:t>do</a:t>
            </a:r>
            <a:endParaRPr/>
          </a:p>
          <a:p>
            <a:pPr marL="273050" marR="0" lvl="0" indent="-273050" algn="l" rtl="0">
              <a:lnSpc>
                <a:spcPct val="80000"/>
              </a:lnSpc>
              <a:spcBef>
                <a:spcPts val="560"/>
              </a:spcBef>
              <a:spcAft>
                <a:spcPts val="0"/>
              </a:spcAft>
              <a:buClr>
                <a:srgbClr val="0BD0D9"/>
              </a:buClr>
              <a:buSzPts val="2660"/>
              <a:buFont typeface="Noto Sans Symbols"/>
              <a:buNone/>
            </a:pPr>
            <a:r>
              <a:rPr lang="en-US" sz="2800" b="0" i="0" u="none" strike="noStrike" cap="none">
                <a:solidFill>
                  <a:schemeClr val="dk1"/>
                </a:solidFill>
                <a:latin typeface="Constantia"/>
                <a:ea typeface="Constantia"/>
                <a:cs typeface="Constantia"/>
                <a:sym typeface="Constantia"/>
              </a:rPr>
              <a:t>{	</a:t>
            </a:r>
            <a:endParaRPr/>
          </a:p>
          <a:p>
            <a:pPr marL="273050" marR="0" lvl="0" indent="-273050" algn="l" rtl="0">
              <a:lnSpc>
                <a:spcPct val="80000"/>
              </a:lnSpc>
              <a:spcBef>
                <a:spcPts val="560"/>
              </a:spcBef>
              <a:spcAft>
                <a:spcPts val="0"/>
              </a:spcAft>
              <a:buClr>
                <a:srgbClr val="0BD0D9"/>
              </a:buClr>
              <a:buSzPts val="2660"/>
              <a:buFont typeface="Noto Sans Symbols"/>
              <a:buNone/>
            </a:pPr>
            <a:r>
              <a:rPr lang="en-US" sz="2800" b="0" i="0" u="none" strike="noStrike" cap="none">
                <a:solidFill>
                  <a:schemeClr val="dk1"/>
                </a:solidFill>
                <a:latin typeface="Constantia"/>
                <a:ea typeface="Constantia"/>
                <a:cs typeface="Constantia"/>
                <a:sym typeface="Constantia"/>
              </a:rPr>
              <a:t>	printf( </a:t>
            </a:r>
            <a:r>
              <a:rPr lang="en-US" sz="2800" b="0" i="0" u="none" strike="noStrike" cap="none">
                <a:solidFill>
                  <a:srgbClr val="FF0000"/>
                </a:solidFill>
                <a:latin typeface="Constantia"/>
                <a:ea typeface="Constantia"/>
                <a:cs typeface="Constantia"/>
                <a:sym typeface="Constantia"/>
              </a:rPr>
              <a:t>“Enter a number:” </a:t>
            </a:r>
            <a:r>
              <a:rPr lang="en-US" sz="2800" b="0" i="0" u="none" strike="noStrike" cap="none">
                <a:solidFill>
                  <a:schemeClr val="dk1"/>
                </a:solidFill>
                <a:latin typeface="Constantia"/>
                <a:ea typeface="Constantia"/>
                <a:cs typeface="Constantia"/>
                <a:sym typeface="Constantia"/>
              </a:rPr>
              <a:t>);</a:t>
            </a:r>
            <a:endParaRPr/>
          </a:p>
          <a:p>
            <a:pPr marL="273050" marR="0" lvl="0" indent="-273050" algn="l" rtl="0">
              <a:lnSpc>
                <a:spcPct val="80000"/>
              </a:lnSpc>
              <a:spcBef>
                <a:spcPts val="560"/>
              </a:spcBef>
              <a:spcAft>
                <a:spcPts val="0"/>
              </a:spcAft>
              <a:buClr>
                <a:srgbClr val="0BD0D9"/>
              </a:buClr>
              <a:buSzPts val="2660"/>
              <a:buFont typeface="Noto Sans Symbols"/>
              <a:buNone/>
            </a:pPr>
            <a:r>
              <a:rPr lang="en-US" sz="2800" b="0" i="0" u="none" strike="noStrike" cap="none">
                <a:solidFill>
                  <a:schemeClr val="dk1"/>
                </a:solidFill>
                <a:latin typeface="Constantia"/>
                <a:ea typeface="Constantia"/>
                <a:cs typeface="Constantia"/>
                <a:sym typeface="Constantia"/>
              </a:rPr>
              <a:t>	scanf( </a:t>
            </a:r>
            <a:r>
              <a:rPr lang="en-US" sz="2800" b="0" i="0" u="none" strike="noStrike" cap="none">
                <a:solidFill>
                  <a:srgbClr val="FF0000"/>
                </a:solidFill>
                <a:latin typeface="Constantia"/>
                <a:ea typeface="Constantia"/>
                <a:cs typeface="Constantia"/>
                <a:sym typeface="Constantia"/>
              </a:rPr>
              <a:t>“%i”</a:t>
            </a:r>
            <a:r>
              <a:rPr lang="en-US" sz="2800" b="0" i="0" u="none" strike="noStrike" cap="none">
                <a:solidFill>
                  <a:schemeClr val="dk1"/>
                </a:solidFill>
                <a:latin typeface="Constantia"/>
                <a:ea typeface="Constantia"/>
                <a:cs typeface="Constantia"/>
                <a:sym typeface="Constantia"/>
              </a:rPr>
              <a:t> , &amp;num);</a:t>
            </a:r>
            <a:endParaRPr/>
          </a:p>
          <a:p>
            <a:pPr marL="0" marR="0" lvl="0" indent="0" algn="l" rtl="0">
              <a:lnSpc>
                <a:spcPct val="80000"/>
              </a:lnSpc>
              <a:spcBef>
                <a:spcPts val="560"/>
              </a:spcBef>
              <a:spcAft>
                <a:spcPts val="0"/>
              </a:spcAft>
              <a:buClr>
                <a:srgbClr val="0BD0D9"/>
              </a:buClr>
              <a:buSzPts val="2660"/>
              <a:buFont typeface="Noto Sans Symbols"/>
              <a:buNone/>
            </a:pPr>
            <a:endParaRPr sz="2800" b="0" i="0" u="none" strike="noStrike" cap="none">
              <a:solidFill>
                <a:schemeClr val="dk1"/>
              </a:solidFill>
              <a:latin typeface="Constantia"/>
              <a:ea typeface="Constantia"/>
              <a:cs typeface="Constantia"/>
              <a:sym typeface="Constantia"/>
            </a:endParaRPr>
          </a:p>
          <a:p>
            <a:pPr marL="273050" marR="0" lvl="0" indent="-273050" algn="l" rtl="0">
              <a:lnSpc>
                <a:spcPct val="80000"/>
              </a:lnSpc>
              <a:spcBef>
                <a:spcPts val="560"/>
              </a:spcBef>
              <a:spcAft>
                <a:spcPts val="0"/>
              </a:spcAft>
              <a:buClr>
                <a:srgbClr val="0BD0D9"/>
              </a:buClr>
              <a:buSzPts val="2660"/>
              <a:buFont typeface="Noto Sans Symbols"/>
              <a:buNone/>
            </a:pPr>
            <a:r>
              <a:rPr lang="en-US" sz="2800" b="0" i="0" u="none" strike="noStrike" cap="none">
                <a:solidFill>
                  <a:schemeClr val="dk1"/>
                </a:solidFill>
                <a:latin typeface="Constantia"/>
                <a:ea typeface="Constantia"/>
                <a:cs typeface="Constantia"/>
                <a:sym typeface="Constantia"/>
              </a:rPr>
              <a:t>	printf( </a:t>
            </a:r>
            <a:r>
              <a:rPr lang="en-US" sz="2800" b="0" i="0" u="none" strike="noStrike" cap="none">
                <a:solidFill>
                  <a:srgbClr val="FF0000"/>
                </a:solidFill>
                <a:latin typeface="Constantia"/>
                <a:ea typeface="Constantia"/>
                <a:cs typeface="Constantia"/>
                <a:sym typeface="Constantia"/>
              </a:rPr>
              <a:t>“Are you finished?  1=Yes, 0=No:” </a:t>
            </a:r>
            <a:r>
              <a:rPr lang="en-US" sz="2800" b="0" i="0" u="none" strike="noStrike" cap="none">
                <a:solidFill>
                  <a:schemeClr val="dk1"/>
                </a:solidFill>
                <a:latin typeface="Constantia"/>
                <a:ea typeface="Constantia"/>
                <a:cs typeface="Constantia"/>
                <a:sym typeface="Constantia"/>
              </a:rPr>
              <a:t>);</a:t>
            </a:r>
            <a:endParaRPr/>
          </a:p>
          <a:p>
            <a:pPr marL="273050" marR="0" lvl="0" indent="-273050" algn="l" rtl="0">
              <a:lnSpc>
                <a:spcPct val="80000"/>
              </a:lnSpc>
              <a:spcBef>
                <a:spcPts val="560"/>
              </a:spcBef>
              <a:spcAft>
                <a:spcPts val="0"/>
              </a:spcAft>
              <a:buClr>
                <a:srgbClr val="0BD0D9"/>
              </a:buClr>
              <a:buSzPts val="2660"/>
              <a:buFont typeface="Noto Sans Symbols"/>
              <a:buNone/>
            </a:pPr>
            <a:r>
              <a:rPr lang="en-US" sz="2800" b="0" i="0" u="none" strike="noStrike" cap="none">
                <a:solidFill>
                  <a:schemeClr val="dk1"/>
                </a:solidFill>
                <a:latin typeface="Constantia"/>
                <a:ea typeface="Constantia"/>
                <a:cs typeface="Constantia"/>
                <a:sym typeface="Constantia"/>
              </a:rPr>
              <a:t>	scanf( </a:t>
            </a:r>
            <a:r>
              <a:rPr lang="en-US" sz="2800" b="0" i="0" u="none" strike="noStrike" cap="none">
                <a:solidFill>
                  <a:srgbClr val="FF0000"/>
                </a:solidFill>
                <a:latin typeface="Constantia"/>
                <a:ea typeface="Constantia"/>
                <a:cs typeface="Constantia"/>
                <a:sym typeface="Constantia"/>
              </a:rPr>
              <a:t>“%i”</a:t>
            </a:r>
            <a:r>
              <a:rPr lang="en-US" sz="2800" b="0" i="0" u="none" strike="noStrike" cap="none">
                <a:solidFill>
                  <a:schemeClr val="dk1"/>
                </a:solidFill>
                <a:latin typeface="Constantia"/>
                <a:ea typeface="Constantia"/>
                <a:cs typeface="Constantia"/>
                <a:sym typeface="Constantia"/>
              </a:rPr>
              <a:t> , &amp;done);</a:t>
            </a:r>
            <a:endParaRPr/>
          </a:p>
          <a:p>
            <a:pPr marL="273050" marR="0" lvl="0" indent="-273050" algn="l" rtl="0">
              <a:lnSpc>
                <a:spcPct val="80000"/>
              </a:lnSpc>
              <a:spcBef>
                <a:spcPts val="560"/>
              </a:spcBef>
              <a:spcAft>
                <a:spcPts val="0"/>
              </a:spcAft>
              <a:buClr>
                <a:srgbClr val="0BD0D9"/>
              </a:buClr>
              <a:buSzPts val="2660"/>
              <a:buFont typeface="Noto Sans Symbols"/>
              <a:buNone/>
            </a:pPr>
            <a:r>
              <a:rPr lang="en-US" sz="2800" b="0" i="0" u="none" strike="noStrike" cap="none">
                <a:solidFill>
                  <a:schemeClr val="dk1"/>
                </a:solidFill>
                <a:latin typeface="Constantia"/>
                <a:ea typeface="Constantia"/>
                <a:cs typeface="Constantia"/>
                <a:sym typeface="Constantia"/>
              </a:rPr>
              <a:t>}</a:t>
            </a:r>
            <a:r>
              <a:rPr lang="en-US" sz="2800" b="0" i="0" u="none" strike="noStrike" cap="none">
                <a:solidFill>
                  <a:srgbClr val="0070C0"/>
                </a:solidFill>
                <a:latin typeface="Constantia"/>
                <a:ea typeface="Constantia"/>
                <a:cs typeface="Constantia"/>
                <a:sym typeface="Constantia"/>
              </a:rPr>
              <a:t> while</a:t>
            </a:r>
            <a:r>
              <a:rPr lang="en-US" sz="2800" b="0" i="0" u="none" strike="noStrike" cap="none">
                <a:solidFill>
                  <a:schemeClr val="dk1"/>
                </a:solidFill>
                <a:latin typeface="Constantia"/>
                <a:ea typeface="Constantia"/>
                <a:cs typeface="Constantia"/>
                <a:sym typeface="Constantia"/>
              </a:rPr>
              <a:t>(done == 0);       </a:t>
            </a:r>
            <a:r>
              <a:rPr lang="en-US" sz="2800" b="0" i="0" u="none" strike="noStrike" cap="none">
                <a:solidFill>
                  <a:srgbClr val="00B050"/>
                </a:solidFill>
                <a:latin typeface="Constantia"/>
                <a:ea typeface="Constantia"/>
                <a:cs typeface="Constantia"/>
                <a:sym typeface="Constantia"/>
              </a:rPr>
              <a:t>//while not done</a:t>
            </a:r>
            <a:endParaRPr/>
          </a:p>
          <a:p>
            <a:pPr marL="273050" marR="0" lvl="0" indent="-273050" algn="l" rtl="0">
              <a:lnSpc>
                <a:spcPct val="80000"/>
              </a:lnSpc>
              <a:spcBef>
                <a:spcPts val="560"/>
              </a:spcBef>
              <a:spcAft>
                <a:spcPts val="0"/>
              </a:spcAft>
              <a:buClr>
                <a:srgbClr val="0BD0D9"/>
              </a:buClr>
              <a:buSzPts val="2660"/>
              <a:buFont typeface="Noto Sans Symbols"/>
              <a:buNone/>
            </a:pPr>
            <a:endParaRPr sz="28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None/>
            </a:pPr>
            <a:r>
              <a:rPr lang="en-US" sz="5000" b="0" i="0" u="none" strike="noStrike" cap="none">
                <a:solidFill>
                  <a:schemeClr val="dk2"/>
                </a:solidFill>
                <a:latin typeface="Calibri"/>
                <a:ea typeface="Calibri"/>
                <a:cs typeface="Calibri"/>
                <a:sym typeface="Calibri"/>
              </a:rPr>
              <a:t>Class Activity </a:t>
            </a:r>
            <a:r>
              <a:rPr lang="en-US"/>
              <a:t>3</a:t>
            </a:r>
            <a:endParaRPr/>
          </a:p>
        </p:txBody>
      </p:sp>
      <p:sp>
        <p:nvSpPr>
          <p:cNvPr id="306" name="Shape 306"/>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spcBef>
                <a:spcPts val="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Step 1:</a:t>
            </a:r>
            <a:endParaRPr/>
          </a:p>
          <a:p>
            <a:pPr marL="639763" marR="0" lvl="1" indent="-246062" algn="l" rtl="0">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Add the input limitations to the program.</a:t>
            </a:r>
            <a:endParaRPr/>
          </a:p>
          <a:p>
            <a:pPr marL="639763" marR="0" lvl="1" indent="-246062" algn="l" rtl="0">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Numbers must be between 1 and 100</a:t>
            </a:r>
            <a:endParaRPr/>
          </a:p>
          <a:p>
            <a:pPr marL="273050" marR="0" lvl="0" indent="-116204" algn="l" rtl="0">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a:p>
            <a:pPr marL="273050" marR="0" lvl="0" indent="-273050" algn="l" rtl="0">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Step 2:</a:t>
            </a:r>
            <a:endParaRPr/>
          </a:p>
          <a:p>
            <a:pPr marL="639763" marR="0" lvl="1" indent="-246062" algn="l" rtl="0">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Ask the user to enter the range of numbers</a:t>
            </a:r>
            <a:endParaRPr/>
          </a:p>
          <a:p>
            <a:pPr marL="914400" marR="0" lvl="2" indent="-246062" algn="l" rtl="0">
              <a:spcBef>
                <a:spcPts val="420"/>
              </a:spcBef>
              <a:spcAft>
                <a:spcPts val="0"/>
              </a:spcAft>
              <a:buClr>
                <a:schemeClr val="accent2"/>
              </a:buClr>
              <a:buSzPts val="1470"/>
              <a:buFont typeface="Noto Sans Symbols"/>
              <a:buChar char="●"/>
            </a:pPr>
            <a:r>
              <a:rPr lang="en-US" sz="2100" b="0" i="0" u="none" strike="noStrike" cap="none">
                <a:solidFill>
                  <a:schemeClr val="dk1"/>
                </a:solidFill>
                <a:latin typeface="Constantia"/>
                <a:ea typeface="Constantia"/>
                <a:cs typeface="Constantia"/>
                <a:sym typeface="Constantia"/>
              </a:rPr>
              <a:t>Lowest possible number</a:t>
            </a:r>
            <a:endParaRPr/>
          </a:p>
          <a:p>
            <a:pPr marL="914400" marR="0" lvl="2" indent="-246062" algn="l" rtl="0">
              <a:spcBef>
                <a:spcPts val="420"/>
              </a:spcBef>
              <a:spcAft>
                <a:spcPts val="0"/>
              </a:spcAft>
              <a:buClr>
                <a:schemeClr val="accent2"/>
              </a:buClr>
              <a:buSzPts val="1470"/>
              <a:buFont typeface="Noto Sans Symbols"/>
              <a:buChar char="●"/>
            </a:pPr>
            <a:r>
              <a:rPr lang="en-US" sz="2100" b="0" i="0" u="none" strike="noStrike" cap="none">
                <a:solidFill>
                  <a:schemeClr val="dk1"/>
                </a:solidFill>
                <a:latin typeface="Constantia"/>
                <a:ea typeface="Constantia"/>
                <a:cs typeface="Constantia"/>
                <a:sym typeface="Constantia"/>
              </a:rPr>
              <a:t>Highest possible number</a:t>
            </a:r>
            <a:endParaRPr/>
          </a:p>
          <a:p>
            <a:pPr marL="914400" marR="0" lvl="2" indent="-152718" algn="l" rtl="0">
              <a:spcBef>
                <a:spcPts val="420"/>
              </a:spcBef>
              <a:spcAft>
                <a:spcPts val="0"/>
              </a:spcAft>
              <a:buClr>
                <a:schemeClr val="accent2"/>
              </a:buClr>
              <a:buSzPts val="1470"/>
              <a:buFont typeface="Noto Sans Symbols"/>
              <a:buNone/>
            </a:pPr>
            <a:endParaRPr sz="2100" b="0" i="0" u="none" strike="noStrike" cap="none">
              <a:solidFill>
                <a:schemeClr val="dk1"/>
              </a:solidFill>
              <a:latin typeface="Constantia"/>
              <a:ea typeface="Constantia"/>
              <a:cs typeface="Constantia"/>
              <a:sym typeface="Constantia"/>
            </a:endParaRPr>
          </a:p>
          <a:p>
            <a:pPr marL="273050" marR="0" lvl="0" indent="-116204" algn="l" rtl="0">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None/>
            </a:pPr>
            <a:r>
              <a:rPr lang="en-US" sz="5000" b="0" i="0" u="none" strike="noStrike" cap="none">
                <a:solidFill>
                  <a:schemeClr val="dk2"/>
                </a:solidFill>
                <a:latin typeface="Calibri"/>
                <a:ea typeface="Calibri"/>
                <a:cs typeface="Calibri"/>
                <a:sym typeface="Calibri"/>
              </a:rPr>
              <a:t>Homework Review</a:t>
            </a:r>
            <a:endParaRPr/>
          </a:p>
        </p:txBody>
      </p:sp>
      <p:sp>
        <p:nvSpPr>
          <p:cNvPr id="312" name="Shape 312"/>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spcBef>
                <a:spcPts val="0"/>
              </a:spcBef>
              <a:spcAft>
                <a:spcPts val="0"/>
              </a:spcAft>
              <a:buClr>
                <a:srgbClr val="0BD0D9"/>
              </a:buClr>
              <a:buSzPts val="3040"/>
              <a:buFont typeface="Noto Sans Symbols"/>
              <a:buChar char="●"/>
            </a:pPr>
            <a:r>
              <a:rPr lang="en-US" sz="3200" b="0" i="0" u="none" strike="noStrike" cap="none">
                <a:solidFill>
                  <a:schemeClr val="dk1"/>
                </a:solidFill>
                <a:latin typeface="Constantia"/>
                <a:ea typeface="Constantia"/>
                <a:cs typeface="Constantia"/>
                <a:sym typeface="Constantia"/>
              </a:rPr>
              <a:t>Review the </a:t>
            </a:r>
            <a:r>
              <a:rPr lang="en-US" sz="3200" b="0" i="1" u="none" strike="noStrike" cap="none">
                <a:solidFill>
                  <a:schemeClr val="dk1"/>
                </a:solidFill>
                <a:latin typeface="Constantia"/>
                <a:ea typeface="Constantia"/>
                <a:cs typeface="Constantia"/>
                <a:sym typeface="Constantia"/>
              </a:rPr>
              <a:t>while</a:t>
            </a:r>
            <a:r>
              <a:rPr lang="en-US" sz="3200" b="0" i="0" u="none" strike="noStrike" cap="none">
                <a:solidFill>
                  <a:schemeClr val="dk1"/>
                </a:solidFill>
                <a:latin typeface="Constantia"/>
                <a:ea typeface="Constantia"/>
                <a:cs typeface="Constantia"/>
                <a:sym typeface="Constantia"/>
              </a:rPr>
              <a:t> statements in your book</a:t>
            </a:r>
            <a:endParaRPr/>
          </a:p>
          <a:p>
            <a:pPr marL="273050" marR="0" lvl="0" indent="-273050" algn="l" rtl="0">
              <a:spcBef>
                <a:spcPts val="640"/>
              </a:spcBef>
              <a:spcAft>
                <a:spcPts val="0"/>
              </a:spcAft>
              <a:buClr>
                <a:srgbClr val="0BD0D9"/>
              </a:buClr>
              <a:buSzPts val="3040"/>
              <a:buFont typeface="Noto Sans Symbols"/>
              <a:buChar char="●"/>
            </a:pPr>
            <a:r>
              <a:rPr lang="en-US" sz="3200" b="0" i="0" u="none" strike="noStrike" cap="none">
                <a:solidFill>
                  <a:schemeClr val="dk1"/>
                </a:solidFill>
                <a:latin typeface="Constantia"/>
                <a:ea typeface="Constantia"/>
                <a:cs typeface="Constantia"/>
                <a:sym typeface="Constantia"/>
              </a:rPr>
              <a:t>Review the do-while loop in your book</a:t>
            </a:r>
            <a:endParaRPr/>
          </a:p>
          <a:p>
            <a:pPr marL="273050" marR="0" lvl="0" indent="-80010" algn="l" rtl="0">
              <a:spcBef>
                <a:spcPts val="640"/>
              </a:spcBef>
              <a:spcAft>
                <a:spcPts val="0"/>
              </a:spcAft>
              <a:buClr>
                <a:srgbClr val="0BD0D9"/>
              </a:buClr>
              <a:buSzPts val="3040"/>
              <a:buFont typeface="Noto Sans Symbols"/>
              <a:buNone/>
            </a:pPr>
            <a:endParaRPr sz="3200" b="0" i="0" u="none" strike="noStrike" cap="none">
              <a:solidFill>
                <a:schemeClr val="dk1"/>
              </a:solidFill>
              <a:latin typeface="Constantia"/>
              <a:ea typeface="Constantia"/>
              <a:cs typeface="Constantia"/>
              <a:sym typeface="Constantia"/>
            </a:endParaRPr>
          </a:p>
          <a:p>
            <a:pPr marL="273050" marR="0" lvl="0" indent="-273050" algn="l" rtl="0">
              <a:spcBef>
                <a:spcPts val="640"/>
              </a:spcBef>
              <a:spcAft>
                <a:spcPts val="0"/>
              </a:spcAft>
              <a:buClr>
                <a:srgbClr val="0BD0D9"/>
              </a:buClr>
              <a:buSzPts val="3040"/>
              <a:buFont typeface="Noto Sans Symbols"/>
              <a:buChar char="●"/>
            </a:pPr>
            <a:r>
              <a:rPr lang="en-US" sz="3200" b="0" i="0" u="none" strike="noStrike" cap="none">
                <a:solidFill>
                  <a:schemeClr val="dk1"/>
                </a:solidFill>
                <a:latin typeface="Constantia"/>
                <a:ea typeface="Constantia"/>
                <a:cs typeface="Constantia"/>
                <a:sym typeface="Constantia"/>
              </a:rPr>
              <a:t>Try the example programs containing the </a:t>
            </a:r>
            <a:r>
              <a:rPr lang="en-US" sz="3200" b="0" i="1" u="none" strike="noStrike" cap="none">
                <a:solidFill>
                  <a:schemeClr val="dk1"/>
                </a:solidFill>
                <a:latin typeface="Constantia"/>
                <a:ea typeface="Constantia"/>
                <a:cs typeface="Constantia"/>
                <a:sym typeface="Constantia"/>
              </a:rPr>
              <a:t>while </a:t>
            </a:r>
            <a:r>
              <a:rPr lang="en-US" sz="3200" b="0" i="0" u="none" strike="noStrike" cap="none">
                <a:solidFill>
                  <a:schemeClr val="dk1"/>
                </a:solidFill>
                <a:latin typeface="Constantia"/>
                <a:ea typeface="Constantia"/>
                <a:cs typeface="Constantia"/>
                <a:sym typeface="Constantia"/>
              </a:rPr>
              <a:t>statement</a:t>
            </a:r>
            <a:endParaRPr/>
          </a:p>
          <a:p>
            <a:pPr marL="273050" marR="0" lvl="0" indent="-273050" algn="l" rtl="0">
              <a:spcBef>
                <a:spcPts val="640"/>
              </a:spcBef>
              <a:spcAft>
                <a:spcPts val="0"/>
              </a:spcAft>
              <a:buClr>
                <a:srgbClr val="0BD0D9"/>
              </a:buClr>
              <a:buSzPts val="3040"/>
              <a:buFont typeface="Noto Sans Symbols"/>
              <a:buChar char="●"/>
            </a:pPr>
            <a:r>
              <a:rPr lang="en-US" sz="3200" b="0" i="0" u="none" strike="noStrike" cap="none">
                <a:solidFill>
                  <a:schemeClr val="dk1"/>
                </a:solidFill>
                <a:latin typeface="Constantia"/>
                <a:ea typeface="Constantia"/>
                <a:cs typeface="Constantia"/>
                <a:sym typeface="Constantia"/>
              </a:rPr>
              <a:t>Try the example programs containing the do-</a:t>
            </a:r>
            <a:r>
              <a:rPr lang="en-US" sz="3200" b="0" i="1" u="none" strike="noStrike" cap="none">
                <a:solidFill>
                  <a:schemeClr val="dk1"/>
                </a:solidFill>
                <a:latin typeface="Constantia"/>
                <a:ea typeface="Constantia"/>
                <a:cs typeface="Constantia"/>
                <a:sym typeface="Constantia"/>
              </a:rPr>
              <a:t>while </a:t>
            </a:r>
            <a:r>
              <a:rPr lang="en-US" sz="3200" b="0" i="0" u="none" strike="noStrike" cap="none">
                <a:solidFill>
                  <a:schemeClr val="dk1"/>
                </a:solidFill>
                <a:latin typeface="Constantia"/>
                <a:ea typeface="Constantia"/>
                <a:cs typeface="Constantia"/>
                <a:sym typeface="Constantia"/>
              </a:rPr>
              <a:t>statement</a:t>
            </a:r>
            <a:endParaRPr/>
          </a:p>
          <a:p>
            <a:pPr marL="273050" marR="0" lvl="0" indent="-80010" algn="l" rtl="0">
              <a:spcBef>
                <a:spcPts val="640"/>
              </a:spcBef>
              <a:spcAft>
                <a:spcPts val="0"/>
              </a:spcAft>
              <a:buClr>
                <a:srgbClr val="0BD0D9"/>
              </a:buClr>
              <a:buSzPts val="3040"/>
              <a:buFont typeface="Noto Sans Symbols"/>
              <a:buNone/>
            </a:pPr>
            <a:endParaRPr sz="3200" b="0" i="0" u="none" strike="noStrike" cap="none">
              <a:solidFill>
                <a:schemeClr val="dk1"/>
              </a:solidFill>
              <a:latin typeface="Constantia"/>
              <a:ea typeface="Constantia"/>
              <a:cs typeface="Constantia"/>
              <a:sym typeface="Constantia"/>
            </a:endParaRPr>
          </a:p>
          <a:p>
            <a:pPr marL="273050" marR="0" lvl="0" indent="-80010" algn="l" rtl="0">
              <a:spcBef>
                <a:spcPts val="640"/>
              </a:spcBef>
              <a:spcAft>
                <a:spcPts val="0"/>
              </a:spcAft>
              <a:buClr>
                <a:srgbClr val="0BD0D9"/>
              </a:buClr>
              <a:buSzPts val="3040"/>
              <a:buFont typeface="Noto Sans Symbols"/>
              <a:buNone/>
            </a:pPr>
            <a:endParaRPr sz="3200" b="0" i="0" u="none" strike="noStrike" cap="none">
              <a:solidFill>
                <a:schemeClr val="dk1"/>
              </a:solidFill>
              <a:latin typeface="Constantia"/>
              <a:ea typeface="Constantia"/>
              <a:cs typeface="Constantia"/>
              <a:sym typeface="Constantia"/>
            </a:endParaRPr>
          </a:p>
          <a:p>
            <a:pPr marL="0" marR="0" lvl="0" indent="0" algn="l" rtl="0">
              <a:spcBef>
                <a:spcPts val="640"/>
              </a:spcBef>
              <a:spcAft>
                <a:spcPts val="0"/>
              </a:spcAft>
              <a:buClr>
                <a:srgbClr val="0BD0D9"/>
              </a:buClr>
              <a:buSzPts val="3040"/>
              <a:buFont typeface="Noto Sans Symbols"/>
              <a:buNone/>
            </a:pPr>
            <a:endParaRPr sz="3200" b="0" i="0" u="none" strike="noStrike" cap="none">
              <a:solidFill>
                <a:schemeClr val="dk1"/>
              </a:solidFill>
              <a:latin typeface="Constantia"/>
              <a:ea typeface="Constantia"/>
              <a:cs typeface="Constantia"/>
              <a:sym typeface="Constantia"/>
            </a:endParaRPr>
          </a:p>
          <a:p>
            <a:pPr marL="0" marR="0" lvl="0" indent="0" algn="l" rtl="0">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None/>
            </a:pPr>
            <a:r>
              <a:rPr lang="en-US" sz="5000" b="0" i="0" u="none" strike="noStrike" cap="none" dirty="0">
                <a:solidFill>
                  <a:schemeClr val="dk2"/>
                </a:solidFill>
                <a:latin typeface="Calibri"/>
                <a:ea typeface="Calibri"/>
                <a:cs typeface="Calibri"/>
                <a:sym typeface="Calibri"/>
              </a:rPr>
              <a:t>Graded Homework #3 </a:t>
            </a:r>
            <a:endParaRPr dirty="0"/>
          </a:p>
        </p:txBody>
      </p:sp>
      <p:sp>
        <p:nvSpPr>
          <p:cNvPr id="318" name="Shape 318"/>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p>
            <a:pPr marL="273050" marR="0" lvl="0" indent="-273050" algn="l" rtl="0">
              <a:spcBef>
                <a:spcPts val="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Write a program using a menu to execute the following:</a:t>
            </a:r>
            <a:endParaRPr/>
          </a:p>
          <a:p>
            <a:pPr marL="273050" marR="0" lvl="0" indent="-273050" algn="l" rtl="0">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Menu</a:t>
            </a:r>
            <a:endParaRPr/>
          </a:p>
          <a:p>
            <a:pPr marL="639763" marR="0" lvl="1" indent="-246062" algn="l" rtl="0">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1 – Gas Mileage</a:t>
            </a:r>
            <a:endParaRPr/>
          </a:p>
          <a:p>
            <a:pPr marL="639763" marR="0" lvl="1" indent="-246062" algn="l" rtl="0">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2 – Sales Commission</a:t>
            </a:r>
            <a:endParaRPr/>
          </a:p>
          <a:p>
            <a:pPr marL="639763" marR="0" lvl="1" indent="-246062" algn="l" rtl="0">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3 – Grade Calculation</a:t>
            </a:r>
            <a:endParaRPr/>
          </a:p>
          <a:p>
            <a:pPr marL="639763" marR="0" lvl="1" indent="-246062" algn="l" rtl="0">
              <a:spcBef>
                <a:spcPts val="480"/>
              </a:spcBef>
              <a:spcAft>
                <a:spcPts val="0"/>
              </a:spcAft>
              <a:buClr>
                <a:schemeClr val="accent1"/>
              </a:buClr>
              <a:buSzPts val="2040"/>
              <a:buFont typeface="Noto Sans Symbols"/>
              <a:buChar char="●"/>
            </a:pPr>
            <a:r>
              <a:rPr lang="en-US" sz="2400" b="0" i="0" u="none" strike="noStrike" cap="none">
                <a:solidFill>
                  <a:schemeClr val="dk1"/>
                </a:solidFill>
                <a:latin typeface="Constantia"/>
                <a:ea typeface="Constantia"/>
                <a:cs typeface="Constantia"/>
                <a:sym typeface="Constantia"/>
              </a:rPr>
              <a:t>4 - Quit</a:t>
            </a:r>
            <a:endParaRPr/>
          </a:p>
          <a:p>
            <a:pPr marL="273050" marR="0" lvl="0" indent="-273050" algn="l" rtl="0">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Verify the menu choice is 1, 2, 3, or 4</a:t>
            </a:r>
            <a:endParaRPr/>
          </a:p>
          <a:p>
            <a:pPr marL="273050" marR="0" lvl="0" indent="-273050" algn="l" rtl="0">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The program should continue to loop until the user selects 4 to quit.</a:t>
            </a:r>
            <a:endParaRPr/>
          </a:p>
          <a:p>
            <a:pPr marL="0" marR="0" lvl="0" indent="0" algn="l" rtl="0">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457200" y="704850"/>
            <a:ext cx="8229600" cy="74295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None/>
            </a:pPr>
            <a:r>
              <a:rPr lang="en-US" sz="5000" b="0" i="0" u="none" strike="noStrike" cap="none">
                <a:solidFill>
                  <a:schemeClr val="dk2"/>
                </a:solidFill>
                <a:latin typeface="Calibri"/>
                <a:ea typeface="Calibri"/>
                <a:cs typeface="Calibri"/>
                <a:sym typeface="Calibri"/>
              </a:rPr>
              <a:t>Gas Mileage</a:t>
            </a:r>
            <a:endParaRPr/>
          </a:p>
        </p:txBody>
      </p:sp>
      <p:sp>
        <p:nvSpPr>
          <p:cNvPr id="324" name="Shape 324"/>
          <p:cNvSpPr txBox="1">
            <a:spLocks noGrp="1"/>
          </p:cNvSpPr>
          <p:nvPr>
            <p:ph type="body" idx="1"/>
          </p:nvPr>
        </p:nvSpPr>
        <p:spPr>
          <a:xfrm>
            <a:off x="457200" y="1524000"/>
            <a:ext cx="8229600" cy="4800600"/>
          </a:xfrm>
          <a:prstGeom prst="rect">
            <a:avLst/>
          </a:prstGeom>
          <a:noFill/>
          <a:ln>
            <a:noFill/>
          </a:ln>
        </p:spPr>
        <p:txBody>
          <a:bodyPr spcFirstLastPara="1" wrap="square" lIns="91425" tIns="45700" rIns="91425" bIns="45700" anchor="t" anchorCtr="0">
            <a:noAutofit/>
          </a:bodyPr>
          <a:lstStyle/>
          <a:p>
            <a:pPr marL="273050" marR="0" lvl="0" indent="-273050" algn="l" rtl="0">
              <a:spcBef>
                <a:spcPts val="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1.  Drivers are concerned with the mileage obtained by their automobiles.  One driver has kept track of several tanks of gasoline by recording miles driven and gallons used for each tank.  Develop a program using a </a:t>
            </a:r>
            <a:r>
              <a:rPr lang="en-US" sz="2600" b="1" i="0" u="none" strike="noStrike" cap="none">
                <a:solidFill>
                  <a:schemeClr val="dk1"/>
                </a:solidFill>
              </a:rPr>
              <a:t>while loop</a:t>
            </a:r>
            <a:r>
              <a:rPr lang="en-US" sz="2600" b="0" i="0" u="none" strike="noStrike" cap="none">
                <a:solidFill>
                  <a:schemeClr val="dk1"/>
                </a:solidFill>
                <a:latin typeface="Constantia"/>
                <a:ea typeface="Constantia"/>
                <a:cs typeface="Constantia"/>
                <a:sym typeface="Constantia"/>
              </a:rPr>
              <a:t> that will input the miles driven and the gallons used for each tank.  The program should calculate and display the miles per gallon obtained for each tank.  After processing all input information, the program should calculate and print the overall miles per gallon obtained for all tanks.  </a:t>
            </a:r>
            <a:endParaRPr/>
          </a:p>
          <a:p>
            <a:pPr marL="273050" marR="0" lvl="0" indent="-116204" algn="l" rtl="0">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a:p>
            <a:pPr marL="273050" marR="0" lvl="0" indent="-116204" algn="l" rtl="0">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a:p>
            <a:pPr marL="0" marR="0" lvl="0" indent="0" algn="l" rtl="0">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457200" y="704850"/>
            <a:ext cx="8229600" cy="66675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None/>
            </a:pPr>
            <a:r>
              <a:rPr lang="en-US" sz="5000" b="0" i="0" u="none" strike="noStrike" cap="none">
                <a:solidFill>
                  <a:schemeClr val="dk2"/>
                </a:solidFill>
                <a:latin typeface="Calibri"/>
                <a:ea typeface="Calibri"/>
                <a:cs typeface="Calibri"/>
                <a:sym typeface="Calibri"/>
              </a:rPr>
              <a:t>Gas Mileage</a:t>
            </a:r>
            <a:endParaRPr/>
          </a:p>
        </p:txBody>
      </p:sp>
      <p:sp>
        <p:nvSpPr>
          <p:cNvPr id="330" name="Shape 330"/>
          <p:cNvSpPr txBox="1">
            <a:spLocks noGrp="1"/>
          </p:cNvSpPr>
          <p:nvPr>
            <p:ph type="body" idx="1"/>
          </p:nvPr>
        </p:nvSpPr>
        <p:spPr>
          <a:xfrm>
            <a:off x="457200" y="1447800"/>
            <a:ext cx="8229600" cy="487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Sample Output:</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 </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Enter the gallons used (-1 to end): 12.8</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Enter the miles driven: 287</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The mpg for this tank was 22.42</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The overall average miles per gallon was ______</a:t>
            </a:r>
            <a:endParaRPr/>
          </a:p>
          <a:p>
            <a:pPr marL="273050" marR="0" lvl="0" indent="-116204" algn="l" rtl="0">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a:p>
            <a:pPr marL="0" marR="0" lvl="0" indent="0" algn="l" rtl="0">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704850"/>
            <a:ext cx="8229600" cy="1143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Sample code</a:t>
            </a:r>
            <a:endParaRPr/>
          </a:p>
        </p:txBody>
      </p:sp>
      <p:sp>
        <p:nvSpPr>
          <p:cNvPr id="128" name="Shape 128"/>
          <p:cNvSpPr txBox="1">
            <a:spLocks noGrp="1"/>
          </p:cNvSpPr>
          <p:nvPr>
            <p:ph type="body" idx="1"/>
          </p:nvPr>
        </p:nvSpPr>
        <p:spPr>
          <a:xfrm>
            <a:off x="457200" y="1935165"/>
            <a:ext cx="8229600" cy="680400"/>
          </a:xfrm>
          <a:prstGeom prst="rect">
            <a:avLst/>
          </a:prstGeom>
        </p:spPr>
        <p:txBody>
          <a:bodyPr spcFirstLastPara="1" wrap="square" lIns="91425" tIns="91425" rIns="91425" bIns="91425" anchor="t" anchorCtr="0">
            <a:noAutofit/>
          </a:bodyPr>
          <a:lstStyle/>
          <a:p>
            <a:pPr marL="0" lvl="0" indent="0">
              <a:spcBef>
                <a:spcPts val="520"/>
              </a:spcBef>
              <a:spcAft>
                <a:spcPts val="0"/>
              </a:spcAft>
              <a:buNone/>
            </a:pPr>
            <a:r>
              <a:rPr lang="en-US">
                <a:solidFill>
                  <a:srgbClr val="38761D"/>
                </a:solidFill>
              </a:rPr>
              <a:t>//list the multiples of 3 numbers 1 to 100 </a:t>
            </a:r>
            <a:endParaRPr>
              <a:solidFill>
                <a:srgbClr val="000000"/>
              </a:solidFill>
            </a:endParaRPr>
          </a:p>
          <a:p>
            <a:pPr marL="0" lvl="0" indent="0">
              <a:spcBef>
                <a:spcPts val="520"/>
              </a:spcBef>
              <a:spcAft>
                <a:spcPts val="0"/>
              </a:spcAft>
              <a:buNone/>
            </a:pPr>
            <a:endParaRPr>
              <a:solidFill>
                <a:srgbClr val="000000"/>
              </a:solidFill>
            </a:endParaRPr>
          </a:p>
        </p:txBody>
      </p:sp>
      <p:sp>
        <p:nvSpPr>
          <p:cNvPr id="129" name="Shape 129"/>
          <p:cNvSpPr txBox="1">
            <a:spLocks noGrp="1"/>
          </p:cNvSpPr>
          <p:nvPr>
            <p:ph type="body" idx="1"/>
          </p:nvPr>
        </p:nvSpPr>
        <p:spPr>
          <a:xfrm>
            <a:off x="5014725" y="3288950"/>
            <a:ext cx="3445200" cy="2580300"/>
          </a:xfrm>
          <a:prstGeom prst="rect">
            <a:avLst/>
          </a:prstGeom>
        </p:spPr>
        <p:txBody>
          <a:bodyPr spcFirstLastPara="1" wrap="square" lIns="91425" tIns="91425" rIns="91425" bIns="91425" anchor="t" anchorCtr="0">
            <a:noAutofit/>
          </a:bodyPr>
          <a:lstStyle/>
          <a:p>
            <a:pPr marL="0" lvl="0" indent="0">
              <a:spcBef>
                <a:spcPts val="520"/>
              </a:spcBef>
              <a:spcAft>
                <a:spcPts val="0"/>
              </a:spcAft>
              <a:buNone/>
            </a:pPr>
            <a:r>
              <a:rPr lang="en-US">
                <a:solidFill>
                  <a:srgbClr val="000000"/>
                </a:solidFill>
              </a:rPr>
              <a:t>for(n=1; n&lt;=100; ++n)</a:t>
            </a:r>
            <a:endParaRPr>
              <a:solidFill>
                <a:srgbClr val="000000"/>
              </a:solidFill>
            </a:endParaRPr>
          </a:p>
          <a:p>
            <a:pPr marL="0" lvl="0" indent="0">
              <a:spcBef>
                <a:spcPts val="520"/>
              </a:spcBef>
              <a:spcAft>
                <a:spcPts val="0"/>
              </a:spcAft>
              <a:buNone/>
            </a:pPr>
            <a:r>
              <a:rPr lang="en-US">
                <a:solidFill>
                  <a:srgbClr val="000000"/>
                </a:solidFill>
              </a:rPr>
              <a:t>{</a:t>
            </a:r>
            <a:endParaRPr>
              <a:solidFill>
                <a:srgbClr val="000000"/>
              </a:solidFill>
            </a:endParaRPr>
          </a:p>
          <a:p>
            <a:pPr marL="0" lvl="0" indent="0">
              <a:spcBef>
                <a:spcPts val="520"/>
              </a:spcBef>
              <a:spcAft>
                <a:spcPts val="0"/>
              </a:spcAft>
              <a:buNone/>
            </a:pPr>
            <a:r>
              <a:rPr lang="en-US">
                <a:solidFill>
                  <a:srgbClr val="000000"/>
                </a:solidFill>
              </a:rPr>
              <a:t>	if(n%3 == 0)</a:t>
            </a:r>
            <a:endParaRPr>
              <a:solidFill>
                <a:srgbClr val="000000"/>
              </a:solidFill>
            </a:endParaRPr>
          </a:p>
          <a:p>
            <a:pPr marL="0" lvl="0" indent="457200" rtl="0">
              <a:spcBef>
                <a:spcPts val="520"/>
              </a:spcBef>
              <a:spcAft>
                <a:spcPts val="0"/>
              </a:spcAft>
              <a:buNone/>
            </a:pPr>
            <a:r>
              <a:rPr lang="en-US">
                <a:solidFill>
                  <a:srgbClr val="000000"/>
                </a:solidFill>
              </a:rPr>
              <a:t>  printf(“ %i     ”, n);</a:t>
            </a:r>
            <a:endParaRPr>
              <a:solidFill>
                <a:srgbClr val="000000"/>
              </a:solidFill>
            </a:endParaRPr>
          </a:p>
          <a:p>
            <a:pPr marL="0" lvl="0" indent="0">
              <a:spcBef>
                <a:spcPts val="520"/>
              </a:spcBef>
              <a:spcAft>
                <a:spcPts val="0"/>
              </a:spcAft>
              <a:buNone/>
            </a:pPr>
            <a:r>
              <a:rPr lang="en-US">
                <a:solidFill>
                  <a:srgbClr val="000000"/>
                </a:solidFill>
              </a:rPr>
              <a:t>}</a:t>
            </a:r>
            <a:endParaRPr>
              <a:solidFill>
                <a:srgbClr val="000000"/>
              </a:solidFill>
            </a:endParaRPr>
          </a:p>
          <a:p>
            <a:pPr marL="0" lvl="0" indent="0" rtl="0">
              <a:spcBef>
                <a:spcPts val="520"/>
              </a:spcBef>
              <a:spcAft>
                <a:spcPts val="0"/>
              </a:spcAft>
              <a:buNone/>
            </a:pPr>
            <a:endParaRPr>
              <a:solidFill>
                <a:srgbClr val="000000"/>
              </a:solidFill>
            </a:endParaRPr>
          </a:p>
          <a:p>
            <a:pPr marL="0" lvl="0" indent="0" rtl="0">
              <a:spcBef>
                <a:spcPts val="520"/>
              </a:spcBef>
              <a:spcAft>
                <a:spcPts val="0"/>
              </a:spcAft>
              <a:buNone/>
            </a:pPr>
            <a:endParaRPr>
              <a:solidFill>
                <a:srgbClr val="000000"/>
              </a:solidFill>
            </a:endParaRPr>
          </a:p>
        </p:txBody>
      </p:sp>
      <p:sp>
        <p:nvSpPr>
          <p:cNvPr id="130" name="Shape 130"/>
          <p:cNvSpPr txBox="1">
            <a:spLocks noGrp="1"/>
          </p:cNvSpPr>
          <p:nvPr>
            <p:ph type="body" idx="1"/>
          </p:nvPr>
        </p:nvSpPr>
        <p:spPr>
          <a:xfrm>
            <a:off x="457200" y="2702900"/>
            <a:ext cx="4168800" cy="2015100"/>
          </a:xfrm>
          <a:prstGeom prst="rect">
            <a:avLst/>
          </a:prstGeom>
        </p:spPr>
        <p:txBody>
          <a:bodyPr spcFirstLastPara="1" wrap="square" lIns="91425" tIns="91425" rIns="91425" bIns="91425" anchor="t" anchorCtr="0">
            <a:noAutofit/>
          </a:bodyPr>
          <a:lstStyle/>
          <a:p>
            <a:pPr marL="0" lvl="0" indent="0" rtl="0">
              <a:spcBef>
                <a:spcPts val="520"/>
              </a:spcBef>
              <a:spcAft>
                <a:spcPts val="0"/>
              </a:spcAft>
              <a:buNone/>
            </a:pPr>
            <a:r>
              <a:rPr lang="en-US">
                <a:solidFill>
                  <a:srgbClr val="000000"/>
                </a:solidFill>
              </a:rPr>
              <a:t>for(n=3; n&lt;=100; n=n+3)</a:t>
            </a:r>
            <a:endParaRPr>
              <a:solidFill>
                <a:srgbClr val="000000"/>
              </a:solidFill>
            </a:endParaRPr>
          </a:p>
          <a:p>
            <a:pPr marL="0" lvl="0" indent="0" rtl="0">
              <a:spcBef>
                <a:spcPts val="520"/>
              </a:spcBef>
              <a:spcAft>
                <a:spcPts val="0"/>
              </a:spcAft>
              <a:buNone/>
            </a:pPr>
            <a:r>
              <a:rPr lang="en-US">
                <a:solidFill>
                  <a:srgbClr val="000000"/>
                </a:solidFill>
              </a:rPr>
              <a:t>{</a:t>
            </a:r>
            <a:endParaRPr>
              <a:solidFill>
                <a:srgbClr val="000000"/>
              </a:solidFill>
            </a:endParaRPr>
          </a:p>
          <a:p>
            <a:pPr marL="0" lvl="0" indent="0" rtl="0">
              <a:spcBef>
                <a:spcPts val="520"/>
              </a:spcBef>
              <a:spcAft>
                <a:spcPts val="0"/>
              </a:spcAft>
              <a:buNone/>
            </a:pPr>
            <a:r>
              <a:rPr lang="en-US">
                <a:solidFill>
                  <a:srgbClr val="000000"/>
                </a:solidFill>
              </a:rPr>
              <a:t>	printf(“ %i     ”, n);</a:t>
            </a:r>
            <a:endParaRPr>
              <a:solidFill>
                <a:srgbClr val="000000"/>
              </a:solidFill>
            </a:endParaRPr>
          </a:p>
          <a:p>
            <a:pPr marL="0" lvl="0" indent="0" rtl="0">
              <a:spcBef>
                <a:spcPts val="520"/>
              </a:spcBef>
              <a:spcAft>
                <a:spcPts val="0"/>
              </a:spcAft>
              <a:buNone/>
            </a:pPr>
            <a:r>
              <a:rPr lang="en-US">
                <a:solidFill>
                  <a:srgbClr val="000000"/>
                </a:solidFill>
              </a:rPr>
              <a:t>}</a:t>
            </a:r>
            <a:endParaRPr>
              <a:solidFill>
                <a:srgbClr val="000000"/>
              </a:solidFill>
            </a:endParaRPr>
          </a:p>
          <a:p>
            <a:pPr marL="0" lvl="0" indent="0" rtl="0">
              <a:spcBef>
                <a:spcPts val="520"/>
              </a:spcBef>
              <a:spcAft>
                <a:spcPts val="0"/>
              </a:spcAft>
              <a:buNone/>
            </a:pPr>
            <a:endParaRPr>
              <a:solidFill>
                <a:srgbClr val="000000"/>
              </a:solidFill>
            </a:endParaRPr>
          </a:p>
          <a:p>
            <a:pPr marL="0" lvl="0" indent="0" rtl="0">
              <a:spcBef>
                <a:spcPts val="520"/>
              </a:spcBef>
              <a:spcAft>
                <a:spcPts val="0"/>
              </a:spcAft>
              <a:buNone/>
            </a:pPr>
            <a:endParaRPr>
              <a:solidFill>
                <a:srgbClr val="000000"/>
              </a:solidFill>
            </a:endParaRPr>
          </a:p>
        </p:txBody>
      </p:sp>
    </p:spTree>
  </p:cSld>
  <p:clrMapOvr>
    <a:masterClrMapping/>
  </p:clrMapOvr>
  <p:transition spd="slow">
    <p:push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457200" y="704850"/>
            <a:ext cx="8229600" cy="66675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None/>
            </a:pPr>
            <a:r>
              <a:rPr lang="en-US" sz="5000" b="0" i="0" u="none" strike="noStrike" cap="none">
                <a:solidFill>
                  <a:schemeClr val="dk2"/>
                </a:solidFill>
                <a:latin typeface="Calibri"/>
                <a:ea typeface="Calibri"/>
                <a:cs typeface="Calibri"/>
                <a:sym typeface="Calibri"/>
              </a:rPr>
              <a:t>Sales</a:t>
            </a:r>
            <a:endParaRPr/>
          </a:p>
        </p:txBody>
      </p:sp>
      <p:sp>
        <p:nvSpPr>
          <p:cNvPr id="336" name="Shape 336"/>
          <p:cNvSpPr txBox="1">
            <a:spLocks noGrp="1"/>
          </p:cNvSpPr>
          <p:nvPr>
            <p:ph type="body" idx="1"/>
          </p:nvPr>
        </p:nvSpPr>
        <p:spPr>
          <a:xfrm>
            <a:off x="457200" y="1447800"/>
            <a:ext cx="8229600" cy="487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2.  People in sales frequently earn a base salary and commission on their sales.  A company has asked you to write a program to estimate the payroll for the week given a person’s sales.  The sales force earns a base salary of $300 per week plus 12% of their total sales for the week.  Since each department has a different number of employees, use a </a:t>
            </a:r>
            <a:r>
              <a:rPr lang="en-US" sz="2600" b="1" i="0" u="none" strike="noStrike" cap="none">
                <a:solidFill>
                  <a:schemeClr val="dk1"/>
                </a:solidFill>
              </a:rPr>
              <a:t>while loop</a:t>
            </a:r>
            <a:r>
              <a:rPr lang="en-US" sz="2600" b="0" i="0" u="none" strike="noStrike" cap="none">
                <a:solidFill>
                  <a:schemeClr val="dk1"/>
                </a:solidFill>
                <a:latin typeface="Constantia"/>
                <a:ea typeface="Constantia"/>
                <a:cs typeface="Constantia"/>
                <a:sym typeface="Constantia"/>
              </a:rPr>
              <a:t> to allow the user to exit the program by entering an </a:t>
            </a:r>
            <a:r>
              <a:rPr lang="en-US"/>
              <a:t>employee number</a:t>
            </a:r>
            <a:r>
              <a:rPr lang="en-US" sz="2600" b="0" i="0" u="none" strike="noStrike" cap="none">
                <a:solidFill>
                  <a:schemeClr val="dk1"/>
                </a:solidFill>
                <a:latin typeface="Constantia"/>
                <a:ea typeface="Constantia"/>
                <a:cs typeface="Constantia"/>
                <a:sym typeface="Constantia"/>
              </a:rPr>
              <a:t> less than 100 when they have completed.</a:t>
            </a:r>
            <a:endParaRPr/>
          </a:p>
          <a:p>
            <a:pPr marL="0" marR="0" lvl="0" indent="0" algn="l" rtl="0">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a:p>
            <a:pPr marL="0" marR="0" lvl="0" indent="0" algn="l" rtl="0">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title"/>
          </p:nvPr>
        </p:nvSpPr>
        <p:spPr>
          <a:xfrm>
            <a:off x="457200" y="704850"/>
            <a:ext cx="8229600" cy="66675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None/>
            </a:pPr>
            <a:r>
              <a:rPr lang="en-US" sz="5000" b="0" i="0" u="none" strike="noStrike" cap="none">
                <a:solidFill>
                  <a:schemeClr val="dk2"/>
                </a:solidFill>
                <a:latin typeface="Calibri"/>
                <a:ea typeface="Calibri"/>
                <a:cs typeface="Calibri"/>
                <a:sym typeface="Calibri"/>
              </a:rPr>
              <a:t>Sales</a:t>
            </a:r>
            <a:endParaRPr/>
          </a:p>
        </p:txBody>
      </p:sp>
      <p:sp>
        <p:nvSpPr>
          <p:cNvPr id="342" name="Shape 342"/>
          <p:cNvSpPr txBox="1">
            <a:spLocks noGrp="1"/>
          </p:cNvSpPr>
          <p:nvPr>
            <p:ph type="body" idx="1"/>
          </p:nvPr>
        </p:nvSpPr>
        <p:spPr>
          <a:xfrm>
            <a:off x="457200" y="1371600"/>
            <a:ext cx="8229600" cy="495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Sample Output:</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 </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Enter the employee number: 101</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Enter sales amount:  12000</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This week’s salary:  $1740</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 </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a:t>
            </a:r>
            <a:endParaRPr/>
          </a:p>
          <a:p>
            <a:pPr marL="0" marR="0" lvl="0" indent="0" algn="l" rtl="0">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None/>
            </a:pPr>
            <a:r>
              <a:rPr lang="en-US" sz="5000" b="0" i="0" u="none" strike="noStrike" cap="none">
                <a:solidFill>
                  <a:schemeClr val="dk2"/>
                </a:solidFill>
                <a:latin typeface="Calibri"/>
                <a:ea typeface="Calibri"/>
                <a:cs typeface="Calibri"/>
                <a:sym typeface="Calibri"/>
              </a:rPr>
              <a:t>Homework Grading</a:t>
            </a:r>
            <a:endParaRPr/>
          </a:p>
        </p:txBody>
      </p:sp>
      <p:sp>
        <p:nvSpPr>
          <p:cNvPr id="348" name="Shape 348"/>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 70 pts  Menu program with 1 menu option completed    </a:t>
            </a: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             with input verification using a </a:t>
            </a:r>
            <a:r>
              <a:rPr lang="en-US" sz="2600" b="1" i="0" u="none" strike="noStrike" cap="none">
                <a:solidFill>
                  <a:schemeClr val="dk1"/>
                </a:solidFill>
              </a:rPr>
              <a:t>do-while loop</a:t>
            </a:r>
            <a:endParaRPr sz="2600" b="1" i="0" u="none" strike="noStrike" cap="none">
              <a:solidFill>
                <a:schemeClr val="dk1"/>
              </a:solidFill>
            </a:endParaRPr>
          </a:p>
          <a:p>
            <a:pPr marL="0" marR="0" lvl="0" indent="0" algn="l" rtl="0">
              <a:spcBef>
                <a:spcPts val="520"/>
              </a:spcBef>
              <a:spcAft>
                <a:spcPts val="0"/>
              </a:spcAft>
              <a:buClr>
                <a:srgbClr val="0BD0D9"/>
              </a:buClr>
              <a:buSzPts val="2470"/>
              <a:buFont typeface="Noto Sans Symbols"/>
              <a:buNone/>
            </a:pPr>
            <a:endParaRPr b="1"/>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 80 pts  Menu program with 2 menu option completed</a:t>
            </a:r>
            <a:endParaRPr sz="2600" b="0" i="0" u="none" strike="noStrike" cap="none">
              <a:solidFill>
                <a:schemeClr val="dk1"/>
              </a:solidFill>
              <a:latin typeface="Constantia"/>
              <a:ea typeface="Constantia"/>
              <a:cs typeface="Constantia"/>
              <a:sym typeface="Constantia"/>
            </a:endParaRPr>
          </a:p>
          <a:p>
            <a:pPr marL="0" marR="0" lvl="0" indent="0" algn="l" rtl="0">
              <a:spcBef>
                <a:spcPts val="520"/>
              </a:spcBef>
              <a:spcAft>
                <a:spcPts val="0"/>
              </a:spcAft>
              <a:buClr>
                <a:srgbClr val="0BD0D9"/>
              </a:buClr>
              <a:buSzPts val="2470"/>
              <a:buFont typeface="Noto Sans Symbols"/>
              <a:buNone/>
            </a:pP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 90 pts  Menu program with 3 menu option completed</a:t>
            </a:r>
            <a:endParaRPr sz="2600" b="0" i="0" u="none" strike="noStrike" cap="none">
              <a:solidFill>
                <a:schemeClr val="dk1"/>
              </a:solidFill>
              <a:latin typeface="Constantia"/>
              <a:ea typeface="Constantia"/>
              <a:cs typeface="Constantia"/>
              <a:sym typeface="Constantia"/>
            </a:endParaRPr>
          </a:p>
          <a:p>
            <a:pPr marL="0" marR="0" lvl="0" indent="0" algn="l" rtl="0">
              <a:spcBef>
                <a:spcPts val="520"/>
              </a:spcBef>
              <a:spcAft>
                <a:spcPts val="0"/>
              </a:spcAft>
              <a:buClr>
                <a:srgbClr val="0BD0D9"/>
              </a:buClr>
              <a:buSzPts val="2470"/>
              <a:buFont typeface="Noto Sans Symbols"/>
              <a:buNone/>
            </a:pPr>
            <a:endParaRPr/>
          </a:p>
          <a:p>
            <a:pPr marL="0" marR="0" lvl="0" indent="0" algn="l" rtl="0">
              <a:spcBef>
                <a:spcPts val="52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100 pts  </a:t>
            </a:r>
            <a:r>
              <a:rPr lang="en-US"/>
              <a:t>Turned in on time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457200" y="1143000"/>
            <a:ext cx="8229600" cy="518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BD0D9"/>
              </a:buClr>
              <a:buSzPts val="4560"/>
              <a:buFont typeface="Noto Sans Symbols"/>
              <a:buNone/>
            </a:pPr>
            <a:r>
              <a:rPr lang="en-US" sz="4800" b="0" i="0" u="none" strike="noStrike" cap="none">
                <a:solidFill>
                  <a:schemeClr val="dk1"/>
                </a:solidFill>
                <a:latin typeface="Constantia"/>
                <a:ea typeface="Constantia"/>
                <a:cs typeface="Constantia"/>
                <a:sym typeface="Constantia"/>
              </a:rPr>
              <a:t>Questions????</a:t>
            </a:r>
            <a:endParaRPr/>
          </a:p>
          <a:p>
            <a:pPr marL="0" marR="0" lvl="0" indent="0" algn="l" rtl="0">
              <a:spcBef>
                <a:spcPts val="960"/>
              </a:spcBef>
              <a:spcAft>
                <a:spcPts val="0"/>
              </a:spcAft>
              <a:buClr>
                <a:srgbClr val="0BD0D9"/>
              </a:buClr>
              <a:buSzPts val="4560"/>
              <a:buFont typeface="Noto Sans Symbols"/>
              <a:buNone/>
            </a:pPr>
            <a:r>
              <a:rPr lang="en-US" sz="4800" b="0" i="0" u="none" strike="noStrike" cap="none">
                <a:solidFill>
                  <a:schemeClr val="dk1"/>
                </a:solidFill>
                <a:latin typeface="Constantia"/>
                <a:ea typeface="Constantia"/>
                <a:cs typeface="Constantia"/>
                <a:sym typeface="Constantia"/>
              </a:rPr>
              <a:t>	Comments???</a:t>
            </a:r>
            <a:endParaRPr/>
          </a:p>
          <a:p>
            <a:pPr marL="0" marR="0" lvl="0" indent="0" algn="l" rtl="0">
              <a:spcBef>
                <a:spcPts val="960"/>
              </a:spcBef>
              <a:spcAft>
                <a:spcPts val="0"/>
              </a:spcAft>
              <a:buClr>
                <a:srgbClr val="0BD0D9"/>
              </a:buClr>
              <a:buSzPts val="4560"/>
              <a:buFont typeface="Noto Sans Symbols"/>
              <a:buNone/>
            </a:pPr>
            <a:r>
              <a:rPr lang="en-US" sz="4800" b="0" i="0" u="none" strike="noStrike" cap="none">
                <a:solidFill>
                  <a:schemeClr val="dk1"/>
                </a:solidFill>
                <a:latin typeface="Constantia"/>
                <a:ea typeface="Constantia"/>
                <a:cs typeface="Constantia"/>
                <a:sym typeface="Constantia"/>
              </a:rPr>
              <a:t>		Concerns????</a:t>
            </a:r>
            <a:endParaRPr/>
          </a:p>
          <a:p>
            <a:pPr marL="0" marR="0" lvl="0" indent="0" algn="l" rtl="0">
              <a:spcBef>
                <a:spcPts val="960"/>
              </a:spcBef>
              <a:spcAft>
                <a:spcPts val="0"/>
              </a:spcAft>
              <a:buClr>
                <a:srgbClr val="0BD0D9"/>
              </a:buClr>
              <a:buSzPts val="4560"/>
              <a:buFont typeface="Noto Sans Symbols"/>
              <a:buNone/>
            </a:pPr>
            <a:endParaRPr sz="4800" b="0" i="0" u="none" strike="noStrike" cap="none">
              <a:solidFill>
                <a:schemeClr val="dk1"/>
              </a:solidFill>
              <a:latin typeface="Constantia"/>
              <a:ea typeface="Constantia"/>
              <a:cs typeface="Constantia"/>
              <a:sym typeface="Constantia"/>
            </a:endParaRPr>
          </a:p>
          <a:p>
            <a:pPr marL="0" marR="0" lvl="0" indent="0" algn="l" rtl="0">
              <a:spcBef>
                <a:spcPts val="960"/>
              </a:spcBef>
              <a:spcAft>
                <a:spcPts val="0"/>
              </a:spcAft>
              <a:buClr>
                <a:srgbClr val="0BD0D9"/>
              </a:buClr>
              <a:buSzPts val="4560"/>
              <a:buFont typeface="Noto Sans Symbols"/>
              <a:buNone/>
            </a:pPr>
            <a:endParaRPr sz="4800" b="0" i="0" u="none" strike="noStrike" cap="none">
              <a:solidFill>
                <a:schemeClr val="dk1"/>
              </a:solidFill>
              <a:latin typeface="Constantia"/>
              <a:ea typeface="Constantia"/>
              <a:cs typeface="Constantia"/>
              <a:sym typeface="Constantia"/>
            </a:endParaRPr>
          </a:p>
        </p:txBody>
      </p:sp>
      <p:pic>
        <p:nvPicPr>
          <p:cNvPr id="354" name="Shape 354" descr="http://www.loft-bed-plans.biz/wp-content/uploads/2011/02/not-so-smiley-face-questioning.jpg"/>
          <p:cNvPicPr preferRelativeResize="0"/>
          <p:nvPr/>
        </p:nvPicPr>
        <p:blipFill rotWithShape="1">
          <a:blip r:embed="rId3">
            <a:alphaModFix/>
          </a:blip>
          <a:srcRect/>
          <a:stretch/>
        </p:blipFill>
        <p:spPr>
          <a:xfrm>
            <a:off x="5710238" y="3886200"/>
            <a:ext cx="2276475" cy="22764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BD0D9"/>
              </a:buClr>
              <a:buSzPts val="3420"/>
              <a:buFont typeface="Noto Sans Symbols"/>
              <a:buNone/>
            </a:pPr>
            <a:r>
              <a:rPr lang="en-US" sz="3600" b="0" i="0" u="none" strike="noStrike" cap="none">
                <a:solidFill>
                  <a:schemeClr val="dk1"/>
                </a:solidFill>
                <a:latin typeface="Constantia"/>
                <a:ea typeface="Constantia"/>
                <a:cs typeface="Constantia"/>
                <a:sym typeface="Constantia"/>
              </a:rPr>
              <a:t>Have a good week!</a:t>
            </a:r>
            <a:endParaRPr/>
          </a:p>
          <a:p>
            <a:pPr marL="273050" marR="0" lvl="0" indent="-116204" algn="l" rtl="0">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a:p>
            <a:pPr marL="273050" marR="0" lvl="0" indent="-116204" algn="l" rtl="0">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p:txBody>
      </p:sp>
      <p:pic>
        <p:nvPicPr>
          <p:cNvPr id="360" name="Shape 360" descr="http://thetechstory.com/wp-content/uploads/2013/08/ProgrammingPieChart.png"/>
          <p:cNvPicPr preferRelativeResize="0"/>
          <p:nvPr/>
        </p:nvPicPr>
        <p:blipFill rotWithShape="1">
          <a:blip r:embed="rId3">
            <a:alphaModFix/>
          </a:blip>
          <a:srcRect/>
          <a:stretch/>
        </p:blipFill>
        <p:spPr>
          <a:xfrm>
            <a:off x="2362200" y="1704975"/>
            <a:ext cx="5414963" cy="439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507275" y="216775"/>
            <a:ext cx="8229600" cy="1143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Sample code</a:t>
            </a:r>
            <a:endParaRPr/>
          </a:p>
        </p:txBody>
      </p:sp>
      <p:sp>
        <p:nvSpPr>
          <p:cNvPr id="136" name="Shape 136"/>
          <p:cNvSpPr txBox="1">
            <a:spLocks noGrp="1"/>
          </p:cNvSpPr>
          <p:nvPr>
            <p:ph type="body" idx="1"/>
          </p:nvPr>
        </p:nvSpPr>
        <p:spPr>
          <a:xfrm>
            <a:off x="457200" y="1209315"/>
            <a:ext cx="8229600" cy="680400"/>
          </a:xfrm>
          <a:prstGeom prst="rect">
            <a:avLst/>
          </a:prstGeom>
        </p:spPr>
        <p:txBody>
          <a:bodyPr spcFirstLastPara="1" wrap="square" lIns="91425" tIns="91425" rIns="91425" bIns="91425" anchor="t" anchorCtr="0">
            <a:noAutofit/>
          </a:bodyPr>
          <a:lstStyle/>
          <a:p>
            <a:pPr marL="0" lvl="0" indent="0" rtl="0">
              <a:spcBef>
                <a:spcPts val="520"/>
              </a:spcBef>
              <a:spcAft>
                <a:spcPts val="0"/>
              </a:spcAft>
              <a:buNone/>
            </a:pPr>
            <a:r>
              <a:rPr lang="en-US" sz="2200">
                <a:solidFill>
                  <a:srgbClr val="38761D"/>
                </a:solidFill>
              </a:rPr>
              <a:t>//calculate and print the sum of 100 numbers entered by the user</a:t>
            </a:r>
            <a:endParaRPr sz="2200">
              <a:solidFill>
                <a:srgbClr val="000000"/>
              </a:solidFill>
            </a:endParaRPr>
          </a:p>
          <a:p>
            <a:pPr marL="0" lvl="0" indent="0" rtl="0">
              <a:spcBef>
                <a:spcPts val="520"/>
              </a:spcBef>
              <a:spcAft>
                <a:spcPts val="0"/>
              </a:spcAft>
              <a:buNone/>
            </a:pPr>
            <a:endParaRPr>
              <a:solidFill>
                <a:srgbClr val="000000"/>
              </a:solidFill>
            </a:endParaRPr>
          </a:p>
        </p:txBody>
      </p:sp>
      <p:sp>
        <p:nvSpPr>
          <p:cNvPr id="137" name="Shape 137"/>
          <p:cNvSpPr txBox="1">
            <a:spLocks noGrp="1"/>
          </p:cNvSpPr>
          <p:nvPr>
            <p:ph type="body" idx="1"/>
          </p:nvPr>
        </p:nvSpPr>
        <p:spPr>
          <a:xfrm>
            <a:off x="507275" y="1739275"/>
            <a:ext cx="6263100" cy="4443000"/>
          </a:xfrm>
          <a:prstGeom prst="rect">
            <a:avLst/>
          </a:prstGeom>
        </p:spPr>
        <p:txBody>
          <a:bodyPr spcFirstLastPara="1" wrap="square" lIns="91425" tIns="91425" rIns="91425" bIns="91425" anchor="t" anchorCtr="0">
            <a:noAutofit/>
          </a:bodyPr>
          <a:lstStyle/>
          <a:p>
            <a:pPr marL="0" lvl="0" indent="0">
              <a:spcBef>
                <a:spcPts val="520"/>
              </a:spcBef>
              <a:spcAft>
                <a:spcPts val="0"/>
              </a:spcAft>
              <a:buNone/>
            </a:pPr>
            <a:r>
              <a:rPr lang="en-US" sz="2400">
                <a:solidFill>
                  <a:srgbClr val="000000"/>
                </a:solidFill>
              </a:rPr>
              <a:t>int n, num, sum = 0;</a:t>
            </a:r>
            <a:endParaRPr sz="2400">
              <a:solidFill>
                <a:srgbClr val="000000"/>
              </a:solidFill>
            </a:endParaRPr>
          </a:p>
          <a:p>
            <a:pPr marL="0" lvl="0" indent="0">
              <a:spcBef>
                <a:spcPts val="520"/>
              </a:spcBef>
              <a:spcAft>
                <a:spcPts val="0"/>
              </a:spcAft>
              <a:buClr>
                <a:schemeClr val="dk1"/>
              </a:buClr>
              <a:buSzPts val="1100"/>
              <a:buFont typeface="Arial"/>
              <a:buNone/>
            </a:pPr>
            <a:r>
              <a:rPr lang="en-US" sz="2400"/>
              <a:t>printf(“Enter 100 numbers\n”);</a:t>
            </a:r>
            <a:endParaRPr sz="2400">
              <a:solidFill>
                <a:srgbClr val="000000"/>
              </a:solidFill>
            </a:endParaRPr>
          </a:p>
          <a:p>
            <a:pPr marL="0" lvl="0" indent="0" rtl="0">
              <a:spcBef>
                <a:spcPts val="520"/>
              </a:spcBef>
              <a:spcAft>
                <a:spcPts val="0"/>
              </a:spcAft>
              <a:buNone/>
            </a:pPr>
            <a:r>
              <a:rPr lang="en-US" sz="2400">
                <a:solidFill>
                  <a:srgbClr val="000000"/>
                </a:solidFill>
              </a:rPr>
              <a:t>for(n=1; n&lt;=100; ++n)</a:t>
            </a:r>
            <a:endParaRPr sz="2400">
              <a:solidFill>
                <a:srgbClr val="000000"/>
              </a:solidFill>
            </a:endParaRPr>
          </a:p>
          <a:p>
            <a:pPr marL="0" lvl="0" indent="0" rtl="0">
              <a:spcBef>
                <a:spcPts val="520"/>
              </a:spcBef>
              <a:spcAft>
                <a:spcPts val="0"/>
              </a:spcAft>
              <a:buNone/>
            </a:pPr>
            <a:r>
              <a:rPr lang="en-US" sz="2400">
                <a:solidFill>
                  <a:srgbClr val="000000"/>
                </a:solidFill>
              </a:rPr>
              <a:t>{</a:t>
            </a:r>
            <a:endParaRPr sz="2400">
              <a:solidFill>
                <a:srgbClr val="000000"/>
              </a:solidFill>
            </a:endParaRPr>
          </a:p>
          <a:p>
            <a:pPr marL="0" lvl="0" indent="0">
              <a:spcBef>
                <a:spcPts val="520"/>
              </a:spcBef>
              <a:spcAft>
                <a:spcPts val="0"/>
              </a:spcAft>
              <a:buNone/>
            </a:pPr>
            <a:r>
              <a:rPr lang="en-US" sz="2400">
                <a:solidFill>
                  <a:srgbClr val="000000"/>
                </a:solidFill>
              </a:rPr>
              <a:t>	printf(“%i.  ”, n);</a:t>
            </a:r>
            <a:endParaRPr sz="2400">
              <a:solidFill>
                <a:srgbClr val="000000"/>
              </a:solidFill>
            </a:endParaRPr>
          </a:p>
          <a:p>
            <a:pPr marL="0" lvl="0" indent="0">
              <a:spcBef>
                <a:spcPts val="520"/>
              </a:spcBef>
              <a:spcAft>
                <a:spcPts val="0"/>
              </a:spcAft>
              <a:buNone/>
            </a:pPr>
            <a:r>
              <a:rPr lang="en-US" sz="2400">
                <a:solidFill>
                  <a:srgbClr val="000000"/>
                </a:solidFill>
              </a:rPr>
              <a:t>	scanf_s(“%i”, &amp;num);</a:t>
            </a:r>
            <a:endParaRPr sz="2400">
              <a:solidFill>
                <a:srgbClr val="000000"/>
              </a:solidFill>
            </a:endParaRPr>
          </a:p>
          <a:p>
            <a:pPr marL="0" lvl="0" indent="0">
              <a:spcBef>
                <a:spcPts val="520"/>
              </a:spcBef>
              <a:spcAft>
                <a:spcPts val="0"/>
              </a:spcAft>
              <a:buNone/>
            </a:pPr>
            <a:endParaRPr sz="2400">
              <a:solidFill>
                <a:srgbClr val="000000"/>
              </a:solidFill>
            </a:endParaRPr>
          </a:p>
          <a:p>
            <a:pPr marL="0" lvl="0" indent="0" rtl="0">
              <a:spcBef>
                <a:spcPts val="520"/>
              </a:spcBef>
              <a:spcAft>
                <a:spcPts val="0"/>
              </a:spcAft>
              <a:buNone/>
            </a:pPr>
            <a:r>
              <a:rPr lang="en-US" sz="2400">
                <a:solidFill>
                  <a:srgbClr val="000000"/>
                </a:solidFill>
              </a:rPr>
              <a:t>	sum = sum + num;</a:t>
            </a:r>
            <a:endParaRPr sz="2400">
              <a:solidFill>
                <a:srgbClr val="000000"/>
              </a:solidFill>
            </a:endParaRPr>
          </a:p>
          <a:p>
            <a:pPr marL="0" lvl="0" indent="0" rtl="0">
              <a:spcBef>
                <a:spcPts val="520"/>
              </a:spcBef>
              <a:spcAft>
                <a:spcPts val="0"/>
              </a:spcAft>
              <a:buNone/>
            </a:pPr>
            <a:r>
              <a:rPr lang="en-US" sz="2400">
                <a:solidFill>
                  <a:srgbClr val="000000"/>
                </a:solidFill>
              </a:rPr>
              <a:t>}</a:t>
            </a:r>
            <a:endParaRPr sz="2400">
              <a:solidFill>
                <a:srgbClr val="000000"/>
              </a:solidFill>
            </a:endParaRPr>
          </a:p>
          <a:p>
            <a:pPr marL="0" lvl="0" indent="0" rtl="0">
              <a:spcBef>
                <a:spcPts val="520"/>
              </a:spcBef>
              <a:spcAft>
                <a:spcPts val="0"/>
              </a:spcAft>
              <a:buNone/>
            </a:pPr>
            <a:r>
              <a:rPr lang="en-US" sz="2400">
                <a:solidFill>
                  <a:srgbClr val="000000"/>
                </a:solidFill>
              </a:rPr>
              <a:t>printf(“Average = %.2f\n”, sum*1.0/100);</a:t>
            </a:r>
            <a:endParaRPr sz="2400">
              <a:solidFill>
                <a:srgbClr val="000000"/>
              </a:solidFill>
            </a:endParaRPr>
          </a:p>
          <a:p>
            <a:pPr marL="0" lvl="0" indent="0" rtl="0">
              <a:spcBef>
                <a:spcPts val="520"/>
              </a:spcBef>
              <a:spcAft>
                <a:spcPts val="0"/>
              </a:spcAft>
              <a:buNone/>
            </a:pPr>
            <a:endParaRPr>
              <a:solidFill>
                <a:srgbClr val="000000"/>
              </a:solidFill>
            </a:endParaRPr>
          </a:p>
          <a:p>
            <a:pPr marL="0" lvl="0" indent="0" rtl="0">
              <a:spcBef>
                <a:spcPts val="520"/>
              </a:spcBef>
              <a:spcAft>
                <a:spcPts val="0"/>
              </a:spcAft>
              <a:buNone/>
            </a:pPr>
            <a:endParaRPr>
              <a:solidFill>
                <a:srgbClr val="000000"/>
              </a:solidFill>
            </a:endParaRPr>
          </a:p>
        </p:txBody>
      </p:sp>
    </p:spTree>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049" y="1209823"/>
            <a:ext cx="2440744" cy="2630656"/>
          </a:xfrm>
        </p:spPr>
        <p:txBody>
          <a:bodyPr/>
          <a:lstStyle/>
          <a:p>
            <a:r>
              <a:rPr lang="en-US" dirty="0"/>
              <a:t>Factorial Table</a:t>
            </a:r>
            <a:br>
              <a:rPr lang="en-US" dirty="0"/>
            </a:br>
            <a:r>
              <a:rPr lang="en-US" dirty="0"/>
              <a:t>Code</a:t>
            </a:r>
          </a:p>
        </p:txBody>
      </p:sp>
      <p:sp>
        <p:nvSpPr>
          <p:cNvPr id="5" name="Text Placeholder 4"/>
          <p:cNvSpPr>
            <a:spLocks noGrp="1"/>
          </p:cNvSpPr>
          <p:nvPr>
            <p:ph type="body" idx="1"/>
          </p:nvPr>
        </p:nvSpPr>
        <p:spPr>
          <a:xfrm>
            <a:off x="2897944" y="379829"/>
            <a:ext cx="5788855" cy="6161648"/>
          </a:xfrm>
        </p:spPr>
        <p:txBody>
          <a:bodyPr/>
          <a:lstStyle/>
          <a:p>
            <a:pPr marL="71755" indent="0">
              <a:buNone/>
            </a:pPr>
            <a:r>
              <a:rPr lang="en-US" sz="2000" dirty="0" err="1"/>
              <a:t>int</a:t>
            </a:r>
            <a:r>
              <a:rPr lang="en-US" sz="2000" dirty="0"/>
              <a:t> main(void)</a:t>
            </a:r>
          </a:p>
          <a:p>
            <a:pPr marL="71755" indent="0">
              <a:buNone/>
            </a:pPr>
            <a:r>
              <a:rPr lang="en-US" sz="2000" dirty="0"/>
              <a:t>{    </a:t>
            </a:r>
            <a:r>
              <a:rPr lang="en-US" sz="2000" dirty="0">
                <a:solidFill>
                  <a:srgbClr val="00B050"/>
                </a:solidFill>
              </a:rPr>
              <a:t>//variables</a:t>
            </a:r>
          </a:p>
          <a:p>
            <a:pPr marL="71755" indent="0">
              <a:buNone/>
            </a:pPr>
            <a:r>
              <a:rPr lang="en-US" sz="2000" dirty="0"/>
              <a:t>     </a:t>
            </a:r>
            <a:r>
              <a:rPr lang="en-US" sz="2000" dirty="0" err="1"/>
              <a:t>int</a:t>
            </a:r>
            <a:r>
              <a:rPr lang="en-US" sz="2000" dirty="0"/>
              <a:t> n, factorial = 1;</a:t>
            </a:r>
          </a:p>
          <a:p>
            <a:pPr marL="71755" indent="0">
              <a:buNone/>
            </a:pPr>
            <a:endParaRPr lang="en-US" sz="2000" dirty="0"/>
          </a:p>
          <a:p>
            <a:pPr marL="71755" indent="0">
              <a:buNone/>
            </a:pPr>
            <a:r>
              <a:rPr lang="en-US" sz="2000" dirty="0">
                <a:solidFill>
                  <a:srgbClr val="00B050"/>
                </a:solidFill>
              </a:rPr>
              <a:t>     //table headings</a:t>
            </a:r>
          </a:p>
          <a:p>
            <a:pPr marL="71755" indent="0">
              <a:buNone/>
            </a:pPr>
            <a:r>
              <a:rPr lang="en-US" sz="2000" dirty="0"/>
              <a:t>     </a:t>
            </a:r>
            <a:r>
              <a:rPr lang="en-US" sz="2000" dirty="0" err="1"/>
              <a:t>printf</a:t>
            </a:r>
            <a:r>
              <a:rPr lang="en-US" sz="2000" dirty="0"/>
              <a:t>("number   factorial\n");</a:t>
            </a:r>
          </a:p>
          <a:p>
            <a:pPr marL="71755" indent="0">
              <a:buNone/>
            </a:pPr>
            <a:endParaRPr lang="en-US" sz="2000" dirty="0"/>
          </a:p>
          <a:p>
            <a:pPr marL="71755" indent="0">
              <a:buNone/>
            </a:pPr>
            <a:r>
              <a:rPr lang="en-US" sz="2000" dirty="0">
                <a:solidFill>
                  <a:srgbClr val="00B050"/>
                </a:solidFill>
              </a:rPr>
              <a:t>     //table contents</a:t>
            </a:r>
          </a:p>
          <a:p>
            <a:pPr marL="71755" indent="0">
              <a:buNone/>
            </a:pPr>
            <a:r>
              <a:rPr lang="en-US" sz="2000" dirty="0"/>
              <a:t>     for(n=1; n&lt;=10; ++n)</a:t>
            </a:r>
          </a:p>
          <a:p>
            <a:pPr marL="71755" indent="0">
              <a:buNone/>
            </a:pPr>
            <a:r>
              <a:rPr lang="en-US" sz="2000" dirty="0"/>
              <a:t>     {</a:t>
            </a:r>
          </a:p>
          <a:p>
            <a:pPr marL="71755" indent="0">
              <a:buNone/>
            </a:pPr>
            <a:r>
              <a:rPr lang="en-US" sz="2000" dirty="0"/>
              <a:t>         </a:t>
            </a:r>
            <a:r>
              <a:rPr lang="en-US" sz="2000" dirty="0">
                <a:solidFill>
                  <a:srgbClr val="00B050"/>
                </a:solidFill>
              </a:rPr>
              <a:t>//print line in the table</a:t>
            </a:r>
          </a:p>
          <a:p>
            <a:pPr marL="71755" indent="0">
              <a:buNone/>
            </a:pPr>
            <a:r>
              <a:rPr lang="en-US" sz="2000" dirty="0"/>
              <a:t>          </a:t>
            </a:r>
            <a:r>
              <a:rPr lang="en-US" sz="2000" dirty="0" err="1"/>
              <a:t>printf</a:t>
            </a:r>
            <a:r>
              <a:rPr lang="en-US" sz="2000" dirty="0"/>
              <a:t>("</a:t>
            </a:r>
            <a:r>
              <a:rPr lang="en-US" sz="2000" dirty="0">
                <a:solidFill>
                  <a:srgbClr val="FF0000"/>
                </a:solidFill>
              </a:rPr>
              <a:t>%4i %8i\n"</a:t>
            </a:r>
            <a:r>
              <a:rPr lang="en-US" sz="2000" dirty="0"/>
              <a:t>, n, factorial); </a:t>
            </a:r>
          </a:p>
          <a:p>
            <a:pPr marL="71755" indent="0">
              <a:buNone/>
            </a:pPr>
            <a:r>
              <a:rPr lang="en-US" sz="2000" dirty="0"/>
              <a:t>          </a:t>
            </a:r>
            <a:r>
              <a:rPr lang="pt-BR" sz="2000" dirty="0">
                <a:solidFill>
                  <a:srgbClr val="00B050"/>
                </a:solidFill>
              </a:rPr>
              <a:t>//calculate next factorial</a:t>
            </a:r>
            <a:endParaRPr lang="en-US" sz="2000" dirty="0">
              <a:solidFill>
                <a:srgbClr val="00B050"/>
              </a:solidFill>
            </a:endParaRPr>
          </a:p>
          <a:p>
            <a:pPr marL="71755" indent="0">
              <a:buNone/>
            </a:pPr>
            <a:r>
              <a:rPr lang="pt-BR" sz="2000" dirty="0"/>
              <a:t>           factorial = factorial * n; </a:t>
            </a:r>
          </a:p>
          <a:p>
            <a:pPr marL="71755" indent="0">
              <a:buNone/>
            </a:pPr>
            <a:r>
              <a:rPr lang="en-US" sz="2000" dirty="0"/>
              <a:t>     }</a:t>
            </a:r>
          </a:p>
          <a:p>
            <a:pPr marL="71755" indent="0">
              <a:buNone/>
            </a:pPr>
            <a:r>
              <a:rPr lang="en-US" sz="1800" dirty="0"/>
              <a:t>return 0;</a:t>
            </a:r>
          </a:p>
          <a:p>
            <a:pPr marL="71755" indent="0">
              <a:buNone/>
            </a:pPr>
            <a:r>
              <a:rPr lang="en-US" sz="1800" dirty="0"/>
              <a:t>}</a:t>
            </a:r>
          </a:p>
          <a:p>
            <a:pPr marL="71755" indent="0">
              <a:buNone/>
            </a:pPr>
            <a:endParaRPr lang="en-US" dirty="0"/>
          </a:p>
        </p:txBody>
      </p:sp>
    </p:spTree>
    <p:extLst>
      <p:ext uri="{BB962C8B-B14F-4D97-AF65-F5344CB8AC3E}">
        <p14:creationId xmlns:p14="http://schemas.microsoft.com/office/powerpoint/2010/main" val="2631365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04850"/>
            <a:ext cx="2567354" cy="2938682"/>
          </a:xfrm>
        </p:spPr>
        <p:txBody>
          <a:bodyPr/>
          <a:lstStyle/>
          <a:p>
            <a:r>
              <a:rPr lang="en-US" dirty="0"/>
              <a:t>Factorial Output</a:t>
            </a:r>
          </a:p>
        </p:txBody>
      </p:sp>
      <p:sp>
        <p:nvSpPr>
          <p:cNvPr id="6" name="Text Placeholder 5"/>
          <p:cNvSpPr>
            <a:spLocks noGrp="1"/>
          </p:cNvSpPr>
          <p:nvPr>
            <p:ph type="body" idx="1"/>
          </p:nvPr>
        </p:nvSpPr>
        <p:spPr>
          <a:xfrm>
            <a:off x="3559126" y="704851"/>
            <a:ext cx="5127674" cy="5619750"/>
          </a:xfrm>
        </p:spPr>
        <p:txBody>
          <a:bodyPr/>
          <a:lstStyle/>
          <a:p>
            <a:pPr marL="71755" indent="0">
              <a:buNone/>
            </a:pPr>
            <a:r>
              <a:rPr lang="en-US" dirty="0"/>
              <a:t>number   factorial</a:t>
            </a:r>
          </a:p>
          <a:p>
            <a:pPr marL="71755" indent="0">
              <a:buNone/>
            </a:pPr>
            <a:r>
              <a:rPr lang="en-US" dirty="0"/>
              <a:t>   1        1</a:t>
            </a:r>
          </a:p>
          <a:p>
            <a:pPr marL="71755" indent="0">
              <a:buNone/>
            </a:pPr>
            <a:r>
              <a:rPr lang="en-US" dirty="0"/>
              <a:t>   2        1</a:t>
            </a:r>
          </a:p>
          <a:p>
            <a:pPr marL="71755" indent="0">
              <a:buNone/>
            </a:pPr>
            <a:r>
              <a:rPr lang="en-US" dirty="0"/>
              <a:t>   3        2</a:t>
            </a:r>
          </a:p>
          <a:p>
            <a:pPr marL="71755" indent="0">
              <a:buNone/>
            </a:pPr>
            <a:r>
              <a:rPr lang="en-US" dirty="0"/>
              <a:t>   4        6</a:t>
            </a:r>
          </a:p>
          <a:p>
            <a:pPr marL="71755" indent="0">
              <a:buNone/>
            </a:pPr>
            <a:r>
              <a:rPr lang="en-US" dirty="0"/>
              <a:t>   5       24</a:t>
            </a:r>
          </a:p>
          <a:p>
            <a:pPr marL="71755" indent="0">
              <a:buNone/>
            </a:pPr>
            <a:r>
              <a:rPr lang="en-US" dirty="0"/>
              <a:t>   6      120</a:t>
            </a:r>
          </a:p>
          <a:p>
            <a:pPr marL="71755" indent="0">
              <a:buNone/>
            </a:pPr>
            <a:r>
              <a:rPr lang="en-US" dirty="0"/>
              <a:t>   7      720</a:t>
            </a:r>
          </a:p>
          <a:p>
            <a:pPr marL="71755" indent="0">
              <a:buNone/>
            </a:pPr>
            <a:r>
              <a:rPr lang="en-US" dirty="0"/>
              <a:t>   8     5040</a:t>
            </a:r>
          </a:p>
          <a:p>
            <a:pPr marL="71755" indent="0">
              <a:buNone/>
            </a:pPr>
            <a:r>
              <a:rPr lang="en-US" dirty="0"/>
              <a:t>   9    40320</a:t>
            </a:r>
          </a:p>
          <a:p>
            <a:pPr marL="71755" indent="0">
              <a:buNone/>
            </a:pPr>
            <a:r>
              <a:rPr lang="en-US" dirty="0"/>
              <a:t>  10   362880</a:t>
            </a:r>
          </a:p>
          <a:p>
            <a:pPr marL="71755" indent="0">
              <a:buNone/>
            </a:pPr>
            <a:r>
              <a:rPr lang="en-US" dirty="0"/>
              <a:t>Press any key to continue . . .</a:t>
            </a:r>
          </a:p>
        </p:txBody>
      </p:sp>
    </p:spTree>
    <p:extLst>
      <p:ext uri="{BB962C8B-B14F-4D97-AF65-F5344CB8AC3E}">
        <p14:creationId xmlns:p14="http://schemas.microsoft.com/office/powerpoint/2010/main" val="836788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a:t>
            </a:r>
            <a:r>
              <a:rPr lang="en-US" i="1" dirty="0"/>
              <a:t>for</a:t>
            </a:r>
            <a:r>
              <a:rPr lang="en-US" dirty="0"/>
              <a:t> loops</a:t>
            </a:r>
          </a:p>
        </p:txBody>
      </p:sp>
      <p:sp>
        <p:nvSpPr>
          <p:cNvPr id="5" name="Text Placeholder 4"/>
          <p:cNvSpPr>
            <a:spLocks noGrp="1"/>
          </p:cNvSpPr>
          <p:nvPr>
            <p:ph type="body" idx="1"/>
          </p:nvPr>
        </p:nvSpPr>
        <p:spPr/>
        <p:txBody>
          <a:bodyPr/>
          <a:lstStyle/>
          <a:p>
            <a:pPr marL="71755" indent="0">
              <a:buNone/>
            </a:pPr>
            <a:r>
              <a:rPr lang="en-US" sz="3600" dirty="0"/>
              <a:t>Write a program that prints the following patterns separately, one below the other.  Use "for" loops to generate the pattern. All asterisks "*" should be printed by a single "</a:t>
            </a:r>
            <a:r>
              <a:rPr lang="en-US" sz="3600" dirty="0" err="1"/>
              <a:t>printf</a:t>
            </a:r>
            <a:r>
              <a:rPr lang="en-US" sz="3600" dirty="0"/>
              <a:t>" statement.</a:t>
            </a:r>
          </a:p>
        </p:txBody>
      </p:sp>
    </p:spTree>
    <p:extLst>
      <p:ext uri="{BB962C8B-B14F-4D97-AF65-F5344CB8AC3E}">
        <p14:creationId xmlns:p14="http://schemas.microsoft.com/office/powerpoint/2010/main" val="152260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29290"/>
          </a:xfrm>
        </p:spPr>
        <p:txBody>
          <a:bodyPr/>
          <a:lstStyle/>
          <a:p>
            <a:r>
              <a:rPr lang="en-US" dirty="0"/>
              <a:t>Triangle 1</a:t>
            </a:r>
          </a:p>
        </p:txBody>
      </p:sp>
      <p:sp>
        <p:nvSpPr>
          <p:cNvPr id="3" name="Text Placeholder 2"/>
          <p:cNvSpPr>
            <a:spLocks noGrp="1"/>
          </p:cNvSpPr>
          <p:nvPr>
            <p:ph type="body" idx="1"/>
          </p:nvPr>
        </p:nvSpPr>
        <p:spPr>
          <a:xfrm>
            <a:off x="457200" y="1533378"/>
            <a:ext cx="4038600" cy="4649527"/>
          </a:xfrm>
        </p:spPr>
        <p:txBody>
          <a:bodyPr/>
          <a:lstStyle/>
          <a:p>
            <a:pPr marL="71755" indent="0">
              <a:buNone/>
            </a:pPr>
            <a:r>
              <a:rPr lang="en-US" dirty="0"/>
              <a:t>   *</a:t>
            </a:r>
          </a:p>
          <a:p>
            <a:pPr marL="71755" indent="0">
              <a:buNone/>
            </a:pPr>
            <a:r>
              <a:rPr lang="en-US" dirty="0"/>
              <a:t>   **</a:t>
            </a:r>
          </a:p>
          <a:p>
            <a:pPr marL="71755" indent="0">
              <a:buNone/>
            </a:pPr>
            <a:r>
              <a:rPr lang="en-US" dirty="0"/>
              <a:t>   ***</a:t>
            </a:r>
          </a:p>
          <a:p>
            <a:pPr marL="71755" indent="0">
              <a:buNone/>
            </a:pPr>
            <a:r>
              <a:rPr lang="en-US" dirty="0"/>
              <a:t>   ****</a:t>
            </a:r>
          </a:p>
          <a:p>
            <a:pPr marL="71755" indent="0">
              <a:buNone/>
            </a:pPr>
            <a:r>
              <a:rPr lang="en-US" dirty="0"/>
              <a:t>   *****</a:t>
            </a:r>
          </a:p>
          <a:p>
            <a:pPr marL="71755" indent="0">
              <a:buNone/>
            </a:pPr>
            <a:r>
              <a:rPr lang="en-US" dirty="0"/>
              <a:t>   ******</a:t>
            </a:r>
          </a:p>
          <a:p>
            <a:pPr marL="71755" indent="0">
              <a:buNone/>
            </a:pPr>
            <a:r>
              <a:rPr lang="en-US" dirty="0"/>
              <a:t>   *******</a:t>
            </a:r>
          </a:p>
          <a:p>
            <a:pPr marL="71755" indent="0">
              <a:buNone/>
            </a:pPr>
            <a:r>
              <a:rPr lang="en-US" dirty="0"/>
              <a:t>   ********</a:t>
            </a:r>
          </a:p>
          <a:p>
            <a:pPr marL="71755" indent="0">
              <a:buNone/>
            </a:pPr>
            <a:r>
              <a:rPr lang="en-US" dirty="0"/>
              <a:t>   ********* </a:t>
            </a:r>
          </a:p>
          <a:p>
            <a:pPr marL="71755" indent="0">
              <a:buNone/>
            </a:pPr>
            <a:r>
              <a:rPr lang="en-US" dirty="0"/>
              <a:t>   ********** </a:t>
            </a:r>
          </a:p>
          <a:p>
            <a:pPr marL="71755" indent="0">
              <a:buNone/>
            </a:pPr>
            <a:br>
              <a:rPr lang="en-US" dirty="0"/>
            </a:br>
            <a:endParaRPr lang="en-US" dirty="0"/>
          </a:p>
        </p:txBody>
      </p:sp>
      <p:sp>
        <p:nvSpPr>
          <p:cNvPr id="4" name="Text Placeholder 3"/>
          <p:cNvSpPr>
            <a:spLocks noGrp="1"/>
          </p:cNvSpPr>
          <p:nvPr>
            <p:ph type="body" idx="2"/>
          </p:nvPr>
        </p:nvSpPr>
        <p:spPr>
          <a:xfrm>
            <a:off x="2771335" y="1733920"/>
            <a:ext cx="6372665" cy="4448985"/>
          </a:xfrm>
        </p:spPr>
        <p:txBody>
          <a:bodyPr/>
          <a:lstStyle/>
          <a:p>
            <a:pPr marL="71755" indent="0">
              <a:buNone/>
            </a:pPr>
            <a:r>
              <a:rPr lang="en-US" sz="2400" dirty="0" err="1"/>
              <a:t>int</a:t>
            </a:r>
            <a:r>
              <a:rPr lang="en-US" sz="2400" dirty="0"/>
              <a:t> row, column;</a:t>
            </a:r>
          </a:p>
          <a:p>
            <a:pPr marL="71755" indent="0">
              <a:buNone/>
            </a:pPr>
            <a:endParaRPr lang="en-US" sz="2400" dirty="0"/>
          </a:p>
          <a:p>
            <a:pPr marL="71755" indent="0">
              <a:buNone/>
            </a:pPr>
            <a:r>
              <a:rPr lang="en-US" sz="2400" dirty="0"/>
              <a:t>for(row=1; row&lt;=10; ++row)</a:t>
            </a:r>
          </a:p>
          <a:p>
            <a:pPr marL="71755" indent="0">
              <a:buNone/>
            </a:pPr>
            <a:r>
              <a:rPr lang="en-US" sz="2400" dirty="0"/>
              <a:t>{</a:t>
            </a:r>
          </a:p>
          <a:p>
            <a:pPr marL="71755" indent="0">
              <a:buNone/>
            </a:pPr>
            <a:r>
              <a:rPr lang="en-US" sz="2400" dirty="0"/>
              <a:t>      for(column=1; column&lt;=row; ++column)</a:t>
            </a:r>
          </a:p>
          <a:p>
            <a:pPr marL="71755" indent="0">
              <a:buNone/>
            </a:pPr>
            <a:r>
              <a:rPr lang="en-US" sz="2400" dirty="0"/>
              <a:t>      {</a:t>
            </a:r>
          </a:p>
          <a:p>
            <a:pPr marL="71755" indent="0">
              <a:buNone/>
            </a:pPr>
            <a:r>
              <a:rPr lang="en-US" sz="2400" dirty="0"/>
              <a:t>           </a:t>
            </a:r>
            <a:r>
              <a:rPr lang="en-US" sz="2400" dirty="0" err="1"/>
              <a:t>printf</a:t>
            </a:r>
            <a:r>
              <a:rPr lang="en-US" sz="2400" dirty="0"/>
              <a:t>("*");</a:t>
            </a:r>
          </a:p>
          <a:p>
            <a:pPr marL="71755" indent="0">
              <a:buNone/>
            </a:pPr>
            <a:r>
              <a:rPr lang="en-US" sz="2400" dirty="0"/>
              <a:t>       }</a:t>
            </a:r>
          </a:p>
          <a:p>
            <a:pPr marL="71755" indent="0">
              <a:buNone/>
            </a:pPr>
            <a:r>
              <a:rPr lang="en-US" sz="2400" dirty="0"/>
              <a:t>       </a:t>
            </a:r>
            <a:r>
              <a:rPr lang="en-US" sz="2400" dirty="0" err="1"/>
              <a:t>printf</a:t>
            </a:r>
            <a:r>
              <a:rPr lang="en-US" sz="2400" dirty="0"/>
              <a:t>("\n");</a:t>
            </a:r>
          </a:p>
          <a:p>
            <a:pPr marL="71755" indent="0">
              <a:buNone/>
            </a:pPr>
            <a:r>
              <a:rPr lang="en-US" sz="2400" dirty="0"/>
              <a:t>}</a:t>
            </a:r>
          </a:p>
          <a:p>
            <a:pPr marL="71755" indent="0">
              <a:buNone/>
            </a:pPr>
            <a:endParaRPr lang="en-US" dirty="0"/>
          </a:p>
        </p:txBody>
      </p:sp>
    </p:spTree>
    <p:extLst>
      <p:ext uri="{BB962C8B-B14F-4D97-AF65-F5344CB8AC3E}">
        <p14:creationId xmlns:p14="http://schemas.microsoft.com/office/powerpoint/2010/main" val="2558330644"/>
      </p:ext>
    </p:extLst>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1623</Words>
  <Application>Microsoft Office PowerPoint</Application>
  <PresentationFormat>On-screen Show (4:3)</PresentationFormat>
  <Paragraphs>442</Paragraphs>
  <Slides>44</Slides>
  <Notes>37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44</vt:i4>
      </vt:variant>
    </vt:vector>
  </HeadingPairs>
  <TitlesOfParts>
    <vt:vector size="51" baseType="lpstr">
      <vt:lpstr>Arial</vt:lpstr>
      <vt:lpstr>Noto Sans Symbols</vt:lpstr>
      <vt:lpstr>Roboto</vt:lpstr>
      <vt:lpstr>Calibri</vt:lpstr>
      <vt:lpstr>Constantia</vt:lpstr>
      <vt:lpstr>Flow</vt:lpstr>
      <vt:lpstr>Flow</vt:lpstr>
      <vt:lpstr>WEEK 5 AGENDA</vt:lpstr>
      <vt:lpstr>The “for” loop review</vt:lpstr>
      <vt:lpstr>Structure</vt:lpstr>
      <vt:lpstr>Sample code</vt:lpstr>
      <vt:lpstr>Sample code</vt:lpstr>
      <vt:lpstr>Factorial Table Code</vt:lpstr>
      <vt:lpstr>Factorial Output</vt:lpstr>
      <vt:lpstr>Nested for loops</vt:lpstr>
      <vt:lpstr>Triangle 1</vt:lpstr>
      <vt:lpstr>Triangle 2</vt:lpstr>
      <vt:lpstr>Triangle 3</vt:lpstr>
      <vt:lpstr>Triangle 4</vt:lpstr>
      <vt:lpstr>Questions????</vt:lpstr>
      <vt:lpstr>LOOPING</vt:lpstr>
      <vt:lpstr>The “while” loop</vt:lpstr>
      <vt:lpstr>“while” loops</vt:lpstr>
      <vt:lpstr>Syntax and Structure</vt:lpstr>
      <vt:lpstr>Basic format and components</vt:lpstr>
      <vt:lpstr>Sample Code compare ‘for’ loop to ‘while’ loop</vt:lpstr>
      <vt:lpstr>Sample Code</vt:lpstr>
      <vt:lpstr>PowerPoint Presentation</vt:lpstr>
      <vt:lpstr>Walk-thru</vt:lpstr>
      <vt:lpstr>Sample  Code</vt:lpstr>
      <vt:lpstr>Walk-thru</vt:lpstr>
      <vt:lpstr>Class Activity 1</vt:lpstr>
      <vt:lpstr>Using a flag</vt:lpstr>
      <vt:lpstr>Sample code using a flag</vt:lpstr>
      <vt:lpstr>Class Activity 2 </vt:lpstr>
      <vt:lpstr>Questions????</vt:lpstr>
      <vt:lpstr>LOOPING</vt:lpstr>
      <vt:lpstr>  do…while loops</vt:lpstr>
      <vt:lpstr>do…while structure</vt:lpstr>
      <vt:lpstr>do..while example</vt:lpstr>
      <vt:lpstr>Sample code using a flag</vt:lpstr>
      <vt:lpstr>Class Activity 3</vt:lpstr>
      <vt:lpstr>Homework Review</vt:lpstr>
      <vt:lpstr>Graded Homework #3 </vt:lpstr>
      <vt:lpstr>Gas Mileage</vt:lpstr>
      <vt:lpstr>Gas Mileage</vt:lpstr>
      <vt:lpstr>Sales</vt:lpstr>
      <vt:lpstr>Sales</vt:lpstr>
      <vt:lpstr>Homework Grading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 AGENDA</dc:title>
  <cp:lastModifiedBy>Kiernan, Nancy</cp:lastModifiedBy>
  <cp:revision>8</cp:revision>
  <dcterms:modified xsi:type="dcterms:W3CDTF">2018-10-09T16:33:13Z</dcterms:modified>
</cp:coreProperties>
</file>