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18B442-B54F-47E3-AD58-F3509C287BE5}">
  <a:tblStyle styleId="{CD18B442-B54F-47E3-AD58-F3509C287BE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786975" y="2598300"/>
            <a:ext cx="103554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lang="en-US"/>
              <a:t>INFO.2110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lang="en-US" sz="6600" b="0" i="0" u="none" strike="noStrike" cap="none">
                <a:latin typeface="Cabin"/>
                <a:ea typeface="Cabin"/>
                <a:cs typeface="Cabin"/>
                <a:sym typeface="Cabin"/>
              </a:rPr>
              <a:t>INTRODUCTION TO </a:t>
            </a:r>
            <a:endParaRPr sz="6600" b="0" i="0" u="none" strike="noStrike" cap="none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lang="en-US" sz="6600" b="0" i="0" u="none" strike="noStrike" cap="none">
                <a:latin typeface="Cabin"/>
                <a:ea typeface="Cabin"/>
                <a:cs typeface="Cabin"/>
                <a:sym typeface="Cabin"/>
              </a:rPr>
              <a:t>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ASSESSMENTS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838200" y="1394460"/>
            <a:ext cx="10515600" cy="47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 Homework Assignments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Requirements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time 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assignment contains several levels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Lower levels must be completed in order to receive points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Exams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Midterm Exam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50 multiple choice questions centered on vocabulary, reading and writing code are worth 2 points each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/>
              <a:t>10 writing q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uestions are worth </a:t>
            </a:r>
            <a:r>
              <a:rPr lang="en-US"/>
              <a:t>5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points each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Exam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50 multiple choice questions centered on vocabulary, reading and writing code </a:t>
            </a:r>
            <a:r>
              <a:rPr lang="en-US"/>
              <a:t>are worth 2 points each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/>
              <a:t>5 writing q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uestions are worth </a:t>
            </a:r>
            <a:r>
              <a:rPr lang="en-US"/>
              <a:t>10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points each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GRADING</a:t>
            </a:r>
            <a:endParaRPr/>
          </a:p>
        </p:txBody>
      </p:sp>
      <p:graphicFrame>
        <p:nvGraphicFramePr>
          <p:cNvPr id="345" name="Google Shape;345;p24"/>
          <p:cNvGraphicFramePr/>
          <p:nvPr/>
        </p:nvGraphicFramePr>
        <p:xfrm>
          <a:off x="1451579" y="16906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{CD18B442-B54F-47E3-AD58-F3509C287BE5}</a:tableStyleId>
              </a:tblPr>
              <a:tblGrid>
                <a:gridCol w="172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Points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Superior Work: Highest Quality 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950 - 1000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A-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High Honors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900 - 949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3.7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B+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High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880 - 899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3.3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B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Basic Honors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840 - 879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B-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Honors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800 - 839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2.7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C+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Above Satisfactory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780 - 799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2.3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C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Satisfactory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740 - 779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C-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Satisfactory Quality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700 - 739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1.7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D+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Above Minimum Passing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650 - 699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1.3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Minimum Passing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600 - 649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 F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Failed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600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            FX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Failed due to Academic Misconduct (may not be replaced or deleted)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CONCEPTS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1:  Fundamentals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Ch2:  Compiling and Running your first program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3: Variables, Data Types, and Arithmetic Expressions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4: Program Looping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5: Making Decisions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6:  Working with Arrays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 7 Working with 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 descr="https://tse2.mm.bing.net/th?id=OIP.Mfee80aae7f19664ac03028c77747764do0&amp;pid=15.1&amp;P=0&amp;w=300&amp;h=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6035" y="1097280"/>
            <a:ext cx="4777740" cy="477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TONIGHT’S AGENDA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onto vLab</a:t>
            </a:r>
            <a:endParaRPr sz="20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1" indent="-241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onto email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Open files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Syllabus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Class Meetings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Grading 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Assessments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ONTO VLABS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in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address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password</a:t>
            </a:r>
            <a:endParaRPr/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INTO EMAIL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Open browser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UML website: 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www.uml.edu</a:t>
            </a: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Search:  email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Open Student email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Locate the email sent by me  Nancy_KiernanBell@uml.edu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files attached to the email will be reviewed during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838200" y="2211049"/>
            <a:ext cx="6682800" cy="3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Book –</a:t>
            </a:r>
            <a:r>
              <a:rPr lang="en-US" sz="3200" b="0" i="0" u="sng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Programming in C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Stephen Kochan (4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Edition)</a:t>
            </a:r>
            <a:endParaRPr/>
          </a:p>
          <a:p>
            <a:pPr marL="685800" marR="0" lvl="1" indent="-25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Compiler – Microsoft Visual C++ 2015 Express</a:t>
            </a:r>
            <a:endParaRPr/>
          </a:p>
          <a:p>
            <a:pPr marL="685800" marR="0" lvl="1" indent="-114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1" indent="-114300" algn="l" rtl="0">
              <a:lnSpc>
                <a:spcPct val="11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1000" y="2032549"/>
            <a:ext cx="3450926" cy="44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SYLLABUS HIGHLIGHTS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 Description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course is designed to provide students with an introduction to the processing of information by the computer, computer logic, memory, input/output processing, and programming in the C language. This course emphasizes the programming problem-solving process, problem organization, algorithms, coding, debugging, documentation and the elements of good programming style. Programming problems will include a wide variety of numeric and non-numeric applications. </a:t>
            </a:r>
            <a:endParaRPr sz="222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prior programming experience necessary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ATTENDANCE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Attendance is taken each class meeting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Students are required to sign in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Religious Observances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Students should inform the instructor in writing when they will be absent. 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work required can be made up within 1 week without penalty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CLASS MEETINGS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September 1</a:t>
            </a:r>
            <a:r>
              <a:rPr lang="en-US" sz="3600"/>
              <a:t>1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1</a:t>
            </a:r>
            <a:r>
              <a:rPr lang="en-US" sz="3600"/>
              <a:t>8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</a:t>
            </a:r>
            <a:r>
              <a:rPr lang="en-US" sz="3600"/>
              <a:t>5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October </a:t>
            </a:r>
            <a:r>
              <a:rPr lang="en-US" sz="3600"/>
              <a:t>2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/>
              <a:t>9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1</a:t>
            </a:r>
            <a:r>
              <a:rPr lang="en-US" sz="3600"/>
              <a:t>6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</a:t>
            </a:r>
            <a:r>
              <a:rPr lang="en-US" sz="3600"/>
              <a:t>3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3</a:t>
            </a:r>
            <a:r>
              <a:rPr lang="en-US" sz="3600"/>
              <a:t>0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November </a:t>
            </a:r>
            <a:r>
              <a:rPr lang="en-US" sz="3600"/>
              <a:t>6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1</a:t>
            </a:r>
            <a:r>
              <a:rPr lang="en-US" sz="3600"/>
              <a:t>3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</a:t>
            </a:r>
            <a:r>
              <a:rPr lang="en-US" sz="3600"/>
              <a:t>0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</a:t>
            </a:r>
            <a:r>
              <a:rPr lang="en-US" sz="3600"/>
              <a:t>7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December </a:t>
            </a:r>
            <a:r>
              <a:rPr lang="en-US" sz="3600"/>
              <a:t>4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1</a:t>
            </a:r>
            <a:r>
              <a:rPr lang="en-US" sz="3600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GRADING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graded assignments have point value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 Homework Assignments – 100 points each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Exams – 150 points each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Possible Points – 1000 points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Cabin</vt:lpstr>
      <vt:lpstr>Arial</vt:lpstr>
      <vt:lpstr>Nunito</vt:lpstr>
      <vt:lpstr>Maven Pro</vt:lpstr>
      <vt:lpstr>Gill Sans MT</vt:lpstr>
      <vt:lpstr>Momentum</vt:lpstr>
      <vt:lpstr>INFO.2110  INTRODUCTION TO  C PROGRAMMING</vt:lpstr>
      <vt:lpstr>TONIGHT’S AGENDA</vt:lpstr>
      <vt:lpstr>LOG ONTO VLABS</vt:lpstr>
      <vt:lpstr>LOG INTO EMAIL</vt:lpstr>
      <vt:lpstr>INTRODUCTION</vt:lpstr>
      <vt:lpstr>SYLLABUS HIGHLIGHTS</vt:lpstr>
      <vt:lpstr>ATTENDANCE</vt:lpstr>
      <vt:lpstr>CLASS MEETINGS</vt:lpstr>
      <vt:lpstr>GRADING</vt:lpstr>
      <vt:lpstr>ASSESSMENTS</vt:lpstr>
      <vt:lpstr>GRADING</vt:lpstr>
      <vt:lpstr>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INFO.2110  INTRODUCTION TO  C PROGRAMMING</dc:title>
  <dc:creator>Nancy Kiernan Bell</dc:creator>
  <cp:lastModifiedBy>Nancy Kiernan Bell</cp:lastModifiedBy>
  <cp:revision>1</cp:revision>
  <dcterms:modified xsi:type="dcterms:W3CDTF">2018-09-11T21:10:15Z</dcterms:modified>
</cp:coreProperties>
</file>