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88825"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3839">
          <p15:clr>
            <a:srgbClr val="A4A3A4"/>
          </p15:clr>
        </p15:guide>
        <p15:guide id="2" orient="horz" pos="216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8" y="72"/>
      </p:cViewPr>
      <p:guideLst>
        <p:guide pos="3839"/>
        <p:guide orient="horz" pos="216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lstStyle>
            <a:lvl1pPr marL="457200" marR="0" lvl="0"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4" name="Google Shape;84;p1: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8" name="Google Shape;148;p11: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p12: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p13: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3f23252252_0_2: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3f23252252_0_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6" name="Google Shape;166;g3f23252252_0_2: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14</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 name="Google Shape;90;p2: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3: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Arial"/>
              <a:ea typeface="Arial"/>
              <a:cs typeface="Arial"/>
              <a:sym typeface="Arial"/>
            </a:endParaRPr>
          </a:p>
        </p:txBody>
      </p:sp>
      <p:sp>
        <p:nvSpPr>
          <p:cNvPr id="97" name="Google Shape;97;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3</a:t>
            </a:fld>
            <a:endParaRPr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4: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Arial"/>
              <a:ea typeface="Arial"/>
              <a:cs typeface="Arial"/>
              <a:sym typeface="Arial"/>
            </a:endParaRPr>
          </a:p>
        </p:txBody>
      </p:sp>
      <p:sp>
        <p:nvSpPr>
          <p:cNvPr id="104" name="Google Shape;104;p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4</a:t>
            </a:fld>
            <a:endParaRPr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 name="Google Shape;110;p5: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6" name="Google Shape;116;p6: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3" name="Google Shape;123;p7: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p8: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9: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5" name="Google Shape;135;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Arial"/>
              <a:ea typeface="Arial"/>
              <a:cs typeface="Arial"/>
              <a:sym typeface="Arial"/>
            </a:endParaRPr>
          </a:p>
        </p:txBody>
      </p:sp>
      <p:sp>
        <p:nvSpPr>
          <p:cNvPr id="136" name="Google Shape;136;p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9</a:t>
            </a:fld>
            <a:endParaRPr sz="1200" b="0" i="0" u="none" strike="noStrike" cap="none">
              <a:solidFill>
                <a:schemeClr val="dk1"/>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bg>
      <p:bgPr>
        <a:blipFill>
          <a:blip r:embed="rId2">
            <a:alphaModFix/>
          </a:blip>
          <a:stretch>
            <a:fillRect/>
          </a:stretch>
        </a:blipFill>
        <a:effectLst/>
      </p:bgPr>
    </p:bg>
    <p:spTree>
      <p:nvGrpSpPr>
        <p:cNvPr id="1" name="Shape 16"/>
        <p:cNvGrpSpPr/>
        <p:nvPr/>
      </p:nvGrpSpPr>
      <p:grpSpPr>
        <a:xfrm>
          <a:off x="0" y="0"/>
          <a:ext cx="0" cy="0"/>
          <a:chOff x="0" y="0"/>
          <a:chExt cx="0" cy="0"/>
        </a:xfrm>
      </p:grpSpPr>
      <p:sp>
        <p:nvSpPr>
          <p:cNvPr id="17" name="Google Shape;17;p2"/>
          <p:cNvSpPr txBox="1">
            <a:spLocks noGrp="1"/>
          </p:cNvSpPr>
          <p:nvPr>
            <p:ph type="ctrTitle"/>
          </p:nvPr>
        </p:nvSpPr>
        <p:spPr>
          <a:xfrm>
            <a:off x="1293814" y="990600"/>
            <a:ext cx="8458200" cy="3200400"/>
          </a:xfrm>
          <a:prstGeom prst="rect">
            <a:avLst/>
          </a:prstGeom>
          <a:noFill/>
          <a:ln>
            <a:noFill/>
          </a:ln>
        </p:spPr>
        <p:txBody>
          <a:bodyPr spcFirstLastPara="1" wrap="square" lIns="91425" tIns="45700" rIns="91425" bIns="45700" anchor="b" anchorCtr="0"/>
          <a:lstStyle>
            <a:lvl1pPr marR="0" lvl="0" algn="l" rtl="0">
              <a:lnSpc>
                <a:spcPct val="90000"/>
              </a:lnSpc>
              <a:spcBef>
                <a:spcPts val="0"/>
              </a:spcBef>
              <a:spcAft>
                <a:spcPts val="0"/>
              </a:spcAft>
              <a:buClr>
                <a:schemeClr val="dk1"/>
              </a:buClr>
              <a:buSzPts val="6000"/>
              <a:buFont typeface="Arial"/>
              <a:buNone/>
              <a:defRPr sz="60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8" name="Google Shape;18;p2"/>
          <p:cNvSpPr txBox="1">
            <a:spLocks noGrp="1"/>
          </p:cNvSpPr>
          <p:nvPr>
            <p:ph type="subTitle" idx="1"/>
          </p:nvPr>
        </p:nvSpPr>
        <p:spPr>
          <a:xfrm>
            <a:off x="1293813" y="4267200"/>
            <a:ext cx="8458200" cy="1371600"/>
          </a:xfrm>
          <a:prstGeom prst="rect">
            <a:avLst/>
          </a:prstGeom>
          <a:noFill/>
          <a:ln>
            <a:noFill/>
          </a:ln>
        </p:spPr>
        <p:txBody>
          <a:bodyPr spcFirstLastPara="1" wrap="square" lIns="91425" tIns="45700" rIns="91425" bIns="45700" anchor="t" anchorCtr="0"/>
          <a:lstStyle>
            <a:lvl1pPr marR="0" lvl="0" algn="l" rtl="0">
              <a:lnSpc>
                <a:spcPct val="9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R="0" lvl="1" algn="ctr" rtl="0">
              <a:lnSpc>
                <a:spcPct val="90000"/>
              </a:lnSpc>
              <a:spcBef>
                <a:spcPts val="600"/>
              </a:spcBef>
              <a:spcAft>
                <a:spcPts val="0"/>
              </a:spcAft>
              <a:buClr>
                <a:srgbClr val="899495"/>
              </a:buClr>
              <a:buSzPts val="2000"/>
              <a:buFont typeface="Arial"/>
              <a:buNone/>
              <a:defRPr sz="2000" b="0" i="0" u="none" strike="noStrike" cap="none">
                <a:solidFill>
                  <a:srgbClr val="899495"/>
                </a:solidFill>
                <a:latin typeface="Arial"/>
                <a:ea typeface="Arial"/>
                <a:cs typeface="Arial"/>
                <a:sym typeface="Arial"/>
              </a:defRPr>
            </a:lvl2pPr>
            <a:lvl3pPr marR="0" lvl="2" algn="ctr" rtl="0">
              <a:lnSpc>
                <a:spcPct val="90000"/>
              </a:lnSpc>
              <a:spcBef>
                <a:spcPts val="600"/>
              </a:spcBef>
              <a:spcAft>
                <a:spcPts val="0"/>
              </a:spcAft>
              <a:buClr>
                <a:srgbClr val="899495"/>
              </a:buClr>
              <a:buSzPts val="1800"/>
              <a:buFont typeface="Arial"/>
              <a:buNone/>
              <a:defRPr sz="1800" b="0" i="0" u="none" strike="noStrike" cap="none">
                <a:solidFill>
                  <a:srgbClr val="899495"/>
                </a:solidFill>
                <a:latin typeface="Arial"/>
                <a:ea typeface="Arial"/>
                <a:cs typeface="Arial"/>
                <a:sym typeface="Arial"/>
              </a:defRPr>
            </a:lvl3pPr>
            <a:lvl4pPr marR="0" lvl="3" algn="ctr" rtl="0">
              <a:lnSpc>
                <a:spcPct val="90000"/>
              </a:lnSpc>
              <a:spcBef>
                <a:spcPts val="600"/>
              </a:spcBef>
              <a:spcAft>
                <a:spcPts val="0"/>
              </a:spcAft>
              <a:buClr>
                <a:srgbClr val="899495"/>
              </a:buClr>
              <a:buSzPts val="1600"/>
              <a:buFont typeface="Arial"/>
              <a:buNone/>
              <a:defRPr sz="1600" b="0" i="0" u="none" strike="noStrike" cap="none">
                <a:solidFill>
                  <a:srgbClr val="899495"/>
                </a:solidFill>
                <a:latin typeface="Arial"/>
                <a:ea typeface="Arial"/>
                <a:cs typeface="Arial"/>
                <a:sym typeface="Arial"/>
              </a:defRPr>
            </a:lvl4pPr>
            <a:lvl5pPr marR="0" lvl="4" algn="ctr" rtl="0">
              <a:lnSpc>
                <a:spcPct val="90000"/>
              </a:lnSpc>
              <a:spcBef>
                <a:spcPts val="600"/>
              </a:spcBef>
              <a:spcAft>
                <a:spcPts val="0"/>
              </a:spcAft>
              <a:buClr>
                <a:srgbClr val="899495"/>
              </a:buClr>
              <a:buSzPts val="1600"/>
              <a:buFont typeface="Arial"/>
              <a:buNone/>
              <a:defRPr sz="1600" b="0" i="0" u="none" strike="noStrike" cap="none">
                <a:solidFill>
                  <a:srgbClr val="899495"/>
                </a:solidFill>
                <a:latin typeface="Arial"/>
                <a:ea typeface="Arial"/>
                <a:cs typeface="Arial"/>
                <a:sym typeface="Arial"/>
              </a:defRPr>
            </a:lvl5pPr>
            <a:lvl6pPr marR="0" lvl="5" algn="ctr" rtl="0">
              <a:spcBef>
                <a:spcPts val="600"/>
              </a:spcBef>
              <a:spcAft>
                <a:spcPts val="0"/>
              </a:spcAft>
              <a:buClr>
                <a:srgbClr val="899495"/>
              </a:buClr>
              <a:buSzPts val="1600"/>
              <a:buFont typeface="Arial"/>
              <a:buNone/>
              <a:defRPr sz="1600" b="0" i="0" u="none" strike="noStrike" cap="none">
                <a:solidFill>
                  <a:srgbClr val="899495"/>
                </a:solidFill>
                <a:latin typeface="Arial"/>
                <a:ea typeface="Arial"/>
                <a:cs typeface="Arial"/>
                <a:sym typeface="Arial"/>
              </a:defRPr>
            </a:lvl6pPr>
            <a:lvl7pPr marR="0" lvl="6" algn="ctr" rtl="0">
              <a:spcBef>
                <a:spcPts val="600"/>
              </a:spcBef>
              <a:spcAft>
                <a:spcPts val="0"/>
              </a:spcAft>
              <a:buClr>
                <a:srgbClr val="899495"/>
              </a:buClr>
              <a:buSzPts val="1600"/>
              <a:buFont typeface="Arial"/>
              <a:buNone/>
              <a:defRPr sz="1600" b="0" i="0" u="none" strike="noStrike" cap="none">
                <a:solidFill>
                  <a:srgbClr val="899495"/>
                </a:solidFill>
                <a:latin typeface="Arial"/>
                <a:ea typeface="Arial"/>
                <a:cs typeface="Arial"/>
                <a:sym typeface="Arial"/>
              </a:defRPr>
            </a:lvl7pPr>
            <a:lvl8pPr marR="0" lvl="7" algn="ctr" rtl="0">
              <a:spcBef>
                <a:spcPts val="600"/>
              </a:spcBef>
              <a:spcAft>
                <a:spcPts val="0"/>
              </a:spcAft>
              <a:buClr>
                <a:srgbClr val="899495"/>
              </a:buClr>
              <a:buSzPts val="1600"/>
              <a:buFont typeface="Arial"/>
              <a:buNone/>
              <a:defRPr sz="1600" b="0" i="0" u="none" strike="noStrike" cap="none">
                <a:solidFill>
                  <a:srgbClr val="899495"/>
                </a:solidFill>
                <a:latin typeface="Arial"/>
                <a:ea typeface="Arial"/>
                <a:cs typeface="Arial"/>
                <a:sym typeface="Arial"/>
              </a:defRPr>
            </a:lvl8pPr>
            <a:lvl9pPr marR="0" lvl="8" algn="ctr" rtl="0">
              <a:spcBef>
                <a:spcPts val="600"/>
              </a:spcBef>
              <a:spcAft>
                <a:spcPts val="0"/>
              </a:spcAft>
              <a:buClr>
                <a:srgbClr val="899495"/>
              </a:buClr>
              <a:buSzPts val="1600"/>
              <a:buFont typeface="Arial"/>
              <a:buNone/>
              <a:defRPr sz="1600" b="0" i="0" u="none" strike="noStrike" cap="none">
                <a:solidFill>
                  <a:srgbClr val="899495"/>
                </a:solidFill>
                <a:latin typeface="Arial"/>
                <a:ea typeface="Arial"/>
                <a:cs typeface="Arial"/>
                <a:sym typeface="Arial"/>
              </a:defRPr>
            </a:lvl9pPr>
          </a:lstStyle>
          <a:p>
            <a:endParaRPr/>
          </a:p>
        </p:txBody>
      </p:sp>
      <p:sp>
        <p:nvSpPr>
          <p:cNvPr id="19" name="Google Shape;19;p2"/>
          <p:cNvSpPr txBox="1">
            <a:spLocks noGrp="1"/>
          </p:cNvSpPr>
          <p:nvPr>
            <p:ph type="dt" idx="10"/>
          </p:nvPr>
        </p:nvSpPr>
        <p:spPr>
          <a:xfrm>
            <a:off x="1271781" y="6356351"/>
            <a:ext cx="2844059"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900" b="0" i="0" u="none" strike="noStrike" cap="none">
                <a:solidFill>
                  <a:srgbClr val="1D686F"/>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0" name="Google Shape;20;p2"/>
          <p:cNvSpPr txBox="1">
            <a:spLocks noGrp="1"/>
          </p:cNvSpPr>
          <p:nvPr>
            <p:ph type="ftr" idx="11"/>
          </p:nvPr>
        </p:nvSpPr>
        <p:spPr>
          <a:xfrm>
            <a:off x="4164515" y="6356351"/>
            <a:ext cx="3859795"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900" b="0" i="0" u="none" strike="noStrike" cap="none">
                <a:solidFill>
                  <a:srgbClr val="1D686F"/>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1" name="Google Shape;21;p2"/>
          <p:cNvSpPr txBox="1">
            <a:spLocks noGrp="1"/>
          </p:cNvSpPr>
          <p:nvPr>
            <p:ph type="sldNum" idx="12"/>
          </p:nvPr>
        </p:nvSpPr>
        <p:spPr>
          <a:xfrm>
            <a:off x="8051225" y="6356351"/>
            <a:ext cx="284405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1D686F"/>
                </a:solidFill>
                <a:latin typeface="Arial"/>
                <a:ea typeface="Arial"/>
                <a:cs typeface="Arial"/>
                <a:sym typeface="Arial"/>
              </a:defRPr>
            </a:lvl1pPr>
            <a:lvl2pPr marL="0" marR="0" lvl="1" indent="0" algn="r" rtl="0">
              <a:spcBef>
                <a:spcPts val="0"/>
              </a:spcBef>
              <a:buNone/>
              <a:defRPr sz="900" b="0" i="0" u="none" strike="noStrike" cap="none">
                <a:solidFill>
                  <a:srgbClr val="1D686F"/>
                </a:solidFill>
                <a:latin typeface="Arial"/>
                <a:ea typeface="Arial"/>
                <a:cs typeface="Arial"/>
                <a:sym typeface="Arial"/>
              </a:defRPr>
            </a:lvl2pPr>
            <a:lvl3pPr marL="0" marR="0" lvl="2" indent="0" algn="r" rtl="0">
              <a:spcBef>
                <a:spcPts val="0"/>
              </a:spcBef>
              <a:buNone/>
              <a:defRPr sz="900" b="0" i="0" u="none" strike="noStrike" cap="none">
                <a:solidFill>
                  <a:srgbClr val="1D686F"/>
                </a:solidFill>
                <a:latin typeface="Arial"/>
                <a:ea typeface="Arial"/>
                <a:cs typeface="Arial"/>
                <a:sym typeface="Arial"/>
              </a:defRPr>
            </a:lvl3pPr>
            <a:lvl4pPr marL="0" marR="0" lvl="3" indent="0" algn="r" rtl="0">
              <a:spcBef>
                <a:spcPts val="0"/>
              </a:spcBef>
              <a:buNone/>
              <a:defRPr sz="900" b="0" i="0" u="none" strike="noStrike" cap="none">
                <a:solidFill>
                  <a:srgbClr val="1D686F"/>
                </a:solidFill>
                <a:latin typeface="Arial"/>
                <a:ea typeface="Arial"/>
                <a:cs typeface="Arial"/>
                <a:sym typeface="Arial"/>
              </a:defRPr>
            </a:lvl4pPr>
            <a:lvl5pPr marL="0" marR="0" lvl="4" indent="0" algn="r" rtl="0">
              <a:spcBef>
                <a:spcPts val="0"/>
              </a:spcBef>
              <a:buNone/>
              <a:defRPr sz="900" b="0" i="0" u="none" strike="noStrike" cap="none">
                <a:solidFill>
                  <a:srgbClr val="1D686F"/>
                </a:solidFill>
                <a:latin typeface="Arial"/>
                <a:ea typeface="Arial"/>
                <a:cs typeface="Arial"/>
                <a:sym typeface="Arial"/>
              </a:defRPr>
            </a:lvl5pPr>
            <a:lvl6pPr marL="0" marR="0" lvl="5" indent="0" algn="r" rtl="0">
              <a:spcBef>
                <a:spcPts val="0"/>
              </a:spcBef>
              <a:buNone/>
              <a:defRPr sz="900" b="0" i="0" u="none" strike="noStrike" cap="none">
                <a:solidFill>
                  <a:srgbClr val="1D686F"/>
                </a:solidFill>
                <a:latin typeface="Arial"/>
                <a:ea typeface="Arial"/>
                <a:cs typeface="Arial"/>
                <a:sym typeface="Arial"/>
              </a:defRPr>
            </a:lvl6pPr>
            <a:lvl7pPr marL="0" marR="0" lvl="6" indent="0" algn="r" rtl="0">
              <a:spcBef>
                <a:spcPts val="0"/>
              </a:spcBef>
              <a:buNone/>
              <a:defRPr sz="900" b="0" i="0" u="none" strike="noStrike" cap="none">
                <a:solidFill>
                  <a:srgbClr val="1D686F"/>
                </a:solidFill>
                <a:latin typeface="Arial"/>
                <a:ea typeface="Arial"/>
                <a:cs typeface="Arial"/>
                <a:sym typeface="Arial"/>
              </a:defRPr>
            </a:lvl7pPr>
            <a:lvl8pPr marL="0" marR="0" lvl="7" indent="0" algn="r" rtl="0">
              <a:spcBef>
                <a:spcPts val="0"/>
              </a:spcBef>
              <a:buNone/>
              <a:defRPr sz="900" b="0" i="0" u="none" strike="noStrike" cap="none">
                <a:solidFill>
                  <a:srgbClr val="1D686F"/>
                </a:solidFill>
                <a:latin typeface="Arial"/>
                <a:ea typeface="Arial"/>
                <a:cs typeface="Arial"/>
                <a:sym typeface="Arial"/>
              </a:defRPr>
            </a:lvl8pPr>
            <a:lvl9pPr marL="0" marR="0" lvl="8" indent="0" algn="r" rtl="0">
              <a:spcBef>
                <a:spcPts val="0"/>
              </a:spcBef>
              <a:buNone/>
              <a:defRPr sz="900" b="0" i="0" u="none" strike="noStrike" cap="none">
                <a:solidFill>
                  <a:srgbClr val="1D686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3839">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0"/>
        <p:cNvGrpSpPr/>
        <p:nvPr/>
      </p:nvGrpSpPr>
      <p:grpSpPr>
        <a:xfrm>
          <a:off x="0" y="0"/>
          <a:ext cx="0" cy="0"/>
          <a:chOff x="0" y="0"/>
          <a:chExt cx="0" cy="0"/>
        </a:xfrm>
      </p:grpSpPr>
      <p:sp>
        <p:nvSpPr>
          <p:cNvPr id="71" name="Google Shape;71;p11"/>
          <p:cNvSpPr txBox="1">
            <a:spLocks noGrp="1"/>
          </p:cNvSpPr>
          <p:nvPr>
            <p:ph type="title"/>
          </p:nvPr>
        </p:nvSpPr>
        <p:spPr>
          <a:xfrm>
            <a:off x="1293813" y="381000"/>
            <a:ext cx="9601200" cy="1143000"/>
          </a:xfrm>
          <a:prstGeom prst="rect">
            <a:avLst/>
          </a:prstGeom>
          <a:noFill/>
          <a:ln>
            <a:noFill/>
          </a:ln>
        </p:spPr>
        <p:txBody>
          <a:bodyPr spcFirstLastPara="1" wrap="square" lIns="91425" tIns="45700" rIns="91425" bIns="45700" anchor="b" anchorCtr="0"/>
          <a:lstStyle>
            <a:lvl1pPr marR="0" lvl="0" algn="l" rtl="0">
              <a:lnSpc>
                <a:spcPct val="9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2" name="Google Shape;72;p11"/>
          <p:cNvSpPr txBox="1">
            <a:spLocks noGrp="1"/>
          </p:cNvSpPr>
          <p:nvPr>
            <p:ph type="body" idx="1"/>
          </p:nvPr>
        </p:nvSpPr>
        <p:spPr>
          <a:xfrm rot="5400000">
            <a:off x="3846513" y="-876300"/>
            <a:ext cx="4495800" cy="9601200"/>
          </a:xfrm>
          <a:prstGeom prst="rect">
            <a:avLst/>
          </a:prstGeom>
          <a:noFill/>
          <a:ln>
            <a:noFill/>
          </a:ln>
        </p:spPr>
        <p:txBody>
          <a:bodyPr spcFirstLastPara="1" wrap="square" lIns="91425" tIns="45700" rIns="91425" bIns="45700" anchor="t" anchorCtr="0"/>
          <a:lstStyle>
            <a:lvl1pPr marL="457200" marR="0" lvl="0" indent="-381000" algn="l" rtl="0">
              <a:lnSpc>
                <a:spcPct val="90000"/>
              </a:lnSpc>
              <a:spcBef>
                <a:spcPts val="16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55600" algn="l" rtl="0">
              <a:lnSpc>
                <a:spcPct val="90000"/>
              </a:lnSpc>
              <a:spcBef>
                <a:spcPts val="6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2pPr>
            <a:lvl3pPr marL="1371600" marR="0" lvl="2" indent="-342900" algn="l" rtl="0">
              <a:lnSpc>
                <a:spcPct val="90000"/>
              </a:lnSpc>
              <a:spcBef>
                <a:spcPts val="6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30200" algn="l" rtl="0">
              <a:lnSpc>
                <a:spcPct val="9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9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73" name="Google Shape;73;p11"/>
          <p:cNvSpPr txBox="1">
            <a:spLocks noGrp="1"/>
          </p:cNvSpPr>
          <p:nvPr>
            <p:ph type="dt" idx="10"/>
          </p:nvPr>
        </p:nvSpPr>
        <p:spPr>
          <a:xfrm>
            <a:off x="1271781" y="6356351"/>
            <a:ext cx="2844059"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900" b="0" i="0" u="none" strike="noStrike" cap="none">
                <a:solidFill>
                  <a:srgbClr val="1D686F"/>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74" name="Google Shape;74;p11"/>
          <p:cNvSpPr txBox="1">
            <a:spLocks noGrp="1"/>
          </p:cNvSpPr>
          <p:nvPr>
            <p:ph type="ftr" idx="11"/>
          </p:nvPr>
        </p:nvSpPr>
        <p:spPr>
          <a:xfrm>
            <a:off x="4164515" y="6356351"/>
            <a:ext cx="3859795"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900" b="0" i="0" u="none" strike="noStrike" cap="none">
                <a:solidFill>
                  <a:srgbClr val="1D686F"/>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75" name="Google Shape;75;p11"/>
          <p:cNvSpPr txBox="1">
            <a:spLocks noGrp="1"/>
          </p:cNvSpPr>
          <p:nvPr>
            <p:ph type="sldNum" idx="12"/>
          </p:nvPr>
        </p:nvSpPr>
        <p:spPr>
          <a:xfrm>
            <a:off x="8051225" y="6356351"/>
            <a:ext cx="284405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1D686F"/>
                </a:solidFill>
                <a:latin typeface="Arial"/>
                <a:ea typeface="Arial"/>
                <a:cs typeface="Arial"/>
                <a:sym typeface="Arial"/>
              </a:defRPr>
            </a:lvl1pPr>
            <a:lvl2pPr marL="0" marR="0" lvl="1" indent="0" algn="r" rtl="0">
              <a:spcBef>
                <a:spcPts val="0"/>
              </a:spcBef>
              <a:buNone/>
              <a:defRPr sz="900" b="0" i="0" u="none" strike="noStrike" cap="none">
                <a:solidFill>
                  <a:srgbClr val="1D686F"/>
                </a:solidFill>
                <a:latin typeface="Arial"/>
                <a:ea typeface="Arial"/>
                <a:cs typeface="Arial"/>
                <a:sym typeface="Arial"/>
              </a:defRPr>
            </a:lvl2pPr>
            <a:lvl3pPr marL="0" marR="0" lvl="2" indent="0" algn="r" rtl="0">
              <a:spcBef>
                <a:spcPts val="0"/>
              </a:spcBef>
              <a:buNone/>
              <a:defRPr sz="900" b="0" i="0" u="none" strike="noStrike" cap="none">
                <a:solidFill>
                  <a:srgbClr val="1D686F"/>
                </a:solidFill>
                <a:latin typeface="Arial"/>
                <a:ea typeface="Arial"/>
                <a:cs typeface="Arial"/>
                <a:sym typeface="Arial"/>
              </a:defRPr>
            </a:lvl3pPr>
            <a:lvl4pPr marL="0" marR="0" lvl="3" indent="0" algn="r" rtl="0">
              <a:spcBef>
                <a:spcPts val="0"/>
              </a:spcBef>
              <a:buNone/>
              <a:defRPr sz="900" b="0" i="0" u="none" strike="noStrike" cap="none">
                <a:solidFill>
                  <a:srgbClr val="1D686F"/>
                </a:solidFill>
                <a:latin typeface="Arial"/>
                <a:ea typeface="Arial"/>
                <a:cs typeface="Arial"/>
                <a:sym typeface="Arial"/>
              </a:defRPr>
            </a:lvl4pPr>
            <a:lvl5pPr marL="0" marR="0" lvl="4" indent="0" algn="r" rtl="0">
              <a:spcBef>
                <a:spcPts val="0"/>
              </a:spcBef>
              <a:buNone/>
              <a:defRPr sz="900" b="0" i="0" u="none" strike="noStrike" cap="none">
                <a:solidFill>
                  <a:srgbClr val="1D686F"/>
                </a:solidFill>
                <a:latin typeface="Arial"/>
                <a:ea typeface="Arial"/>
                <a:cs typeface="Arial"/>
                <a:sym typeface="Arial"/>
              </a:defRPr>
            </a:lvl5pPr>
            <a:lvl6pPr marL="0" marR="0" lvl="5" indent="0" algn="r" rtl="0">
              <a:spcBef>
                <a:spcPts val="0"/>
              </a:spcBef>
              <a:buNone/>
              <a:defRPr sz="900" b="0" i="0" u="none" strike="noStrike" cap="none">
                <a:solidFill>
                  <a:srgbClr val="1D686F"/>
                </a:solidFill>
                <a:latin typeface="Arial"/>
                <a:ea typeface="Arial"/>
                <a:cs typeface="Arial"/>
                <a:sym typeface="Arial"/>
              </a:defRPr>
            </a:lvl6pPr>
            <a:lvl7pPr marL="0" marR="0" lvl="6" indent="0" algn="r" rtl="0">
              <a:spcBef>
                <a:spcPts val="0"/>
              </a:spcBef>
              <a:buNone/>
              <a:defRPr sz="900" b="0" i="0" u="none" strike="noStrike" cap="none">
                <a:solidFill>
                  <a:srgbClr val="1D686F"/>
                </a:solidFill>
                <a:latin typeface="Arial"/>
                <a:ea typeface="Arial"/>
                <a:cs typeface="Arial"/>
                <a:sym typeface="Arial"/>
              </a:defRPr>
            </a:lvl7pPr>
            <a:lvl8pPr marL="0" marR="0" lvl="7" indent="0" algn="r" rtl="0">
              <a:spcBef>
                <a:spcPts val="0"/>
              </a:spcBef>
              <a:buNone/>
              <a:defRPr sz="900" b="0" i="0" u="none" strike="noStrike" cap="none">
                <a:solidFill>
                  <a:srgbClr val="1D686F"/>
                </a:solidFill>
                <a:latin typeface="Arial"/>
                <a:ea typeface="Arial"/>
                <a:cs typeface="Arial"/>
                <a:sym typeface="Arial"/>
              </a:defRPr>
            </a:lvl8pPr>
            <a:lvl9pPr marL="0" marR="0" lvl="8" indent="0" algn="r" rtl="0">
              <a:spcBef>
                <a:spcPts val="0"/>
              </a:spcBef>
              <a:buNone/>
              <a:defRPr sz="900" b="0" i="0" u="none" strike="noStrike" cap="none">
                <a:solidFill>
                  <a:srgbClr val="1D686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6"/>
        <p:cNvGrpSpPr/>
        <p:nvPr/>
      </p:nvGrpSpPr>
      <p:grpSpPr>
        <a:xfrm>
          <a:off x="0" y="0"/>
          <a:ext cx="0" cy="0"/>
          <a:chOff x="0" y="0"/>
          <a:chExt cx="0" cy="0"/>
        </a:xfrm>
      </p:grpSpPr>
      <p:sp>
        <p:nvSpPr>
          <p:cNvPr id="77" name="Google Shape;77;p12"/>
          <p:cNvSpPr txBox="1">
            <a:spLocks noGrp="1"/>
          </p:cNvSpPr>
          <p:nvPr>
            <p:ph type="title"/>
          </p:nvPr>
        </p:nvSpPr>
        <p:spPr>
          <a:xfrm rot="5400000">
            <a:off x="7808913" y="2324101"/>
            <a:ext cx="5791200" cy="1904998"/>
          </a:xfrm>
          <a:prstGeom prst="rect">
            <a:avLst/>
          </a:prstGeom>
          <a:noFill/>
          <a:ln>
            <a:noFill/>
          </a:ln>
        </p:spPr>
        <p:txBody>
          <a:bodyPr spcFirstLastPara="1" wrap="square" lIns="91425" tIns="45700" rIns="91425" bIns="45700" anchor="b" anchorCtr="0"/>
          <a:lstStyle>
            <a:lvl1pPr marR="0" lvl="0" algn="l" rtl="0">
              <a:lnSpc>
                <a:spcPct val="9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8" name="Google Shape;78;p12"/>
          <p:cNvSpPr txBox="1">
            <a:spLocks noGrp="1"/>
          </p:cNvSpPr>
          <p:nvPr>
            <p:ph type="body" idx="1"/>
          </p:nvPr>
        </p:nvSpPr>
        <p:spPr>
          <a:xfrm rot="5400000">
            <a:off x="2551114" y="-876300"/>
            <a:ext cx="5791200" cy="8305800"/>
          </a:xfrm>
          <a:prstGeom prst="rect">
            <a:avLst/>
          </a:prstGeom>
          <a:noFill/>
          <a:ln>
            <a:noFill/>
          </a:ln>
        </p:spPr>
        <p:txBody>
          <a:bodyPr spcFirstLastPara="1" wrap="square" lIns="91425" tIns="45700" rIns="91425" bIns="45700" anchor="t" anchorCtr="0"/>
          <a:lstStyle>
            <a:lvl1pPr marL="457200" marR="0" lvl="0" indent="-381000" algn="l" rtl="0">
              <a:lnSpc>
                <a:spcPct val="90000"/>
              </a:lnSpc>
              <a:spcBef>
                <a:spcPts val="16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55600" algn="l" rtl="0">
              <a:lnSpc>
                <a:spcPct val="90000"/>
              </a:lnSpc>
              <a:spcBef>
                <a:spcPts val="6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2pPr>
            <a:lvl3pPr marL="1371600" marR="0" lvl="2" indent="-342900" algn="l" rtl="0">
              <a:lnSpc>
                <a:spcPct val="90000"/>
              </a:lnSpc>
              <a:spcBef>
                <a:spcPts val="6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30200" algn="l" rtl="0">
              <a:lnSpc>
                <a:spcPct val="9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9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79" name="Google Shape;79;p12"/>
          <p:cNvSpPr txBox="1">
            <a:spLocks noGrp="1"/>
          </p:cNvSpPr>
          <p:nvPr>
            <p:ph type="dt" idx="10"/>
          </p:nvPr>
        </p:nvSpPr>
        <p:spPr>
          <a:xfrm>
            <a:off x="1271781" y="6356351"/>
            <a:ext cx="2844059"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900" b="0" i="0" u="none" strike="noStrike" cap="none">
                <a:solidFill>
                  <a:srgbClr val="1D686F"/>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0" name="Google Shape;80;p12"/>
          <p:cNvSpPr txBox="1">
            <a:spLocks noGrp="1"/>
          </p:cNvSpPr>
          <p:nvPr>
            <p:ph type="ftr" idx="11"/>
          </p:nvPr>
        </p:nvSpPr>
        <p:spPr>
          <a:xfrm>
            <a:off x="4164515" y="6356351"/>
            <a:ext cx="3859795"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900" b="0" i="0" u="none" strike="noStrike" cap="none">
                <a:solidFill>
                  <a:srgbClr val="1D686F"/>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1" name="Google Shape;81;p12"/>
          <p:cNvSpPr txBox="1">
            <a:spLocks noGrp="1"/>
          </p:cNvSpPr>
          <p:nvPr>
            <p:ph type="sldNum" idx="12"/>
          </p:nvPr>
        </p:nvSpPr>
        <p:spPr>
          <a:xfrm>
            <a:off x="8051225" y="6356351"/>
            <a:ext cx="284405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1D686F"/>
                </a:solidFill>
                <a:latin typeface="Arial"/>
                <a:ea typeface="Arial"/>
                <a:cs typeface="Arial"/>
                <a:sym typeface="Arial"/>
              </a:defRPr>
            </a:lvl1pPr>
            <a:lvl2pPr marL="0" marR="0" lvl="1" indent="0" algn="r" rtl="0">
              <a:spcBef>
                <a:spcPts val="0"/>
              </a:spcBef>
              <a:buNone/>
              <a:defRPr sz="900" b="0" i="0" u="none" strike="noStrike" cap="none">
                <a:solidFill>
                  <a:srgbClr val="1D686F"/>
                </a:solidFill>
                <a:latin typeface="Arial"/>
                <a:ea typeface="Arial"/>
                <a:cs typeface="Arial"/>
                <a:sym typeface="Arial"/>
              </a:defRPr>
            </a:lvl2pPr>
            <a:lvl3pPr marL="0" marR="0" lvl="2" indent="0" algn="r" rtl="0">
              <a:spcBef>
                <a:spcPts val="0"/>
              </a:spcBef>
              <a:buNone/>
              <a:defRPr sz="900" b="0" i="0" u="none" strike="noStrike" cap="none">
                <a:solidFill>
                  <a:srgbClr val="1D686F"/>
                </a:solidFill>
                <a:latin typeface="Arial"/>
                <a:ea typeface="Arial"/>
                <a:cs typeface="Arial"/>
                <a:sym typeface="Arial"/>
              </a:defRPr>
            </a:lvl3pPr>
            <a:lvl4pPr marL="0" marR="0" lvl="3" indent="0" algn="r" rtl="0">
              <a:spcBef>
                <a:spcPts val="0"/>
              </a:spcBef>
              <a:buNone/>
              <a:defRPr sz="900" b="0" i="0" u="none" strike="noStrike" cap="none">
                <a:solidFill>
                  <a:srgbClr val="1D686F"/>
                </a:solidFill>
                <a:latin typeface="Arial"/>
                <a:ea typeface="Arial"/>
                <a:cs typeface="Arial"/>
                <a:sym typeface="Arial"/>
              </a:defRPr>
            </a:lvl4pPr>
            <a:lvl5pPr marL="0" marR="0" lvl="4" indent="0" algn="r" rtl="0">
              <a:spcBef>
                <a:spcPts val="0"/>
              </a:spcBef>
              <a:buNone/>
              <a:defRPr sz="900" b="0" i="0" u="none" strike="noStrike" cap="none">
                <a:solidFill>
                  <a:srgbClr val="1D686F"/>
                </a:solidFill>
                <a:latin typeface="Arial"/>
                <a:ea typeface="Arial"/>
                <a:cs typeface="Arial"/>
                <a:sym typeface="Arial"/>
              </a:defRPr>
            </a:lvl5pPr>
            <a:lvl6pPr marL="0" marR="0" lvl="5" indent="0" algn="r" rtl="0">
              <a:spcBef>
                <a:spcPts val="0"/>
              </a:spcBef>
              <a:buNone/>
              <a:defRPr sz="900" b="0" i="0" u="none" strike="noStrike" cap="none">
                <a:solidFill>
                  <a:srgbClr val="1D686F"/>
                </a:solidFill>
                <a:latin typeface="Arial"/>
                <a:ea typeface="Arial"/>
                <a:cs typeface="Arial"/>
                <a:sym typeface="Arial"/>
              </a:defRPr>
            </a:lvl6pPr>
            <a:lvl7pPr marL="0" marR="0" lvl="6" indent="0" algn="r" rtl="0">
              <a:spcBef>
                <a:spcPts val="0"/>
              </a:spcBef>
              <a:buNone/>
              <a:defRPr sz="900" b="0" i="0" u="none" strike="noStrike" cap="none">
                <a:solidFill>
                  <a:srgbClr val="1D686F"/>
                </a:solidFill>
                <a:latin typeface="Arial"/>
                <a:ea typeface="Arial"/>
                <a:cs typeface="Arial"/>
                <a:sym typeface="Arial"/>
              </a:defRPr>
            </a:lvl7pPr>
            <a:lvl8pPr marL="0" marR="0" lvl="7" indent="0" algn="r" rtl="0">
              <a:spcBef>
                <a:spcPts val="0"/>
              </a:spcBef>
              <a:buNone/>
              <a:defRPr sz="900" b="0" i="0" u="none" strike="noStrike" cap="none">
                <a:solidFill>
                  <a:srgbClr val="1D686F"/>
                </a:solidFill>
                <a:latin typeface="Arial"/>
                <a:ea typeface="Arial"/>
                <a:cs typeface="Arial"/>
                <a:sym typeface="Arial"/>
              </a:defRPr>
            </a:lvl8pPr>
            <a:lvl9pPr marL="0" marR="0" lvl="8" indent="0" algn="r" rtl="0">
              <a:spcBef>
                <a:spcPts val="0"/>
              </a:spcBef>
              <a:buNone/>
              <a:defRPr sz="900" b="0" i="0" u="none" strike="noStrike" cap="none">
                <a:solidFill>
                  <a:srgbClr val="1D686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2"/>
        <p:cNvGrpSpPr/>
        <p:nvPr/>
      </p:nvGrpSpPr>
      <p:grpSpPr>
        <a:xfrm>
          <a:off x="0" y="0"/>
          <a:ext cx="0" cy="0"/>
          <a:chOff x="0" y="0"/>
          <a:chExt cx="0" cy="0"/>
        </a:xfrm>
      </p:grpSpPr>
      <p:sp>
        <p:nvSpPr>
          <p:cNvPr id="23" name="Google Shape;23;p3"/>
          <p:cNvSpPr txBox="1">
            <a:spLocks noGrp="1"/>
          </p:cNvSpPr>
          <p:nvPr>
            <p:ph type="title"/>
          </p:nvPr>
        </p:nvSpPr>
        <p:spPr>
          <a:xfrm>
            <a:off x="1293813" y="381000"/>
            <a:ext cx="9601200" cy="1143000"/>
          </a:xfrm>
          <a:prstGeom prst="rect">
            <a:avLst/>
          </a:prstGeom>
          <a:noFill/>
          <a:ln>
            <a:noFill/>
          </a:ln>
        </p:spPr>
        <p:txBody>
          <a:bodyPr spcFirstLastPara="1" wrap="square" lIns="91425" tIns="45700" rIns="91425" bIns="45700" anchor="b" anchorCtr="0"/>
          <a:lstStyle>
            <a:lvl1pPr marR="0" lvl="0" algn="l" rtl="0">
              <a:lnSpc>
                <a:spcPct val="9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4" name="Google Shape;24;p3"/>
          <p:cNvSpPr txBox="1">
            <a:spLocks noGrp="1"/>
          </p:cNvSpPr>
          <p:nvPr>
            <p:ph type="body" idx="1"/>
          </p:nvPr>
        </p:nvSpPr>
        <p:spPr>
          <a:xfrm>
            <a:off x="1293813" y="1676400"/>
            <a:ext cx="9601200" cy="4495800"/>
          </a:xfrm>
          <a:prstGeom prst="rect">
            <a:avLst/>
          </a:prstGeom>
          <a:noFill/>
          <a:ln>
            <a:noFill/>
          </a:ln>
        </p:spPr>
        <p:txBody>
          <a:bodyPr spcFirstLastPara="1" wrap="square" lIns="91425" tIns="45700" rIns="91425" bIns="45700" anchor="t" anchorCtr="0"/>
          <a:lstStyle>
            <a:lvl1pPr marL="457200" marR="0" lvl="0" indent="-381000" algn="l" rtl="0">
              <a:lnSpc>
                <a:spcPct val="90000"/>
              </a:lnSpc>
              <a:spcBef>
                <a:spcPts val="16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55600" algn="l" rtl="0">
              <a:lnSpc>
                <a:spcPct val="90000"/>
              </a:lnSpc>
              <a:spcBef>
                <a:spcPts val="6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2pPr>
            <a:lvl3pPr marL="1371600" marR="0" lvl="2" indent="-342900" algn="l" rtl="0">
              <a:lnSpc>
                <a:spcPct val="90000"/>
              </a:lnSpc>
              <a:spcBef>
                <a:spcPts val="6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30200" algn="l" rtl="0">
              <a:lnSpc>
                <a:spcPct val="9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9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25" name="Google Shape;25;p3"/>
          <p:cNvSpPr txBox="1">
            <a:spLocks noGrp="1"/>
          </p:cNvSpPr>
          <p:nvPr>
            <p:ph type="dt" idx="10"/>
          </p:nvPr>
        </p:nvSpPr>
        <p:spPr>
          <a:xfrm>
            <a:off x="1271781" y="6356351"/>
            <a:ext cx="2844059"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900" b="0" i="0" u="none" strike="noStrike" cap="none">
                <a:solidFill>
                  <a:srgbClr val="1D686F"/>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6" name="Google Shape;26;p3"/>
          <p:cNvSpPr txBox="1">
            <a:spLocks noGrp="1"/>
          </p:cNvSpPr>
          <p:nvPr>
            <p:ph type="ftr" idx="11"/>
          </p:nvPr>
        </p:nvSpPr>
        <p:spPr>
          <a:xfrm>
            <a:off x="4164515" y="6356351"/>
            <a:ext cx="3859795"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900" b="0" i="0" u="none" strike="noStrike" cap="none">
                <a:solidFill>
                  <a:srgbClr val="1D686F"/>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7" name="Google Shape;27;p3"/>
          <p:cNvSpPr txBox="1">
            <a:spLocks noGrp="1"/>
          </p:cNvSpPr>
          <p:nvPr>
            <p:ph type="sldNum" idx="12"/>
          </p:nvPr>
        </p:nvSpPr>
        <p:spPr>
          <a:xfrm>
            <a:off x="8051225" y="6356351"/>
            <a:ext cx="284405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1D686F"/>
                </a:solidFill>
                <a:latin typeface="Arial"/>
                <a:ea typeface="Arial"/>
                <a:cs typeface="Arial"/>
                <a:sym typeface="Arial"/>
              </a:defRPr>
            </a:lvl1pPr>
            <a:lvl2pPr marL="0" marR="0" lvl="1" indent="0" algn="r" rtl="0">
              <a:spcBef>
                <a:spcPts val="0"/>
              </a:spcBef>
              <a:buNone/>
              <a:defRPr sz="900" b="0" i="0" u="none" strike="noStrike" cap="none">
                <a:solidFill>
                  <a:srgbClr val="1D686F"/>
                </a:solidFill>
                <a:latin typeface="Arial"/>
                <a:ea typeface="Arial"/>
                <a:cs typeface="Arial"/>
                <a:sym typeface="Arial"/>
              </a:defRPr>
            </a:lvl2pPr>
            <a:lvl3pPr marL="0" marR="0" lvl="2" indent="0" algn="r" rtl="0">
              <a:spcBef>
                <a:spcPts val="0"/>
              </a:spcBef>
              <a:buNone/>
              <a:defRPr sz="900" b="0" i="0" u="none" strike="noStrike" cap="none">
                <a:solidFill>
                  <a:srgbClr val="1D686F"/>
                </a:solidFill>
                <a:latin typeface="Arial"/>
                <a:ea typeface="Arial"/>
                <a:cs typeface="Arial"/>
                <a:sym typeface="Arial"/>
              </a:defRPr>
            </a:lvl3pPr>
            <a:lvl4pPr marL="0" marR="0" lvl="3" indent="0" algn="r" rtl="0">
              <a:spcBef>
                <a:spcPts val="0"/>
              </a:spcBef>
              <a:buNone/>
              <a:defRPr sz="900" b="0" i="0" u="none" strike="noStrike" cap="none">
                <a:solidFill>
                  <a:srgbClr val="1D686F"/>
                </a:solidFill>
                <a:latin typeface="Arial"/>
                <a:ea typeface="Arial"/>
                <a:cs typeface="Arial"/>
                <a:sym typeface="Arial"/>
              </a:defRPr>
            </a:lvl4pPr>
            <a:lvl5pPr marL="0" marR="0" lvl="4" indent="0" algn="r" rtl="0">
              <a:spcBef>
                <a:spcPts val="0"/>
              </a:spcBef>
              <a:buNone/>
              <a:defRPr sz="900" b="0" i="0" u="none" strike="noStrike" cap="none">
                <a:solidFill>
                  <a:srgbClr val="1D686F"/>
                </a:solidFill>
                <a:latin typeface="Arial"/>
                <a:ea typeface="Arial"/>
                <a:cs typeface="Arial"/>
                <a:sym typeface="Arial"/>
              </a:defRPr>
            </a:lvl5pPr>
            <a:lvl6pPr marL="0" marR="0" lvl="5" indent="0" algn="r" rtl="0">
              <a:spcBef>
                <a:spcPts val="0"/>
              </a:spcBef>
              <a:buNone/>
              <a:defRPr sz="900" b="0" i="0" u="none" strike="noStrike" cap="none">
                <a:solidFill>
                  <a:srgbClr val="1D686F"/>
                </a:solidFill>
                <a:latin typeface="Arial"/>
                <a:ea typeface="Arial"/>
                <a:cs typeface="Arial"/>
                <a:sym typeface="Arial"/>
              </a:defRPr>
            </a:lvl6pPr>
            <a:lvl7pPr marL="0" marR="0" lvl="6" indent="0" algn="r" rtl="0">
              <a:spcBef>
                <a:spcPts val="0"/>
              </a:spcBef>
              <a:buNone/>
              <a:defRPr sz="900" b="0" i="0" u="none" strike="noStrike" cap="none">
                <a:solidFill>
                  <a:srgbClr val="1D686F"/>
                </a:solidFill>
                <a:latin typeface="Arial"/>
                <a:ea typeface="Arial"/>
                <a:cs typeface="Arial"/>
                <a:sym typeface="Arial"/>
              </a:defRPr>
            </a:lvl7pPr>
            <a:lvl8pPr marL="0" marR="0" lvl="7" indent="0" algn="r" rtl="0">
              <a:spcBef>
                <a:spcPts val="0"/>
              </a:spcBef>
              <a:buNone/>
              <a:defRPr sz="900" b="0" i="0" u="none" strike="noStrike" cap="none">
                <a:solidFill>
                  <a:srgbClr val="1D686F"/>
                </a:solidFill>
                <a:latin typeface="Arial"/>
                <a:ea typeface="Arial"/>
                <a:cs typeface="Arial"/>
                <a:sym typeface="Arial"/>
              </a:defRPr>
            </a:lvl8pPr>
            <a:lvl9pPr marL="0" marR="0" lvl="8" indent="0" algn="r" rtl="0">
              <a:spcBef>
                <a:spcPts val="0"/>
              </a:spcBef>
              <a:buNone/>
              <a:defRPr sz="900" b="0" i="0" u="none" strike="noStrike" cap="none">
                <a:solidFill>
                  <a:srgbClr val="1D686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bg>
      <p:bgPr>
        <a:blipFill>
          <a:blip r:embed="rId2">
            <a:alphaModFix/>
          </a:blip>
          <a:stretch>
            <a:fillRect/>
          </a:stretch>
        </a:blipFill>
        <a:effectLst/>
      </p:bgPr>
    </p:bg>
    <p:spTree>
      <p:nvGrpSpPr>
        <p:cNvPr id="1" name="Shape 28"/>
        <p:cNvGrpSpPr/>
        <p:nvPr/>
      </p:nvGrpSpPr>
      <p:grpSpPr>
        <a:xfrm>
          <a:off x="0" y="0"/>
          <a:ext cx="0" cy="0"/>
          <a:chOff x="0" y="0"/>
          <a:chExt cx="0" cy="0"/>
        </a:xfrm>
      </p:grpSpPr>
      <p:sp>
        <p:nvSpPr>
          <p:cNvPr id="29" name="Google Shape;29;p4"/>
          <p:cNvSpPr txBox="1">
            <a:spLocks noGrp="1"/>
          </p:cNvSpPr>
          <p:nvPr>
            <p:ph type="title"/>
          </p:nvPr>
        </p:nvSpPr>
        <p:spPr>
          <a:xfrm>
            <a:off x="1293813" y="2057400"/>
            <a:ext cx="8458201" cy="2666999"/>
          </a:xfrm>
          <a:prstGeom prst="rect">
            <a:avLst/>
          </a:prstGeom>
          <a:noFill/>
          <a:ln>
            <a:noFill/>
          </a:ln>
        </p:spPr>
        <p:txBody>
          <a:bodyPr spcFirstLastPara="1" wrap="square" lIns="91425" tIns="45700" rIns="91425" bIns="45700" anchor="b" anchorCtr="0"/>
          <a:lstStyle>
            <a:lvl1pPr marR="0" lvl="0" algn="l" rtl="0">
              <a:lnSpc>
                <a:spcPct val="9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0" name="Google Shape;30;p4"/>
          <p:cNvSpPr txBox="1">
            <a:spLocks noGrp="1"/>
          </p:cNvSpPr>
          <p:nvPr>
            <p:ph type="body" idx="1"/>
          </p:nvPr>
        </p:nvSpPr>
        <p:spPr>
          <a:xfrm>
            <a:off x="1293813" y="4876800"/>
            <a:ext cx="8458201" cy="1143000"/>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228600" algn="l" rtl="0">
              <a:lnSpc>
                <a:spcPct val="90000"/>
              </a:lnSpc>
              <a:spcBef>
                <a:spcPts val="600"/>
              </a:spcBef>
              <a:spcAft>
                <a:spcPts val="0"/>
              </a:spcAft>
              <a:buClr>
                <a:srgbClr val="899495"/>
              </a:buClr>
              <a:buSzPts val="1800"/>
              <a:buFont typeface="Arial"/>
              <a:buNone/>
              <a:defRPr sz="1800" b="0" i="0" u="none" strike="noStrike" cap="none">
                <a:solidFill>
                  <a:srgbClr val="899495"/>
                </a:solidFill>
                <a:latin typeface="Arial"/>
                <a:ea typeface="Arial"/>
                <a:cs typeface="Arial"/>
                <a:sym typeface="Arial"/>
              </a:defRPr>
            </a:lvl2pPr>
            <a:lvl3pPr marL="1371600" marR="0" lvl="2" indent="-228600" algn="l" rtl="0">
              <a:lnSpc>
                <a:spcPct val="90000"/>
              </a:lnSpc>
              <a:spcBef>
                <a:spcPts val="600"/>
              </a:spcBef>
              <a:spcAft>
                <a:spcPts val="0"/>
              </a:spcAft>
              <a:buClr>
                <a:srgbClr val="899495"/>
              </a:buClr>
              <a:buSzPts val="1600"/>
              <a:buFont typeface="Arial"/>
              <a:buNone/>
              <a:defRPr sz="1600" b="0" i="0" u="none" strike="noStrike" cap="none">
                <a:solidFill>
                  <a:srgbClr val="899495"/>
                </a:solidFill>
                <a:latin typeface="Arial"/>
                <a:ea typeface="Arial"/>
                <a:cs typeface="Arial"/>
                <a:sym typeface="Arial"/>
              </a:defRPr>
            </a:lvl3pPr>
            <a:lvl4pPr marL="1828800" marR="0" lvl="3" indent="-228600" algn="l" rtl="0">
              <a:lnSpc>
                <a:spcPct val="90000"/>
              </a:lnSpc>
              <a:spcBef>
                <a:spcPts val="600"/>
              </a:spcBef>
              <a:spcAft>
                <a:spcPts val="0"/>
              </a:spcAft>
              <a:buClr>
                <a:srgbClr val="899495"/>
              </a:buClr>
              <a:buSzPts val="1400"/>
              <a:buFont typeface="Arial"/>
              <a:buNone/>
              <a:defRPr sz="1400" b="0" i="0" u="none" strike="noStrike" cap="none">
                <a:solidFill>
                  <a:srgbClr val="899495"/>
                </a:solidFill>
                <a:latin typeface="Arial"/>
                <a:ea typeface="Arial"/>
                <a:cs typeface="Arial"/>
                <a:sym typeface="Arial"/>
              </a:defRPr>
            </a:lvl4pPr>
            <a:lvl5pPr marL="2286000" marR="0" lvl="4" indent="-228600" algn="l" rtl="0">
              <a:lnSpc>
                <a:spcPct val="90000"/>
              </a:lnSpc>
              <a:spcBef>
                <a:spcPts val="600"/>
              </a:spcBef>
              <a:spcAft>
                <a:spcPts val="0"/>
              </a:spcAft>
              <a:buClr>
                <a:srgbClr val="899495"/>
              </a:buClr>
              <a:buSzPts val="1400"/>
              <a:buFont typeface="Arial"/>
              <a:buNone/>
              <a:defRPr sz="1400" b="0" i="0" u="none" strike="noStrike" cap="none">
                <a:solidFill>
                  <a:srgbClr val="899495"/>
                </a:solidFill>
                <a:latin typeface="Arial"/>
                <a:ea typeface="Arial"/>
                <a:cs typeface="Arial"/>
                <a:sym typeface="Arial"/>
              </a:defRPr>
            </a:lvl5pPr>
            <a:lvl6pPr marL="2743200" marR="0" lvl="5" indent="-228600" algn="l" rtl="0">
              <a:spcBef>
                <a:spcPts val="600"/>
              </a:spcBef>
              <a:spcAft>
                <a:spcPts val="0"/>
              </a:spcAft>
              <a:buClr>
                <a:srgbClr val="899495"/>
              </a:buClr>
              <a:buSzPts val="1400"/>
              <a:buFont typeface="Arial"/>
              <a:buNone/>
              <a:defRPr sz="1400" b="0" i="0" u="none" strike="noStrike" cap="none">
                <a:solidFill>
                  <a:srgbClr val="899495"/>
                </a:solidFill>
                <a:latin typeface="Arial"/>
                <a:ea typeface="Arial"/>
                <a:cs typeface="Arial"/>
                <a:sym typeface="Arial"/>
              </a:defRPr>
            </a:lvl6pPr>
            <a:lvl7pPr marL="3200400" marR="0" lvl="6" indent="-228600" algn="l" rtl="0">
              <a:spcBef>
                <a:spcPts val="600"/>
              </a:spcBef>
              <a:spcAft>
                <a:spcPts val="0"/>
              </a:spcAft>
              <a:buClr>
                <a:srgbClr val="899495"/>
              </a:buClr>
              <a:buSzPts val="1400"/>
              <a:buFont typeface="Arial"/>
              <a:buNone/>
              <a:defRPr sz="1400" b="0" i="0" u="none" strike="noStrike" cap="none">
                <a:solidFill>
                  <a:srgbClr val="899495"/>
                </a:solidFill>
                <a:latin typeface="Arial"/>
                <a:ea typeface="Arial"/>
                <a:cs typeface="Arial"/>
                <a:sym typeface="Arial"/>
              </a:defRPr>
            </a:lvl7pPr>
            <a:lvl8pPr marL="3657600" marR="0" lvl="7" indent="-228600" algn="l" rtl="0">
              <a:spcBef>
                <a:spcPts val="600"/>
              </a:spcBef>
              <a:spcAft>
                <a:spcPts val="0"/>
              </a:spcAft>
              <a:buClr>
                <a:srgbClr val="899495"/>
              </a:buClr>
              <a:buSzPts val="1400"/>
              <a:buFont typeface="Arial"/>
              <a:buNone/>
              <a:defRPr sz="1400" b="0" i="0" u="none" strike="noStrike" cap="none">
                <a:solidFill>
                  <a:srgbClr val="899495"/>
                </a:solidFill>
                <a:latin typeface="Arial"/>
                <a:ea typeface="Arial"/>
                <a:cs typeface="Arial"/>
                <a:sym typeface="Arial"/>
              </a:defRPr>
            </a:lvl8pPr>
            <a:lvl9pPr marL="4114800" marR="0" lvl="8" indent="-228600" algn="l" rtl="0">
              <a:spcBef>
                <a:spcPts val="600"/>
              </a:spcBef>
              <a:spcAft>
                <a:spcPts val="0"/>
              </a:spcAft>
              <a:buClr>
                <a:srgbClr val="899495"/>
              </a:buClr>
              <a:buSzPts val="1400"/>
              <a:buFont typeface="Arial"/>
              <a:buNone/>
              <a:defRPr sz="1400" b="0" i="0" u="none" strike="noStrike" cap="none">
                <a:solidFill>
                  <a:srgbClr val="899495"/>
                </a:solidFill>
                <a:latin typeface="Arial"/>
                <a:ea typeface="Arial"/>
                <a:cs typeface="Arial"/>
                <a:sym typeface="Arial"/>
              </a:defRPr>
            </a:lvl9pPr>
          </a:lstStyle>
          <a:p>
            <a:endParaRPr/>
          </a:p>
        </p:txBody>
      </p:sp>
      <p:sp>
        <p:nvSpPr>
          <p:cNvPr id="31" name="Google Shape;31;p4"/>
          <p:cNvSpPr txBox="1">
            <a:spLocks noGrp="1"/>
          </p:cNvSpPr>
          <p:nvPr>
            <p:ph type="dt" idx="10"/>
          </p:nvPr>
        </p:nvSpPr>
        <p:spPr>
          <a:xfrm>
            <a:off x="1271781" y="6356351"/>
            <a:ext cx="2844059"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900" b="0" i="0" u="none" strike="noStrike" cap="none">
                <a:solidFill>
                  <a:srgbClr val="1D686F"/>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32" name="Google Shape;32;p4"/>
          <p:cNvSpPr txBox="1">
            <a:spLocks noGrp="1"/>
          </p:cNvSpPr>
          <p:nvPr>
            <p:ph type="ftr" idx="11"/>
          </p:nvPr>
        </p:nvSpPr>
        <p:spPr>
          <a:xfrm>
            <a:off x="4164515" y="6356351"/>
            <a:ext cx="3859795"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900" b="0" i="0" u="none" strike="noStrike" cap="none">
                <a:solidFill>
                  <a:srgbClr val="1D686F"/>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33" name="Google Shape;33;p4"/>
          <p:cNvSpPr txBox="1">
            <a:spLocks noGrp="1"/>
          </p:cNvSpPr>
          <p:nvPr>
            <p:ph type="sldNum" idx="12"/>
          </p:nvPr>
        </p:nvSpPr>
        <p:spPr>
          <a:xfrm>
            <a:off x="8051225" y="6356351"/>
            <a:ext cx="284405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1D686F"/>
                </a:solidFill>
                <a:latin typeface="Arial"/>
                <a:ea typeface="Arial"/>
                <a:cs typeface="Arial"/>
                <a:sym typeface="Arial"/>
              </a:defRPr>
            </a:lvl1pPr>
            <a:lvl2pPr marL="0" marR="0" lvl="1" indent="0" algn="r" rtl="0">
              <a:spcBef>
                <a:spcPts val="0"/>
              </a:spcBef>
              <a:buNone/>
              <a:defRPr sz="900" b="0" i="0" u="none" strike="noStrike" cap="none">
                <a:solidFill>
                  <a:srgbClr val="1D686F"/>
                </a:solidFill>
                <a:latin typeface="Arial"/>
                <a:ea typeface="Arial"/>
                <a:cs typeface="Arial"/>
                <a:sym typeface="Arial"/>
              </a:defRPr>
            </a:lvl2pPr>
            <a:lvl3pPr marL="0" marR="0" lvl="2" indent="0" algn="r" rtl="0">
              <a:spcBef>
                <a:spcPts val="0"/>
              </a:spcBef>
              <a:buNone/>
              <a:defRPr sz="900" b="0" i="0" u="none" strike="noStrike" cap="none">
                <a:solidFill>
                  <a:srgbClr val="1D686F"/>
                </a:solidFill>
                <a:latin typeface="Arial"/>
                <a:ea typeface="Arial"/>
                <a:cs typeface="Arial"/>
                <a:sym typeface="Arial"/>
              </a:defRPr>
            </a:lvl3pPr>
            <a:lvl4pPr marL="0" marR="0" lvl="3" indent="0" algn="r" rtl="0">
              <a:spcBef>
                <a:spcPts val="0"/>
              </a:spcBef>
              <a:buNone/>
              <a:defRPr sz="900" b="0" i="0" u="none" strike="noStrike" cap="none">
                <a:solidFill>
                  <a:srgbClr val="1D686F"/>
                </a:solidFill>
                <a:latin typeface="Arial"/>
                <a:ea typeface="Arial"/>
                <a:cs typeface="Arial"/>
                <a:sym typeface="Arial"/>
              </a:defRPr>
            </a:lvl4pPr>
            <a:lvl5pPr marL="0" marR="0" lvl="4" indent="0" algn="r" rtl="0">
              <a:spcBef>
                <a:spcPts val="0"/>
              </a:spcBef>
              <a:buNone/>
              <a:defRPr sz="900" b="0" i="0" u="none" strike="noStrike" cap="none">
                <a:solidFill>
                  <a:srgbClr val="1D686F"/>
                </a:solidFill>
                <a:latin typeface="Arial"/>
                <a:ea typeface="Arial"/>
                <a:cs typeface="Arial"/>
                <a:sym typeface="Arial"/>
              </a:defRPr>
            </a:lvl5pPr>
            <a:lvl6pPr marL="0" marR="0" lvl="5" indent="0" algn="r" rtl="0">
              <a:spcBef>
                <a:spcPts val="0"/>
              </a:spcBef>
              <a:buNone/>
              <a:defRPr sz="900" b="0" i="0" u="none" strike="noStrike" cap="none">
                <a:solidFill>
                  <a:srgbClr val="1D686F"/>
                </a:solidFill>
                <a:latin typeface="Arial"/>
                <a:ea typeface="Arial"/>
                <a:cs typeface="Arial"/>
                <a:sym typeface="Arial"/>
              </a:defRPr>
            </a:lvl6pPr>
            <a:lvl7pPr marL="0" marR="0" lvl="6" indent="0" algn="r" rtl="0">
              <a:spcBef>
                <a:spcPts val="0"/>
              </a:spcBef>
              <a:buNone/>
              <a:defRPr sz="900" b="0" i="0" u="none" strike="noStrike" cap="none">
                <a:solidFill>
                  <a:srgbClr val="1D686F"/>
                </a:solidFill>
                <a:latin typeface="Arial"/>
                <a:ea typeface="Arial"/>
                <a:cs typeface="Arial"/>
                <a:sym typeface="Arial"/>
              </a:defRPr>
            </a:lvl7pPr>
            <a:lvl8pPr marL="0" marR="0" lvl="7" indent="0" algn="r" rtl="0">
              <a:spcBef>
                <a:spcPts val="0"/>
              </a:spcBef>
              <a:buNone/>
              <a:defRPr sz="900" b="0" i="0" u="none" strike="noStrike" cap="none">
                <a:solidFill>
                  <a:srgbClr val="1D686F"/>
                </a:solidFill>
                <a:latin typeface="Arial"/>
                <a:ea typeface="Arial"/>
                <a:cs typeface="Arial"/>
                <a:sym typeface="Arial"/>
              </a:defRPr>
            </a:lvl8pPr>
            <a:lvl9pPr marL="0" marR="0" lvl="8" indent="0" algn="r" rtl="0">
              <a:spcBef>
                <a:spcPts val="0"/>
              </a:spcBef>
              <a:buNone/>
              <a:defRPr sz="900" b="0" i="0" u="none" strike="noStrike" cap="none">
                <a:solidFill>
                  <a:srgbClr val="1D686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4"/>
        <p:cNvGrpSpPr/>
        <p:nvPr/>
      </p:nvGrpSpPr>
      <p:grpSpPr>
        <a:xfrm>
          <a:off x="0" y="0"/>
          <a:ext cx="0" cy="0"/>
          <a:chOff x="0" y="0"/>
          <a:chExt cx="0" cy="0"/>
        </a:xfrm>
      </p:grpSpPr>
      <p:sp>
        <p:nvSpPr>
          <p:cNvPr id="35" name="Google Shape;35;p5"/>
          <p:cNvSpPr txBox="1">
            <a:spLocks noGrp="1"/>
          </p:cNvSpPr>
          <p:nvPr>
            <p:ph type="title"/>
          </p:nvPr>
        </p:nvSpPr>
        <p:spPr>
          <a:xfrm>
            <a:off x="1293813" y="381000"/>
            <a:ext cx="9601200" cy="1143000"/>
          </a:xfrm>
          <a:prstGeom prst="rect">
            <a:avLst/>
          </a:prstGeom>
          <a:noFill/>
          <a:ln>
            <a:noFill/>
          </a:ln>
        </p:spPr>
        <p:txBody>
          <a:bodyPr spcFirstLastPara="1" wrap="square" lIns="91425" tIns="45700" rIns="91425" bIns="45700" anchor="b" anchorCtr="0"/>
          <a:lstStyle>
            <a:lvl1pPr marR="0" lvl="0" algn="l" rtl="0">
              <a:lnSpc>
                <a:spcPct val="9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6" name="Google Shape;36;p5"/>
          <p:cNvSpPr txBox="1">
            <a:spLocks noGrp="1"/>
          </p:cNvSpPr>
          <p:nvPr>
            <p:ph type="body" idx="1"/>
          </p:nvPr>
        </p:nvSpPr>
        <p:spPr>
          <a:xfrm>
            <a:off x="1293812" y="1676400"/>
            <a:ext cx="4700016" cy="4495800"/>
          </a:xfrm>
          <a:prstGeom prst="rect">
            <a:avLst/>
          </a:prstGeom>
          <a:noFill/>
          <a:ln>
            <a:noFill/>
          </a:ln>
        </p:spPr>
        <p:txBody>
          <a:bodyPr spcFirstLastPara="1" wrap="square" lIns="91425" tIns="45700" rIns="91425" bIns="45700" anchor="t" anchorCtr="0"/>
          <a:lstStyle>
            <a:lvl1pPr marL="457200" marR="0" lvl="0" indent="-381000" algn="l" rtl="0">
              <a:lnSpc>
                <a:spcPct val="90000"/>
              </a:lnSpc>
              <a:spcBef>
                <a:spcPts val="16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55600" algn="l" rtl="0">
              <a:lnSpc>
                <a:spcPct val="90000"/>
              </a:lnSpc>
              <a:spcBef>
                <a:spcPts val="6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2pPr>
            <a:lvl3pPr marL="1371600" marR="0" lvl="2" indent="-342900" algn="l" rtl="0">
              <a:lnSpc>
                <a:spcPct val="90000"/>
              </a:lnSpc>
              <a:spcBef>
                <a:spcPts val="6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30200" algn="l" rtl="0">
              <a:lnSpc>
                <a:spcPct val="9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9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37" name="Google Shape;37;p5"/>
          <p:cNvSpPr txBox="1">
            <a:spLocks noGrp="1"/>
          </p:cNvSpPr>
          <p:nvPr>
            <p:ph type="body" idx="2"/>
          </p:nvPr>
        </p:nvSpPr>
        <p:spPr>
          <a:xfrm>
            <a:off x="6202035" y="1676401"/>
            <a:ext cx="4700016" cy="4495800"/>
          </a:xfrm>
          <a:prstGeom prst="rect">
            <a:avLst/>
          </a:prstGeom>
          <a:noFill/>
          <a:ln>
            <a:noFill/>
          </a:ln>
        </p:spPr>
        <p:txBody>
          <a:bodyPr spcFirstLastPara="1" wrap="square" lIns="91425" tIns="45700" rIns="91425" bIns="45700" anchor="t" anchorCtr="0"/>
          <a:lstStyle>
            <a:lvl1pPr marL="457200" marR="0" lvl="0" indent="-381000" algn="l" rtl="0">
              <a:lnSpc>
                <a:spcPct val="90000"/>
              </a:lnSpc>
              <a:spcBef>
                <a:spcPts val="16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55600" algn="l" rtl="0">
              <a:lnSpc>
                <a:spcPct val="90000"/>
              </a:lnSpc>
              <a:spcBef>
                <a:spcPts val="6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2pPr>
            <a:lvl3pPr marL="1371600" marR="0" lvl="2" indent="-342900" algn="l" rtl="0">
              <a:lnSpc>
                <a:spcPct val="90000"/>
              </a:lnSpc>
              <a:spcBef>
                <a:spcPts val="6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30200" algn="l" rtl="0">
              <a:lnSpc>
                <a:spcPct val="9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9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38" name="Google Shape;38;p5"/>
          <p:cNvSpPr txBox="1">
            <a:spLocks noGrp="1"/>
          </p:cNvSpPr>
          <p:nvPr>
            <p:ph type="dt" idx="10"/>
          </p:nvPr>
        </p:nvSpPr>
        <p:spPr>
          <a:xfrm>
            <a:off x="1271781" y="6356351"/>
            <a:ext cx="2844059"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900" b="0" i="0" u="none" strike="noStrike" cap="none">
                <a:solidFill>
                  <a:srgbClr val="1D686F"/>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39" name="Google Shape;39;p5"/>
          <p:cNvSpPr txBox="1">
            <a:spLocks noGrp="1"/>
          </p:cNvSpPr>
          <p:nvPr>
            <p:ph type="ftr" idx="11"/>
          </p:nvPr>
        </p:nvSpPr>
        <p:spPr>
          <a:xfrm>
            <a:off x="4164515" y="6356351"/>
            <a:ext cx="3859795"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900" b="0" i="0" u="none" strike="noStrike" cap="none">
                <a:solidFill>
                  <a:srgbClr val="1D686F"/>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0" name="Google Shape;40;p5"/>
          <p:cNvSpPr txBox="1">
            <a:spLocks noGrp="1"/>
          </p:cNvSpPr>
          <p:nvPr>
            <p:ph type="sldNum" idx="12"/>
          </p:nvPr>
        </p:nvSpPr>
        <p:spPr>
          <a:xfrm>
            <a:off x="8051225" y="6356351"/>
            <a:ext cx="284405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1D686F"/>
                </a:solidFill>
                <a:latin typeface="Arial"/>
                <a:ea typeface="Arial"/>
                <a:cs typeface="Arial"/>
                <a:sym typeface="Arial"/>
              </a:defRPr>
            </a:lvl1pPr>
            <a:lvl2pPr marL="0" marR="0" lvl="1" indent="0" algn="r" rtl="0">
              <a:spcBef>
                <a:spcPts val="0"/>
              </a:spcBef>
              <a:buNone/>
              <a:defRPr sz="900" b="0" i="0" u="none" strike="noStrike" cap="none">
                <a:solidFill>
                  <a:srgbClr val="1D686F"/>
                </a:solidFill>
                <a:latin typeface="Arial"/>
                <a:ea typeface="Arial"/>
                <a:cs typeface="Arial"/>
                <a:sym typeface="Arial"/>
              </a:defRPr>
            </a:lvl2pPr>
            <a:lvl3pPr marL="0" marR="0" lvl="2" indent="0" algn="r" rtl="0">
              <a:spcBef>
                <a:spcPts val="0"/>
              </a:spcBef>
              <a:buNone/>
              <a:defRPr sz="900" b="0" i="0" u="none" strike="noStrike" cap="none">
                <a:solidFill>
                  <a:srgbClr val="1D686F"/>
                </a:solidFill>
                <a:latin typeface="Arial"/>
                <a:ea typeface="Arial"/>
                <a:cs typeface="Arial"/>
                <a:sym typeface="Arial"/>
              </a:defRPr>
            </a:lvl3pPr>
            <a:lvl4pPr marL="0" marR="0" lvl="3" indent="0" algn="r" rtl="0">
              <a:spcBef>
                <a:spcPts val="0"/>
              </a:spcBef>
              <a:buNone/>
              <a:defRPr sz="900" b="0" i="0" u="none" strike="noStrike" cap="none">
                <a:solidFill>
                  <a:srgbClr val="1D686F"/>
                </a:solidFill>
                <a:latin typeface="Arial"/>
                <a:ea typeface="Arial"/>
                <a:cs typeface="Arial"/>
                <a:sym typeface="Arial"/>
              </a:defRPr>
            </a:lvl4pPr>
            <a:lvl5pPr marL="0" marR="0" lvl="4" indent="0" algn="r" rtl="0">
              <a:spcBef>
                <a:spcPts val="0"/>
              </a:spcBef>
              <a:buNone/>
              <a:defRPr sz="900" b="0" i="0" u="none" strike="noStrike" cap="none">
                <a:solidFill>
                  <a:srgbClr val="1D686F"/>
                </a:solidFill>
                <a:latin typeface="Arial"/>
                <a:ea typeface="Arial"/>
                <a:cs typeface="Arial"/>
                <a:sym typeface="Arial"/>
              </a:defRPr>
            </a:lvl5pPr>
            <a:lvl6pPr marL="0" marR="0" lvl="5" indent="0" algn="r" rtl="0">
              <a:spcBef>
                <a:spcPts val="0"/>
              </a:spcBef>
              <a:buNone/>
              <a:defRPr sz="900" b="0" i="0" u="none" strike="noStrike" cap="none">
                <a:solidFill>
                  <a:srgbClr val="1D686F"/>
                </a:solidFill>
                <a:latin typeface="Arial"/>
                <a:ea typeface="Arial"/>
                <a:cs typeface="Arial"/>
                <a:sym typeface="Arial"/>
              </a:defRPr>
            </a:lvl6pPr>
            <a:lvl7pPr marL="0" marR="0" lvl="6" indent="0" algn="r" rtl="0">
              <a:spcBef>
                <a:spcPts val="0"/>
              </a:spcBef>
              <a:buNone/>
              <a:defRPr sz="900" b="0" i="0" u="none" strike="noStrike" cap="none">
                <a:solidFill>
                  <a:srgbClr val="1D686F"/>
                </a:solidFill>
                <a:latin typeface="Arial"/>
                <a:ea typeface="Arial"/>
                <a:cs typeface="Arial"/>
                <a:sym typeface="Arial"/>
              </a:defRPr>
            </a:lvl7pPr>
            <a:lvl8pPr marL="0" marR="0" lvl="7" indent="0" algn="r" rtl="0">
              <a:spcBef>
                <a:spcPts val="0"/>
              </a:spcBef>
              <a:buNone/>
              <a:defRPr sz="900" b="0" i="0" u="none" strike="noStrike" cap="none">
                <a:solidFill>
                  <a:srgbClr val="1D686F"/>
                </a:solidFill>
                <a:latin typeface="Arial"/>
                <a:ea typeface="Arial"/>
                <a:cs typeface="Arial"/>
                <a:sym typeface="Arial"/>
              </a:defRPr>
            </a:lvl8pPr>
            <a:lvl9pPr marL="0" marR="0" lvl="8" indent="0" algn="r" rtl="0">
              <a:spcBef>
                <a:spcPts val="0"/>
              </a:spcBef>
              <a:buNone/>
              <a:defRPr sz="900" b="0" i="0" u="none" strike="noStrike" cap="none">
                <a:solidFill>
                  <a:srgbClr val="1D686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1"/>
        <p:cNvGrpSpPr/>
        <p:nvPr/>
      </p:nvGrpSpPr>
      <p:grpSpPr>
        <a:xfrm>
          <a:off x="0" y="0"/>
          <a:ext cx="0" cy="0"/>
          <a:chOff x="0" y="0"/>
          <a:chExt cx="0" cy="0"/>
        </a:xfrm>
      </p:grpSpPr>
      <p:sp>
        <p:nvSpPr>
          <p:cNvPr id="42" name="Google Shape;42;p6"/>
          <p:cNvSpPr txBox="1">
            <a:spLocks noGrp="1"/>
          </p:cNvSpPr>
          <p:nvPr>
            <p:ph type="title"/>
          </p:nvPr>
        </p:nvSpPr>
        <p:spPr>
          <a:xfrm>
            <a:off x="1293813" y="381000"/>
            <a:ext cx="9601200" cy="1143000"/>
          </a:xfrm>
          <a:prstGeom prst="rect">
            <a:avLst/>
          </a:prstGeom>
          <a:noFill/>
          <a:ln>
            <a:noFill/>
          </a:ln>
        </p:spPr>
        <p:txBody>
          <a:bodyPr spcFirstLastPara="1" wrap="square" lIns="91425" tIns="45700" rIns="91425" bIns="45700" anchor="b" anchorCtr="0"/>
          <a:lstStyle>
            <a:lvl1pPr marR="0" lvl="0" algn="l" rtl="0">
              <a:lnSpc>
                <a:spcPct val="9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3" name="Google Shape;43;p6"/>
          <p:cNvSpPr txBox="1">
            <a:spLocks noGrp="1"/>
          </p:cNvSpPr>
          <p:nvPr>
            <p:ph type="body" idx="1"/>
          </p:nvPr>
        </p:nvSpPr>
        <p:spPr>
          <a:xfrm>
            <a:off x="1293813" y="1676399"/>
            <a:ext cx="4701142" cy="762001"/>
          </a:xfrm>
          <a:prstGeom prst="rect">
            <a:avLst/>
          </a:prstGeom>
          <a:noFill/>
          <a:ln>
            <a:noFill/>
          </a:ln>
        </p:spPr>
        <p:txBody>
          <a:bodyPr spcFirstLastPara="1" wrap="square" lIns="91425" tIns="45700" rIns="91425" bIns="45700" anchor="ctr" anchorCtr="0"/>
          <a:lstStyle>
            <a:lvl1pPr marL="457200" marR="0" lvl="0" indent="-228600" algn="l" rtl="0">
              <a:lnSpc>
                <a:spcPct val="9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228600" algn="l" rtl="0">
              <a:lnSpc>
                <a:spcPct val="90000"/>
              </a:lnSpc>
              <a:spcBef>
                <a:spcPts val="60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2pPr>
            <a:lvl3pPr marL="1371600" marR="0" lvl="2" indent="-228600" algn="l" rtl="0">
              <a:lnSpc>
                <a:spcPct val="90000"/>
              </a:lnSpc>
              <a:spcBef>
                <a:spcPts val="600"/>
              </a:spcBef>
              <a:spcAft>
                <a:spcPts val="0"/>
              </a:spcAft>
              <a:buClr>
                <a:schemeClr val="dk1"/>
              </a:buClr>
              <a:buSzPts val="1800"/>
              <a:buFont typeface="Arial"/>
              <a:buNone/>
              <a:defRPr sz="1800" b="1" i="0" u="none" strike="noStrike" cap="none">
                <a:solidFill>
                  <a:schemeClr val="dk1"/>
                </a:solidFill>
                <a:latin typeface="Arial"/>
                <a:ea typeface="Arial"/>
                <a:cs typeface="Arial"/>
                <a:sym typeface="Arial"/>
              </a:defRPr>
            </a:lvl3pPr>
            <a:lvl4pPr marL="1828800" marR="0" lvl="3" indent="-228600" algn="l" rtl="0">
              <a:lnSpc>
                <a:spcPct val="90000"/>
              </a:lnSpc>
              <a:spcBef>
                <a:spcPts val="60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4pPr>
            <a:lvl5pPr marL="2286000" marR="0" lvl="4" indent="-228600" algn="l" rtl="0">
              <a:lnSpc>
                <a:spcPct val="90000"/>
              </a:lnSpc>
              <a:spcBef>
                <a:spcPts val="60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5pPr>
            <a:lvl6pPr marL="2743200" marR="0" lvl="5" indent="-228600" algn="l" rtl="0">
              <a:spcBef>
                <a:spcPts val="60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6pPr>
            <a:lvl7pPr marL="3200400" marR="0" lvl="6" indent="-228600" algn="l" rtl="0">
              <a:spcBef>
                <a:spcPts val="60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7pPr>
            <a:lvl8pPr marL="3657600" marR="0" lvl="7" indent="-228600" algn="l" rtl="0">
              <a:spcBef>
                <a:spcPts val="60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8pPr>
            <a:lvl9pPr marL="4114800" marR="0" lvl="8" indent="-228600" algn="l" rtl="0">
              <a:spcBef>
                <a:spcPts val="60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9pPr>
          </a:lstStyle>
          <a:p>
            <a:endParaRPr/>
          </a:p>
        </p:txBody>
      </p:sp>
      <p:sp>
        <p:nvSpPr>
          <p:cNvPr id="44" name="Google Shape;44;p6"/>
          <p:cNvSpPr txBox="1">
            <a:spLocks noGrp="1"/>
          </p:cNvSpPr>
          <p:nvPr>
            <p:ph type="body" idx="2"/>
          </p:nvPr>
        </p:nvSpPr>
        <p:spPr>
          <a:xfrm>
            <a:off x="1293813" y="2516457"/>
            <a:ext cx="4701142" cy="3655743"/>
          </a:xfrm>
          <a:prstGeom prst="rect">
            <a:avLst/>
          </a:prstGeom>
          <a:noFill/>
          <a:ln>
            <a:noFill/>
          </a:ln>
        </p:spPr>
        <p:txBody>
          <a:bodyPr spcFirstLastPara="1" wrap="square" lIns="91425" tIns="45700" rIns="91425" bIns="45700" anchor="t" anchorCtr="0"/>
          <a:lstStyle>
            <a:lvl1pPr marL="457200" marR="0" lvl="0" indent="-368300" algn="l" rtl="0">
              <a:lnSpc>
                <a:spcPct val="90000"/>
              </a:lnSpc>
              <a:spcBef>
                <a:spcPts val="1600"/>
              </a:spcBef>
              <a:spcAft>
                <a:spcPts val="0"/>
              </a:spcAft>
              <a:buClr>
                <a:schemeClr val="dk1"/>
              </a:buClr>
              <a:buSzPts val="2200"/>
              <a:buFont typeface="Arial"/>
              <a:buChar char="•"/>
              <a:defRPr sz="2200" b="0" i="0" u="none" strike="noStrike" cap="none">
                <a:solidFill>
                  <a:schemeClr val="dk1"/>
                </a:solidFill>
                <a:latin typeface="Arial"/>
                <a:ea typeface="Arial"/>
                <a:cs typeface="Arial"/>
                <a:sym typeface="Arial"/>
              </a:defRPr>
            </a:lvl1pPr>
            <a:lvl2pPr marL="914400" marR="0" lvl="1" indent="-355600" algn="l" rtl="0">
              <a:lnSpc>
                <a:spcPct val="90000"/>
              </a:lnSpc>
              <a:spcBef>
                <a:spcPts val="6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2pPr>
            <a:lvl3pPr marL="1371600" marR="0" lvl="2" indent="-342900" algn="l" rtl="0">
              <a:lnSpc>
                <a:spcPct val="90000"/>
              </a:lnSpc>
              <a:spcBef>
                <a:spcPts val="6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30200" algn="l" rtl="0">
              <a:lnSpc>
                <a:spcPct val="9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9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45" name="Google Shape;45;p6"/>
          <p:cNvSpPr txBox="1">
            <a:spLocks noGrp="1"/>
          </p:cNvSpPr>
          <p:nvPr>
            <p:ph type="body" idx="3"/>
          </p:nvPr>
        </p:nvSpPr>
        <p:spPr>
          <a:xfrm>
            <a:off x="6191754" y="1676399"/>
            <a:ext cx="4703259" cy="762001"/>
          </a:xfrm>
          <a:prstGeom prst="rect">
            <a:avLst/>
          </a:prstGeom>
          <a:noFill/>
          <a:ln>
            <a:noFill/>
          </a:ln>
        </p:spPr>
        <p:txBody>
          <a:bodyPr spcFirstLastPara="1" wrap="square" lIns="91425" tIns="45700" rIns="91425" bIns="45700" anchor="ctr" anchorCtr="0"/>
          <a:lstStyle>
            <a:lvl1pPr marL="457200" marR="0" lvl="0" indent="-228600" algn="l" rtl="0">
              <a:lnSpc>
                <a:spcPct val="9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228600" algn="l" rtl="0">
              <a:lnSpc>
                <a:spcPct val="90000"/>
              </a:lnSpc>
              <a:spcBef>
                <a:spcPts val="60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2pPr>
            <a:lvl3pPr marL="1371600" marR="0" lvl="2" indent="-228600" algn="l" rtl="0">
              <a:lnSpc>
                <a:spcPct val="90000"/>
              </a:lnSpc>
              <a:spcBef>
                <a:spcPts val="600"/>
              </a:spcBef>
              <a:spcAft>
                <a:spcPts val="0"/>
              </a:spcAft>
              <a:buClr>
                <a:schemeClr val="dk1"/>
              </a:buClr>
              <a:buSzPts val="1800"/>
              <a:buFont typeface="Arial"/>
              <a:buNone/>
              <a:defRPr sz="1800" b="1" i="0" u="none" strike="noStrike" cap="none">
                <a:solidFill>
                  <a:schemeClr val="dk1"/>
                </a:solidFill>
                <a:latin typeface="Arial"/>
                <a:ea typeface="Arial"/>
                <a:cs typeface="Arial"/>
                <a:sym typeface="Arial"/>
              </a:defRPr>
            </a:lvl3pPr>
            <a:lvl4pPr marL="1828800" marR="0" lvl="3" indent="-228600" algn="l" rtl="0">
              <a:lnSpc>
                <a:spcPct val="90000"/>
              </a:lnSpc>
              <a:spcBef>
                <a:spcPts val="60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4pPr>
            <a:lvl5pPr marL="2286000" marR="0" lvl="4" indent="-228600" algn="l" rtl="0">
              <a:lnSpc>
                <a:spcPct val="90000"/>
              </a:lnSpc>
              <a:spcBef>
                <a:spcPts val="60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5pPr>
            <a:lvl6pPr marL="2743200" marR="0" lvl="5" indent="-228600" algn="l" rtl="0">
              <a:spcBef>
                <a:spcPts val="60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6pPr>
            <a:lvl7pPr marL="3200400" marR="0" lvl="6" indent="-228600" algn="l" rtl="0">
              <a:spcBef>
                <a:spcPts val="60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7pPr>
            <a:lvl8pPr marL="3657600" marR="0" lvl="7" indent="-228600" algn="l" rtl="0">
              <a:spcBef>
                <a:spcPts val="60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8pPr>
            <a:lvl9pPr marL="4114800" marR="0" lvl="8" indent="-228600" algn="l" rtl="0">
              <a:spcBef>
                <a:spcPts val="60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9pPr>
          </a:lstStyle>
          <a:p>
            <a:endParaRPr/>
          </a:p>
        </p:txBody>
      </p:sp>
      <p:sp>
        <p:nvSpPr>
          <p:cNvPr id="46" name="Google Shape;46;p6"/>
          <p:cNvSpPr txBox="1">
            <a:spLocks noGrp="1"/>
          </p:cNvSpPr>
          <p:nvPr>
            <p:ph type="body" idx="4"/>
          </p:nvPr>
        </p:nvSpPr>
        <p:spPr>
          <a:xfrm>
            <a:off x="6191754" y="2516457"/>
            <a:ext cx="4703259" cy="3655743"/>
          </a:xfrm>
          <a:prstGeom prst="rect">
            <a:avLst/>
          </a:prstGeom>
          <a:noFill/>
          <a:ln>
            <a:noFill/>
          </a:ln>
        </p:spPr>
        <p:txBody>
          <a:bodyPr spcFirstLastPara="1" wrap="square" lIns="91425" tIns="45700" rIns="91425" bIns="45700" anchor="t" anchorCtr="0"/>
          <a:lstStyle>
            <a:lvl1pPr marL="457200" marR="0" lvl="0" indent="-368300" algn="l" rtl="0">
              <a:lnSpc>
                <a:spcPct val="90000"/>
              </a:lnSpc>
              <a:spcBef>
                <a:spcPts val="1600"/>
              </a:spcBef>
              <a:spcAft>
                <a:spcPts val="0"/>
              </a:spcAft>
              <a:buClr>
                <a:schemeClr val="dk1"/>
              </a:buClr>
              <a:buSzPts val="2200"/>
              <a:buFont typeface="Arial"/>
              <a:buChar char="•"/>
              <a:defRPr sz="2200" b="0" i="0" u="none" strike="noStrike" cap="none">
                <a:solidFill>
                  <a:schemeClr val="dk1"/>
                </a:solidFill>
                <a:latin typeface="Arial"/>
                <a:ea typeface="Arial"/>
                <a:cs typeface="Arial"/>
                <a:sym typeface="Arial"/>
              </a:defRPr>
            </a:lvl1pPr>
            <a:lvl2pPr marL="914400" marR="0" lvl="1" indent="-355600" algn="l" rtl="0">
              <a:lnSpc>
                <a:spcPct val="90000"/>
              </a:lnSpc>
              <a:spcBef>
                <a:spcPts val="6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2pPr>
            <a:lvl3pPr marL="1371600" marR="0" lvl="2" indent="-342900" algn="l" rtl="0">
              <a:lnSpc>
                <a:spcPct val="90000"/>
              </a:lnSpc>
              <a:spcBef>
                <a:spcPts val="6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30200" algn="l" rtl="0">
              <a:lnSpc>
                <a:spcPct val="9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9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47" name="Google Shape;47;p6"/>
          <p:cNvSpPr txBox="1">
            <a:spLocks noGrp="1"/>
          </p:cNvSpPr>
          <p:nvPr>
            <p:ph type="dt" idx="10"/>
          </p:nvPr>
        </p:nvSpPr>
        <p:spPr>
          <a:xfrm>
            <a:off x="1271781" y="6356351"/>
            <a:ext cx="2844059"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900" b="0" i="0" u="none" strike="noStrike" cap="none">
                <a:solidFill>
                  <a:srgbClr val="1D686F"/>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8" name="Google Shape;48;p6"/>
          <p:cNvSpPr txBox="1">
            <a:spLocks noGrp="1"/>
          </p:cNvSpPr>
          <p:nvPr>
            <p:ph type="ftr" idx="11"/>
          </p:nvPr>
        </p:nvSpPr>
        <p:spPr>
          <a:xfrm>
            <a:off x="4164515" y="6356351"/>
            <a:ext cx="3859795"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900" b="0" i="0" u="none" strike="noStrike" cap="none">
                <a:solidFill>
                  <a:srgbClr val="1D686F"/>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9" name="Google Shape;49;p6"/>
          <p:cNvSpPr txBox="1">
            <a:spLocks noGrp="1"/>
          </p:cNvSpPr>
          <p:nvPr>
            <p:ph type="sldNum" idx="12"/>
          </p:nvPr>
        </p:nvSpPr>
        <p:spPr>
          <a:xfrm>
            <a:off x="8051225" y="6356351"/>
            <a:ext cx="284405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1D686F"/>
                </a:solidFill>
                <a:latin typeface="Arial"/>
                <a:ea typeface="Arial"/>
                <a:cs typeface="Arial"/>
                <a:sym typeface="Arial"/>
              </a:defRPr>
            </a:lvl1pPr>
            <a:lvl2pPr marL="0" marR="0" lvl="1" indent="0" algn="r" rtl="0">
              <a:spcBef>
                <a:spcPts val="0"/>
              </a:spcBef>
              <a:buNone/>
              <a:defRPr sz="900" b="0" i="0" u="none" strike="noStrike" cap="none">
                <a:solidFill>
                  <a:srgbClr val="1D686F"/>
                </a:solidFill>
                <a:latin typeface="Arial"/>
                <a:ea typeface="Arial"/>
                <a:cs typeface="Arial"/>
                <a:sym typeface="Arial"/>
              </a:defRPr>
            </a:lvl2pPr>
            <a:lvl3pPr marL="0" marR="0" lvl="2" indent="0" algn="r" rtl="0">
              <a:spcBef>
                <a:spcPts val="0"/>
              </a:spcBef>
              <a:buNone/>
              <a:defRPr sz="900" b="0" i="0" u="none" strike="noStrike" cap="none">
                <a:solidFill>
                  <a:srgbClr val="1D686F"/>
                </a:solidFill>
                <a:latin typeface="Arial"/>
                <a:ea typeface="Arial"/>
                <a:cs typeface="Arial"/>
                <a:sym typeface="Arial"/>
              </a:defRPr>
            </a:lvl3pPr>
            <a:lvl4pPr marL="0" marR="0" lvl="3" indent="0" algn="r" rtl="0">
              <a:spcBef>
                <a:spcPts val="0"/>
              </a:spcBef>
              <a:buNone/>
              <a:defRPr sz="900" b="0" i="0" u="none" strike="noStrike" cap="none">
                <a:solidFill>
                  <a:srgbClr val="1D686F"/>
                </a:solidFill>
                <a:latin typeface="Arial"/>
                <a:ea typeface="Arial"/>
                <a:cs typeface="Arial"/>
                <a:sym typeface="Arial"/>
              </a:defRPr>
            </a:lvl4pPr>
            <a:lvl5pPr marL="0" marR="0" lvl="4" indent="0" algn="r" rtl="0">
              <a:spcBef>
                <a:spcPts val="0"/>
              </a:spcBef>
              <a:buNone/>
              <a:defRPr sz="900" b="0" i="0" u="none" strike="noStrike" cap="none">
                <a:solidFill>
                  <a:srgbClr val="1D686F"/>
                </a:solidFill>
                <a:latin typeface="Arial"/>
                <a:ea typeface="Arial"/>
                <a:cs typeface="Arial"/>
                <a:sym typeface="Arial"/>
              </a:defRPr>
            </a:lvl5pPr>
            <a:lvl6pPr marL="0" marR="0" lvl="5" indent="0" algn="r" rtl="0">
              <a:spcBef>
                <a:spcPts val="0"/>
              </a:spcBef>
              <a:buNone/>
              <a:defRPr sz="900" b="0" i="0" u="none" strike="noStrike" cap="none">
                <a:solidFill>
                  <a:srgbClr val="1D686F"/>
                </a:solidFill>
                <a:latin typeface="Arial"/>
                <a:ea typeface="Arial"/>
                <a:cs typeface="Arial"/>
                <a:sym typeface="Arial"/>
              </a:defRPr>
            </a:lvl6pPr>
            <a:lvl7pPr marL="0" marR="0" lvl="6" indent="0" algn="r" rtl="0">
              <a:spcBef>
                <a:spcPts val="0"/>
              </a:spcBef>
              <a:buNone/>
              <a:defRPr sz="900" b="0" i="0" u="none" strike="noStrike" cap="none">
                <a:solidFill>
                  <a:srgbClr val="1D686F"/>
                </a:solidFill>
                <a:latin typeface="Arial"/>
                <a:ea typeface="Arial"/>
                <a:cs typeface="Arial"/>
                <a:sym typeface="Arial"/>
              </a:defRPr>
            </a:lvl7pPr>
            <a:lvl8pPr marL="0" marR="0" lvl="7" indent="0" algn="r" rtl="0">
              <a:spcBef>
                <a:spcPts val="0"/>
              </a:spcBef>
              <a:buNone/>
              <a:defRPr sz="900" b="0" i="0" u="none" strike="noStrike" cap="none">
                <a:solidFill>
                  <a:srgbClr val="1D686F"/>
                </a:solidFill>
                <a:latin typeface="Arial"/>
                <a:ea typeface="Arial"/>
                <a:cs typeface="Arial"/>
                <a:sym typeface="Arial"/>
              </a:defRPr>
            </a:lvl8pPr>
            <a:lvl9pPr marL="0" marR="0" lvl="8" indent="0" algn="r" rtl="0">
              <a:spcBef>
                <a:spcPts val="0"/>
              </a:spcBef>
              <a:buNone/>
              <a:defRPr sz="900" b="0" i="0" u="none" strike="noStrike" cap="none">
                <a:solidFill>
                  <a:srgbClr val="1D686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0"/>
        <p:cNvGrpSpPr/>
        <p:nvPr/>
      </p:nvGrpSpPr>
      <p:grpSpPr>
        <a:xfrm>
          <a:off x="0" y="0"/>
          <a:ext cx="0" cy="0"/>
          <a:chOff x="0" y="0"/>
          <a:chExt cx="0" cy="0"/>
        </a:xfrm>
      </p:grpSpPr>
      <p:sp>
        <p:nvSpPr>
          <p:cNvPr id="51" name="Google Shape;51;p7"/>
          <p:cNvSpPr txBox="1">
            <a:spLocks noGrp="1"/>
          </p:cNvSpPr>
          <p:nvPr>
            <p:ph type="title"/>
          </p:nvPr>
        </p:nvSpPr>
        <p:spPr>
          <a:xfrm>
            <a:off x="1293813" y="381000"/>
            <a:ext cx="9601200" cy="1143000"/>
          </a:xfrm>
          <a:prstGeom prst="rect">
            <a:avLst/>
          </a:prstGeom>
          <a:noFill/>
          <a:ln>
            <a:noFill/>
          </a:ln>
        </p:spPr>
        <p:txBody>
          <a:bodyPr spcFirstLastPara="1" wrap="square" lIns="91425" tIns="45700" rIns="91425" bIns="45700" anchor="b" anchorCtr="0"/>
          <a:lstStyle>
            <a:lvl1pPr marR="0" lvl="0" algn="l" rtl="0">
              <a:lnSpc>
                <a:spcPct val="9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2" name="Google Shape;52;p7"/>
          <p:cNvSpPr txBox="1">
            <a:spLocks noGrp="1"/>
          </p:cNvSpPr>
          <p:nvPr>
            <p:ph type="dt" idx="10"/>
          </p:nvPr>
        </p:nvSpPr>
        <p:spPr>
          <a:xfrm>
            <a:off x="1271781" y="6356351"/>
            <a:ext cx="2844059"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900" b="0" i="0" u="none" strike="noStrike" cap="none">
                <a:solidFill>
                  <a:srgbClr val="1D686F"/>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3" name="Google Shape;53;p7"/>
          <p:cNvSpPr txBox="1">
            <a:spLocks noGrp="1"/>
          </p:cNvSpPr>
          <p:nvPr>
            <p:ph type="ftr" idx="11"/>
          </p:nvPr>
        </p:nvSpPr>
        <p:spPr>
          <a:xfrm>
            <a:off x="4164515" y="6356351"/>
            <a:ext cx="3859795"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900" b="0" i="0" u="none" strike="noStrike" cap="none">
                <a:solidFill>
                  <a:srgbClr val="1D686F"/>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4" name="Google Shape;54;p7"/>
          <p:cNvSpPr txBox="1">
            <a:spLocks noGrp="1"/>
          </p:cNvSpPr>
          <p:nvPr>
            <p:ph type="sldNum" idx="12"/>
          </p:nvPr>
        </p:nvSpPr>
        <p:spPr>
          <a:xfrm>
            <a:off x="8051225" y="6356351"/>
            <a:ext cx="284405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1D686F"/>
                </a:solidFill>
                <a:latin typeface="Arial"/>
                <a:ea typeface="Arial"/>
                <a:cs typeface="Arial"/>
                <a:sym typeface="Arial"/>
              </a:defRPr>
            </a:lvl1pPr>
            <a:lvl2pPr marL="0" marR="0" lvl="1" indent="0" algn="r" rtl="0">
              <a:spcBef>
                <a:spcPts val="0"/>
              </a:spcBef>
              <a:buNone/>
              <a:defRPr sz="900" b="0" i="0" u="none" strike="noStrike" cap="none">
                <a:solidFill>
                  <a:srgbClr val="1D686F"/>
                </a:solidFill>
                <a:latin typeface="Arial"/>
                <a:ea typeface="Arial"/>
                <a:cs typeface="Arial"/>
                <a:sym typeface="Arial"/>
              </a:defRPr>
            </a:lvl2pPr>
            <a:lvl3pPr marL="0" marR="0" lvl="2" indent="0" algn="r" rtl="0">
              <a:spcBef>
                <a:spcPts val="0"/>
              </a:spcBef>
              <a:buNone/>
              <a:defRPr sz="900" b="0" i="0" u="none" strike="noStrike" cap="none">
                <a:solidFill>
                  <a:srgbClr val="1D686F"/>
                </a:solidFill>
                <a:latin typeface="Arial"/>
                <a:ea typeface="Arial"/>
                <a:cs typeface="Arial"/>
                <a:sym typeface="Arial"/>
              </a:defRPr>
            </a:lvl3pPr>
            <a:lvl4pPr marL="0" marR="0" lvl="3" indent="0" algn="r" rtl="0">
              <a:spcBef>
                <a:spcPts val="0"/>
              </a:spcBef>
              <a:buNone/>
              <a:defRPr sz="900" b="0" i="0" u="none" strike="noStrike" cap="none">
                <a:solidFill>
                  <a:srgbClr val="1D686F"/>
                </a:solidFill>
                <a:latin typeface="Arial"/>
                <a:ea typeface="Arial"/>
                <a:cs typeface="Arial"/>
                <a:sym typeface="Arial"/>
              </a:defRPr>
            </a:lvl4pPr>
            <a:lvl5pPr marL="0" marR="0" lvl="4" indent="0" algn="r" rtl="0">
              <a:spcBef>
                <a:spcPts val="0"/>
              </a:spcBef>
              <a:buNone/>
              <a:defRPr sz="900" b="0" i="0" u="none" strike="noStrike" cap="none">
                <a:solidFill>
                  <a:srgbClr val="1D686F"/>
                </a:solidFill>
                <a:latin typeface="Arial"/>
                <a:ea typeface="Arial"/>
                <a:cs typeface="Arial"/>
                <a:sym typeface="Arial"/>
              </a:defRPr>
            </a:lvl5pPr>
            <a:lvl6pPr marL="0" marR="0" lvl="5" indent="0" algn="r" rtl="0">
              <a:spcBef>
                <a:spcPts val="0"/>
              </a:spcBef>
              <a:buNone/>
              <a:defRPr sz="900" b="0" i="0" u="none" strike="noStrike" cap="none">
                <a:solidFill>
                  <a:srgbClr val="1D686F"/>
                </a:solidFill>
                <a:latin typeface="Arial"/>
                <a:ea typeface="Arial"/>
                <a:cs typeface="Arial"/>
                <a:sym typeface="Arial"/>
              </a:defRPr>
            </a:lvl6pPr>
            <a:lvl7pPr marL="0" marR="0" lvl="6" indent="0" algn="r" rtl="0">
              <a:spcBef>
                <a:spcPts val="0"/>
              </a:spcBef>
              <a:buNone/>
              <a:defRPr sz="900" b="0" i="0" u="none" strike="noStrike" cap="none">
                <a:solidFill>
                  <a:srgbClr val="1D686F"/>
                </a:solidFill>
                <a:latin typeface="Arial"/>
                <a:ea typeface="Arial"/>
                <a:cs typeface="Arial"/>
                <a:sym typeface="Arial"/>
              </a:defRPr>
            </a:lvl7pPr>
            <a:lvl8pPr marL="0" marR="0" lvl="7" indent="0" algn="r" rtl="0">
              <a:spcBef>
                <a:spcPts val="0"/>
              </a:spcBef>
              <a:buNone/>
              <a:defRPr sz="900" b="0" i="0" u="none" strike="noStrike" cap="none">
                <a:solidFill>
                  <a:srgbClr val="1D686F"/>
                </a:solidFill>
                <a:latin typeface="Arial"/>
                <a:ea typeface="Arial"/>
                <a:cs typeface="Arial"/>
                <a:sym typeface="Arial"/>
              </a:defRPr>
            </a:lvl8pPr>
            <a:lvl9pPr marL="0" marR="0" lvl="8" indent="0" algn="r" rtl="0">
              <a:spcBef>
                <a:spcPts val="0"/>
              </a:spcBef>
              <a:buNone/>
              <a:defRPr sz="900" b="0" i="0" u="none" strike="noStrike" cap="none">
                <a:solidFill>
                  <a:srgbClr val="1D686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Blank" type="blank">
  <p:cSld name="BLANK">
    <p:bg>
      <p:bgPr>
        <a:blipFill>
          <a:blip r:embed="rId2">
            <a:alphaModFix/>
          </a:blip>
          <a:stretch>
            <a:fillRect/>
          </a:stretch>
        </a:blipFill>
        <a:effectLst/>
      </p:bgPr>
    </p:bg>
    <p:spTree>
      <p:nvGrpSpPr>
        <p:cNvPr id="1" name="Shape 55"/>
        <p:cNvGrpSpPr/>
        <p:nvPr/>
      </p:nvGrpSpPr>
      <p:grpSpPr>
        <a:xfrm>
          <a:off x="0" y="0"/>
          <a:ext cx="0" cy="0"/>
          <a:chOff x="0" y="0"/>
          <a:chExt cx="0" cy="0"/>
        </a:xfrm>
      </p:grpSpPr>
      <p:sp>
        <p:nvSpPr>
          <p:cNvPr id="56" name="Google Shape;56;p8"/>
          <p:cNvSpPr txBox="1">
            <a:spLocks noGrp="1"/>
          </p:cNvSpPr>
          <p:nvPr>
            <p:ph type="dt" idx="10"/>
          </p:nvPr>
        </p:nvSpPr>
        <p:spPr>
          <a:xfrm>
            <a:off x="1271781" y="6356351"/>
            <a:ext cx="2844059"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900" b="0" i="0" u="none" strike="noStrike" cap="none">
                <a:solidFill>
                  <a:srgbClr val="1D686F"/>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7" name="Google Shape;57;p8"/>
          <p:cNvSpPr txBox="1">
            <a:spLocks noGrp="1"/>
          </p:cNvSpPr>
          <p:nvPr>
            <p:ph type="ftr" idx="11"/>
          </p:nvPr>
        </p:nvSpPr>
        <p:spPr>
          <a:xfrm>
            <a:off x="4164515" y="6356351"/>
            <a:ext cx="3859795"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900" b="0" i="0" u="none" strike="noStrike" cap="none">
                <a:solidFill>
                  <a:srgbClr val="1D686F"/>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8" name="Google Shape;58;p8"/>
          <p:cNvSpPr txBox="1">
            <a:spLocks noGrp="1"/>
          </p:cNvSpPr>
          <p:nvPr>
            <p:ph type="sldNum" idx="12"/>
          </p:nvPr>
        </p:nvSpPr>
        <p:spPr>
          <a:xfrm>
            <a:off x="8051225" y="6356351"/>
            <a:ext cx="284405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1D686F"/>
                </a:solidFill>
                <a:latin typeface="Arial"/>
                <a:ea typeface="Arial"/>
                <a:cs typeface="Arial"/>
                <a:sym typeface="Arial"/>
              </a:defRPr>
            </a:lvl1pPr>
            <a:lvl2pPr marL="0" marR="0" lvl="1" indent="0" algn="r" rtl="0">
              <a:spcBef>
                <a:spcPts val="0"/>
              </a:spcBef>
              <a:buNone/>
              <a:defRPr sz="900" b="0" i="0" u="none" strike="noStrike" cap="none">
                <a:solidFill>
                  <a:srgbClr val="1D686F"/>
                </a:solidFill>
                <a:latin typeface="Arial"/>
                <a:ea typeface="Arial"/>
                <a:cs typeface="Arial"/>
                <a:sym typeface="Arial"/>
              </a:defRPr>
            </a:lvl2pPr>
            <a:lvl3pPr marL="0" marR="0" lvl="2" indent="0" algn="r" rtl="0">
              <a:spcBef>
                <a:spcPts val="0"/>
              </a:spcBef>
              <a:buNone/>
              <a:defRPr sz="900" b="0" i="0" u="none" strike="noStrike" cap="none">
                <a:solidFill>
                  <a:srgbClr val="1D686F"/>
                </a:solidFill>
                <a:latin typeface="Arial"/>
                <a:ea typeface="Arial"/>
                <a:cs typeface="Arial"/>
                <a:sym typeface="Arial"/>
              </a:defRPr>
            </a:lvl3pPr>
            <a:lvl4pPr marL="0" marR="0" lvl="3" indent="0" algn="r" rtl="0">
              <a:spcBef>
                <a:spcPts val="0"/>
              </a:spcBef>
              <a:buNone/>
              <a:defRPr sz="900" b="0" i="0" u="none" strike="noStrike" cap="none">
                <a:solidFill>
                  <a:srgbClr val="1D686F"/>
                </a:solidFill>
                <a:latin typeface="Arial"/>
                <a:ea typeface="Arial"/>
                <a:cs typeface="Arial"/>
                <a:sym typeface="Arial"/>
              </a:defRPr>
            </a:lvl4pPr>
            <a:lvl5pPr marL="0" marR="0" lvl="4" indent="0" algn="r" rtl="0">
              <a:spcBef>
                <a:spcPts val="0"/>
              </a:spcBef>
              <a:buNone/>
              <a:defRPr sz="900" b="0" i="0" u="none" strike="noStrike" cap="none">
                <a:solidFill>
                  <a:srgbClr val="1D686F"/>
                </a:solidFill>
                <a:latin typeface="Arial"/>
                <a:ea typeface="Arial"/>
                <a:cs typeface="Arial"/>
                <a:sym typeface="Arial"/>
              </a:defRPr>
            </a:lvl5pPr>
            <a:lvl6pPr marL="0" marR="0" lvl="5" indent="0" algn="r" rtl="0">
              <a:spcBef>
                <a:spcPts val="0"/>
              </a:spcBef>
              <a:buNone/>
              <a:defRPr sz="900" b="0" i="0" u="none" strike="noStrike" cap="none">
                <a:solidFill>
                  <a:srgbClr val="1D686F"/>
                </a:solidFill>
                <a:latin typeface="Arial"/>
                <a:ea typeface="Arial"/>
                <a:cs typeface="Arial"/>
                <a:sym typeface="Arial"/>
              </a:defRPr>
            </a:lvl6pPr>
            <a:lvl7pPr marL="0" marR="0" lvl="6" indent="0" algn="r" rtl="0">
              <a:spcBef>
                <a:spcPts val="0"/>
              </a:spcBef>
              <a:buNone/>
              <a:defRPr sz="900" b="0" i="0" u="none" strike="noStrike" cap="none">
                <a:solidFill>
                  <a:srgbClr val="1D686F"/>
                </a:solidFill>
                <a:latin typeface="Arial"/>
                <a:ea typeface="Arial"/>
                <a:cs typeface="Arial"/>
                <a:sym typeface="Arial"/>
              </a:defRPr>
            </a:lvl7pPr>
            <a:lvl8pPr marL="0" marR="0" lvl="7" indent="0" algn="r" rtl="0">
              <a:spcBef>
                <a:spcPts val="0"/>
              </a:spcBef>
              <a:buNone/>
              <a:defRPr sz="900" b="0" i="0" u="none" strike="noStrike" cap="none">
                <a:solidFill>
                  <a:srgbClr val="1D686F"/>
                </a:solidFill>
                <a:latin typeface="Arial"/>
                <a:ea typeface="Arial"/>
                <a:cs typeface="Arial"/>
                <a:sym typeface="Arial"/>
              </a:defRPr>
            </a:lvl8pPr>
            <a:lvl9pPr marL="0" marR="0" lvl="8" indent="0" algn="r" rtl="0">
              <a:spcBef>
                <a:spcPts val="0"/>
              </a:spcBef>
              <a:buNone/>
              <a:defRPr sz="900" b="0" i="0" u="none" strike="noStrike" cap="none">
                <a:solidFill>
                  <a:srgbClr val="1D686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9"/>
        <p:cNvGrpSpPr/>
        <p:nvPr/>
      </p:nvGrpSpPr>
      <p:grpSpPr>
        <a:xfrm>
          <a:off x="0" y="0"/>
          <a:ext cx="0" cy="0"/>
          <a:chOff x="0" y="0"/>
          <a:chExt cx="0" cy="0"/>
        </a:xfrm>
      </p:grpSpPr>
      <p:sp>
        <p:nvSpPr>
          <p:cNvPr id="60" name="Google Shape;60;p9"/>
          <p:cNvSpPr txBox="1">
            <a:spLocks noGrp="1"/>
          </p:cNvSpPr>
          <p:nvPr>
            <p:ph type="title"/>
          </p:nvPr>
        </p:nvSpPr>
        <p:spPr>
          <a:xfrm>
            <a:off x="7770811" y="1676400"/>
            <a:ext cx="3810000" cy="2438400"/>
          </a:xfrm>
          <a:prstGeom prst="rect">
            <a:avLst/>
          </a:prstGeom>
          <a:noFill/>
          <a:ln>
            <a:noFill/>
          </a:ln>
        </p:spPr>
        <p:txBody>
          <a:bodyPr spcFirstLastPara="1" wrap="square" lIns="91425" tIns="45700" rIns="91425" bIns="45700" anchor="b" anchorCtr="0"/>
          <a:lstStyle>
            <a:lvl1pPr marR="0" lvl="0" algn="l" rtl="0">
              <a:lnSpc>
                <a:spcPct val="90000"/>
              </a:lnSpc>
              <a:spcBef>
                <a:spcPts val="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1" name="Google Shape;61;p9"/>
          <p:cNvSpPr txBox="1">
            <a:spLocks noGrp="1"/>
          </p:cNvSpPr>
          <p:nvPr>
            <p:ph type="body" idx="1"/>
          </p:nvPr>
        </p:nvSpPr>
        <p:spPr>
          <a:xfrm>
            <a:off x="1293813" y="685800"/>
            <a:ext cx="6172200" cy="5486400"/>
          </a:xfrm>
          <a:prstGeom prst="rect">
            <a:avLst/>
          </a:prstGeom>
          <a:noFill/>
          <a:ln>
            <a:noFill/>
          </a:ln>
        </p:spPr>
        <p:txBody>
          <a:bodyPr spcFirstLastPara="1" wrap="square" lIns="91425" tIns="45700" rIns="91425" bIns="45700" anchor="t" anchorCtr="0"/>
          <a:lstStyle>
            <a:lvl1pPr marL="457200" marR="0" lvl="0" indent="-381000" algn="l" rtl="0">
              <a:lnSpc>
                <a:spcPct val="90000"/>
              </a:lnSpc>
              <a:spcBef>
                <a:spcPts val="16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55600" algn="l" rtl="0">
              <a:lnSpc>
                <a:spcPct val="90000"/>
              </a:lnSpc>
              <a:spcBef>
                <a:spcPts val="6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2pPr>
            <a:lvl3pPr marL="1371600" marR="0" lvl="2" indent="-342900" algn="l" rtl="0">
              <a:lnSpc>
                <a:spcPct val="90000"/>
              </a:lnSpc>
              <a:spcBef>
                <a:spcPts val="6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30200" algn="l" rtl="0">
              <a:lnSpc>
                <a:spcPct val="9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9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62" name="Google Shape;62;p9"/>
          <p:cNvSpPr txBox="1">
            <a:spLocks noGrp="1"/>
          </p:cNvSpPr>
          <p:nvPr>
            <p:ph type="body" idx="2"/>
          </p:nvPr>
        </p:nvSpPr>
        <p:spPr>
          <a:xfrm>
            <a:off x="7770811" y="4191000"/>
            <a:ext cx="3810000" cy="1524000"/>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16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1pPr>
            <a:lvl2pPr marL="914400" marR="0" lvl="1" indent="-228600" algn="l" rtl="0">
              <a:lnSpc>
                <a:spcPct val="90000"/>
              </a:lnSpc>
              <a:spcBef>
                <a:spcPts val="6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90000"/>
              </a:lnSpc>
              <a:spcBef>
                <a:spcPts val="60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3pPr>
            <a:lvl4pPr marL="1828800" marR="0" lvl="3" indent="-228600" algn="l" rtl="0">
              <a:lnSpc>
                <a:spcPct val="90000"/>
              </a:lnSpc>
              <a:spcBef>
                <a:spcPts val="60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4pPr>
            <a:lvl5pPr marL="2286000" marR="0" lvl="4" indent="-228600" algn="l" rtl="0">
              <a:lnSpc>
                <a:spcPct val="90000"/>
              </a:lnSpc>
              <a:spcBef>
                <a:spcPts val="60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5pPr>
            <a:lvl6pPr marL="2743200" marR="0" lvl="5" indent="-228600" algn="l" rtl="0">
              <a:spcBef>
                <a:spcPts val="60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6pPr>
            <a:lvl7pPr marL="3200400" marR="0" lvl="6" indent="-228600" algn="l" rtl="0">
              <a:spcBef>
                <a:spcPts val="60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7pPr>
            <a:lvl8pPr marL="3657600" marR="0" lvl="7" indent="-228600" algn="l" rtl="0">
              <a:spcBef>
                <a:spcPts val="60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8pPr>
            <a:lvl9pPr marL="4114800" marR="0" lvl="8" indent="-228600" algn="l" rtl="0">
              <a:spcBef>
                <a:spcPts val="60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9pPr>
          </a:lstStyle>
          <a:p>
            <a:endParaRPr/>
          </a:p>
        </p:txBody>
      </p:sp>
      <p:sp>
        <p:nvSpPr>
          <p:cNvPr id="63" name="Google Shape;63;p9"/>
          <p:cNvSpPr txBox="1">
            <a:spLocks noGrp="1"/>
          </p:cNvSpPr>
          <p:nvPr>
            <p:ph type="dt" idx="10"/>
          </p:nvPr>
        </p:nvSpPr>
        <p:spPr>
          <a:xfrm>
            <a:off x="1271781" y="6356351"/>
            <a:ext cx="2844059"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900" b="0" i="0" u="none" strike="noStrike" cap="none">
                <a:solidFill>
                  <a:srgbClr val="1D686F"/>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64" name="Google Shape;64;p9"/>
          <p:cNvSpPr txBox="1">
            <a:spLocks noGrp="1"/>
          </p:cNvSpPr>
          <p:nvPr>
            <p:ph type="ftr" idx="11"/>
          </p:nvPr>
        </p:nvSpPr>
        <p:spPr>
          <a:xfrm>
            <a:off x="4164515" y="6356351"/>
            <a:ext cx="3859795"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900" b="0" i="0" u="none" strike="noStrike" cap="none">
                <a:solidFill>
                  <a:srgbClr val="1D686F"/>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65" name="Google Shape;65;p9"/>
          <p:cNvSpPr txBox="1">
            <a:spLocks noGrp="1"/>
          </p:cNvSpPr>
          <p:nvPr>
            <p:ph type="sldNum" idx="12"/>
          </p:nvPr>
        </p:nvSpPr>
        <p:spPr>
          <a:xfrm>
            <a:off x="8051225" y="6356351"/>
            <a:ext cx="284405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1D686F"/>
                </a:solidFill>
                <a:latin typeface="Arial"/>
                <a:ea typeface="Arial"/>
                <a:cs typeface="Arial"/>
                <a:sym typeface="Arial"/>
              </a:defRPr>
            </a:lvl1pPr>
            <a:lvl2pPr marL="0" marR="0" lvl="1" indent="0" algn="r" rtl="0">
              <a:spcBef>
                <a:spcPts val="0"/>
              </a:spcBef>
              <a:buNone/>
              <a:defRPr sz="900" b="0" i="0" u="none" strike="noStrike" cap="none">
                <a:solidFill>
                  <a:srgbClr val="1D686F"/>
                </a:solidFill>
                <a:latin typeface="Arial"/>
                <a:ea typeface="Arial"/>
                <a:cs typeface="Arial"/>
                <a:sym typeface="Arial"/>
              </a:defRPr>
            </a:lvl2pPr>
            <a:lvl3pPr marL="0" marR="0" lvl="2" indent="0" algn="r" rtl="0">
              <a:spcBef>
                <a:spcPts val="0"/>
              </a:spcBef>
              <a:buNone/>
              <a:defRPr sz="900" b="0" i="0" u="none" strike="noStrike" cap="none">
                <a:solidFill>
                  <a:srgbClr val="1D686F"/>
                </a:solidFill>
                <a:latin typeface="Arial"/>
                <a:ea typeface="Arial"/>
                <a:cs typeface="Arial"/>
                <a:sym typeface="Arial"/>
              </a:defRPr>
            </a:lvl3pPr>
            <a:lvl4pPr marL="0" marR="0" lvl="3" indent="0" algn="r" rtl="0">
              <a:spcBef>
                <a:spcPts val="0"/>
              </a:spcBef>
              <a:buNone/>
              <a:defRPr sz="900" b="0" i="0" u="none" strike="noStrike" cap="none">
                <a:solidFill>
                  <a:srgbClr val="1D686F"/>
                </a:solidFill>
                <a:latin typeface="Arial"/>
                <a:ea typeface="Arial"/>
                <a:cs typeface="Arial"/>
                <a:sym typeface="Arial"/>
              </a:defRPr>
            </a:lvl4pPr>
            <a:lvl5pPr marL="0" marR="0" lvl="4" indent="0" algn="r" rtl="0">
              <a:spcBef>
                <a:spcPts val="0"/>
              </a:spcBef>
              <a:buNone/>
              <a:defRPr sz="900" b="0" i="0" u="none" strike="noStrike" cap="none">
                <a:solidFill>
                  <a:srgbClr val="1D686F"/>
                </a:solidFill>
                <a:latin typeface="Arial"/>
                <a:ea typeface="Arial"/>
                <a:cs typeface="Arial"/>
                <a:sym typeface="Arial"/>
              </a:defRPr>
            </a:lvl5pPr>
            <a:lvl6pPr marL="0" marR="0" lvl="5" indent="0" algn="r" rtl="0">
              <a:spcBef>
                <a:spcPts val="0"/>
              </a:spcBef>
              <a:buNone/>
              <a:defRPr sz="900" b="0" i="0" u="none" strike="noStrike" cap="none">
                <a:solidFill>
                  <a:srgbClr val="1D686F"/>
                </a:solidFill>
                <a:latin typeface="Arial"/>
                <a:ea typeface="Arial"/>
                <a:cs typeface="Arial"/>
                <a:sym typeface="Arial"/>
              </a:defRPr>
            </a:lvl6pPr>
            <a:lvl7pPr marL="0" marR="0" lvl="6" indent="0" algn="r" rtl="0">
              <a:spcBef>
                <a:spcPts val="0"/>
              </a:spcBef>
              <a:buNone/>
              <a:defRPr sz="900" b="0" i="0" u="none" strike="noStrike" cap="none">
                <a:solidFill>
                  <a:srgbClr val="1D686F"/>
                </a:solidFill>
                <a:latin typeface="Arial"/>
                <a:ea typeface="Arial"/>
                <a:cs typeface="Arial"/>
                <a:sym typeface="Arial"/>
              </a:defRPr>
            </a:lvl7pPr>
            <a:lvl8pPr marL="0" marR="0" lvl="7" indent="0" algn="r" rtl="0">
              <a:spcBef>
                <a:spcPts val="0"/>
              </a:spcBef>
              <a:buNone/>
              <a:defRPr sz="900" b="0" i="0" u="none" strike="noStrike" cap="none">
                <a:solidFill>
                  <a:srgbClr val="1D686F"/>
                </a:solidFill>
                <a:latin typeface="Arial"/>
                <a:ea typeface="Arial"/>
                <a:cs typeface="Arial"/>
                <a:sym typeface="Arial"/>
              </a:defRPr>
            </a:lvl8pPr>
            <a:lvl9pPr marL="0" marR="0" lvl="8" indent="0" algn="r" rtl="0">
              <a:spcBef>
                <a:spcPts val="0"/>
              </a:spcBef>
              <a:buNone/>
              <a:defRPr sz="900" b="0" i="0" u="none" strike="noStrike" cap="none">
                <a:solidFill>
                  <a:srgbClr val="1D686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6"/>
        <p:cNvGrpSpPr/>
        <p:nvPr/>
      </p:nvGrpSpPr>
      <p:grpSpPr>
        <a:xfrm>
          <a:off x="0" y="0"/>
          <a:ext cx="0" cy="0"/>
          <a:chOff x="0" y="0"/>
          <a:chExt cx="0" cy="0"/>
        </a:xfrm>
      </p:grpSpPr>
      <p:sp>
        <p:nvSpPr>
          <p:cNvPr id="67" name="Google Shape;67;p10"/>
          <p:cNvSpPr txBox="1">
            <a:spLocks noGrp="1"/>
          </p:cNvSpPr>
          <p:nvPr>
            <p:ph type="title"/>
          </p:nvPr>
        </p:nvSpPr>
        <p:spPr>
          <a:xfrm>
            <a:off x="7770812" y="1676400"/>
            <a:ext cx="3810000" cy="2438400"/>
          </a:xfrm>
          <a:prstGeom prst="rect">
            <a:avLst/>
          </a:prstGeom>
          <a:noFill/>
          <a:ln>
            <a:noFill/>
          </a:ln>
        </p:spPr>
        <p:txBody>
          <a:bodyPr spcFirstLastPara="1" wrap="square" lIns="91425" tIns="45700" rIns="91425" bIns="45700" anchor="b" anchorCtr="0"/>
          <a:lstStyle>
            <a:lvl1pPr marR="0" lvl="0" algn="l" rtl="0">
              <a:lnSpc>
                <a:spcPct val="90000"/>
              </a:lnSpc>
              <a:spcBef>
                <a:spcPts val="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8" name="Google Shape;68;p10"/>
          <p:cNvSpPr>
            <a:spLocks noGrp="1"/>
          </p:cNvSpPr>
          <p:nvPr>
            <p:ph type="pic" idx="2"/>
          </p:nvPr>
        </p:nvSpPr>
        <p:spPr>
          <a:xfrm>
            <a:off x="1522412" y="0"/>
            <a:ext cx="5943601" cy="6858000"/>
          </a:xfrm>
          <a:prstGeom prst="rect">
            <a:avLst/>
          </a:prstGeom>
          <a:noFill/>
          <a:ln>
            <a:noFill/>
          </a:ln>
        </p:spPr>
        <p:txBody>
          <a:bodyPr spcFirstLastPara="1" wrap="square" lIns="91425" tIns="914400" rIns="91425" bIns="45700" anchor="t" anchorCtr="0"/>
          <a:lstStyle>
            <a:lvl1pPr marR="0" lvl="0" algn="ctr" rtl="0">
              <a:lnSpc>
                <a:spcPct val="90000"/>
              </a:lnSpc>
              <a:spcBef>
                <a:spcPts val="16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R="0" lvl="1" algn="l" rtl="0">
              <a:lnSpc>
                <a:spcPct val="90000"/>
              </a:lnSpc>
              <a:spcBef>
                <a:spcPts val="60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90000"/>
              </a:lnSpc>
              <a:spcBef>
                <a:spcPts val="6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90000"/>
              </a:lnSpc>
              <a:spcBef>
                <a:spcPts val="6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lnSpc>
                <a:spcPct val="90000"/>
              </a:lnSpc>
              <a:spcBef>
                <a:spcPts val="6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spcBef>
                <a:spcPts val="6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spcBef>
                <a:spcPts val="6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spcBef>
                <a:spcPts val="6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spcBef>
                <a:spcPts val="6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69" name="Google Shape;69;p10"/>
          <p:cNvSpPr txBox="1">
            <a:spLocks noGrp="1"/>
          </p:cNvSpPr>
          <p:nvPr>
            <p:ph type="body" idx="1"/>
          </p:nvPr>
        </p:nvSpPr>
        <p:spPr>
          <a:xfrm>
            <a:off x="7770812" y="4191000"/>
            <a:ext cx="3810000" cy="1524000"/>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16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1pPr>
            <a:lvl2pPr marL="914400" marR="0" lvl="1" indent="-228600" algn="l" rtl="0">
              <a:lnSpc>
                <a:spcPct val="90000"/>
              </a:lnSpc>
              <a:spcBef>
                <a:spcPts val="6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90000"/>
              </a:lnSpc>
              <a:spcBef>
                <a:spcPts val="60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3pPr>
            <a:lvl4pPr marL="1828800" marR="0" lvl="3" indent="-228600" algn="l" rtl="0">
              <a:lnSpc>
                <a:spcPct val="90000"/>
              </a:lnSpc>
              <a:spcBef>
                <a:spcPts val="60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4pPr>
            <a:lvl5pPr marL="2286000" marR="0" lvl="4" indent="-228600" algn="l" rtl="0">
              <a:lnSpc>
                <a:spcPct val="90000"/>
              </a:lnSpc>
              <a:spcBef>
                <a:spcPts val="60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5pPr>
            <a:lvl6pPr marL="2743200" marR="0" lvl="5" indent="-228600" algn="l" rtl="0">
              <a:spcBef>
                <a:spcPts val="60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6pPr>
            <a:lvl7pPr marL="3200400" marR="0" lvl="6" indent="-228600" algn="l" rtl="0">
              <a:spcBef>
                <a:spcPts val="60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7pPr>
            <a:lvl8pPr marL="3657600" marR="0" lvl="7" indent="-228600" algn="l" rtl="0">
              <a:spcBef>
                <a:spcPts val="60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8pPr>
            <a:lvl9pPr marL="4114800" marR="0" lvl="8" indent="-228600" algn="l" rtl="0">
              <a:spcBef>
                <a:spcPts val="60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9"/>
        <p:cNvGrpSpPr/>
        <p:nvPr/>
      </p:nvGrpSpPr>
      <p:grpSpPr>
        <a:xfrm>
          <a:off x="0" y="0"/>
          <a:ext cx="0" cy="0"/>
          <a:chOff x="0" y="0"/>
          <a:chExt cx="0" cy="0"/>
        </a:xfrm>
      </p:grpSpPr>
      <p:sp>
        <p:nvSpPr>
          <p:cNvPr id="10" name="Google Shape;10;p1"/>
          <p:cNvSpPr/>
          <p:nvPr/>
        </p:nvSpPr>
        <p:spPr>
          <a:xfrm>
            <a:off x="836614" y="0"/>
            <a:ext cx="11352212" cy="6858000"/>
          </a:xfrm>
          <a:prstGeom prst="rect">
            <a:avLst/>
          </a:prstGeom>
          <a:gradFill>
            <a:gsLst>
              <a:gs pos="0">
                <a:srgbClr val="FFFFFF">
                  <a:alpha val="60000"/>
                </a:srgbClr>
              </a:gs>
              <a:gs pos="100000">
                <a:srgbClr val="FFFFFF">
                  <a:alpha val="0"/>
                </a:srgbClr>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1" name="Google Shape;11;p1"/>
          <p:cNvSpPr txBox="1">
            <a:spLocks noGrp="1"/>
          </p:cNvSpPr>
          <p:nvPr>
            <p:ph type="title"/>
          </p:nvPr>
        </p:nvSpPr>
        <p:spPr>
          <a:xfrm>
            <a:off x="1293813" y="381000"/>
            <a:ext cx="9601200" cy="1143000"/>
          </a:xfrm>
          <a:prstGeom prst="rect">
            <a:avLst/>
          </a:prstGeom>
          <a:noFill/>
          <a:ln>
            <a:noFill/>
          </a:ln>
        </p:spPr>
        <p:txBody>
          <a:bodyPr spcFirstLastPara="1" wrap="square" lIns="91425" tIns="45700" rIns="91425" bIns="45700" anchor="b" anchorCtr="0"/>
          <a:lstStyle>
            <a:lvl1pPr marR="0" lvl="0" algn="l" rtl="0">
              <a:lnSpc>
                <a:spcPct val="9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2" name="Google Shape;12;p1"/>
          <p:cNvSpPr txBox="1">
            <a:spLocks noGrp="1"/>
          </p:cNvSpPr>
          <p:nvPr>
            <p:ph type="body" idx="1"/>
          </p:nvPr>
        </p:nvSpPr>
        <p:spPr>
          <a:xfrm>
            <a:off x="1293813" y="1676400"/>
            <a:ext cx="9601200" cy="4495800"/>
          </a:xfrm>
          <a:prstGeom prst="rect">
            <a:avLst/>
          </a:prstGeom>
          <a:noFill/>
          <a:ln>
            <a:noFill/>
          </a:ln>
        </p:spPr>
        <p:txBody>
          <a:bodyPr spcFirstLastPara="1" wrap="square" lIns="91425" tIns="45700" rIns="91425" bIns="45700" anchor="t" anchorCtr="0"/>
          <a:lstStyle>
            <a:lvl1pPr marL="457200" marR="0" lvl="0" indent="-381000" algn="l" rtl="0">
              <a:lnSpc>
                <a:spcPct val="90000"/>
              </a:lnSpc>
              <a:spcBef>
                <a:spcPts val="16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55600" algn="l" rtl="0">
              <a:lnSpc>
                <a:spcPct val="90000"/>
              </a:lnSpc>
              <a:spcBef>
                <a:spcPts val="6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2pPr>
            <a:lvl3pPr marL="1371600" marR="0" lvl="2" indent="-342900" algn="l" rtl="0">
              <a:lnSpc>
                <a:spcPct val="90000"/>
              </a:lnSpc>
              <a:spcBef>
                <a:spcPts val="6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30200" algn="l" rtl="0">
              <a:lnSpc>
                <a:spcPct val="9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9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13" name="Google Shape;13;p1"/>
          <p:cNvSpPr txBox="1">
            <a:spLocks noGrp="1"/>
          </p:cNvSpPr>
          <p:nvPr>
            <p:ph type="dt" idx="10"/>
          </p:nvPr>
        </p:nvSpPr>
        <p:spPr>
          <a:xfrm>
            <a:off x="1271781" y="6356351"/>
            <a:ext cx="2844059"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900" b="0" i="0" u="none" strike="noStrike" cap="none">
                <a:solidFill>
                  <a:srgbClr val="1D686F"/>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1"/>
          <p:cNvSpPr txBox="1">
            <a:spLocks noGrp="1"/>
          </p:cNvSpPr>
          <p:nvPr>
            <p:ph type="ftr" idx="11"/>
          </p:nvPr>
        </p:nvSpPr>
        <p:spPr>
          <a:xfrm>
            <a:off x="4164515" y="6356351"/>
            <a:ext cx="3859795"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900" b="0" i="0" u="none" strike="noStrike" cap="none">
                <a:solidFill>
                  <a:srgbClr val="1D686F"/>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5" name="Google Shape;15;p1"/>
          <p:cNvSpPr txBox="1">
            <a:spLocks noGrp="1"/>
          </p:cNvSpPr>
          <p:nvPr>
            <p:ph type="sldNum" idx="12"/>
          </p:nvPr>
        </p:nvSpPr>
        <p:spPr>
          <a:xfrm>
            <a:off x="8051225" y="6356351"/>
            <a:ext cx="284405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1D686F"/>
                </a:solidFill>
                <a:latin typeface="Arial"/>
                <a:ea typeface="Arial"/>
                <a:cs typeface="Arial"/>
                <a:sym typeface="Arial"/>
              </a:defRPr>
            </a:lvl1pPr>
            <a:lvl2pPr marL="0" marR="0" lvl="1" indent="0" algn="r" rtl="0">
              <a:spcBef>
                <a:spcPts val="0"/>
              </a:spcBef>
              <a:buNone/>
              <a:defRPr sz="900" b="0" i="0" u="none" strike="noStrike" cap="none">
                <a:solidFill>
                  <a:srgbClr val="1D686F"/>
                </a:solidFill>
                <a:latin typeface="Arial"/>
                <a:ea typeface="Arial"/>
                <a:cs typeface="Arial"/>
                <a:sym typeface="Arial"/>
              </a:defRPr>
            </a:lvl2pPr>
            <a:lvl3pPr marL="0" marR="0" lvl="2" indent="0" algn="r" rtl="0">
              <a:spcBef>
                <a:spcPts val="0"/>
              </a:spcBef>
              <a:buNone/>
              <a:defRPr sz="900" b="0" i="0" u="none" strike="noStrike" cap="none">
                <a:solidFill>
                  <a:srgbClr val="1D686F"/>
                </a:solidFill>
                <a:latin typeface="Arial"/>
                <a:ea typeface="Arial"/>
                <a:cs typeface="Arial"/>
                <a:sym typeface="Arial"/>
              </a:defRPr>
            </a:lvl3pPr>
            <a:lvl4pPr marL="0" marR="0" lvl="3" indent="0" algn="r" rtl="0">
              <a:spcBef>
                <a:spcPts val="0"/>
              </a:spcBef>
              <a:buNone/>
              <a:defRPr sz="900" b="0" i="0" u="none" strike="noStrike" cap="none">
                <a:solidFill>
                  <a:srgbClr val="1D686F"/>
                </a:solidFill>
                <a:latin typeface="Arial"/>
                <a:ea typeface="Arial"/>
                <a:cs typeface="Arial"/>
                <a:sym typeface="Arial"/>
              </a:defRPr>
            </a:lvl4pPr>
            <a:lvl5pPr marL="0" marR="0" lvl="4" indent="0" algn="r" rtl="0">
              <a:spcBef>
                <a:spcPts val="0"/>
              </a:spcBef>
              <a:buNone/>
              <a:defRPr sz="900" b="0" i="0" u="none" strike="noStrike" cap="none">
                <a:solidFill>
                  <a:srgbClr val="1D686F"/>
                </a:solidFill>
                <a:latin typeface="Arial"/>
                <a:ea typeface="Arial"/>
                <a:cs typeface="Arial"/>
                <a:sym typeface="Arial"/>
              </a:defRPr>
            </a:lvl5pPr>
            <a:lvl6pPr marL="0" marR="0" lvl="5" indent="0" algn="r" rtl="0">
              <a:spcBef>
                <a:spcPts val="0"/>
              </a:spcBef>
              <a:buNone/>
              <a:defRPr sz="900" b="0" i="0" u="none" strike="noStrike" cap="none">
                <a:solidFill>
                  <a:srgbClr val="1D686F"/>
                </a:solidFill>
                <a:latin typeface="Arial"/>
                <a:ea typeface="Arial"/>
                <a:cs typeface="Arial"/>
                <a:sym typeface="Arial"/>
              </a:defRPr>
            </a:lvl6pPr>
            <a:lvl7pPr marL="0" marR="0" lvl="6" indent="0" algn="r" rtl="0">
              <a:spcBef>
                <a:spcPts val="0"/>
              </a:spcBef>
              <a:buNone/>
              <a:defRPr sz="900" b="0" i="0" u="none" strike="noStrike" cap="none">
                <a:solidFill>
                  <a:srgbClr val="1D686F"/>
                </a:solidFill>
                <a:latin typeface="Arial"/>
                <a:ea typeface="Arial"/>
                <a:cs typeface="Arial"/>
                <a:sym typeface="Arial"/>
              </a:defRPr>
            </a:lvl7pPr>
            <a:lvl8pPr marL="0" marR="0" lvl="7" indent="0" algn="r" rtl="0">
              <a:spcBef>
                <a:spcPts val="0"/>
              </a:spcBef>
              <a:buNone/>
              <a:defRPr sz="900" b="0" i="0" u="none" strike="noStrike" cap="none">
                <a:solidFill>
                  <a:srgbClr val="1D686F"/>
                </a:solidFill>
                <a:latin typeface="Arial"/>
                <a:ea typeface="Arial"/>
                <a:cs typeface="Arial"/>
                <a:sym typeface="Arial"/>
              </a:defRPr>
            </a:lvl8pPr>
            <a:lvl9pPr marL="0" marR="0" lvl="8" indent="0" algn="r" rtl="0">
              <a:spcBef>
                <a:spcPts val="0"/>
              </a:spcBef>
              <a:buNone/>
              <a:defRPr sz="900" b="0" i="0" u="none" strike="noStrike" cap="none">
                <a:solidFill>
                  <a:srgbClr val="1D686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youtu.be/jTdY0hh5mTM"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youtu.be/8wZ7_Xefrw8"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youtu.be/jTdY0hh5mTM"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hyperlink" Target="https://youtu.be/1OukpDfsuXE" TargetMode="External"/><Relationship Id="rId4" Type="http://schemas.openxmlformats.org/officeDocument/2006/relationships/hyperlink" Target="https://youtu.be/OVTu4XcmnwE"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1293814" y="990600"/>
            <a:ext cx="8458200" cy="3200400"/>
          </a:xfrm>
          <a:prstGeom prst="rect">
            <a:avLst/>
          </a:prstGeom>
          <a:no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chemeClr val="dk1"/>
              </a:buClr>
              <a:buSzPts val="6000"/>
              <a:buFont typeface="Arial"/>
              <a:buNone/>
            </a:pPr>
            <a:r>
              <a:rPr lang="en-US" sz="6000" b="0" i="0" u="none" strike="noStrike" cap="none">
                <a:solidFill>
                  <a:schemeClr val="dk1"/>
                </a:solidFill>
                <a:latin typeface="Arial"/>
                <a:ea typeface="Arial"/>
                <a:cs typeface="Arial"/>
                <a:sym typeface="Arial"/>
              </a:rPr>
              <a:t>Fundamentals</a:t>
            </a:r>
            <a:endParaRPr/>
          </a:p>
        </p:txBody>
      </p:sp>
      <p:sp>
        <p:nvSpPr>
          <p:cNvPr id="87" name="Google Shape;87;p13"/>
          <p:cNvSpPr txBox="1">
            <a:spLocks noGrp="1"/>
          </p:cNvSpPr>
          <p:nvPr>
            <p:ph type="subTitle" idx="1"/>
          </p:nvPr>
        </p:nvSpPr>
        <p:spPr>
          <a:xfrm>
            <a:off x="1293813" y="4267200"/>
            <a:ext cx="8458200" cy="13716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2400"/>
              <a:buFont typeface="Arial"/>
              <a:buNone/>
            </a:pPr>
            <a:r>
              <a:rPr lang="en-US" sz="2400" b="0" i="0" u="none" strike="noStrike" cap="none">
                <a:solidFill>
                  <a:schemeClr val="dk1"/>
                </a:solidFill>
                <a:latin typeface="Arial"/>
                <a:ea typeface="Arial"/>
                <a:cs typeface="Arial"/>
                <a:sym typeface="Arial"/>
              </a:rPr>
              <a:t>A general overview of the nature of programming in a higher level language</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1293813" y="381000"/>
            <a:ext cx="9601200" cy="1143000"/>
          </a:xfrm>
          <a:prstGeom prst="rect">
            <a:avLst/>
          </a:prstGeom>
          <a:no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chemeClr val="dk1"/>
              </a:buClr>
              <a:buSzPts val="3600"/>
              <a:buFont typeface="Arial"/>
              <a:buNone/>
            </a:pPr>
            <a:r>
              <a:rPr lang="en-US" sz="3600" b="0" i="0" u="none" strike="noStrike" cap="none">
                <a:solidFill>
                  <a:schemeClr val="dk1"/>
                </a:solidFill>
                <a:latin typeface="Arial"/>
                <a:ea typeface="Arial"/>
                <a:cs typeface="Arial"/>
                <a:sym typeface="Arial"/>
              </a:rPr>
              <a:t>Compiling Programs</a:t>
            </a:r>
            <a:endParaRPr/>
          </a:p>
        </p:txBody>
      </p:sp>
      <p:sp>
        <p:nvSpPr>
          <p:cNvPr id="145" name="Google Shape;145;p22"/>
          <p:cNvSpPr txBox="1">
            <a:spLocks noGrp="1"/>
          </p:cNvSpPr>
          <p:nvPr>
            <p:ph type="body" idx="1"/>
          </p:nvPr>
        </p:nvSpPr>
        <p:spPr>
          <a:xfrm>
            <a:off x="1293813" y="1676400"/>
            <a:ext cx="9601200" cy="4495800"/>
          </a:xfrm>
          <a:prstGeom prst="rect">
            <a:avLst/>
          </a:prstGeom>
          <a:noFill/>
          <a:ln>
            <a:noFill/>
          </a:ln>
        </p:spPr>
        <p:txBody>
          <a:bodyPr spcFirstLastPara="1" wrap="square" lIns="91425" tIns="45700" rIns="91425" bIns="45700" anchor="t" anchorCtr="0">
            <a:noAutofit/>
          </a:bodyPr>
          <a:lstStyle/>
          <a:p>
            <a:pPr marL="223837" marR="0" lvl="0" indent="-223837" algn="l" rtl="0">
              <a:lnSpc>
                <a:spcPct val="90000"/>
              </a:lnSpc>
              <a:spcBef>
                <a:spcPts val="0"/>
              </a:spcBef>
              <a:spcAft>
                <a:spcPts val="0"/>
              </a:spcAft>
              <a:buClr>
                <a:schemeClr val="dk1"/>
              </a:buClr>
              <a:buSzPts val="2400"/>
              <a:buFont typeface="Arial"/>
              <a:buChar char="•"/>
            </a:pPr>
            <a:r>
              <a:rPr lang="en-US" sz="2400" b="0" i="0" u="none" strike="noStrike" cap="none">
                <a:solidFill>
                  <a:schemeClr val="dk1"/>
                </a:solidFill>
                <a:latin typeface="Arial"/>
                <a:ea typeface="Arial"/>
                <a:cs typeface="Arial"/>
                <a:sym typeface="Arial"/>
              </a:rPr>
              <a:t>The compiler analyzes a program for syntax</a:t>
            </a:r>
            <a:endParaRPr/>
          </a:p>
          <a:p>
            <a:pPr marL="223837" marR="0" lvl="0" indent="-223837" algn="l" rtl="0">
              <a:lnSpc>
                <a:spcPct val="90000"/>
              </a:lnSpc>
              <a:spcBef>
                <a:spcPts val="1600"/>
              </a:spcBef>
              <a:spcAft>
                <a:spcPts val="0"/>
              </a:spcAft>
              <a:buClr>
                <a:schemeClr val="dk1"/>
              </a:buClr>
              <a:buSzPts val="2400"/>
              <a:buFont typeface="Arial"/>
              <a:buChar char="•"/>
            </a:pPr>
            <a:r>
              <a:rPr lang="en-US" sz="2400" b="0" i="0" u="none" strike="noStrike" cap="none">
                <a:solidFill>
                  <a:schemeClr val="dk1"/>
                </a:solidFill>
                <a:latin typeface="Arial"/>
                <a:ea typeface="Arial"/>
                <a:cs typeface="Arial"/>
                <a:sym typeface="Arial"/>
              </a:rPr>
              <a:t>The compiler translates it into machine language</a:t>
            </a:r>
            <a:endParaRPr/>
          </a:p>
          <a:p>
            <a:pPr marL="223837" marR="0" lvl="0" indent="-223837" algn="l" rtl="0">
              <a:lnSpc>
                <a:spcPct val="90000"/>
              </a:lnSpc>
              <a:spcBef>
                <a:spcPts val="1600"/>
              </a:spcBef>
              <a:spcAft>
                <a:spcPts val="0"/>
              </a:spcAft>
              <a:buClr>
                <a:schemeClr val="dk1"/>
              </a:buClr>
              <a:buSzPts val="2400"/>
              <a:buFont typeface="Arial"/>
              <a:buChar char="•"/>
            </a:pPr>
            <a:r>
              <a:rPr lang="en-US" sz="2400" b="0" i="0" u="none" strike="noStrike" cap="none">
                <a:solidFill>
                  <a:schemeClr val="dk1"/>
                </a:solidFill>
                <a:latin typeface="Arial"/>
                <a:ea typeface="Arial"/>
                <a:cs typeface="Arial"/>
                <a:sym typeface="Arial"/>
              </a:rPr>
              <a:t>Steps:</a:t>
            </a:r>
            <a:endParaRPr/>
          </a:p>
          <a:p>
            <a:pPr marL="502919" marR="0" lvl="1" indent="-228599" algn="l" rtl="0">
              <a:lnSpc>
                <a:spcPct val="90000"/>
              </a:lnSpc>
              <a:spcBef>
                <a:spcPts val="600"/>
              </a:spcBef>
              <a:spcAft>
                <a:spcPts val="0"/>
              </a:spcAft>
              <a:buClr>
                <a:schemeClr val="dk1"/>
              </a:buClr>
              <a:buSzPts val="2000"/>
              <a:buFont typeface="Arial"/>
              <a:buChar char="–"/>
            </a:pPr>
            <a:r>
              <a:rPr lang="en-US" sz="2000" b="0" i="0" u="none" strike="noStrike" cap="none">
                <a:solidFill>
                  <a:schemeClr val="dk1"/>
                </a:solidFill>
                <a:latin typeface="Arial"/>
                <a:ea typeface="Arial"/>
                <a:cs typeface="Arial"/>
                <a:sym typeface="Arial"/>
              </a:rPr>
              <a:t>Enter the code</a:t>
            </a:r>
            <a:endParaRPr/>
          </a:p>
          <a:p>
            <a:pPr marL="502919" marR="0" lvl="1" indent="-228599" algn="l" rtl="0">
              <a:lnSpc>
                <a:spcPct val="90000"/>
              </a:lnSpc>
              <a:spcBef>
                <a:spcPts val="600"/>
              </a:spcBef>
              <a:spcAft>
                <a:spcPts val="0"/>
              </a:spcAft>
              <a:buClr>
                <a:schemeClr val="dk1"/>
              </a:buClr>
              <a:buSzPts val="2000"/>
              <a:buFont typeface="Arial"/>
              <a:buChar char="–"/>
            </a:pPr>
            <a:r>
              <a:rPr lang="en-US" sz="2000" b="0" i="0" u="none" strike="noStrike" cap="none">
                <a:solidFill>
                  <a:schemeClr val="dk1"/>
                </a:solidFill>
                <a:latin typeface="Arial"/>
                <a:ea typeface="Arial"/>
                <a:cs typeface="Arial"/>
                <a:sym typeface="Arial"/>
              </a:rPr>
              <a:t>Compile the code</a:t>
            </a:r>
            <a:endParaRPr/>
          </a:p>
          <a:p>
            <a:pPr marL="777240" marR="0" lvl="2" indent="-228600" algn="l" rtl="0">
              <a:lnSpc>
                <a:spcPct val="90000"/>
              </a:lnSpc>
              <a:spcBef>
                <a:spcPts val="600"/>
              </a:spcBef>
              <a:spcAft>
                <a:spcPts val="0"/>
              </a:spcAft>
              <a:buClr>
                <a:schemeClr val="dk1"/>
              </a:buClr>
              <a:buSzPts val="1800"/>
              <a:buFont typeface="Arial"/>
              <a:buChar char="–"/>
            </a:pPr>
            <a:r>
              <a:rPr lang="en-US" sz="1800" b="0" i="0" u="none" strike="noStrike" cap="none">
                <a:solidFill>
                  <a:schemeClr val="dk1"/>
                </a:solidFill>
                <a:latin typeface="Arial"/>
                <a:ea typeface="Arial"/>
                <a:cs typeface="Arial"/>
                <a:sym typeface="Arial"/>
              </a:rPr>
              <a:t>Correct errors and recompile</a:t>
            </a:r>
            <a:endParaRPr/>
          </a:p>
          <a:p>
            <a:pPr marL="502919" marR="0" lvl="1" indent="-228599" algn="l" rtl="0">
              <a:lnSpc>
                <a:spcPct val="90000"/>
              </a:lnSpc>
              <a:spcBef>
                <a:spcPts val="600"/>
              </a:spcBef>
              <a:spcAft>
                <a:spcPts val="0"/>
              </a:spcAft>
              <a:buClr>
                <a:schemeClr val="dk1"/>
              </a:buClr>
              <a:buSzPts val="2000"/>
              <a:buFont typeface="Arial"/>
              <a:buChar char="–"/>
            </a:pPr>
            <a:r>
              <a:rPr lang="en-US" sz="2000" b="0" i="0" u="none" strike="noStrike" cap="none">
                <a:solidFill>
                  <a:schemeClr val="dk1"/>
                </a:solidFill>
                <a:latin typeface="Arial"/>
                <a:ea typeface="Arial"/>
                <a:cs typeface="Arial"/>
                <a:sym typeface="Arial"/>
              </a:rPr>
              <a:t>Run the program</a:t>
            </a:r>
            <a:endParaRPr sz="2000" b="0" i="0" u="none" strike="noStrike" cap="none">
              <a:solidFill>
                <a:schemeClr val="dk1"/>
              </a:solidFill>
              <a:latin typeface="Arial"/>
              <a:ea typeface="Arial"/>
              <a:cs typeface="Arial"/>
              <a:sym typeface="Arial"/>
            </a:endParaRPr>
          </a:p>
          <a:p>
            <a:pPr marL="223837" marR="0" lvl="0" indent="-223837" algn="l" rtl="0">
              <a:lnSpc>
                <a:spcPct val="90000"/>
              </a:lnSpc>
              <a:spcBef>
                <a:spcPts val="600"/>
              </a:spcBef>
              <a:spcAft>
                <a:spcPts val="0"/>
              </a:spcAft>
              <a:buClr>
                <a:schemeClr val="dk1"/>
              </a:buClr>
              <a:buSzPts val="2400"/>
              <a:buFont typeface="Arial"/>
              <a:buChar char="•"/>
            </a:pPr>
            <a:r>
              <a:rPr lang="en-US" u="sng">
                <a:solidFill>
                  <a:schemeClr val="hlink"/>
                </a:solidFill>
                <a:hlinkClick r:id="rId3"/>
              </a:rPr>
              <a:t>https://youtu.be/jTdY0hh5mTM</a:t>
            </a:r>
            <a:endParaRPr/>
          </a:p>
          <a:p>
            <a:pPr marL="223837" marR="0" lvl="0" indent="-223837" algn="l" rtl="0">
              <a:lnSpc>
                <a:spcPct val="90000"/>
              </a:lnSpc>
              <a:spcBef>
                <a:spcPts val="600"/>
              </a:spcBef>
              <a:spcAft>
                <a:spcPts val="0"/>
              </a:spcAft>
              <a:buClr>
                <a:schemeClr val="dk1"/>
              </a:buClr>
              <a:buSzPts val="2400"/>
              <a:buFont typeface="Arial"/>
              <a:buChar char="•"/>
            </a:pP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150" name="Google Shape;150;p23"/>
          <p:cNvPicPr preferRelativeResize="0"/>
          <p:nvPr/>
        </p:nvPicPr>
        <p:blipFill rotWithShape="1">
          <a:blip r:embed="rId3">
            <a:alphaModFix/>
          </a:blip>
          <a:srcRect/>
          <a:stretch/>
        </p:blipFill>
        <p:spPr>
          <a:xfrm>
            <a:off x="3275012" y="22860"/>
            <a:ext cx="5302256" cy="6571038"/>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4"/>
          <p:cNvSpPr txBox="1">
            <a:spLocks noGrp="1"/>
          </p:cNvSpPr>
          <p:nvPr>
            <p:ph type="title"/>
          </p:nvPr>
        </p:nvSpPr>
        <p:spPr>
          <a:xfrm>
            <a:off x="1293813" y="381000"/>
            <a:ext cx="9601200" cy="1143000"/>
          </a:xfrm>
          <a:prstGeom prst="rect">
            <a:avLst/>
          </a:prstGeom>
          <a:no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chemeClr val="dk1"/>
              </a:buClr>
              <a:buSzPts val="3600"/>
              <a:buFont typeface="Arial"/>
              <a:buNone/>
            </a:pPr>
            <a:r>
              <a:rPr lang="en-US" sz="3600" b="0" i="0" u="none" strike="noStrike" cap="none">
                <a:solidFill>
                  <a:schemeClr val="dk1"/>
                </a:solidFill>
                <a:latin typeface="Arial"/>
                <a:ea typeface="Arial"/>
                <a:cs typeface="Arial"/>
                <a:sym typeface="Arial"/>
              </a:rPr>
              <a:t>IDE:  Integrated Development Environments</a:t>
            </a:r>
            <a:endParaRPr/>
          </a:p>
        </p:txBody>
      </p:sp>
      <p:sp>
        <p:nvSpPr>
          <p:cNvPr id="156" name="Google Shape;156;p24"/>
          <p:cNvSpPr txBox="1">
            <a:spLocks noGrp="1"/>
          </p:cNvSpPr>
          <p:nvPr>
            <p:ph type="body" idx="1"/>
          </p:nvPr>
        </p:nvSpPr>
        <p:spPr>
          <a:xfrm>
            <a:off x="1293813" y="1676400"/>
            <a:ext cx="9601200" cy="4495800"/>
          </a:xfrm>
          <a:prstGeom prst="rect">
            <a:avLst/>
          </a:prstGeom>
          <a:noFill/>
          <a:ln>
            <a:noFill/>
          </a:ln>
        </p:spPr>
        <p:txBody>
          <a:bodyPr spcFirstLastPara="1" wrap="square" lIns="91425" tIns="45700" rIns="91425" bIns="45700" anchor="t" anchorCtr="0">
            <a:noAutofit/>
          </a:bodyPr>
          <a:lstStyle/>
          <a:p>
            <a:pPr marL="223838" marR="0" lvl="0" indent="-223838" algn="l" rtl="0">
              <a:lnSpc>
                <a:spcPct val="90000"/>
              </a:lnSpc>
              <a:spcBef>
                <a:spcPts val="0"/>
              </a:spcBef>
              <a:spcAft>
                <a:spcPts val="0"/>
              </a:spcAft>
              <a:buClr>
                <a:schemeClr val="dk1"/>
              </a:buClr>
              <a:buSzPts val="2400"/>
              <a:buFont typeface="Arial"/>
              <a:buChar char="•"/>
            </a:pPr>
            <a:r>
              <a:rPr lang="en-US" sz="2400" b="0" i="0" u="none" strike="noStrike" cap="none">
                <a:solidFill>
                  <a:schemeClr val="dk1"/>
                </a:solidFill>
                <a:latin typeface="Arial"/>
                <a:ea typeface="Arial"/>
                <a:cs typeface="Arial"/>
                <a:sym typeface="Arial"/>
              </a:rPr>
              <a:t>Editing, compiling, running, and debugging programs</a:t>
            </a:r>
            <a:endParaRPr/>
          </a:p>
          <a:p>
            <a:pPr marL="223838" marR="0" lvl="0" indent="-223838" algn="l" rtl="0">
              <a:lnSpc>
                <a:spcPct val="90000"/>
              </a:lnSpc>
              <a:spcBef>
                <a:spcPts val="1600"/>
              </a:spcBef>
              <a:spcAft>
                <a:spcPts val="0"/>
              </a:spcAft>
              <a:buClr>
                <a:schemeClr val="dk1"/>
              </a:buClr>
              <a:buSzPts val="2400"/>
              <a:buFont typeface="Arial"/>
              <a:buChar char="•"/>
            </a:pPr>
            <a:r>
              <a:rPr lang="en-US" sz="2400" b="0" i="0" u="none" strike="noStrike" cap="none">
                <a:solidFill>
                  <a:schemeClr val="dk1"/>
                </a:solidFill>
                <a:latin typeface="Arial"/>
                <a:ea typeface="Arial"/>
                <a:cs typeface="Arial"/>
                <a:sym typeface="Arial"/>
              </a:rPr>
              <a:t> Windows, Microsoft Visual Studio - Windows-based program that allows you to easily manage, edit, compile, link, run and debugging your program</a:t>
            </a:r>
            <a:endParaRPr/>
          </a:p>
          <a:p>
            <a:pPr marL="223838" marR="0" lvl="0" indent="-223838" algn="l" rtl="0">
              <a:lnSpc>
                <a:spcPct val="90000"/>
              </a:lnSpc>
              <a:spcBef>
                <a:spcPts val="1600"/>
              </a:spcBef>
              <a:spcAft>
                <a:spcPts val="0"/>
              </a:spcAft>
              <a:buClr>
                <a:schemeClr val="dk1"/>
              </a:buClr>
              <a:buSzPts val="2400"/>
              <a:buFont typeface="Arial"/>
              <a:buChar char="•"/>
            </a:pPr>
            <a:r>
              <a:rPr lang="en-US" sz="2400" b="0" i="0" u="none" strike="noStrike" cap="none">
                <a:solidFill>
                  <a:schemeClr val="dk1"/>
                </a:solidFill>
                <a:latin typeface="Arial"/>
                <a:ea typeface="Arial"/>
                <a:cs typeface="Arial"/>
                <a:sym typeface="Arial"/>
              </a:rPr>
              <a:t>Mac OS X, Xcode – Apple based programs that allows you to easily manage, edit, compile, link, run and debugging your program</a:t>
            </a:r>
            <a:endParaRPr/>
          </a:p>
          <a:p>
            <a:pPr marL="223838" marR="0" lvl="0" indent="-223838" algn="l" rtl="0">
              <a:lnSpc>
                <a:spcPct val="90000"/>
              </a:lnSpc>
              <a:spcBef>
                <a:spcPts val="1600"/>
              </a:spcBef>
              <a:spcAft>
                <a:spcPts val="0"/>
              </a:spcAft>
              <a:buClr>
                <a:schemeClr val="dk1"/>
              </a:buClr>
              <a:buSzPts val="2400"/>
              <a:buFont typeface="Arial"/>
              <a:buChar char="•"/>
            </a:pPr>
            <a:r>
              <a:rPr lang="en-US" sz="2400" b="0" i="0" u="none" strike="noStrike" cap="none">
                <a:solidFill>
                  <a:schemeClr val="dk1"/>
                </a:solidFill>
                <a:latin typeface="Arial"/>
                <a:ea typeface="Arial"/>
                <a:cs typeface="Arial"/>
                <a:sym typeface="Arial"/>
              </a:rPr>
              <a:t>Microsoft Visual C++ Express 2015  </a:t>
            </a:r>
            <a:endParaRPr/>
          </a:p>
          <a:p>
            <a:pPr marL="223837" marR="0" lvl="0" indent="-223837" algn="l" rtl="0">
              <a:lnSpc>
                <a:spcPct val="90000"/>
              </a:lnSpc>
              <a:spcBef>
                <a:spcPts val="1600"/>
              </a:spcBef>
              <a:spcAft>
                <a:spcPts val="0"/>
              </a:spcAft>
              <a:buClr>
                <a:schemeClr val="dk1"/>
              </a:buClr>
              <a:buSzPts val="2400"/>
              <a:buFont typeface="Arial"/>
              <a:buChar char="•"/>
            </a:pPr>
            <a:r>
              <a:rPr lang="en-US" sz="2400" b="0" i="0" u="none" strike="noStrike" cap="none">
                <a:solidFill>
                  <a:schemeClr val="dk1"/>
                </a:solidFill>
                <a:latin typeface="Arial"/>
                <a:ea typeface="Arial"/>
                <a:cs typeface="Arial"/>
                <a:sym typeface="Arial"/>
              </a:rPr>
              <a:t>How to install the compiler:  </a:t>
            </a:r>
            <a:r>
              <a:rPr lang="en-US" sz="2400" b="0" i="0" u="sng" strike="noStrike" cap="none">
                <a:solidFill>
                  <a:schemeClr val="hlink"/>
                </a:solidFill>
                <a:latin typeface="Arial"/>
                <a:ea typeface="Arial"/>
                <a:cs typeface="Arial"/>
                <a:sym typeface="Arial"/>
                <a:hlinkClick r:id="rId3"/>
              </a:rPr>
              <a:t>https://youtu.be/8wZ7_Xefrw8</a:t>
            </a:r>
            <a:endParaRPr sz="2400" b="0" i="0" u="none" strike="noStrike" cap="none">
              <a:solidFill>
                <a:schemeClr val="dk1"/>
              </a:solidFill>
              <a:latin typeface="Arial"/>
              <a:ea typeface="Arial"/>
              <a:cs typeface="Arial"/>
              <a:sym typeface="Arial"/>
            </a:endParaRPr>
          </a:p>
          <a:p>
            <a:pPr marL="223838" marR="0" lvl="0" indent="-223838" algn="l" rtl="0">
              <a:lnSpc>
                <a:spcPct val="90000"/>
              </a:lnSpc>
              <a:spcBef>
                <a:spcPts val="1600"/>
              </a:spcBef>
              <a:spcAft>
                <a:spcPts val="0"/>
              </a:spcAft>
              <a:buClr>
                <a:schemeClr val="dk1"/>
              </a:buClr>
              <a:buSzPts val="2400"/>
              <a:buFont typeface="Arial"/>
              <a:buChar char="•"/>
            </a:pP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5"/>
          <p:cNvSpPr txBox="1">
            <a:spLocks noGrp="1"/>
          </p:cNvSpPr>
          <p:nvPr>
            <p:ph type="title"/>
          </p:nvPr>
        </p:nvSpPr>
        <p:spPr>
          <a:xfrm>
            <a:off x="1293813" y="381000"/>
            <a:ext cx="9601200" cy="1143000"/>
          </a:xfrm>
          <a:prstGeom prst="rect">
            <a:avLst/>
          </a:prstGeom>
          <a:no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chemeClr val="dk1"/>
              </a:buClr>
              <a:buSzPts val="3600"/>
              <a:buFont typeface="Arial"/>
              <a:buNone/>
            </a:pPr>
            <a:r>
              <a:rPr lang="en-US" sz="3600" b="0" i="0" u="none" strike="noStrike" cap="none">
                <a:solidFill>
                  <a:schemeClr val="dk1"/>
                </a:solidFill>
                <a:latin typeface="Arial"/>
                <a:ea typeface="Arial"/>
                <a:cs typeface="Arial"/>
                <a:sym typeface="Arial"/>
              </a:rPr>
              <a:t>Language Interpreters</a:t>
            </a:r>
            <a:endParaRPr/>
          </a:p>
        </p:txBody>
      </p:sp>
      <p:sp>
        <p:nvSpPr>
          <p:cNvPr id="162" name="Google Shape;162;p25"/>
          <p:cNvSpPr txBox="1">
            <a:spLocks noGrp="1"/>
          </p:cNvSpPr>
          <p:nvPr>
            <p:ph type="body" idx="1"/>
          </p:nvPr>
        </p:nvSpPr>
        <p:spPr>
          <a:xfrm>
            <a:off x="1293813" y="1676400"/>
            <a:ext cx="9601200" cy="4495800"/>
          </a:xfrm>
          <a:prstGeom prst="rect">
            <a:avLst/>
          </a:prstGeom>
          <a:noFill/>
          <a:ln>
            <a:noFill/>
          </a:ln>
        </p:spPr>
        <p:txBody>
          <a:bodyPr spcFirstLastPara="1" wrap="square" lIns="91425" tIns="45700" rIns="91425" bIns="45700" anchor="t" anchorCtr="0">
            <a:noAutofit/>
          </a:bodyPr>
          <a:lstStyle/>
          <a:p>
            <a:pPr marL="223838" marR="0" lvl="0" indent="-223838" algn="l" rtl="0">
              <a:lnSpc>
                <a:spcPct val="90000"/>
              </a:lnSpc>
              <a:spcBef>
                <a:spcPts val="0"/>
              </a:spcBef>
              <a:spcAft>
                <a:spcPts val="0"/>
              </a:spcAft>
              <a:buClr>
                <a:schemeClr val="dk1"/>
              </a:buClr>
              <a:buSzPts val="2400"/>
              <a:buFont typeface="Arial"/>
              <a:buChar char="•"/>
            </a:pPr>
            <a:r>
              <a:rPr lang="en-US" sz="2400" b="0" i="0" u="none" strike="noStrike" cap="none">
                <a:solidFill>
                  <a:schemeClr val="dk1"/>
                </a:solidFill>
                <a:latin typeface="Arial"/>
                <a:ea typeface="Arial"/>
                <a:cs typeface="Arial"/>
                <a:sym typeface="Arial"/>
              </a:rPr>
              <a:t>A second method used for analyzing and executing programs</a:t>
            </a:r>
            <a:endParaRPr/>
          </a:p>
          <a:p>
            <a:pPr marL="223838" marR="0" lvl="0" indent="-223838" algn="l" rtl="0">
              <a:lnSpc>
                <a:spcPct val="90000"/>
              </a:lnSpc>
              <a:spcBef>
                <a:spcPts val="1600"/>
              </a:spcBef>
              <a:spcAft>
                <a:spcPts val="0"/>
              </a:spcAft>
              <a:buClr>
                <a:schemeClr val="dk1"/>
              </a:buClr>
              <a:buSzPts val="2400"/>
              <a:buFont typeface="Arial"/>
              <a:buChar char="•"/>
            </a:pPr>
            <a:r>
              <a:rPr lang="en-US" sz="2400" b="0" i="0" u="none" strike="noStrike" cap="none">
                <a:solidFill>
                  <a:schemeClr val="dk1"/>
                </a:solidFill>
                <a:latin typeface="Arial"/>
                <a:ea typeface="Arial"/>
                <a:cs typeface="Arial"/>
                <a:sym typeface="Arial"/>
              </a:rPr>
              <a:t>Analyzes and executes the statements at the same time</a:t>
            </a:r>
            <a:endParaRPr/>
          </a:p>
          <a:p>
            <a:pPr marL="223838" marR="0" lvl="0" indent="-223838" algn="l" rtl="0">
              <a:lnSpc>
                <a:spcPct val="90000"/>
              </a:lnSpc>
              <a:spcBef>
                <a:spcPts val="1600"/>
              </a:spcBef>
              <a:spcAft>
                <a:spcPts val="0"/>
              </a:spcAft>
              <a:buClr>
                <a:schemeClr val="dk1"/>
              </a:buClr>
              <a:buSzPts val="2400"/>
              <a:buFont typeface="Arial"/>
              <a:buChar char="•"/>
            </a:pPr>
            <a:r>
              <a:rPr lang="en-US" sz="2400" b="0" i="0" u="none" strike="noStrike" cap="none">
                <a:solidFill>
                  <a:schemeClr val="dk1"/>
                </a:solidFill>
                <a:latin typeface="Arial"/>
                <a:ea typeface="Arial"/>
                <a:cs typeface="Arial"/>
                <a:sym typeface="Arial"/>
              </a:rPr>
              <a:t>Allows programs to be more easily debugged</a:t>
            </a:r>
            <a:endParaRPr/>
          </a:p>
          <a:p>
            <a:pPr marL="223838" marR="0" lvl="0" indent="-223838" algn="l" rtl="0">
              <a:lnSpc>
                <a:spcPct val="90000"/>
              </a:lnSpc>
              <a:spcBef>
                <a:spcPts val="1600"/>
              </a:spcBef>
              <a:spcAft>
                <a:spcPts val="0"/>
              </a:spcAft>
              <a:buClr>
                <a:schemeClr val="dk1"/>
              </a:buClr>
              <a:buSzPts val="2400"/>
              <a:buFont typeface="Arial"/>
              <a:buChar char="•"/>
            </a:pPr>
            <a:r>
              <a:rPr lang="en-US" sz="2400" b="0" i="0" u="none" strike="noStrike" cap="none">
                <a:solidFill>
                  <a:schemeClr val="dk1"/>
                </a:solidFill>
                <a:latin typeface="Arial"/>
                <a:ea typeface="Arial"/>
                <a:cs typeface="Arial"/>
                <a:sym typeface="Arial"/>
              </a:rPr>
              <a:t>Slower than compilers</a:t>
            </a:r>
            <a:endParaRPr/>
          </a:p>
          <a:p>
            <a:pPr marL="223838" marR="0" lvl="0" indent="-223838" algn="l" rtl="0">
              <a:lnSpc>
                <a:spcPct val="90000"/>
              </a:lnSpc>
              <a:spcBef>
                <a:spcPts val="1600"/>
              </a:spcBef>
              <a:spcAft>
                <a:spcPts val="0"/>
              </a:spcAft>
              <a:buClr>
                <a:schemeClr val="dk1"/>
              </a:buClr>
              <a:buSzPts val="2400"/>
              <a:buFont typeface="Arial"/>
              <a:buChar char="•"/>
            </a:pPr>
            <a:r>
              <a:rPr lang="en-US" sz="2400" b="0" i="0" u="none" strike="noStrike" cap="none">
                <a:solidFill>
                  <a:schemeClr val="dk1"/>
                </a:solidFill>
                <a:latin typeface="Arial"/>
                <a:ea typeface="Arial"/>
                <a:cs typeface="Arial"/>
                <a:sym typeface="Arial"/>
              </a:rPr>
              <a:t>BASIC, JavaScript, Unix system’s shell, Python</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6"/>
          <p:cNvSpPr txBox="1">
            <a:spLocks noGrp="1"/>
          </p:cNvSpPr>
          <p:nvPr>
            <p:ph type="title"/>
          </p:nvPr>
        </p:nvSpPr>
        <p:spPr>
          <a:xfrm>
            <a:off x="1293813" y="381000"/>
            <a:ext cx="9601200" cy="11430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US"/>
              <a:t>Helpful Videos</a:t>
            </a:r>
            <a:endParaRPr/>
          </a:p>
        </p:txBody>
      </p:sp>
      <p:sp>
        <p:nvSpPr>
          <p:cNvPr id="169" name="Google Shape;169;p26"/>
          <p:cNvSpPr txBox="1">
            <a:spLocks noGrp="1"/>
          </p:cNvSpPr>
          <p:nvPr>
            <p:ph type="body" idx="1"/>
          </p:nvPr>
        </p:nvSpPr>
        <p:spPr>
          <a:xfrm>
            <a:off x="1293813" y="1676400"/>
            <a:ext cx="9601200" cy="4495800"/>
          </a:xfrm>
          <a:prstGeom prst="rect">
            <a:avLst/>
          </a:prstGeom>
        </p:spPr>
        <p:txBody>
          <a:bodyPr spcFirstLastPara="1" wrap="square" lIns="91425" tIns="45700" rIns="91425" bIns="45700" anchor="t" anchorCtr="0">
            <a:noAutofit/>
          </a:bodyPr>
          <a:lstStyle/>
          <a:p>
            <a:pPr marL="0" lvl="0" indent="0" algn="l" rtl="0">
              <a:spcBef>
                <a:spcPts val="1600"/>
              </a:spcBef>
              <a:spcAft>
                <a:spcPts val="0"/>
              </a:spcAft>
              <a:buNone/>
            </a:pPr>
            <a:r>
              <a:rPr lang="en-US" u="sng">
                <a:solidFill>
                  <a:schemeClr val="hlink"/>
                </a:solidFill>
                <a:hlinkClick r:id="rId3"/>
              </a:rPr>
              <a:t>https://youtu.be/jTdY0hh5mTM</a:t>
            </a:r>
            <a:endParaRPr/>
          </a:p>
          <a:p>
            <a:pPr marL="0" lvl="0" indent="0" algn="l" rtl="0">
              <a:spcBef>
                <a:spcPts val="1600"/>
              </a:spcBef>
              <a:spcAft>
                <a:spcPts val="0"/>
              </a:spcAft>
              <a:buNone/>
            </a:pPr>
            <a:r>
              <a:rPr lang="en-US" u="sng">
                <a:solidFill>
                  <a:schemeClr val="hlink"/>
                </a:solidFill>
                <a:hlinkClick r:id="rId4"/>
              </a:rPr>
              <a:t>https://youtu.be/OVTu4XcmnwE</a:t>
            </a:r>
            <a:endParaRPr/>
          </a:p>
          <a:p>
            <a:pPr marL="0" lvl="0" indent="0" algn="l" rtl="0">
              <a:spcBef>
                <a:spcPts val="1600"/>
              </a:spcBef>
              <a:spcAft>
                <a:spcPts val="0"/>
              </a:spcAft>
              <a:buNone/>
            </a:pPr>
            <a:r>
              <a:rPr lang="en-US" u="sng">
                <a:solidFill>
                  <a:schemeClr val="hlink"/>
                </a:solidFill>
                <a:hlinkClick r:id="rId5"/>
              </a:rPr>
              <a:t>https://youtu.be/1OukpDfsuXE</a:t>
            </a:r>
            <a:endParaRPr/>
          </a:p>
          <a:p>
            <a:pPr marL="0" lvl="0" indent="0" algn="l" rtl="0">
              <a:spcBef>
                <a:spcPts val="160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1293813" y="381000"/>
            <a:ext cx="9601200" cy="1143000"/>
          </a:xfrm>
          <a:prstGeom prst="rect">
            <a:avLst/>
          </a:prstGeom>
          <a:no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chemeClr val="dk1"/>
              </a:buClr>
              <a:buSzPts val="3600"/>
              <a:buFont typeface="Arial"/>
              <a:buNone/>
            </a:pPr>
            <a:r>
              <a:rPr lang="en-US" sz="3600" b="0" i="0" u="none" strike="noStrike" cap="none">
                <a:solidFill>
                  <a:schemeClr val="dk1"/>
                </a:solidFill>
                <a:latin typeface="Arial"/>
                <a:ea typeface="Arial"/>
                <a:cs typeface="Arial"/>
                <a:sym typeface="Arial"/>
              </a:rPr>
              <a:t>Fundamentals</a:t>
            </a:r>
            <a:endParaRPr/>
          </a:p>
        </p:txBody>
      </p:sp>
      <p:sp>
        <p:nvSpPr>
          <p:cNvPr id="93" name="Google Shape;93;p14"/>
          <p:cNvSpPr txBox="1">
            <a:spLocks noGrp="1"/>
          </p:cNvSpPr>
          <p:nvPr>
            <p:ph type="body" idx="1"/>
          </p:nvPr>
        </p:nvSpPr>
        <p:spPr>
          <a:xfrm>
            <a:off x="1293813" y="1676400"/>
            <a:ext cx="9601200" cy="4495800"/>
          </a:xfrm>
          <a:prstGeom prst="rect">
            <a:avLst/>
          </a:prstGeom>
          <a:noFill/>
          <a:ln>
            <a:noFill/>
          </a:ln>
        </p:spPr>
        <p:txBody>
          <a:bodyPr spcFirstLastPara="1" wrap="square" lIns="91425" tIns="45700" rIns="91425" bIns="45700" anchor="t" anchorCtr="0">
            <a:noAutofit/>
          </a:bodyPr>
          <a:lstStyle/>
          <a:p>
            <a:pPr marL="223838" marR="0" lvl="0" indent="-223838" algn="l" rtl="0">
              <a:lnSpc>
                <a:spcPct val="90000"/>
              </a:lnSpc>
              <a:spcBef>
                <a:spcPts val="0"/>
              </a:spcBef>
              <a:spcAft>
                <a:spcPts val="0"/>
              </a:spcAft>
              <a:buClr>
                <a:schemeClr val="dk1"/>
              </a:buClr>
              <a:buSzPts val="2400"/>
              <a:buFont typeface="Arial"/>
              <a:buChar char="•"/>
            </a:pPr>
            <a:r>
              <a:rPr lang="en-US" sz="2400" b="0" i="0" u="none" strike="noStrike" cap="none">
                <a:solidFill>
                  <a:schemeClr val="dk1"/>
                </a:solidFill>
                <a:latin typeface="Arial"/>
                <a:ea typeface="Arial"/>
                <a:cs typeface="Arial"/>
                <a:sym typeface="Arial"/>
              </a:rPr>
              <a:t>Programming</a:t>
            </a:r>
            <a:endParaRPr/>
          </a:p>
          <a:p>
            <a:pPr marL="223838" marR="0" lvl="0" indent="-223838" algn="l" rtl="0">
              <a:lnSpc>
                <a:spcPct val="90000"/>
              </a:lnSpc>
              <a:spcBef>
                <a:spcPts val="1600"/>
              </a:spcBef>
              <a:spcAft>
                <a:spcPts val="0"/>
              </a:spcAft>
              <a:buClr>
                <a:schemeClr val="dk1"/>
              </a:buClr>
              <a:buSzPts val="2400"/>
              <a:buFont typeface="Arial"/>
              <a:buChar char="•"/>
            </a:pPr>
            <a:r>
              <a:rPr lang="en-US" sz="2400" b="0" i="0" u="none" strike="noStrike" cap="none">
                <a:solidFill>
                  <a:schemeClr val="dk1"/>
                </a:solidFill>
                <a:latin typeface="Arial"/>
                <a:ea typeface="Arial"/>
                <a:cs typeface="Arial"/>
                <a:sym typeface="Arial"/>
              </a:rPr>
              <a:t>High Level Languages</a:t>
            </a:r>
            <a:endParaRPr/>
          </a:p>
          <a:p>
            <a:pPr marL="223838" marR="0" lvl="0" indent="-223838" algn="l" rtl="0">
              <a:lnSpc>
                <a:spcPct val="90000"/>
              </a:lnSpc>
              <a:spcBef>
                <a:spcPts val="1600"/>
              </a:spcBef>
              <a:spcAft>
                <a:spcPts val="0"/>
              </a:spcAft>
              <a:buClr>
                <a:schemeClr val="dk1"/>
              </a:buClr>
              <a:buSzPts val="2400"/>
              <a:buFont typeface="Arial"/>
              <a:buChar char="•"/>
            </a:pPr>
            <a:r>
              <a:rPr lang="en-US" sz="2400" b="0" i="0" u="none" strike="noStrike" cap="none">
                <a:solidFill>
                  <a:schemeClr val="dk1"/>
                </a:solidFill>
                <a:latin typeface="Arial"/>
                <a:ea typeface="Arial"/>
                <a:cs typeface="Arial"/>
                <a:sym typeface="Arial"/>
              </a:rPr>
              <a:t>Operating Systems</a:t>
            </a:r>
            <a:endParaRPr/>
          </a:p>
          <a:p>
            <a:pPr marL="223838" marR="0" lvl="0" indent="-223838" algn="l" rtl="0">
              <a:lnSpc>
                <a:spcPct val="90000"/>
              </a:lnSpc>
              <a:spcBef>
                <a:spcPts val="1600"/>
              </a:spcBef>
              <a:spcAft>
                <a:spcPts val="0"/>
              </a:spcAft>
              <a:buClr>
                <a:schemeClr val="dk1"/>
              </a:buClr>
              <a:buSzPts val="2400"/>
              <a:buFont typeface="Arial"/>
              <a:buChar char="•"/>
            </a:pPr>
            <a:r>
              <a:rPr lang="en-US" sz="2400" b="0" i="0" u="none" strike="noStrike" cap="none">
                <a:solidFill>
                  <a:schemeClr val="dk1"/>
                </a:solidFill>
                <a:latin typeface="Arial"/>
                <a:ea typeface="Arial"/>
                <a:cs typeface="Arial"/>
                <a:sym typeface="Arial"/>
              </a:rPr>
              <a:t>Compiling Programs</a:t>
            </a:r>
            <a:endParaRPr/>
          </a:p>
          <a:p>
            <a:pPr marL="223838" marR="0" lvl="0" indent="-223838" algn="l" rtl="0">
              <a:lnSpc>
                <a:spcPct val="90000"/>
              </a:lnSpc>
              <a:spcBef>
                <a:spcPts val="1600"/>
              </a:spcBef>
              <a:spcAft>
                <a:spcPts val="0"/>
              </a:spcAft>
              <a:buClr>
                <a:schemeClr val="dk1"/>
              </a:buClr>
              <a:buSzPts val="2400"/>
              <a:buFont typeface="Arial"/>
              <a:buChar char="•"/>
            </a:pPr>
            <a:r>
              <a:rPr lang="en-US" sz="2400" b="0" i="0" u="none" strike="noStrike" cap="none">
                <a:solidFill>
                  <a:schemeClr val="dk1"/>
                </a:solidFill>
                <a:latin typeface="Arial"/>
                <a:ea typeface="Arial"/>
                <a:cs typeface="Arial"/>
                <a:sym typeface="Arial"/>
              </a:rPr>
              <a:t>Integrated Development Environments</a:t>
            </a:r>
            <a:endParaRPr/>
          </a:p>
          <a:p>
            <a:pPr marL="223838" marR="0" lvl="0" indent="-223838" algn="l" rtl="0">
              <a:lnSpc>
                <a:spcPct val="90000"/>
              </a:lnSpc>
              <a:spcBef>
                <a:spcPts val="1600"/>
              </a:spcBef>
              <a:spcAft>
                <a:spcPts val="0"/>
              </a:spcAft>
              <a:buClr>
                <a:schemeClr val="dk1"/>
              </a:buClr>
              <a:buSzPts val="2400"/>
              <a:buFont typeface="Arial"/>
              <a:buChar char="•"/>
            </a:pPr>
            <a:r>
              <a:rPr lang="en-US" sz="2400" b="0" i="0" u="none" strike="noStrike" cap="none">
                <a:solidFill>
                  <a:schemeClr val="dk1"/>
                </a:solidFill>
                <a:latin typeface="Arial"/>
                <a:ea typeface="Arial"/>
                <a:cs typeface="Arial"/>
                <a:sym typeface="Arial"/>
              </a:rPr>
              <a:t>Language Interpreters</a:t>
            </a:r>
            <a:endParaRPr/>
          </a:p>
          <a:p>
            <a:pPr marL="0" marR="0" lvl="0" indent="0" algn="l" rtl="0">
              <a:lnSpc>
                <a:spcPct val="90000"/>
              </a:lnSpc>
              <a:spcBef>
                <a:spcPts val="1600"/>
              </a:spcBef>
              <a:spcAft>
                <a:spcPts val="0"/>
              </a:spcAft>
              <a:buClr>
                <a:schemeClr val="dk1"/>
              </a:buClr>
              <a:buSzPts val="2400"/>
              <a:buFont typeface="Arial"/>
              <a:buNone/>
            </a:pPr>
            <a:endParaRPr sz="2400" b="0" i="0" u="none" strike="noStrike" cap="none">
              <a:solidFill>
                <a:schemeClr val="dk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5"/>
          <p:cNvSpPr txBox="1">
            <a:spLocks noGrp="1"/>
          </p:cNvSpPr>
          <p:nvPr>
            <p:ph type="title"/>
          </p:nvPr>
        </p:nvSpPr>
        <p:spPr>
          <a:xfrm>
            <a:off x="1293813" y="381000"/>
            <a:ext cx="9601200" cy="1143000"/>
          </a:xfrm>
          <a:prstGeom prst="rect">
            <a:avLst/>
          </a:prstGeom>
          <a:no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chemeClr val="dk1"/>
              </a:buClr>
              <a:buSzPts val="3600"/>
              <a:buFont typeface="Arial"/>
              <a:buNone/>
            </a:pPr>
            <a:r>
              <a:rPr lang="en-US" sz="3600" b="0" i="0" u="none" strike="noStrike" cap="none">
                <a:solidFill>
                  <a:schemeClr val="dk1"/>
                </a:solidFill>
                <a:latin typeface="Arial"/>
                <a:ea typeface="Arial"/>
                <a:cs typeface="Arial"/>
                <a:sym typeface="Arial"/>
              </a:rPr>
              <a:t>Programming</a:t>
            </a:r>
            <a:endParaRPr/>
          </a:p>
        </p:txBody>
      </p:sp>
      <p:sp>
        <p:nvSpPr>
          <p:cNvPr id="100" name="Google Shape;100;p15"/>
          <p:cNvSpPr txBox="1">
            <a:spLocks noGrp="1"/>
          </p:cNvSpPr>
          <p:nvPr>
            <p:ph type="body" idx="1"/>
          </p:nvPr>
        </p:nvSpPr>
        <p:spPr>
          <a:xfrm>
            <a:off x="1293825" y="1676400"/>
            <a:ext cx="9601200" cy="3433800"/>
          </a:xfrm>
          <a:prstGeom prst="rect">
            <a:avLst/>
          </a:prstGeom>
          <a:noFill/>
          <a:ln>
            <a:noFill/>
          </a:ln>
        </p:spPr>
        <p:txBody>
          <a:bodyPr spcFirstLastPara="1" wrap="square" lIns="91425" tIns="45700" rIns="91425" bIns="45700" anchor="t" anchorCtr="0">
            <a:noAutofit/>
          </a:bodyPr>
          <a:lstStyle/>
          <a:p>
            <a:pPr marL="223838" marR="0" lvl="0" indent="-223838" algn="l" rtl="0">
              <a:lnSpc>
                <a:spcPct val="90000"/>
              </a:lnSpc>
              <a:spcBef>
                <a:spcPts val="0"/>
              </a:spcBef>
              <a:spcAft>
                <a:spcPts val="0"/>
              </a:spcAft>
              <a:buClr>
                <a:schemeClr val="dk1"/>
              </a:buClr>
              <a:buSzPts val="2400"/>
              <a:buFont typeface="Arial"/>
              <a:buChar char="•"/>
            </a:pPr>
            <a:r>
              <a:rPr lang="en-US" sz="2400" b="0" i="0" u="none" strike="noStrike" cap="none">
                <a:solidFill>
                  <a:schemeClr val="dk1"/>
                </a:solidFill>
                <a:latin typeface="Arial"/>
                <a:ea typeface="Arial"/>
                <a:cs typeface="Arial"/>
                <a:sym typeface="Arial"/>
              </a:rPr>
              <a:t>Merriam-Webster:  The action or process of writing computer programs</a:t>
            </a:r>
            <a:endParaRPr/>
          </a:p>
          <a:p>
            <a:pPr marL="223838" marR="0" lvl="0" indent="-223838" algn="l" rtl="0">
              <a:lnSpc>
                <a:spcPct val="90000"/>
              </a:lnSpc>
              <a:spcBef>
                <a:spcPts val="1600"/>
              </a:spcBef>
              <a:spcAft>
                <a:spcPts val="0"/>
              </a:spcAft>
              <a:buClr>
                <a:schemeClr val="dk1"/>
              </a:buClr>
              <a:buSzPts val="2400"/>
              <a:buFont typeface="Arial"/>
              <a:buChar char="•"/>
            </a:pPr>
            <a:r>
              <a:rPr lang="en-US" sz="2400" b="0" i="0" u="none" strike="noStrike" cap="none">
                <a:solidFill>
                  <a:schemeClr val="dk1"/>
                </a:solidFill>
                <a:latin typeface="Arial"/>
                <a:ea typeface="Arial"/>
                <a:cs typeface="Arial"/>
                <a:sym typeface="Arial"/>
              </a:rPr>
              <a:t>MacMillian Dictionary:  The process of developing and implementing various sets of instructions to enable a computer to do a certain task</a:t>
            </a:r>
            <a:endParaRPr/>
          </a:p>
          <a:p>
            <a:pPr marL="223838" marR="0" lvl="0" indent="-223838" algn="l" rtl="0">
              <a:lnSpc>
                <a:spcPct val="90000"/>
              </a:lnSpc>
              <a:spcBef>
                <a:spcPts val="1600"/>
              </a:spcBef>
              <a:spcAft>
                <a:spcPts val="0"/>
              </a:spcAft>
              <a:buClr>
                <a:schemeClr val="dk1"/>
              </a:buClr>
              <a:buSzPts val="2400"/>
              <a:buFont typeface="Arial"/>
              <a:buChar char="•"/>
            </a:pPr>
            <a:r>
              <a:rPr lang="en-US" sz="2400" b="0" i="0" u="none" strike="noStrike" cap="none">
                <a:solidFill>
                  <a:schemeClr val="dk1"/>
                </a:solidFill>
                <a:latin typeface="Arial"/>
                <a:ea typeface="Arial"/>
                <a:cs typeface="Arial"/>
                <a:sym typeface="Arial"/>
              </a:rPr>
              <a:t>Wikipedia:  a process that leads from an original formulation of a computing problem to executable computer programs</a:t>
            </a:r>
            <a:endParaRPr/>
          </a:p>
          <a:p>
            <a:pPr marL="223837" marR="0" lvl="0" indent="0" algn="l" rtl="0">
              <a:lnSpc>
                <a:spcPct val="90000"/>
              </a:lnSpc>
              <a:spcBef>
                <a:spcPts val="1600"/>
              </a:spcBef>
              <a:spcAft>
                <a:spcPts val="0"/>
              </a:spcAft>
              <a:buNone/>
            </a:pPr>
            <a:endParaRPr/>
          </a:p>
          <a:p>
            <a:pPr marL="223838" marR="0" lvl="0" indent="-71438" algn="l" rtl="0">
              <a:lnSpc>
                <a:spcPct val="90000"/>
              </a:lnSpc>
              <a:spcBef>
                <a:spcPts val="1600"/>
              </a:spcBef>
              <a:spcAft>
                <a:spcPts val="0"/>
              </a:spcAft>
              <a:buClr>
                <a:schemeClr val="dk1"/>
              </a:buClr>
              <a:buSzPts val="2400"/>
              <a:buFont typeface="Arial"/>
              <a:buNone/>
            </a:pPr>
            <a:endParaRPr sz="2400" b="0" i="0" u="none" strike="noStrike" cap="none">
              <a:solidFill>
                <a:schemeClr val="dk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6"/>
          <p:cNvSpPr txBox="1">
            <a:spLocks noGrp="1"/>
          </p:cNvSpPr>
          <p:nvPr>
            <p:ph type="title"/>
          </p:nvPr>
        </p:nvSpPr>
        <p:spPr>
          <a:xfrm>
            <a:off x="1293813" y="381000"/>
            <a:ext cx="9601200" cy="1143000"/>
          </a:xfrm>
          <a:prstGeom prst="rect">
            <a:avLst/>
          </a:prstGeom>
          <a:no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chemeClr val="dk1"/>
              </a:buClr>
              <a:buSzPts val="3600"/>
              <a:buFont typeface="Arial"/>
              <a:buNone/>
            </a:pPr>
            <a:r>
              <a:rPr lang="en-US" sz="3600" b="0" i="0" u="none" strike="noStrike" cap="none">
                <a:solidFill>
                  <a:schemeClr val="dk1"/>
                </a:solidFill>
                <a:latin typeface="Arial"/>
                <a:ea typeface="Arial"/>
                <a:cs typeface="Arial"/>
                <a:sym typeface="Arial"/>
              </a:rPr>
              <a:t>Programming</a:t>
            </a:r>
            <a:endParaRPr/>
          </a:p>
        </p:txBody>
      </p:sp>
      <p:sp>
        <p:nvSpPr>
          <p:cNvPr id="107" name="Google Shape;107;p16"/>
          <p:cNvSpPr txBox="1">
            <a:spLocks noGrp="1"/>
          </p:cNvSpPr>
          <p:nvPr>
            <p:ph type="body" idx="1"/>
          </p:nvPr>
        </p:nvSpPr>
        <p:spPr>
          <a:xfrm>
            <a:off x="1293813" y="1676400"/>
            <a:ext cx="9601200" cy="4495800"/>
          </a:xfrm>
          <a:prstGeom prst="rect">
            <a:avLst/>
          </a:prstGeom>
          <a:noFill/>
          <a:ln>
            <a:noFill/>
          </a:ln>
        </p:spPr>
        <p:txBody>
          <a:bodyPr spcFirstLastPara="1" wrap="square" lIns="91425" tIns="45700" rIns="91425" bIns="45700" anchor="t" anchorCtr="0">
            <a:noAutofit/>
          </a:bodyPr>
          <a:lstStyle/>
          <a:p>
            <a:pPr marL="223838" marR="0" lvl="0" indent="-223838" algn="l" rtl="0">
              <a:lnSpc>
                <a:spcPct val="90000"/>
              </a:lnSpc>
              <a:spcBef>
                <a:spcPts val="0"/>
              </a:spcBef>
              <a:spcAft>
                <a:spcPts val="0"/>
              </a:spcAft>
              <a:buClr>
                <a:schemeClr val="dk1"/>
              </a:buClr>
              <a:buSzPts val="2400"/>
              <a:buFont typeface="Arial"/>
              <a:buChar char="•"/>
            </a:pPr>
            <a:r>
              <a:rPr lang="en-US" sz="2400" b="0" i="0" u="none" strike="noStrike" cap="none">
                <a:solidFill>
                  <a:schemeClr val="dk1"/>
                </a:solidFill>
                <a:latin typeface="Arial"/>
                <a:ea typeface="Arial"/>
                <a:cs typeface="Arial"/>
                <a:sym typeface="Arial"/>
              </a:rPr>
              <a:t>Merriam-Webster:  The action or </a:t>
            </a:r>
            <a:r>
              <a:rPr lang="en-US" sz="2400" b="1" i="0" u="sng" strike="noStrike" cap="none">
                <a:solidFill>
                  <a:schemeClr val="dk1"/>
                </a:solidFill>
                <a:latin typeface="Arial"/>
                <a:ea typeface="Arial"/>
                <a:cs typeface="Arial"/>
                <a:sym typeface="Arial"/>
              </a:rPr>
              <a:t>process</a:t>
            </a:r>
            <a:r>
              <a:rPr lang="en-US" sz="2400" b="0" i="0" u="none" strike="noStrike" cap="none">
                <a:solidFill>
                  <a:schemeClr val="dk1"/>
                </a:solidFill>
                <a:latin typeface="Arial"/>
                <a:ea typeface="Arial"/>
                <a:cs typeface="Arial"/>
                <a:sym typeface="Arial"/>
              </a:rPr>
              <a:t> of writing computer programs</a:t>
            </a:r>
            <a:endParaRPr/>
          </a:p>
          <a:p>
            <a:pPr marL="223838" marR="0" lvl="0" indent="-223838" algn="l" rtl="0">
              <a:lnSpc>
                <a:spcPct val="90000"/>
              </a:lnSpc>
              <a:spcBef>
                <a:spcPts val="1600"/>
              </a:spcBef>
              <a:spcAft>
                <a:spcPts val="0"/>
              </a:spcAft>
              <a:buClr>
                <a:schemeClr val="dk1"/>
              </a:buClr>
              <a:buSzPts val="2400"/>
              <a:buFont typeface="Arial"/>
              <a:buChar char="•"/>
            </a:pPr>
            <a:r>
              <a:rPr lang="en-US" sz="2400" b="0" i="0" u="none" strike="noStrike" cap="none">
                <a:solidFill>
                  <a:schemeClr val="dk1"/>
                </a:solidFill>
                <a:latin typeface="Arial"/>
                <a:ea typeface="Arial"/>
                <a:cs typeface="Arial"/>
                <a:sym typeface="Arial"/>
              </a:rPr>
              <a:t>MacMillian Dictionary:  The </a:t>
            </a:r>
            <a:r>
              <a:rPr lang="en-US" sz="2400" b="1" i="0" u="sng" strike="noStrike" cap="none">
                <a:solidFill>
                  <a:schemeClr val="dk1"/>
                </a:solidFill>
                <a:latin typeface="Arial"/>
                <a:ea typeface="Arial"/>
                <a:cs typeface="Arial"/>
                <a:sym typeface="Arial"/>
              </a:rPr>
              <a:t>process</a:t>
            </a:r>
            <a:r>
              <a:rPr lang="en-US" sz="2400" b="0" i="0" u="none" strike="noStrike" cap="none">
                <a:solidFill>
                  <a:schemeClr val="dk1"/>
                </a:solidFill>
                <a:latin typeface="Arial"/>
                <a:ea typeface="Arial"/>
                <a:cs typeface="Arial"/>
                <a:sym typeface="Arial"/>
              </a:rPr>
              <a:t> of developing and implementing various sets of instructions to enable a computer to do a certain task</a:t>
            </a:r>
            <a:endParaRPr/>
          </a:p>
          <a:p>
            <a:pPr marL="223838" marR="0" lvl="0" indent="-223838" algn="l" rtl="0">
              <a:lnSpc>
                <a:spcPct val="90000"/>
              </a:lnSpc>
              <a:spcBef>
                <a:spcPts val="1600"/>
              </a:spcBef>
              <a:spcAft>
                <a:spcPts val="0"/>
              </a:spcAft>
              <a:buClr>
                <a:schemeClr val="dk1"/>
              </a:buClr>
              <a:buSzPts val="2400"/>
              <a:buFont typeface="Arial"/>
              <a:buChar char="•"/>
            </a:pPr>
            <a:r>
              <a:rPr lang="en-US" sz="2400" b="0" i="0" u="none" strike="noStrike" cap="none">
                <a:solidFill>
                  <a:schemeClr val="dk1"/>
                </a:solidFill>
                <a:latin typeface="Arial"/>
                <a:ea typeface="Arial"/>
                <a:cs typeface="Arial"/>
                <a:sym typeface="Arial"/>
              </a:rPr>
              <a:t>Wikipedia:  a </a:t>
            </a:r>
            <a:r>
              <a:rPr lang="en-US" sz="2400" b="1" i="0" u="sng" strike="noStrike" cap="none">
                <a:solidFill>
                  <a:schemeClr val="dk1"/>
                </a:solidFill>
                <a:latin typeface="Arial"/>
                <a:ea typeface="Arial"/>
                <a:cs typeface="Arial"/>
                <a:sym typeface="Arial"/>
              </a:rPr>
              <a:t>process</a:t>
            </a:r>
            <a:r>
              <a:rPr lang="en-US" sz="2400" b="0" i="0" u="none" strike="noStrike" cap="none">
                <a:solidFill>
                  <a:schemeClr val="dk1"/>
                </a:solidFill>
                <a:latin typeface="Arial"/>
                <a:ea typeface="Arial"/>
                <a:cs typeface="Arial"/>
                <a:sym typeface="Arial"/>
              </a:rPr>
              <a:t> that leads from an original formulation of a computing problem to executable computer programs</a:t>
            </a:r>
            <a:endParaRPr/>
          </a:p>
          <a:p>
            <a:pPr marL="223838" marR="0" lvl="0" indent="-71438" algn="l" rtl="0">
              <a:lnSpc>
                <a:spcPct val="90000"/>
              </a:lnSpc>
              <a:spcBef>
                <a:spcPts val="1600"/>
              </a:spcBef>
              <a:spcAft>
                <a:spcPts val="0"/>
              </a:spcAft>
              <a:buClr>
                <a:schemeClr val="dk1"/>
              </a:buClr>
              <a:buSzPts val="2400"/>
              <a:buFont typeface="Arial"/>
              <a:buNone/>
            </a:pPr>
            <a:endParaRPr sz="2400" b="0" i="0" u="none" strike="noStrike" cap="none">
              <a:solidFill>
                <a:schemeClr val="dk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7"/>
          <p:cNvSpPr txBox="1">
            <a:spLocks noGrp="1"/>
          </p:cNvSpPr>
          <p:nvPr>
            <p:ph type="title"/>
          </p:nvPr>
        </p:nvSpPr>
        <p:spPr>
          <a:xfrm>
            <a:off x="1293813" y="381000"/>
            <a:ext cx="9601200" cy="1143000"/>
          </a:xfrm>
          <a:prstGeom prst="rect">
            <a:avLst/>
          </a:prstGeom>
          <a:no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chemeClr val="dk1"/>
              </a:buClr>
              <a:buSzPts val="3600"/>
              <a:buFont typeface="Arial"/>
              <a:buNone/>
            </a:pPr>
            <a:r>
              <a:rPr lang="en-US" sz="3600" b="0" i="0" u="none" strike="noStrike" cap="none">
                <a:solidFill>
                  <a:schemeClr val="dk1"/>
                </a:solidFill>
                <a:latin typeface="Arial"/>
                <a:ea typeface="Arial"/>
                <a:cs typeface="Arial"/>
                <a:sym typeface="Arial"/>
              </a:rPr>
              <a:t>The Process</a:t>
            </a:r>
            <a:endParaRPr/>
          </a:p>
        </p:txBody>
      </p:sp>
      <p:sp>
        <p:nvSpPr>
          <p:cNvPr id="113" name="Google Shape;113;p17"/>
          <p:cNvSpPr txBox="1">
            <a:spLocks noGrp="1"/>
          </p:cNvSpPr>
          <p:nvPr>
            <p:ph type="body" idx="1"/>
          </p:nvPr>
        </p:nvSpPr>
        <p:spPr>
          <a:xfrm>
            <a:off x="1293813" y="1676400"/>
            <a:ext cx="9601200" cy="4495800"/>
          </a:xfrm>
          <a:prstGeom prst="rect">
            <a:avLst/>
          </a:prstGeom>
          <a:noFill/>
          <a:ln>
            <a:noFill/>
          </a:ln>
        </p:spPr>
        <p:txBody>
          <a:bodyPr spcFirstLastPara="1" wrap="square" lIns="91425" tIns="45700" rIns="91425" bIns="45700" anchor="t" anchorCtr="0">
            <a:noAutofit/>
          </a:bodyPr>
          <a:lstStyle/>
          <a:p>
            <a:pPr marL="223838" marR="0" lvl="0" indent="-223838" algn="l" rtl="0">
              <a:lnSpc>
                <a:spcPct val="90000"/>
              </a:lnSpc>
              <a:spcBef>
                <a:spcPts val="0"/>
              </a:spcBef>
              <a:spcAft>
                <a:spcPts val="0"/>
              </a:spcAft>
              <a:buClr>
                <a:schemeClr val="dk1"/>
              </a:buClr>
              <a:buSzPts val="3200"/>
              <a:buFont typeface="Arial"/>
              <a:buChar char="•"/>
            </a:pPr>
            <a:r>
              <a:rPr lang="en-US" sz="3200" b="0" i="0" u="none" strike="noStrike" cap="none">
                <a:solidFill>
                  <a:schemeClr val="dk1"/>
                </a:solidFill>
                <a:latin typeface="Arial"/>
                <a:ea typeface="Arial"/>
                <a:cs typeface="Arial"/>
                <a:sym typeface="Arial"/>
              </a:rPr>
              <a:t>Involves analysis of a problem, generating algorithms, verification of requirements of algorithms including correctness, resources consumption and implementation of the algorithms.</a:t>
            </a:r>
            <a:endParaRPr/>
          </a:p>
          <a:p>
            <a:pPr marL="223838" marR="0" lvl="0" indent="-71438" algn="l" rtl="0">
              <a:lnSpc>
                <a:spcPct val="90000"/>
              </a:lnSpc>
              <a:spcBef>
                <a:spcPts val="1600"/>
              </a:spcBef>
              <a:spcAft>
                <a:spcPts val="0"/>
              </a:spcAft>
              <a:buClr>
                <a:schemeClr val="dk1"/>
              </a:buClr>
              <a:buSzPts val="2400"/>
              <a:buFont typeface="Arial"/>
              <a:buNone/>
            </a:pPr>
            <a:endParaRPr sz="2400" b="0" i="0" u="none" strike="noStrike" cap="none">
              <a:solidFill>
                <a:schemeClr val="dk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8"/>
          <p:cNvSpPr txBox="1">
            <a:spLocks noGrp="1"/>
          </p:cNvSpPr>
          <p:nvPr>
            <p:ph type="title"/>
          </p:nvPr>
        </p:nvSpPr>
        <p:spPr>
          <a:xfrm>
            <a:off x="1293813" y="381000"/>
            <a:ext cx="9601200" cy="1143000"/>
          </a:xfrm>
          <a:prstGeom prst="rect">
            <a:avLst/>
          </a:prstGeom>
          <a:no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chemeClr val="dk1"/>
              </a:buClr>
              <a:buSzPts val="3600"/>
              <a:buFont typeface="Arial"/>
              <a:buNone/>
            </a:pPr>
            <a:r>
              <a:rPr lang="en-US" sz="3600" b="0" i="0" u="none" strike="noStrike" cap="none">
                <a:solidFill>
                  <a:schemeClr val="dk1"/>
                </a:solidFill>
                <a:latin typeface="Arial"/>
                <a:ea typeface="Arial"/>
                <a:cs typeface="Arial"/>
                <a:sym typeface="Arial"/>
              </a:rPr>
              <a:t>Vocabulary</a:t>
            </a:r>
            <a:endParaRPr/>
          </a:p>
        </p:txBody>
      </p:sp>
      <p:sp>
        <p:nvSpPr>
          <p:cNvPr id="119" name="Google Shape;119;p18"/>
          <p:cNvSpPr txBox="1">
            <a:spLocks noGrp="1"/>
          </p:cNvSpPr>
          <p:nvPr>
            <p:ph type="body" idx="1"/>
          </p:nvPr>
        </p:nvSpPr>
        <p:spPr>
          <a:xfrm>
            <a:off x="1293813" y="1676400"/>
            <a:ext cx="3124200" cy="44958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2400"/>
              <a:buFont typeface="Arial"/>
              <a:buNone/>
            </a:pPr>
            <a:r>
              <a:rPr lang="en-US" sz="2400" b="1" i="0" u="sng" strike="noStrike" cap="none">
                <a:solidFill>
                  <a:schemeClr val="dk1"/>
                </a:solidFill>
                <a:latin typeface="Arial"/>
                <a:ea typeface="Arial"/>
                <a:cs typeface="Arial"/>
                <a:sym typeface="Arial"/>
              </a:rPr>
              <a:t>Software</a:t>
            </a:r>
            <a:endParaRPr/>
          </a:p>
          <a:p>
            <a:pPr marL="223838" marR="0" lvl="0" indent="-223838" algn="l" rtl="0">
              <a:lnSpc>
                <a:spcPct val="90000"/>
              </a:lnSpc>
              <a:spcBef>
                <a:spcPts val="1600"/>
              </a:spcBef>
              <a:spcAft>
                <a:spcPts val="0"/>
              </a:spcAft>
              <a:buClr>
                <a:schemeClr val="dk1"/>
              </a:buClr>
              <a:buSzPts val="2400"/>
              <a:buFont typeface="Arial"/>
              <a:buChar char="•"/>
            </a:pPr>
            <a:r>
              <a:rPr lang="en-US" sz="2400" b="0" i="0" u="none" strike="noStrike" cap="none">
                <a:solidFill>
                  <a:schemeClr val="dk1"/>
                </a:solidFill>
                <a:latin typeface="Arial"/>
                <a:ea typeface="Arial"/>
                <a:cs typeface="Arial"/>
                <a:sym typeface="Arial"/>
              </a:rPr>
              <a:t>Compiler</a:t>
            </a:r>
            <a:endParaRPr/>
          </a:p>
          <a:p>
            <a:pPr marL="223838" marR="0" lvl="0" indent="-223838" algn="l" rtl="0">
              <a:lnSpc>
                <a:spcPct val="90000"/>
              </a:lnSpc>
              <a:spcBef>
                <a:spcPts val="1600"/>
              </a:spcBef>
              <a:spcAft>
                <a:spcPts val="0"/>
              </a:spcAft>
              <a:buClr>
                <a:schemeClr val="dk1"/>
              </a:buClr>
              <a:buSzPts val="2400"/>
              <a:buFont typeface="Arial"/>
              <a:buChar char="•"/>
            </a:pPr>
            <a:r>
              <a:rPr lang="en-US" sz="2400" b="0" i="0" u="none" strike="noStrike" cap="none">
                <a:solidFill>
                  <a:schemeClr val="dk1"/>
                </a:solidFill>
                <a:latin typeface="Arial"/>
                <a:ea typeface="Arial"/>
                <a:cs typeface="Arial"/>
                <a:sym typeface="Arial"/>
              </a:rPr>
              <a:t>Source Code</a:t>
            </a:r>
            <a:endParaRPr/>
          </a:p>
          <a:p>
            <a:pPr marL="223838" marR="0" lvl="0" indent="-223838" algn="l" rtl="0">
              <a:lnSpc>
                <a:spcPct val="90000"/>
              </a:lnSpc>
              <a:spcBef>
                <a:spcPts val="1600"/>
              </a:spcBef>
              <a:spcAft>
                <a:spcPts val="0"/>
              </a:spcAft>
              <a:buClr>
                <a:schemeClr val="dk1"/>
              </a:buClr>
              <a:buSzPts val="2400"/>
              <a:buFont typeface="Arial"/>
              <a:buChar char="•"/>
            </a:pPr>
            <a:r>
              <a:rPr lang="en-US" sz="2400" b="0" i="0" u="none" strike="noStrike" cap="none">
                <a:solidFill>
                  <a:schemeClr val="dk1"/>
                </a:solidFill>
                <a:latin typeface="Arial"/>
                <a:ea typeface="Arial"/>
                <a:cs typeface="Arial"/>
                <a:sym typeface="Arial"/>
              </a:rPr>
              <a:t>Algorithms</a:t>
            </a:r>
            <a:endParaRPr/>
          </a:p>
          <a:p>
            <a:pPr marL="223838" marR="0" lvl="0" indent="-223838" algn="l" rtl="0">
              <a:lnSpc>
                <a:spcPct val="90000"/>
              </a:lnSpc>
              <a:spcBef>
                <a:spcPts val="1600"/>
              </a:spcBef>
              <a:spcAft>
                <a:spcPts val="0"/>
              </a:spcAft>
              <a:buClr>
                <a:schemeClr val="dk1"/>
              </a:buClr>
              <a:buSzPts val="2400"/>
              <a:buFont typeface="Arial"/>
              <a:buChar char="•"/>
            </a:pPr>
            <a:r>
              <a:rPr lang="en-US" sz="2400" b="0" i="0" u="none" strike="noStrike" cap="none">
                <a:solidFill>
                  <a:schemeClr val="dk1"/>
                </a:solidFill>
                <a:latin typeface="Arial"/>
                <a:ea typeface="Arial"/>
                <a:cs typeface="Arial"/>
                <a:sym typeface="Arial"/>
              </a:rPr>
              <a:t>Reserve words</a:t>
            </a:r>
            <a:endParaRPr/>
          </a:p>
          <a:p>
            <a:pPr marL="223838" marR="0" lvl="0" indent="-223838" algn="l" rtl="0">
              <a:lnSpc>
                <a:spcPct val="90000"/>
              </a:lnSpc>
              <a:spcBef>
                <a:spcPts val="1600"/>
              </a:spcBef>
              <a:spcAft>
                <a:spcPts val="0"/>
              </a:spcAft>
              <a:buClr>
                <a:schemeClr val="dk1"/>
              </a:buClr>
              <a:buSzPts val="2400"/>
              <a:buFont typeface="Arial"/>
              <a:buChar char="•"/>
            </a:pPr>
            <a:r>
              <a:rPr lang="en-US" sz="2400" b="0" i="0" u="none" strike="noStrike" cap="none">
                <a:solidFill>
                  <a:schemeClr val="dk1"/>
                </a:solidFill>
                <a:latin typeface="Arial"/>
                <a:ea typeface="Arial"/>
                <a:cs typeface="Arial"/>
                <a:sym typeface="Arial"/>
              </a:rPr>
              <a:t>Debugging</a:t>
            </a:r>
            <a:endParaRPr/>
          </a:p>
          <a:p>
            <a:pPr marL="223838" marR="0" lvl="0" indent="-223838" algn="l" rtl="0">
              <a:lnSpc>
                <a:spcPct val="90000"/>
              </a:lnSpc>
              <a:spcBef>
                <a:spcPts val="1600"/>
              </a:spcBef>
              <a:spcAft>
                <a:spcPts val="0"/>
              </a:spcAft>
              <a:buClr>
                <a:schemeClr val="dk1"/>
              </a:buClr>
              <a:buSzPts val="2400"/>
              <a:buFont typeface="Arial"/>
              <a:buChar char="•"/>
            </a:pPr>
            <a:r>
              <a:rPr lang="en-US" sz="2400" b="0" i="0" u="none" strike="noStrike" cap="none">
                <a:solidFill>
                  <a:schemeClr val="dk1"/>
                </a:solidFill>
                <a:latin typeface="Arial"/>
                <a:ea typeface="Arial"/>
                <a:cs typeface="Arial"/>
                <a:sym typeface="Arial"/>
              </a:rPr>
              <a:t>Machine Code</a:t>
            </a:r>
            <a:endParaRPr/>
          </a:p>
        </p:txBody>
      </p:sp>
      <p:sp>
        <p:nvSpPr>
          <p:cNvPr id="120" name="Google Shape;120;p18"/>
          <p:cNvSpPr txBox="1"/>
          <p:nvPr/>
        </p:nvSpPr>
        <p:spPr>
          <a:xfrm>
            <a:off x="5561012" y="1676400"/>
            <a:ext cx="3124200" cy="44958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2400"/>
              <a:buFont typeface="Arial"/>
              <a:buNone/>
            </a:pPr>
            <a:r>
              <a:rPr lang="en-US" sz="2400" b="1" i="0" u="sng" strike="noStrike" cap="none">
                <a:solidFill>
                  <a:schemeClr val="dk1"/>
                </a:solidFill>
                <a:latin typeface="Arial"/>
                <a:ea typeface="Arial"/>
                <a:cs typeface="Arial"/>
                <a:sym typeface="Arial"/>
              </a:rPr>
              <a:t>Hardware</a:t>
            </a:r>
            <a:endParaRPr/>
          </a:p>
          <a:p>
            <a:pPr marL="223838" marR="0" lvl="0" indent="-223838" algn="l" rtl="0">
              <a:lnSpc>
                <a:spcPct val="90000"/>
              </a:lnSpc>
              <a:spcBef>
                <a:spcPts val="1600"/>
              </a:spcBef>
              <a:spcAft>
                <a:spcPts val="0"/>
              </a:spcAft>
              <a:buClr>
                <a:schemeClr val="dk1"/>
              </a:buClr>
              <a:buSzPts val="2400"/>
              <a:buFont typeface="Arial"/>
              <a:buChar char="•"/>
            </a:pPr>
            <a:r>
              <a:rPr lang="en-US" sz="2400" b="0" i="0" u="none" strike="noStrike" cap="none">
                <a:solidFill>
                  <a:schemeClr val="dk1"/>
                </a:solidFill>
                <a:latin typeface="Arial"/>
                <a:ea typeface="Arial"/>
                <a:cs typeface="Arial"/>
                <a:sym typeface="Arial"/>
              </a:rPr>
              <a:t>CPU</a:t>
            </a:r>
            <a:endParaRPr/>
          </a:p>
          <a:p>
            <a:pPr marL="223838" marR="0" lvl="0" indent="-223838" algn="l" rtl="0">
              <a:lnSpc>
                <a:spcPct val="90000"/>
              </a:lnSpc>
              <a:spcBef>
                <a:spcPts val="1600"/>
              </a:spcBef>
              <a:spcAft>
                <a:spcPts val="0"/>
              </a:spcAft>
              <a:buClr>
                <a:schemeClr val="dk1"/>
              </a:buClr>
              <a:buSzPts val="2400"/>
              <a:buFont typeface="Arial"/>
              <a:buChar char="•"/>
            </a:pPr>
            <a:r>
              <a:rPr lang="en-US" sz="2400" b="0" i="0" u="none" strike="noStrike" cap="none">
                <a:solidFill>
                  <a:schemeClr val="dk1"/>
                </a:solidFill>
                <a:latin typeface="Arial"/>
                <a:ea typeface="Arial"/>
                <a:cs typeface="Arial"/>
                <a:sym typeface="Arial"/>
              </a:rPr>
              <a:t>Mouse</a:t>
            </a:r>
            <a:endParaRPr/>
          </a:p>
          <a:p>
            <a:pPr marL="223838" marR="0" lvl="0" indent="-223838" algn="l" rtl="0">
              <a:lnSpc>
                <a:spcPct val="90000"/>
              </a:lnSpc>
              <a:spcBef>
                <a:spcPts val="1600"/>
              </a:spcBef>
              <a:spcAft>
                <a:spcPts val="0"/>
              </a:spcAft>
              <a:buClr>
                <a:schemeClr val="dk1"/>
              </a:buClr>
              <a:buSzPts val="2400"/>
              <a:buFont typeface="Arial"/>
              <a:buChar char="•"/>
            </a:pPr>
            <a:r>
              <a:rPr lang="en-US" sz="2400" b="0" i="0" u="none" strike="noStrike" cap="none">
                <a:solidFill>
                  <a:schemeClr val="dk1"/>
                </a:solidFill>
                <a:latin typeface="Arial"/>
                <a:ea typeface="Arial"/>
                <a:cs typeface="Arial"/>
                <a:sym typeface="Arial"/>
              </a:rPr>
              <a:t>Keyboard</a:t>
            </a:r>
            <a:endParaRPr/>
          </a:p>
          <a:p>
            <a:pPr marL="223838" marR="0" lvl="0" indent="-223838" algn="l" rtl="0">
              <a:lnSpc>
                <a:spcPct val="90000"/>
              </a:lnSpc>
              <a:spcBef>
                <a:spcPts val="1600"/>
              </a:spcBef>
              <a:spcAft>
                <a:spcPts val="0"/>
              </a:spcAft>
              <a:buClr>
                <a:schemeClr val="dk1"/>
              </a:buClr>
              <a:buSzPts val="2400"/>
              <a:buFont typeface="Arial"/>
              <a:buChar char="•"/>
            </a:pPr>
            <a:r>
              <a:rPr lang="en-US" sz="2400" b="0" i="0" u="none" strike="noStrike" cap="none">
                <a:solidFill>
                  <a:schemeClr val="dk1"/>
                </a:solidFill>
                <a:latin typeface="Arial"/>
                <a:ea typeface="Arial"/>
                <a:cs typeface="Arial"/>
                <a:sym typeface="Arial"/>
              </a:rPr>
              <a:t>Monitor</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9"/>
          <p:cNvSpPr txBox="1">
            <a:spLocks noGrp="1"/>
          </p:cNvSpPr>
          <p:nvPr>
            <p:ph type="title"/>
          </p:nvPr>
        </p:nvSpPr>
        <p:spPr>
          <a:xfrm>
            <a:off x="1293813" y="381000"/>
            <a:ext cx="9601200" cy="1143000"/>
          </a:xfrm>
          <a:prstGeom prst="rect">
            <a:avLst/>
          </a:prstGeom>
          <a:no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chemeClr val="dk1"/>
              </a:buClr>
              <a:buSzPts val="3600"/>
              <a:buFont typeface="Arial"/>
              <a:buNone/>
            </a:pPr>
            <a:r>
              <a:rPr lang="en-US"/>
              <a:t>Low</a:t>
            </a:r>
            <a:r>
              <a:rPr lang="en-US" sz="3600" b="0" i="0" u="none" strike="noStrike" cap="none">
                <a:solidFill>
                  <a:schemeClr val="dk1"/>
                </a:solidFill>
                <a:latin typeface="Arial"/>
                <a:ea typeface="Arial"/>
                <a:cs typeface="Arial"/>
                <a:sym typeface="Arial"/>
              </a:rPr>
              <a:t> Level Languages</a:t>
            </a:r>
            <a:endParaRPr/>
          </a:p>
        </p:txBody>
      </p:sp>
      <p:sp>
        <p:nvSpPr>
          <p:cNvPr id="126" name="Google Shape;126;p19"/>
          <p:cNvSpPr txBox="1">
            <a:spLocks noGrp="1"/>
          </p:cNvSpPr>
          <p:nvPr>
            <p:ph type="body" idx="1"/>
          </p:nvPr>
        </p:nvSpPr>
        <p:spPr>
          <a:xfrm>
            <a:off x="1293813" y="1676400"/>
            <a:ext cx="9601200" cy="4495800"/>
          </a:xfrm>
          <a:prstGeom prst="rect">
            <a:avLst/>
          </a:prstGeom>
          <a:noFill/>
          <a:ln>
            <a:noFill/>
          </a:ln>
        </p:spPr>
        <p:txBody>
          <a:bodyPr spcFirstLastPara="1" wrap="square" lIns="91425" tIns="45700" rIns="91425" bIns="45700" anchor="t" anchorCtr="0">
            <a:noAutofit/>
          </a:bodyPr>
          <a:lstStyle/>
          <a:p>
            <a:pPr marL="223838" marR="0" lvl="0" indent="-223838" algn="l" rtl="0">
              <a:lnSpc>
                <a:spcPct val="90000"/>
              </a:lnSpc>
              <a:spcBef>
                <a:spcPts val="0"/>
              </a:spcBef>
              <a:spcAft>
                <a:spcPts val="0"/>
              </a:spcAft>
              <a:buClr>
                <a:schemeClr val="dk1"/>
              </a:buClr>
              <a:buSzPts val="2400"/>
              <a:buFont typeface="Arial"/>
              <a:buChar char="•"/>
            </a:pPr>
            <a:r>
              <a:rPr lang="en-US" sz="2400" b="0" i="0" u="none" strike="noStrike" cap="none">
                <a:solidFill>
                  <a:schemeClr val="dk1"/>
                </a:solidFill>
                <a:latin typeface="Arial"/>
                <a:ea typeface="Arial"/>
                <a:cs typeface="Arial"/>
                <a:sym typeface="Arial"/>
              </a:rPr>
              <a:t>Binary Numbers, 0s and 1s,  corresponded directly to specific machine instructions and locations in the computer’s memory</a:t>
            </a:r>
            <a:endParaRPr/>
          </a:p>
          <a:p>
            <a:pPr marL="223838" marR="0" lvl="0" indent="-223838" algn="l" rtl="0">
              <a:lnSpc>
                <a:spcPct val="90000"/>
              </a:lnSpc>
              <a:spcBef>
                <a:spcPts val="1600"/>
              </a:spcBef>
              <a:spcAft>
                <a:spcPts val="0"/>
              </a:spcAft>
              <a:buClr>
                <a:schemeClr val="dk1"/>
              </a:buClr>
              <a:buSzPts val="2400"/>
              <a:buFont typeface="Arial"/>
              <a:buChar char="•"/>
            </a:pPr>
            <a:r>
              <a:rPr lang="en-US" sz="2400" b="0" i="0" u="none" strike="noStrike" cap="none">
                <a:solidFill>
                  <a:schemeClr val="dk1"/>
                </a:solidFill>
                <a:latin typeface="Arial"/>
                <a:ea typeface="Arial"/>
                <a:cs typeface="Arial"/>
                <a:sym typeface="Arial"/>
              </a:rPr>
              <a:t>Assembly Languages allows the programmer to use symbolic names to perform various operations and to refer to specific memory locations in an assembler that translates the program from its symbolic format into the specific machine instructions of the computer</a:t>
            </a:r>
            <a:endParaRPr/>
          </a:p>
          <a:p>
            <a:pPr marL="223837" marR="0" lvl="0" indent="0" algn="l" rtl="0">
              <a:lnSpc>
                <a:spcPct val="90000"/>
              </a:lnSpc>
              <a:spcBef>
                <a:spcPts val="160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0"/>
          <p:cNvSpPr txBox="1">
            <a:spLocks noGrp="1"/>
          </p:cNvSpPr>
          <p:nvPr>
            <p:ph type="title"/>
          </p:nvPr>
        </p:nvSpPr>
        <p:spPr>
          <a:xfrm>
            <a:off x="1293813" y="381000"/>
            <a:ext cx="9601200" cy="1143000"/>
          </a:xfrm>
          <a:prstGeom prst="rect">
            <a:avLst/>
          </a:prstGeom>
          <a:no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chemeClr val="dk1"/>
              </a:buClr>
              <a:buSzPts val="3600"/>
              <a:buFont typeface="Arial"/>
              <a:buNone/>
            </a:pPr>
            <a:r>
              <a:rPr lang="en-US" sz="3600" b="0" i="0" u="none" strike="noStrike" cap="none">
                <a:solidFill>
                  <a:schemeClr val="dk1"/>
                </a:solidFill>
                <a:latin typeface="Arial"/>
                <a:ea typeface="Arial"/>
                <a:cs typeface="Arial"/>
                <a:sym typeface="Arial"/>
              </a:rPr>
              <a:t>High Level Language</a:t>
            </a:r>
            <a:endParaRPr/>
          </a:p>
        </p:txBody>
      </p:sp>
      <p:sp>
        <p:nvSpPr>
          <p:cNvPr id="132" name="Google Shape;132;p20"/>
          <p:cNvSpPr txBox="1">
            <a:spLocks noGrp="1"/>
          </p:cNvSpPr>
          <p:nvPr>
            <p:ph type="body" idx="1"/>
          </p:nvPr>
        </p:nvSpPr>
        <p:spPr>
          <a:xfrm>
            <a:off x="1293813" y="1676400"/>
            <a:ext cx="9601200" cy="4495800"/>
          </a:xfrm>
          <a:prstGeom prst="rect">
            <a:avLst/>
          </a:prstGeom>
          <a:noFill/>
          <a:ln>
            <a:noFill/>
          </a:ln>
        </p:spPr>
        <p:txBody>
          <a:bodyPr spcFirstLastPara="1" wrap="square" lIns="91425" tIns="45700" rIns="91425" bIns="45700" anchor="t" anchorCtr="0">
            <a:noAutofit/>
          </a:bodyPr>
          <a:lstStyle/>
          <a:p>
            <a:pPr marL="223837" lvl="0" indent="-223837" algn="l" rtl="0">
              <a:spcBef>
                <a:spcPts val="1600"/>
              </a:spcBef>
              <a:spcAft>
                <a:spcPts val="0"/>
              </a:spcAft>
              <a:buClr>
                <a:schemeClr val="dk1"/>
              </a:buClr>
              <a:buSzPts val="2400"/>
              <a:buFont typeface="Arial"/>
              <a:buChar char="•"/>
            </a:pPr>
            <a:r>
              <a:rPr lang="en-US"/>
              <a:t>FORTRAN (FORmula TRANslation) allow the programmer to no longer concern themselves with the architecture of the computer.  One statement resulted in many different machine instructions being executed.</a:t>
            </a:r>
            <a:endParaRPr/>
          </a:p>
          <a:p>
            <a:pPr marL="223837" lvl="0" indent="0" algn="l" rtl="0">
              <a:spcBef>
                <a:spcPts val="1600"/>
              </a:spcBef>
              <a:spcAft>
                <a:spcPts val="0"/>
              </a:spcAft>
              <a:buNone/>
            </a:pPr>
            <a:endParaRPr/>
          </a:p>
          <a:p>
            <a:pPr marL="223837" marR="0" lvl="0" indent="-223837" algn="l" rtl="0">
              <a:lnSpc>
                <a:spcPct val="90000"/>
              </a:lnSpc>
              <a:spcBef>
                <a:spcPts val="0"/>
              </a:spcBef>
              <a:spcAft>
                <a:spcPts val="0"/>
              </a:spcAft>
              <a:buClr>
                <a:schemeClr val="dk1"/>
              </a:buClr>
              <a:buSzPts val="2400"/>
              <a:buFont typeface="Arial"/>
              <a:buChar char="•"/>
            </a:pPr>
            <a:r>
              <a:rPr lang="en-US" sz="2400" b="0" i="0" u="none" strike="noStrike" cap="none">
                <a:solidFill>
                  <a:schemeClr val="dk1"/>
                </a:solidFill>
                <a:latin typeface="Arial"/>
                <a:ea typeface="Arial"/>
                <a:cs typeface="Arial"/>
                <a:sym typeface="Arial"/>
              </a:rPr>
              <a:t>Standardization of the syntax of a higher level language makes the program to be machine independent.</a:t>
            </a:r>
            <a:endParaRPr sz="2400" b="0" i="0" u="none" strike="noStrike" cap="none">
              <a:solidFill>
                <a:schemeClr val="dk1"/>
              </a:solidFill>
              <a:latin typeface="Arial"/>
              <a:ea typeface="Arial"/>
              <a:cs typeface="Arial"/>
              <a:sym typeface="Arial"/>
            </a:endParaRPr>
          </a:p>
          <a:p>
            <a:pPr marL="223838" marR="0" lvl="0" indent="-223838" algn="l" rtl="0">
              <a:lnSpc>
                <a:spcPct val="90000"/>
              </a:lnSpc>
              <a:spcBef>
                <a:spcPts val="1600"/>
              </a:spcBef>
              <a:spcAft>
                <a:spcPts val="0"/>
              </a:spcAft>
              <a:buClr>
                <a:schemeClr val="dk1"/>
              </a:buClr>
              <a:buSzPts val="2400"/>
              <a:buFont typeface="Arial"/>
              <a:buChar char="•"/>
            </a:pPr>
            <a:r>
              <a:rPr lang="en-US" sz="2400" b="0" i="0" u="none" strike="noStrike" cap="none">
                <a:solidFill>
                  <a:schemeClr val="dk1"/>
                </a:solidFill>
                <a:latin typeface="Arial"/>
                <a:ea typeface="Arial"/>
                <a:cs typeface="Arial"/>
                <a:sym typeface="Arial"/>
              </a:rPr>
              <a:t>Compiler – a special program that translates the statements of a program into a form that the computer can understand</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1"/>
          <p:cNvSpPr txBox="1">
            <a:spLocks noGrp="1"/>
          </p:cNvSpPr>
          <p:nvPr>
            <p:ph type="title"/>
          </p:nvPr>
        </p:nvSpPr>
        <p:spPr>
          <a:xfrm>
            <a:off x="1293825" y="381000"/>
            <a:ext cx="9601200" cy="619500"/>
          </a:xfrm>
          <a:prstGeom prst="rect">
            <a:avLst/>
          </a:prstGeom>
          <a:no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chemeClr val="dk1"/>
              </a:buClr>
              <a:buSzPts val="3600"/>
              <a:buFont typeface="Arial"/>
              <a:buNone/>
            </a:pPr>
            <a:r>
              <a:rPr lang="en-US" sz="3600" b="0" i="0" u="none" strike="noStrike" cap="none">
                <a:solidFill>
                  <a:schemeClr val="dk1"/>
                </a:solidFill>
                <a:latin typeface="Arial"/>
                <a:ea typeface="Arial"/>
                <a:cs typeface="Arial"/>
                <a:sym typeface="Arial"/>
              </a:rPr>
              <a:t>Operating Systems</a:t>
            </a:r>
            <a:endParaRPr/>
          </a:p>
        </p:txBody>
      </p:sp>
      <p:sp>
        <p:nvSpPr>
          <p:cNvPr id="139" name="Google Shape;139;p21"/>
          <p:cNvSpPr txBox="1">
            <a:spLocks noGrp="1"/>
          </p:cNvSpPr>
          <p:nvPr>
            <p:ph type="body" idx="1"/>
          </p:nvPr>
        </p:nvSpPr>
        <p:spPr>
          <a:xfrm>
            <a:off x="1293813" y="1181100"/>
            <a:ext cx="9601200" cy="4495800"/>
          </a:xfrm>
          <a:prstGeom prst="rect">
            <a:avLst/>
          </a:prstGeom>
          <a:noFill/>
          <a:ln>
            <a:noFill/>
          </a:ln>
        </p:spPr>
        <p:txBody>
          <a:bodyPr spcFirstLastPara="1" wrap="square" lIns="91425" tIns="45700" rIns="91425" bIns="45700" anchor="t" anchorCtr="0">
            <a:noAutofit/>
          </a:bodyPr>
          <a:lstStyle/>
          <a:p>
            <a:pPr marL="223838" marR="0" lvl="0" indent="-223838" algn="l" rtl="0">
              <a:lnSpc>
                <a:spcPct val="80000"/>
              </a:lnSpc>
              <a:spcBef>
                <a:spcPts val="0"/>
              </a:spcBef>
              <a:spcAft>
                <a:spcPts val="0"/>
              </a:spcAft>
              <a:buClr>
                <a:schemeClr val="dk1"/>
              </a:buClr>
              <a:buSzPts val="2220"/>
              <a:buFont typeface="Arial"/>
              <a:buChar char="•"/>
            </a:pPr>
            <a:r>
              <a:rPr lang="en-US" sz="2220" b="0" i="0" u="none" strike="noStrike" cap="none">
                <a:solidFill>
                  <a:schemeClr val="dk1"/>
                </a:solidFill>
                <a:latin typeface="Arial"/>
                <a:ea typeface="Arial"/>
                <a:cs typeface="Arial"/>
                <a:sym typeface="Arial"/>
              </a:rPr>
              <a:t>A computer program that controls the entire operation of the computer system</a:t>
            </a:r>
            <a:endParaRPr/>
          </a:p>
          <a:p>
            <a:pPr marL="502919" marR="0" lvl="1" indent="-228599" algn="l" rtl="0">
              <a:lnSpc>
                <a:spcPct val="80000"/>
              </a:lnSpc>
              <a:spcBef>
                <a:spcPts val="600"/>
              </a:spcBef>
              <a:spcAft>
                <a:spcPts val="0"/>
              </a:spcAft>
              <a:buClr>
                <a:schemeClr val="dk1"/>
              </a:buClr>
              <a:buSzPts val="1850"/>
              <a:buFont typeface="Arial"/>
              <a:buChar char="–"/>
            </a:pPr>
            <a:r>
              <a:rPr lang="en-US" sz="1850" b="0" i="0" u="none" strike="noStrike" cap="none">
                <a:solidFill>
                  <a:schemeClr val="dk1"/>
                </a:solidFill>
                <a:latin typeface="Arial"/>
                <a:ea typeface="Arial"/>
                <a:cs typeface="Arial"/>
                <a:sym typeface="Arial"/>
              </a:rPr>
              <a:t>Input devices – keyboard, cd, usb</a:t>
            </a:r>
            <a:endParaRPr sz="1850" b="0" i="0" u="none" strike="noStrike" cap="none">
              <a:solidFill>
                <a:schemeClr val="dk1"/>
              </a:solidFill>
              <a:latin typeface="Arial"/>
              <a:ea typeface="Arial"/>
              <a:cs typeface="Arial"/>
              <a:sym typeface="Arial"/>
            </a:endParaRPr>
          </a:p>
          <a:p>
            <a:pPr marL="502919" marR="0" lvl="1" indent="-228599" algn="l" rtl="0">
              <a:lnSpc>
                <a:spcPct val="80000"/>
              </a:lnSpc>
              <a:spcBef>
                <a:spcPts val="600"/>
              </a:spcBef>
              <a:spcAft>
                <a:spcPts val="0"/>
              </a:spcAft>
              <a:buClr>
                <a:schemeClr val="dk1"/>
              </a:buClr>
              <a:buSzPts val="1850"/>
              <a:buFont typeface="Arial"/>
              <a:buChar char="–"/>
            </a:pPr>
            <a:r>
              <a:rPr lang="en-US" sz="1850" b="0" i="0" u="none" strike="noStrike" cap="none">
                <a:solidFill>
                  <a:schemeClr val="dk1"/>
                </a:solidFill>
                <a:latin typeface="Arial"/>
                <a:ea typeface="Arial"/>
                <a:cs typeface="Arial"/>
                <a:sym typeface="Arial"/>
              </a:rPr>
              <a:t>Output devices – monitor, printer, usb, cd</a:t>
            </a:r>
            <a:endParaRPr/>
          </a:p>
          <a:p>
            <a:pPr marL="223838" marR="0" lvl="0" indent="-223838" algn="l" rtl="0">
              <a:lnSpc>
                <a:spcPct val="80000"/>
              </a:lnSpc>
              <a:spcBef>
                <a:spcPts val="1600"/>
              </a:spcBef>
              <a:spcAft>
                <a:spcPts val="0"/>
              </a:spcAft>
              <a:buClr>
                <a:schemeClr val="dk1"/>
              </a:buClr>
              <a:buSzPts val="2220"/>
              <a:buFont typeface="Arial"/>
              <a:buChar char="•"/>
            </a:pPr>
            <a:r>
              <a:rPr lang="en-US" sz="2220" b="0" i="0" u="none" strike="noStrike" cap="none">
                <a:solidFill>
                  <a:schemeClr val="dk1"/>
                </a:solidFill>
                <a:latin typeface="Arial"/>
                <a:ea typeface="Arial"/>
                <a:cs typeface="Arial"/>
                <a:sym typeface="Arial"/>
              </a:rPr>
              <a:t>Manages the computer’s resources</a:t>
            </a:r>
            <a:endParaRPr/>
          </a:p>
          <a:p>
            <a:pPr marL="223838" marR="0" lvl="0" indent="-223838" algn="l" rtl="0">
              <a:lnSpc>
                <a:spcPct val="80000"/>
              </a:lnSpc>
              <a:spcBef>
                <a:spcPts val="1600"/>
              </a:spcBef>
              <a:spcAft>
                <a:spcPts val="0"/>
              </a:spcAft>
              <a:buClr>
                <a:schemeClr val="dk1"/>
              </a:buClr>
              <a:buSzPts val="2220"/>
              <a:buFont typeface="Arial"/>
              <a:buChar char="•"/>
            </a:pPr>
            <a:r>
              <a:rPr lang="en-US" sz="2220" b="0" i="0" u="none" strike="noStrike" cap="none">
                <a:solidFill>
                  <a:schemeClr val="dk1"/>
                </a:solidFill>
                <a:latin typeface="Arial"/>
                <a:ea typeface="Arial"/>
                <a:cs typeface="Arial"/>
                <a:sym typeface="Arial"/>
              </a:rPr>
              <a:t>Handles the execution of the programs</a:t>
            </a:r>
            <a:endParaRPr/>
          </a:p>
          <a:p>
            <a:pPr marL="223838" marR="0" lvl="0" indent="-223838" algn="l" rtl="0">
              <a:lnSpc>
                <a:spcPct val="80000"/>
              </a:lnSpc>
              <a:spcBef>
                <a:spcPts val="1600"/>
              </a:spcBef>
              <a:spcAft>
                <a:spcPts val="0"/>
              </a:spcAft>
              <a:buClr>
                <a:schemeClr val="dk1"/>
              </a:buClr>
              <a:buSzPts val="2220"/>
              <a:buFont typeface="Arial"/>
              <a:buChar char="•"/>
            </a:pPr>
            <a:r>
              <a:rPr lang="en-US" sz="2220" b="0" i="0" u="none" strike="noStrike" cap="none">
                <a:solidFill>
                  <a:schemeClr val="dk1"/>
                </a:solidFill>
                <a:latin typeface="Arial"/>
                <a:ea typeface="Arial"/>
                <a:cs typeface="Arial"/>
                <a:sym typeface="Arial"/>
              </a:rPr>
              <a:t>UNIX </a:t>
            </a:r>
            <a:endParaRPr/>
          </a:p>
          <a:p>
            <a:pPr marL="502919" marR="0" lvl="1" indent="-228599" algn="l" rtl="0">
              <a:lnSpc>
                <a:spcPct val="80000"/>
              </a:lnSpc>
              <a:spcBef>
                <a:spcPts val="600"/>
              </a:spcBef>
              <a:spcAft>
                <a:spcPts val="0"/>
              </a:spcAft>
              <a:buClr>
                <a:schemeClr val="dk1"/>
              </a:buClr>
              <a:buSzPts val="1850"/>
              <a:buFont typeface="Arial"/>
              <a:buChar char="–"/>
            </a:pPr>
            <a:r>
              <a:rPr lang="en-US" sz="1850" b="0" i="0" u="none" strike="noStrike" cap="none">
                <a:solidFill>
                  <a:schemeClr val="dk1"/>
                </a:solidFill>
                <a:latin typeface="Arial"/>
                <a:ea typeface="Arial"/>
                <a:cs typeface="Arial"/>
                <a:sym typeface="Arial"/>
              </a:rPr>
              <a:t>Developed by Bell Labs</a:t>
            </a:r>
            <a:endParaRPr/>
          </a:p>
          <a:p>
            <a:pPr marL="502919" marR="0" lvl="1" indent="-228599" algn="l" rtl="0">
              <a:lnSpc>
                <a:spcPct val="80000"/>
              </a:lnSpc>
              <a:spcBef>
                <a:spcPts val="600"/>
              </a:spcBef>
              <a:spcAft>
                <a:spcPts val="0"/>
              </a:spcAft>
              <a:buClr>
                <a:schemeClr val="dk1"/>
              </a:buClr>
              <a:buSzPts val="1850"/>
              <a:buFont typeface="Arial"/>
              <a:buChar char="–"/>
            </a:pPr>
            <a:r>
              <a:rPr lang="en-US" sz="1850" b="0" i="0" u="none" strike="noStrike" cap="none">
                <a:solidFill>
                  <a:schemeClr val="dk1"/>
                </a:solidFill>
                <a:latin typeface="Arial"/>
                <a:ea typeface="Arial"/>
                <a:cs typeface="Arial"/>
                <a:sym typeface="Arial"/>
              </a:rPr>
              <a:t>Linux</a:t>
            </a:r>
            <a:endParaRPr/>
          </a:p>
          <a:p>
            <a:pPr marL="502919" marR="0" lvl="1" indent="-228599" algn="l" rtl="0">
              <a:lnSpc>
                <a:spcPct val="80000"/>
              </a:lnSpc>
              <a:spcBef>
                <a:spcPts val="600"/>
              </a:spcBef>
              <a:spcAft>
                <a:spcPts val="0"/>
              </a:spcAft>
              <a:buClr>
                <a:schemeClr val="dk1"/>
              </a:buClr>
              <a:buSzPts val="1850"/>
              <a:buFont typeface="Arial"/>
              <a:buChar char="–"/>
            </a:pPr>
            <a:r>
              <a:rPr lang="en-US" sz="1850" b="0" i="0" u="none" strike="noStrike" cap="none">
                <a:solidFill>
                  <a:schemeClr val="dk1"/>
                </a:solidFill>
                <a:latin typeface="Arial"/>
                <a:ea typeface="Arial"/>
                <a:cs typeface="Arial"/>
                <a:sym typeface="Arial"/>
              </a:rPr>
              <a:t>Mac OS X</a:t>
            </a:r>
            <a:endParaRPr/>
          </a:p>
          <a:p>
            <a:pPr marL="502919" marR="0" lvl="1" indent="-228599" algn="l" rtl="0">
              <a:lnSpc>
                <a:spcPct val="80000"/>
              </a:lnSpc>
              <a:spcBef>
                <a:spcPts val="600"/>
              </a:spcBef>
              <a:spcAft>
                <a:spcPts val="0"/>
              </a:spcAft>
              <a:buClr>
                <a:schemeClr val="dk1"/>
              </a:buClr>
              <a:buSzPts val="1850"/>
              <a:buFont typeface="Arial"/>
              <a:buChar char="–"/>
            </a:pPr>
            <a:r>
              <a:rPr lang="en-US" sz="1850" b="0" i="0" u="none" strike="noStrike" cap="none">
                <a:solidFill>
                  <a:schemeClr val="dk1"/>
                </a:solidFill>
                <a:latin typeface="Arial"/>
                <a:ea typeface="Arial"/>
                <a:cs typeface="Arial"/>
                <a:sym typeface="Arial"/>
              </a:rPr>
              <a:t>Written primarily in C</a:t>
            </a:r>
            <a:endParaRPr/>
          </a:p>
          <a:p>
            <a:pPr marL="223838" marR="0" lvl="0" indent="-223838" algn="l" rtl="0">
              <a:lnSpc>
                <a:spcPct val="80000"/>
              </a:lnSpc>
              <a:spcBef>
                <a:spcPts val="1600"/>
              </a:spcBef>
              <a:spcAft>
                <a:spcPts val="0"/>
              </a:spcAft>
              <a:buClr>
                <a:schemeClr val="dk1"/>
              </a:buClr>
              <a:buSzPts val="2220"/>
              <a:buFont typeface="Arial"/>
              <a:buChar char="•"/>
            </a:pPr>
            <a:r>
              <a:rPr lang="en-US" sz="2220" b="0" i="0" u="none" strike="noStrike" cap="none">
                <a:solidFill>
                  <a:schemeClr val="dk1"/>
                </a:solidFill>
                <a:latin typeface="Arial"/>
                <a:ea typeface="Arial"/>
                <a:cs typeface="Arial"/>
                <a:sym typeface="Arial"/>
              </a:rPr>
              <a:t>Microsoft Windows</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theme/theme1.xml><?xml version="1.0" encoding="utf-8"?>
<a:theme xmlns:a="http://schemas.openxmlformats.org/drawingml/2006/main" name="Serenity 16x9">
  <a:themeElements>
    <a:clrScheme name="Serenity_16x9">
      <a:dk1>
        <a:srgbClr val="164B4F"/>
      </a:dk1>
      <a:lt1>
        <a:srgbClr val="FFFFFF"/>
      </a:lt1>
      <a:dk2>
        <a:srgbClr val="000000"/>
      </a:dk2>
      <a:lt2>
        <a:srgbClr val="C5E5EC"/>
      </a:lt2>
      <a:accent1>
        <a:srgbClr val="1B91A1"/>
      </a:accent1>
      <a:accent2>
        <a:srgbClr val="46AC6F"/>
      </a:accent2>
      <a:accent3>
        <a:srgbClr val="37AFD5"/>
      </a:accent3>
      <a:accent4>
        <a:srgbClr val="6786A9"/>
      </a:accent4>
      <a:accent5>
        <a:srgbClr val="90A693"/>
      </a:accent5>
      <a:accent6>
        <a:srgbClr val="389066"/>
      </a:accent6>
      <a:hlink>
        <a:srgbClr val="27A99A"/>
      </a:hlink>
      <a:folHlink>
        <a:srgbClr val="94AE9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Serenity">
      <a:dk1>
        <a:srgbClr val="164B4F"/>
      </a:dk1>
      <a:lt1>
        <a:srgbClr val="FFFFFF"/>
      </a:lt1>
      <a:dk2>
        <a:srgbClr val="000000"/>
      </a:dk2>
      <a:lt2>
        <a:srgbClr val="C5E5EC"/>
      </a:lt2>
      <a:accent1>
        <a:srgbClr val="1B91A1"/>
      </a:accent1>
      <a:accent2>
        <a:srgbClr val="46AC6F"/>
      </a:accent2>
      <a:accent3>
        <a:srgbClr val="37AFD5"/>
      </a:accent3>
      <a:accent4>
        <a:srgbClr val="6786A9"/>
      </a:accent4>
      <a:accent5>
        <a:srgbClr val="90A693"/>
      </a:accent5>
      <a:accent6>
        <a:srgbClr val="389066"/>
      </a:accent6>
      <a:hlink>
        <a:srgbClr val="27A99A"/>
      </a:hlink>
      <a:folHlink>
        <a:srgbClr val="94AE9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533</Words>
  <Application>Microsoft Office PowerPoint</Application>
  <PresentationFormat>Custom</PresentationFormat>
  <Paragraphs>81</Paragraphs>
  <Slides>14</Slides>
  <Notes>14</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14</vt:i4>
      </vt:variant>
    </vt:vector>
  </HeadingPairs>
  <TitlesOfParts>
    <vt:vector size="16" baseType="lpstr">
      <vt:lpstr>Arial</vt:lpstr>
      <vt:lpstr>Serenity 16x9</vt:lpstr>
      <vt:lpstr>Fundamentals</vt:lpstr>
      <vt:lpstr>Fundamentals</vt:lpstr>
      <vt:lpstr>Programming</vt:lpstr>
      <vt:lpstr>Programming</vt:lpstr>
      <vt:lpstr>The Process</vt:lpstr>
      <vt:lpstr>Vocabulary</vt:lpstr>
      <vt:lpstr>Low Level Languages</vt:lpstr>
      <vt:lpstr>High Level Language</vt:lpstr>
      <vt:lpstr>Operating Systems</vt:lpstr>
      <vt:lpstr>Compiling Programs</vt:lpstr>
      <vt:lpstr>PowerPoint Presentation</vt:lpstr>
      <vt:lpstr>IDE:  Integrated Development Environments</vt:lpstr>
      <vt:lpstr>Language Interpreters</vt:lpstr>
      <vt:lpstr>Helpful Videos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dc:title>
  <dc:creator>Nancy Kiernan Bell</dc:creator>
  <cp:lastModifiedBy>Nancy Kiernan Bell</cp:lastModifiedBy>
  <cp:revision>1</cp:revision>
  <dcterms:modified xsi:type="dcterms:W3CDTF">2018-09-11T21:11:26Z</dcterms:modified>
</cp:coreProperties>
</file>