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CBFD4-1D4F-4F93-92E3-AF2994A91FC4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0693A3-C54D-4E86-8894-575F61377A6A}">
      <dgm:prSet/>
      <dgm:spPr/>
      <dgm:t>
        <a:bodyPr/>
        <a:lstStyle/>
        <a:p>
          <a:r>
            <a:rPr lang="en-US"/>
            <a:t>Writing your first program</a:t>
          </a:r>
        </a:p>
      </dgm:t>
    </dgm:pt>
    <dgm:pt modelId="{85692AA3-D516-4E4A-8096-CA558C50D786}" type="parTrans" cxnId="{0268F843-0A30-48A5-97F9-AEECF0FB8B0D}">
      <dgm:prSet/>
      <dgm:spPr/>
      <dgm:t>
        <a:bodyPr/>
        <a:lstStyle/>
        <a:p>
          <a:endParaRPr lang="en-US"/>
        </a:p>
      </dgm:t>
    </dgm:pt>
    <dgm:pt modelId="{FE9ECBDF-825A-46E4-A7EE-D81CE6291EBE}" type="sibTrans" cxnId="{0268F843-0A30-48A5-97F9-AEECF0FB8B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57766E7-DA27-4CF4-BF55-4CF58CDD4978}">
      <dgm:prSet/>
      <dgm:spPr/>
      <dgm:t>
        <a:bodyPr/>
        <a:lstStyle/>
        <a:p>
          <a:r>
            <a:rPr lang="en-US"/>
            <a:t>Modifying it to change its output</a:t>
          </a:r>
        </a:p>
      </dgm:t>
    </dgm:pt>
    <dgm:pt modelId="{4A914703-0FF6-4E1F-8E05-A09EBB614274}" type="parTrans" cxnId="{89381415-F16D-4D1C-9F4A-D2EFEC143A3A}">
      <dgm:prSet/>
      <dgm:spPr/>
      <dgm:t>
        <a:bodyPr/>
        <a:lstStyle/>
        <a:p>
          <a:endParaRPr lang="en-US"/>
        </a:p>
      </dgm:t>
    </dgm:pt>
    <dgm:pt modelId="{3CE5074E-F199-4FC1-8167-DD98AAE91F51}" type="sibTrans" cxnId="{89381415-F16D-4D1C-9F4A-D2EFEC143A3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5778F83-D211-4791-AEBC-5F228F10A9EF}">
      <dgm:prSet/>
      <dgm:spPr/>
      <dgm:t>
        <a:bodyPr/>
        <a:lstStyle/>
        <a:p>
          <a:r>
            <a:rPr lang="en-US"/>
            <a:t>Understanding the main() function</a:t>
          </a:r>
        </a:p>
      </dgm:t>
    </dgm:pt>
    <dgm:pt modelId="{65E3B0F7-BD99-4338-BAE6-6BD830577F71}" type="parTrans" cxnId="{C291C1D3-3590-453B-8BA6-AC01B727D4DC}">
      <dgm:prSet/>
      <dgm:spPr/>
      <dgm:t>
        <a:bodyPr/>
        <a:lstStyle/>
        <a:p>
          <a:endParaRPr lang="en-US"/>
        </a:p>
      </dgm:t>
    </dgm:pt>
    <dgm:pt modelId="{58556B1D-E5FD-4E80-9732-2B2B9868697F}" type="sibTrans" cxnId="{C291C1D3-3590-453B-8BA6-AC01B727D4D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7F18AE-AF5D-4C47-B8FF-2547DF2B901D}">
      <dgm:prSet/>
      <dgm:spPr/>
      <dgm:t>
        <a:bodyPr/>
        <a:lstStyle/>
        <a:p>
          <a:r>
            <a:rPr lang="en-US"/>
            <a:t>Outputting information with the printf() function</a:t>
          </a:r>
        </a:p>
      </dgm:t>
    </dgm:pt>
    <dgm:pt modelId="{D816AEFD-9FB2-442A-BFE6-27607DCCC96F}" type="parTrans" cxnId="{6C25BABF-4955-403C-B841-540F4589FC4D}">
      <dgm:prSet/>
      <dgm:spPr/>
      <dgm:t>
        <a:bodyPr/>
        <a:lstStyle/>
        <a:p>
          <a:endParaRPr lang="en-US"/>
        </a:p>
      </dgm:t>
    </dgm:pt>
    <dgm:pt modelId="{A488BEE9-D006-445C-A1F0-CD398527D925}" type="sibTrans" cxnId="{6C25BABF-4955-403C-B841-540F4589FC4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C95C0EC-59D1-4D9C-A706-59CA2293FC51}">
      <dgm:prSet/>
      <dgm:spPr/>
      <dgm:t>
        <a:bodyPr/>
        <a:lstStyle/>
        <a:p>
          <a:r>
            <a:rPr lang="en-US"/>
            <a:t>Improving your program’s readability with comments</a:t>
          </a:r>
        </a:p>
      </dgm:t>
    </dgm:pt>
    <dgm:pt modelId="{5EB92D17-0B67-4816-951E-7DF5EB2CE4D5}" type="parTrans" cxnId="{CC7951DE-6DC2-4CF2-85D9-F136741B88CF}">
      <dgm:prSet/>
      <dgm:spPr/>
      <dgm:t>
        <a:bodyPr/>
        <a:lstStyle/>
        <a:p>
          <a:endParaRPr lang="en-US"/>
        </a:p>
      </dgm:t>
    </dgm:pt>
    <dgm:pt modelId="{3E6F541A-70C3-4CF5-B3DD-37E6077593C0}" type="sibTrans" cxnId="{CC7951DE-6DC2-4CF2-85D9-F136741B88C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8533C7C-1252-4F14-9057-AA06C9D8AB08}" type="pres">
      <dgm:prSet presAssocID="{0F6CBFD4-1D4F-4F93-92E3-AF2994A91FC4}" presName="Name0" presStyleCnt="0">
        <dgm:presLayoutVars>
          <dgm:animLvl val="lvl"/>
          <dgm:resizeHandles val="exact"/>
        </dgm:presLayoutVars>
      </dgm:prSet>
      <dgm:spPr/>
    </dgm:pt>
    <dgm:pt modelId="{4E00CC2F-5D95-4DD0-9A69-F22AE1DA31D0}" type="pres">
      <dgm:prSet presAssocID="{840693A3-C54D-4E86-8894-575F61377A6A}" presName="compositeNode" presStyleCnt="0">
        <dgm:presLayoutVars>
          <dgm:bulletEnabled val="1"/>
        </dgm:presLayoutVars>
      </dgm:prSet>
      <dgm:spPr/>
    </dgm:pt>
    <dgm:pt modelId="{58145B2D-6EF9-442A-AF45-376489C5CF83}" type="pres">
      <dgm:prSet presAssocID="{840693A3-C54D-4E86-8894-575F61377A6A}" presName="bgRect" presStyleLbl="bgAccFollowNode1" presStyleIdx="0" presStyleCnt="5"/>
      <dgm:spPr/>
    </dgm:pt>
    <dgm:pt modelId="{E794D050-ED2E-4C48-903F-4FDBB826EE76}" type="pres">
      <dgm:prSet presAssocID="{FE9ECBDF-825A-46E4-A7EE-D81CE6291EB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8F5A38-1667-4F5B-9C3D-8EF6896FFB3B}" type="pres">
      <dgm:prSet presAssocID="{840693A3-C54D-4E86-8894-575F61377A6A}" presName="bottomLine" presStyleLbl="alignNode1" presStyleIdx="1" presStyleCnt="10">
        <dgm:presLayoutVars/>
      </dgm:prSet>
      <dgm:spPr/>
    </dgm:pt>
    <dgm:pt modelId="{A1018DB1-0143-49F2-BB16-3C5C043EA8A7}" type="pres">
      <dgm:prSet presAssocID="{840693A3-C54D-4E86-8894-575F61377A6A}" presName="nodeText" presStyleLbl="bgAccFollowNode1" presStyleIdx="0" presStyleCnt="5">
        <dgm:presLayoutVars>
          <dgm:bulletEnabled val="1"/>
        </dgm:presLayoutVars>
      </dgm:prSet>
      <dgm:spPr/>
    </dgm:pt>
    <dgm:pt modelId="{BC840C7E-60CE-4217-B8AD-3D30BB124A70}" type="pres">
      <dgm:prSet presAssocID="{FE9ECBDF-825A-46E4-A7EE-D81CE6291EBE}" presName="sibTrans" presStyleCnt="0"/>
      <dgm:spPr/>
    </dgm:pt>
    <dgm:pt modelId="{082FF746-E088-49D9-B769-0C989FD0D021}" type="pres">
      <dgm:prSet presAssocID="{257766E7-DA27-4CF4-BF55-4CF58CDD4978}" presName="compositeNode" presStyleCnt="0">
        <dgm:presLayoutVars>
          <dgm:bulletEnabled val="1"/>
        </dgm:presLayoutVars>
      </dgm:prSet>
      <dgm:spPr/>
    </dgm:pt>
    <dgm:pt modelId="{45DC42DC-D8F3-4751-B0FE-8CEA55B3BBF7}" type="pres">
      <dgm:prSet presAssocID="{257766E7-DA27-4CF4-BF55-4CF58CDD4978}" presName="bgRect" presStyleLbl="bgAccFollowNode1" presStyleIdx="1" presStyleCnt="5"/>
      <dgm:spPr/>
    </dgm:pt>
    <dgm:pt modelId="{BD855540-87E8-4B09-9AC2-AFE1F921E405}" type="pres">
      <dgm:prSet presAssocID="{3CE5074E-F199-4FC1-8167-DD98AAE91F5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8234273-5A0D-4115-BAEE-59A538789C12}" type="pres">
      <dgm:prSet presAssocID="{257766E7-DA27-4CF4-BF55-4CF58CDD4978}" presName="bottomLine" presStyleLbl="alignNode1" presStyleIdx="3" presStyleCnt="10">
        <dgm:presLayoutVars/>
      </dgm:prSet>
      <dgm:spPr/>
    </dgm:pt>
    <dgm:pt modelId="{03828B6F-866D-46D2-9D13-4C3222E9EE72}" type="pres">
      <dgm:prSet presAssocID="{257766E7-DA27-4CF4-BF55-4CF58CDD4978}" presName="nodeText" presStyleLbl="bgAccFollowNode1" presStyleIdx="1" presStyleCnt="5">
        <dgm:presLayoutVars>
          <dgm:bulletEnabled val="1"/>
        </dgm:presLayoutVars>
      </dgm:prSet>
      <dgm:spPr/>
    </dgm:pt>
    <dgm:pt modelId="{C0E78660-183D-486D-93EF-8386AAB65433}" type="pres">
      <dgm:prSet presAssocID="{3CE5074E-F199-4FC1-8167-DD98AAE91F51}" presName="sibTrans" presStyleCnt="0"/>
      <dgm:spPr/>
    </dgm:pt>
    <dgm:pt modelId="{ABE0B8F9-5AC6-4FFD-BA85-601AE6AA4098}" type="pres">
      <dgm:prSet presAssocID="{65778F83-D211-4791-AEBC-5F228F10A9EF}" presName="compositeNode" presStyleCnt="0">
        <dgm:presLayoutVars>
          <dgm:bulletEnabled val="1"/>
        </dgm:presLayoutVars>
      </dgm:prSet>
      <dgm:spPr/>
    </dgm:pt>
    <dgm:pt modelId="{ECEBF2C7-7532-4850-9947-C3166A513AA9}" type="pres">
      <dgm:prSet presAssocID="{65778F83-D211-4791-AEBC-5F228F10A9EF}" presName="bgRect" presStyleLbl="bgAccFollowNode1" presStyleIdx="2" presStyleCnt="5"/>
      <dgm:spPr/>
    </dgm:pt>
    <dgm:pt modelId="{1FF1C8DB-EC02-4364-8BBC-B139DCBA6B52}" type="pres">
      <dgm:prSet presAssocID="{58556B1D-E5FD-4E80-9732-2B2B9868697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10B3DA02-E5F2-4559-BD18-EC2E4496B9F2}" type="pres">
      <dgm:prSet presAssocID="{65778F83-D211-4791-AEBC-5F228F10A9EF}" presName="bottomLine" presStyleLbl="alignNode1" presStyleIdx="5" presStyleCnt="10">
        <dgm:presLayoutVars/>
      </dgm:prSet>
      <dgm:spPr/>
    </dgm:pt>
    <dgm:pt modelId="{AD804DF7-BAF4-4E1B-90FE-61B0D776E442}" type="pres">
      <dgm:prSet presAssocID="{65778F83-D211-4791-AEBC-5F228F10A9EF}" presName="nodeText" presStyleLbl="bgAccFollowNode1" presStyleIdx="2" presStyleCnt="5">
        <dgm:presLayoutVars>
          <dgm:bulletEnabled val="1"/>
        </dgm:presLayoutVars>
      </dgm:prSet>
      <dgm:spPr/>
    </dgm:pt>
    <dgm:pt modelId="{B3A720AE-3540-45A0-B411-2148C01E1429}" type="pres">
      <dgm:prSet presAssocID="{58556B1D-E5FD-4E80-9732-2B2B9868697F}" presName="sibTrans" presStyleCnt="0"/>
      <dgm:spPr/>
    </dgm:pt>
    <dgm:pt modelId="{0DCD3F56-2CED-452F-B7C1-8E0F5A628556}" type="pres">
      <dgm:prSet presAssocID="{787F18AE-AF5D-4C47-B8FF-2547DF2B901D}" presName="compositeNode" presStyleCnt="0">
        <dgm:presLayoutVars>
          <dgm:bulletEnabled val="1"/>
        </dgm:presLayoutVars>
      </dgm:prSet>
      <dgm:spPr/>
    </dgm:pt>
    <dgm:pt modelId="{F7B4F0DF-4AD8-4506-B0E3-632C5F96D970}" type="pres">
      <dgm:prSet presAssocID="{787F18AE-AF5D-4C47-B8FF-2547DF2B901D}" presName="bgRect" presStyleLbl="bgAccFollowNode1" presStyleIdx="3" presStyleCnt="5"/>
      <dgm:spPr/>
    </dgm:pt>
    <dgm:pt modelId="{150E07CB-50F5-4A32-B259-65AD2FBE5342}" type="pres">
      <dgm:prSet presAssocID="{A488BEE9-D006-445C-A1F0-CD398527D92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8EB960F-338E-4CED-AC58-1258D94469BE}" type="pres">
      <dgm:prSet presAssocID="{787F18AE-AF5D-4C47-B8FF-2547DF2B901D}" presName="bottomLine" presStyleLbl="alignNode1" presStyleIdx="7" presStyleCnt="10">
        <dgm:presLayoutVars/>
      </dgm:prSet>
      <dgm:spPr/>
    </dgm:pt>
    <dgm:pt modelId="{71EEE3F3-09AF-4209-ACC0-7235EBE03B92}" type="pres">
      <dgm:prSet presAssocID="{787F18AE-AF5D-4C47-B8FF-2547DF2B901D}" presName="nodeText" presStyleLbl="bgAccFollowNode1" presStyleIdx="3" presStyleCnt="5">
        <dgm:presLayoutVars>
          <dgm:bulletEnabled val="1"/>
        </dgm:presLayoutVars>
      </dgm:prSet>
      <dgm:spPr/>
    </dgm:pt>
    <dgm:pt modelId="{532D193F-B13B-4FFB-B488-23C1E8BDA5C8}" type="pres">
      <dgm:prSet presAssocID="{A488BEE9-D006-445C-A1F0-CD398527D925}" presName="sibTrans" presStyleCnt="0"/>
      <dgm:spPr/>
    </dgm:pt>
    <dgm:pt modelId="{5D32C5F2-BE18-490F-A492-55FD60499D15}" type="pres">
      <dgm:prSet presAssocID="{BC95C0EC-59D1-4D9C-A706-59CA2293FC51}" presName="compositeNode" presStyleCnt="0">
        <dgm:presLayoutVars>
          <dgm:bulletEnabled val="1"/>
        </dgm:presLayoutVars>
      </dgm:prSet>
      <dgm:spPr/>
    </dgm:pt>
    <dgm:pt modelId="{9E4CF36A-A9B4-4C57-94AA-42242B96FFBF}" type="pres">
      <dgm:prSet presAssocID="{BC95C0EC-59D1-4D9C-A706-59CA2293FC51}" presName="bgRect" presStyleLbl="bgAccFollowNode1" presStyleIdx="4" presStyleCnt="5"/>
      <dgm:spPr/>
    </dgm:pt>
    <dgm:pt modelId="{CE250193-437D-415A-82DD-BC80C086C0F7}" type="pres">
      <dgm:prSet presAssocID="{3E6F541A-70C3-4CF5-B3DD-37E6077593C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0ECBFCE-D50C-4E1F-A842-6100DD57DAA7}" type="pres">
      <dgm:prSet presAssocID="{BC95C0EC-59D1-4D9C-A706-59CA2293FC51}" presName="bottomLine" presStyleLbl="alignNode1" presStyleIdx="9" presStyleCnt="10">
        <dgm:presLayoutVars/>
      </dgm:prSet>
      <dgm:spPr/>
    </dgm:pt>
    <dgm:pt modelId="{6E0274CF-CEC1-4C36-8E4D-AF7B93E7C56D}" type="pres">
      <dgm:prSet presAssocID="{BC95C0EC-59D1-4D9C-A706-59CA2293FC5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6F8AF64-C169-4F09-9121-3B0457446BB5}" type="presOf" srcId="{FE9ECBDF-825A-46E4-A7EE-D81CE6291EBE}" destId="{E794D050-ED2E-4C48-903F-4FDBB826EE76}" srcOrd="0" destOrd="0" presId="urn:microsoft.com/office/officeart/2016/7/layout/BasicLinearProcessNumbered"/>
    <dgm:cxn modelId="{B3261527-063E-4823-A65F-EC9866797D6D}" type="presOf" srcId="{65778F83-D211-4791-AEBC-5F228F10A9EF}" destId="{AD804DF7-BAF4-4E1B-90FE-61B0D776E442}" srcOrd="1" destOrd="0" presId="urn:microsoft.com/office/officeart/2016/7/layout/BasicLinearProcessNumbered"/>
    <dgm:cxn modelId="{059C44E6-9A39-4C51-9563-12828F564BB3}" type="presOf" srcId="{BC95C0EC-59D1-4D9C-A706-59CA2293FC51}" destId="{9E4CF36A-A9B4-4C57-94AA-42242B96FFBF}" srcOrd="0" destOrd="0" presId="urn:microsoft.com/office/officeart/2016/7/layout/BasicLinearProcessNumbered"/>
    <dgm:cxn modelId="{6C25BABF-4955-403C-B841-540F4589FC4D}" srcId="{0F6CBFD4-1D4F-4F93-92E3-AF2994A91FC4}" destId="{787F18AE-AF5D-4C47-B8FF-2547DF2B901D}" srcOrd="3" destOrd="0" parTransId="{D816AEFD-9FB2-442A-BFE6-27607DCCC96F}" sibTransId="{A488BEE9-D006-445C-A1F0-CD398527D925}"/>
    <dgm:cxn modelId="{35EC7854-96CF-4632-B9DE-086856093DFE}" type="presOf" srcId="{787F18AE-AF5D-4C47-B8FF-2547DF2B901D}" destId="{71EEE3F3-09AF-4209-ACC0-7235EBE03B92}" srcOrd="1" destOrd="0" presId="urn:microsoft.com/office/officeart/2016/7/layout/BasicLinearProcessNumbered"/>
    <dgm:cxn modelId="{4AEDFD67-3348-4002-A36D-79524C15509F}" type="presOf" srcId="{840693A3-C54D-4E86-8894-575F61377A6A}" destId="{58145B2D-6EF9-442A-AF45-376489C5CF83}" srcOrd="0" destOrd="0" presId="urn:microsoft.com/office/officeart/2016/7/layout/BasicLinearProcessNumbered"/>
    <dgm:cxn modelId="{DF023AC6-319A-45C5-A051-A8D582A7E2ED}" type="presOf" srcId="{3CE5074E-F199-4FC1-8167-DD98AAE91F51}" destId="{BD855540-87E8-4B09-9AC2-AFE1F921E405}" srcOrd="0" destOrd="0" presId="urn:microsoft.com/office/officeart/2016/7/layout/BasicLinearProcessNumbered"/>
    <dgm:cxn modelId="{0268F843-0A30-48A5-97F9-AEECF0FB8B0D}" srcId="{0F6CBFD4-1D4F-4F93-92E3-AF2994A91FC4}" destId="{840693A3-C54D-4E86-8894-575F61377A6A}" srcOrd="0" destOrd="0" parTransId="{85692AA3-D516-4E4A-8096-CA558C50D786}" sibTransId="{FE9ECBDF-825A-46E4-A7EE-D81CE6291EBE}"/>
    <dgm:cxn modelId="{72268D94-5B3D-419A-8F78-937DCF8169F8}" type="presOf" srcId="{257766E7-DA27-4CF4-BF55-4CF58CDD4978}" destId="{03828B6F-866D-46D2-9D13-4C3222E9EE72}" srcOrd="1" destOrd="0" presId="urn:microsoft.com/office/officeart/2016/7/layout/BasicLinearProcessNumbered"/>
    <dgm:cxn modelId="{005DB197-9054-467C-9D4C-76615C5EFB9F}" type="presOf" srcId="{BC95C0EC-59D1-4D9C-A706-59CA2293FC51}" destId="{6E0274CF-CEC1-4C36-8E4D-AF7B93E7C56D}" srcOrd="1" destOrd="0" presId="urn:microsoft.com/office/officeart/2016/7/layout/BasicLinearProcessNumbered"/>
    <dgm:cxn modelId="{7C020042-21C9-4A4B-9CF0-5624679E23EC}" type="presOf" srcId="{65778F83-D211-4791-AEBC-5F228F10A9EF}" destId="{ECEBF2C7-7532-4850-9947-C3166A513AA9}" srcOrd="0" destOrd="0" presId="urn:microsoft.com/office/officeart/2016/7/layout/BasicLinearProcessNumbered"/>
    <dgm:cxn modelId="{C291C1D3-3590-453B-8BA6-AC01B727D4DC}" srcId="{0F6CBFD4-1D4F-4F93-92E3-AF2994A91FC4}" destId="{65778F83-D211-4791-AEBC-5F228F10A9EF}" srcOrd="2" destOrd="0" parTransId="{65E3B0F7-BD99-4338-BAE6-6BD830577F71}" sibTransId="{58556B1D-E5FD-4E80-9732-2B2B9868697F}"/>
    <dgm:cxn modelId="{2F2ECB10-FD16-4DF0-A286-D28CA59BD7A0}" type="presOf" srcId="{A488BEE9-D006-445C-A1F0-CD398527D925}" destId="{150E07CB-50F5-4A32-B259-65AD2FBE5342}" srcOrd="0" destOrd="0" presId="urn:microsoft.com/office/officeart/2016/7/layout/BasicLinearProcessNumbered"/>
    <dgm:cxn modelId="{FD668549-FD34-4A36-A61E-1A6942E0A142}" type="presOf" srcId="{257766E7-DA27-4CF4-BF55-4CF58CDD4978}" destId="{45DC42DC-D8F3-4751-B0FE-8CEA55B3BBF7}" srcOrd="0" destOrd="0" presId="urn:microsoft.com/office/officeart/2016/7/layout/BasicLinearProcessNumbered"/>
    <dgm:cxn modelId="{B71D4D59-D766-4DEB-8516-462594E9CB70}" type="presOf" srcId="{787F18AE-AF5D-4C47-B8FF-2547DF2B901D}" destId="{F7B4F0DF-4AD8-4506-B0E3-632C5F96D970}" srcOrd="0" destOrd="0" presId="urn:microsoft.com/office/officeart/2016/7/layout/BasicLinearProcessNumbered"/>
    <dgm:cxn modelId="{02F2C682-78B9-48AC-A2F5-9583808A5D3F}" type="presOf" srcId="{840693A3-C54D-4E86-8894-575F61377A6A}" destId="{A1018DB1-0143-49F2-BB16-3C5C043EA8A7}" srcOrd="1" destOrd="0" presId="urn:microsoft.com/office/officeart/2016/7/layout/BasicLinearProcessNumbered"/>
    <dgm:cxn modelId="{998C7965-504C-4856-A634-CBB5FC619F6B}" type="presOf" srcId="{0F6CBFD4-1D4F-4F93-92E3-AF2994A91FC4}" destId="{88533C7C-1252-4F14-9057-AA06C9D8AB08}" srcOrd="0" destOrd="0" presId="urn:microsoft.com/office/officeart/2016/7/layout/BasicLinearProcessNumbered"/>
    <dgm:cxn modelId="{1E9AB04B-BF9D-4A0C-97EA-8232F3C197F6}" type="presOf" srcId="{3E6F541A-70C3-4CF5-B3DD-37E6077593C0}" destId="{CE250193-437D-415A-82DD-BC80C086C0F7}" srcOrd="0" destOrd="0" presId="urn:microsoft.com/office/officeart/2016/7/layout/BasicLinearProcessNumbered"/>
    <dgm:cxn modelId="{89381415-F16D-4D1C-9F4A-D2EFEC143A3A}" srcId="{0F6CBFD4-1D4F-4F93-92E3-AF2994A91FC4}" destId="{257766E7-DA27-4CF4-BF55-4CF58CDD4978}" srcOrd="1" destOrd="0" parTransId="{4A914703-0FF6-4E1F-8E05-A09EBB614274}" sibTransId="{3CE5074E-F199-4FC1-8167-DD98AAE91F51}"/>
    <dgm:cxn modelId="{EDB6DF2A-164B-4B91-BEFB-A465498BED30}" type="presOf" srcId="{58556B1D-E5FD-4E80-9732-2B2B9868697F}" destId="{1FF1C8DB-EC02-4364-8BBC-B139DCBA6B52}" srcOrd="0" destOrd="0" presId="urn:microsoft.com/office/officeart/2016/7/layout/BasicLinearProcessNumbered"/>
    <dgm:cxn modelId="{CC7951DE-6DC2-4CF2-85D9-F136741B88CF}" srcId="{0F6CBFD4-1D4F-4F93-92E3-AF2994A91FC4}" destId="{BC95C0EC-59D1-4D9C-A706-59CA2293FC51}" srcOrd="4" destOrd="0" parTransId="{5EB92D17-0B67-4816-951E-7DF5EB2CE4D5}" sibTransId="{3E6F541A-70C3-4CF5-B3DD-37E6077593C0}"/>
    <dgm:cxn modelId="{D9502F2F-4289-4277-902C-AA45ABF03C9F}" type="presParOf" srcId="{88533C7C-1252-4F14-9057-AA06C9D8AB08}" destId="{4E00CC2F-5D95-4DD0-9A69-F22AE1DA31D0}" srcOrd="0" destOrd="0" presId="urn:microsoft.com/office/officeart/2016/7/layout/BasicLinearProcessNumbered"/>
    <dgm:cxn modelId="{F2296100-2EC8-402B-9A7A-25ACAA0606C0}" type="presParOf" srcId="{4E00CC2F-5D95-4DD0-9A69-F22AE1DA31D0}" destId="{58145B2D-6EF9-442A-AF45-376489C5CF83}" srcOrd="0" destOrd="0" presId="urn:microsoft.com/office/officeart/2016/7/layout/BasicLinearProcessNumbered"/>
    <dgm:cxn modelId="{C560F6D8-0A74-425C-83E2-8EF4FDBC1CC8}" type="presParOf" srcId="{4E00CC2F-5D95-4DD0-9A69-F22AE1DA31D0}" destId="{E794D050-ED2E-4C48-903F-4FDBB826EE76}" srcOrd="1" destOrd="0" presId="urn:microsoft.com/office/officeart/2016/7/layout/BasicLinearProcessNumbered"/>
    <dgm:cxn modelId="{9139BDC9-7FC7-413E-AA9A-8EA8024F23AE}" type="presParOf" srcId="{4E00CC2F-5D95-4DD0-9A69-F22AE1DA31D0}" destId="{548F5A38-1667-4F5B-9C3D-8EF6896FFB3B}" srcOrd="2" destOrd="0" presId="urn:microsoft.com/office/officeart/2016/7/layout/BasicLinearProcessNumbered"/>
    <dgm:cxn modelId="{65255E43-8875-4AC7-B25F-3B648F26A092}" type="presParOf" srcId="{4E00CC2F-5D95-4DD0-9A69-F22AE1DA31D0}" destId="{A1018DB1-0143-49F2-BB16-3C5C043EA8A7}" srcOrd="3" destOrd="0" presId="urn:microsoft.com/office/officeart/2016/7/layout/BasicLinearProcessNumbered"/>
    <dgm:cxn modelId="{8D3E03EC-F22E-42EB-A75E-4BC54FD0F837}" type="presParOf" srcId="{88533C7C-1252-4F14-9057-AA06C9D8AB08}" destId="{BC840C7E-60CE-4217-B8AD-3D30BB124A70}" srcOrd="1" destOrd="0" presId="urn:microsoft.com/office/officeart/2016/7/layout/BasicLinearProcessNumbered"/>
    <dgm:cxn modelId="{F1C6F86C-1F97-4FB9-A549-000BAF01FCD6}" type="presParOf" srcId="{88533C7C-1252-4F14-9057-AA06C9D8AB08}" destId="{082FF746-E088-49D9-B769-0C989FD0D021}" srcOrd="2" destOrd="0" presId="urn:microsoft.com/office/officeart/2016/7/layout/BasicLinearProcessNumbered"/>
    <dgm:cxn modelId="{7366F336-C60B-4B3A-A78D-FE150F6AFA45}" type="presParOf" srcId="{082FF746-E088-49D9-B769-0C989FD0D021}" destId="{45DC42DC-D8F3-4751-B0FE-8CEA55B3BBF7}" srcOrd="0" destOrd="0" presId="urn:microsoft.com/office/officeart/2016/7/layout/BasicLinearProcessNumbered"/>
    <dgm:cxn modelId="{4AB0CED8-6BB0-4A37-9ECB-17FEA098855F}" type="presParOf" srcId="{082FF746-E088-49D9-B769-0C989FD0D021}" destId="{BD855540-87E8-4B09-9AC2-AFE1F921E405}" srcOrd="1" destOrd="0" presId="urn:microsoft.com/office/officeart/2016/7/layout/BasicLinearProcessNumbered"/>
    <dgm:cxn modelId="{DA9B1257-ABE3-4EA7-97F6-E68692A70A50}" type="presParOf" srcId="{082FF746-E088-49D9-B769-0C989FD0D021}" destId="{78234273-5A0D-4115-BAEE-59A538789C12}" srcOrd="2" destOrd="0" presId="urn:microsoft.com/office/officeart/2016/7/layout/BasicLinearProcessNumbered"/>
    <dgm:cxn modelId="{56FEFFDA-F92A-41D5-9BE1-1609B4AB91F9}" type="presParOf" srcId="{082FF746-E088-49D9-B769-0C989FD0D021}" destId="{03828B6F-866D-46D2-9D13-4C3222E9EE72}" srcOrd="3" destOrd="0" presId="urn:microsoft.com/office/officeart/2016/7/layout/BasicLinearProcessNumbered"/>
    <dgm:cxn modelId="{D7769880-FC80-4414-A658-305C6B4EDF5D}" type="presParOf" srcId="{88533C7C-1252-4F14-9057-AA06C9D8AB08}" destId="{C0E78660-183D-486D-93EF-8386AAB65433}" srcOrd="3" destOrd="0" presId="urn:microsoft.com/office/officeart/2016/7/layout/BasicLinearProcessNumbered"/>
    <dgm:cxn modelId="{AC416A40-851C-4DBF-9606-220A6A11DD59}" type="presParOf" srcId="{88533C7C-1252-4F14-9057-AA06C9D8AB08}" destId="{ABE0B8F9-5AC6-4FFD-BA85-601AE6AA4098}" srcOrd="4" destOrd="0" presId="urn:microsoft.com/office/officeart/2016/7/layout/BasicLinearProcessNumbered"/>
    <dgm:cxn modelId="{9700B8DF-CAD2-47E5-A1B1-00E160473AB4}" type="presParOf" srcId="{ABE0B8F9-5AC6-4FFD-BA85-601AE6AA4098}" destId="{ECEBF2C7-7532-4850-9947-C3166A513AA9}" srcOrd="0" destOrd="0" presId="urn:microsoft.com/office/officeart/2016/7/layout/BasicLinearProcessNumbered"/>
    <dgm:cxn modelId="{82F804C7-3C14-462B-B8BE-444138E4888B}" type="presParOf" srcId="{ABE0B8F9-5AC6-4FFD-BA85-601AE6AA4098}" destId="{1FF1C8DB-EC02-4364-8BBC-B139DCBA6B52}" srcOrd="1" destOrd="0" presId="urn:microsoft.com/office/officeart/2016/7/layout/BasicLinearProcessNumbered"/>
    <dgm:cxn modelId="{5EBE1369-FCD2-43C2-9CC7-6F8F5BC385A5}" type="presParOf" srcId="{ABE0B8F9-5AC6-4FFD-BA85-601AE6AA4098}" destId="{10B3DA02-E5F2-4559-BD18-EC2E4496B9F2}" srcOrd="2" destOrd="0" presId="urn:microsoft.com/office/officeart/2016/7/layout/BasicLinearProcessNumbered"/>
    <dgm:cxn modelId="{5926BE2D-DC23-47CB-916B-9B2F76AF16F4}" type="presParOf" srcId="{ABE0B8F9-5AC6-4FFD-BA85-601AE6AA4098}" destId="{AD804DF7-BAF4-4E1B-90FE-61B0D776E442}" srcOrd="3" destOrd="0" presId="urn:microsoft.com/office/officeart/2016/7/layout/BasicLinearProcessNumbered"/>
    <dgm:cxn modelId="{975E9BE5-52FD-4380-8A2F-2F9CA39D77BA}" type="presParOf" srcId="{88533C7C-1252-4F14-9057-AA06C9D8AB08}" destId="{B3A720AE-3540-45A0-B411-2148C01E1429}" srcOrd="5" destOrd="0" presId="urn:microsoft.com/office/officeart/2016/7/layout/BasicLinearProcessNumbered"/>
    <dgm:cxn modelId="{EF269C4B-96E9-45B0-8324-4352FBDE9E6A}" type="presParOf" srcId="{88533C7C-1252-4F14-9057-AA06C9D8AB08}" destId="{0DCD3F56-2CED-452F-B7C1-8E0F5A628556}" srcOrd="6" destOrd="0" presId="urn:microsoft.com/office/officeart/2016/7/layout/BasicLinearProcessNumbered"/>
    <dgm:cxn modelId="{67FF3887-674E-4951-8255-5CF720A023FE}" type="presParOf" srcId="{0DCD3F56-2CED-452F-B7C1-8E0F5A628556}" destId="{F7B4F0DF-4AD8-4506-B0E3-632C5F96D970}" srcOrd="0" destOrd="0" presId="urn:microsoft.com/office/officeart/2016/7/layout/BasicLinearProcessNumbered"/>
    <dgm:cxn modelId="{B0941C83-8EB1-4110-8DF4-79DF8FCF20D7}" type="presParOf" srcId="{0DCD3F56-2CED-452F-B7C1-8E0F5A628556}" destId="{150E07CB-50F5-4A32-B259-65AD2FBE5342}" srcOrd="1" destOrd="0" presId="urn:microsoft.com/office/officeart/2016/7/layout/BasicLinearProcessNumbered"/>
    <dgm:cxn modelId="{5CC7F88D-E4A7-4600-9CCF-C353BA36B8E2}" type="presParOf" srcId="{0DCD3F56-2CED-452F-B7C1-8E0F5A628556}" destId="{C8EB960F-338E-4CED-AC58-1258D94469BE}" srcOrd="2" destOrd="0" presId="urn:microsoft.com/office/officeart/2016/7/layout/BasicLinearProcessNumbered"/>
    <dgm:cxn modelId="{0A4BC9A6-219D-436D-8E14-A8865198987B}" type="presParOf" srcId="{0DCD3F56-2CED-452F-B7C1-8E0F5A628556}" destId="{71EEE3F3-09AF-4209-ACC0-7235EBE03B92}" srcOrd="3" destOrd="0" presId="urn:microsoft.com/office/officeart/2016/7/layout/BasicLinearProcessNumbered"/>
    <dgm:cxn modelId="{528920A3-5599-40C2-A4D1-5DC0FC5DA4C1}" type="presParOf" srcId="{88533C7C-1252-4F14-9057-AA06C9D8AB08}" destId="{532D193F-B13B-4FFB-B488-23C1E8BDA5C8}" srcOrd="7" destOrd="0" presId="urn:microsoft.com/office/officeart/2016/7/layout/BasicLinearProcessNumbered"/>
    <dgm:cxn modelId="{F6F5E938-A68D-48C1-B3E3-4F23D219ACF1}" type="presParOf" srcId="{88533C7C-1252-4F14-9057-AA06C9D8AB08}" destId="{5D32C5F2-BE18-490F-A492-55FD60499D15}" srcOrd="8" destOrd="0" presId="urn:microsoft.com/office/officeart/2016/7/layout/BasicLinearProcessNumbered"/>
    <dgm:cxn modelId="{9A1EFBDE-0C4F-4E61-A4DD-294A10A8EEBF}" type="presParOf" srcId="{5D32C5F2-BE18-490F-A492-55FD60499D15}" destId="{9E4CF36A-A9B4-4C57-94AA-42242B96FFBF}" srcOrd="0" destOrd="0" presId="urn:microsoft.com/office/officeart/2016/7/layout/BasicLinearProcessNumbered"/>
    <dgm:cxn modelId="{7547F953-C3B4-4E0A-BA1A-8616A361A460}" type="presParOf" srcId="{5D32C5F2-BE18-490F-A492-55FD60499D15}" destId="{CE250193-437D-415A-82DD-BC80C086C0F7}" srcOrd="1" destOrd="0" presId="urn:microsoft.com/office/officeart/2016/7/layout/BasicLinearProcessNumbered"/>
    <dgm:cxn modelId="{C99B71E9-9CE9-49E0-9859-F01A3C3F02A7}" type="presParOf" srcId="{5D32C5F2-BE18-490F-A492-55FD60499D15}" destId="{30ECBFCE-D50C-4E1F-A842-6100DD57DAA7}" srcOrd="2" destOrd="0" presId="urn:microsoft.com/office/officeart/2016/7/layout/BasicLinearProcessNumbered"/>
    <dgm:cxn modelId="{D7AA5AE1-A1F2-4919-BD4C-D27733BE368D}" type="presParOf" srcId="{5D32C5F2-BE18-490F-A492-55FD60499D15}" destId="{6E0274CF-CEC1-4C36-8E4D-AF7B93E7C56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45B2D-6EF9-442A-AF45-376489C5CF83}">
      <dsp:nvSpPr>
        <dsp:cNvPr id="0" name=""/>
        <dsp:cNvSpPr/>
      </dsp:nvSpPr>
      <dsp:spPr>
        <a:xfrm>
          <a:off x="3458" y="254809"/>
          <a:ext cx="1872674" cy="262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Writing your first program</a:t>
          </a:r>
        </a:p>
      </dsp:txBody>
      <dsp:txXfrm>
        <a:off x="3458" y="1251072"/>
        <a:ext cx="1872674" cy="1573046"/>
      </dsp:txXfrm>
    </dsp:sp>
    <dsp:sp modelId="{E794D050-ED2E-4C48-903F-4FDBB826EE76}">
      <dsp:nvSpPr>
        <dsp:cNvPr id="0" name=""/>
        <dsp:cNvSpPr/>
      </dsp:nvSpPr>
      <dsp:spPr>
        <a:xfrm>
          <a:off x="546534" y="516984"/>
          <a:ext cx="786523" cy="7865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1718" y="632168"/>
        <a:ext cx="556155" cy="556155"/>
      </dsp:txXfrm>
    </dsp:sp>
    <dsp:sp modelId="{548F5A38-1667-4F5B-9C3D-8EF6896FFB3B}">
      <dsp:nvSpPr>
        <dsp:cNvPr id="0" name=""/>
        <dsp:cNvSpPr/>
      </dsp:nvSpPr>
      <dsp:spPr>
        <a:xfrm>
          <a:off x="3458" y="2876482"/>
          <a:ext cx="187267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DC42DC-D8F3-4751-B0FE-8CEA55B3BBF7}">
      <dsp:nvSpPr>
        <dsp:cNvPr id="0" name=""/>
        <dsp:cNvSpPr/>
      </dsp:nvSpPr>
      <dsp:spPr>
        <a:xfrm>
          <a:off x="2063400" y="254809"/>
          <a:ext cx="1872674" cy="262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Modifying it to change its output</a:t>
          </a:r>
        </a:p>
      </dsp:txBody>
      <dsp:txXfrm>
        <a:off x="2063400" y="1251072"/>
        <a:ext cx="1872674" cy="1573046"/>
      </dsp:txXfrm>
    </dsp:sp>
    <dsp:sp modelId="{BD855540-87E8-4B09-9AC2-AFE1F921E405}">
      <dsp:nvSpPr>
        <dsp:cNvPr id="0" name=""/>
        <dsp:cNvSpPr/>
      </dsp:nvSpPr>
      <dsp:spPr>
        <a:xfrm>
          <a:off x="2606476" y="516984"/>
          <a:ext cx="786523" cy="7865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21660" y="632168"/>
        <a:ext cx="556155" cy="556155"/>
      </dsp:txXfrm>
    </dsp:sp>
    <dsp:sp modelId="{78234273-5A0D-4115-BAEE-59A538789C12}">
      <dsp:nvSpPr>
        <dsp:cNvPr id="0" name=""/>
        <dsp:cNvSpPr/>
      </dsp:nvSpPr>
      <dsp:spPr>
        <a:xfrm>
          <a:off x="2063400" y="2876482"/>
          <a:ext cx="187267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EBF2C7-7532-4850-9947-C3166A513AA9}">
      <dsp:nvSpPr>
        <dsp:cNvPr id="0" name=""/>
        <dsp:cNvSpPr/>
      </dsp:nvSpPr>
      <dsp:spPr>
        <a:xfrm>
          <a:off x="4123342" y="254809"/>
          <a:ext cx="1872674" cy="262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main() function</a:t>
          </a:r>
        </a:p>
      </dsp:txBody>
      <dsp:txXfrm>
        <a:off x="4123342" y="1251072"/>
        <a:ext cx="1872674" cy="1573046"/>
      </dsp:txXfrm>
    </dsp:sp>
    <dsp:sp modelId="{1FF1C8DB-EC02-4364-8BBC-B139DCBA6B52}">
      <dsp:nvSpPr>
        <dsp:cNvPr id="0" name=""/>
        <dsp:cNvSpPr/>
      </dsp:nvSpPr>
      <dsp:spPr>
        <a:xfrm>
          <a:off x="4666418" y="516984"/>
          <a:ext cx="786523" cy="7865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1602" y="632168"/>
        <a:ext cx="556155" cy="556155"/>
      </dsp:txXfrm>
    </dsp:sp>
    <dsp:sp modelId="{10B3DA02-E5F2-4559-BD18-EC2E4496B9F2}">
      <dsp:nvSpPr>
        <dsp:cNvPr id="0" name=""/>
        <dsp:cNvSpPr/>
      </dsp:nvSpPr>
      <dsp:spPr>
        <a:xfrm>
          <a:off x="4123342" y="2876482"/>
          <a:ext cx="187267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B4F0DF-4AD8-4506-B0E3-632C5F96D970}">
      <dsp:nvSpPr>
        <dsp:cNvPr id="0" name=""/>
        <dsp:cNvSpPr/>
      </dsp:nvSpPr>
      <dsp:spPr>
        <a:xfrm>
          <a:off x="6183284" y="254809"/>
          <a:ext cx="1872674" cy="262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Outputting information with the printf() function</a:t>
          </a:r>
        </a:p>
      </dsp:txBody>
      <dsp:txXfrm>
        <a:off x="6183284" y="1251072"/>
        <a:ext cx="1872674" cy="1573046"/>
      </dsp:txXfrm>
    </dsp:sp>
    <dsp:sp modelId="{150E07CB-50F5-4A32-B259-65AD2FBE5342}">
      <dsp:nvSpPr>
        <dsp:cNvPr id="0" name=""/>
        <dsp:cNvSpPr/>
      </dsp:nvSpPr>
      <dsp:spPr>
        <a:xfrm>
          <a:off x="6726360" y="516984"/>
          <a:ext cx="786523" cy="7865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41544" y="632168"/>
        <a:ext cx="556155" cy="556155"/>
      </dsp:txXfrm>
    </dsp:sp>
    <dsp:sp modelId="{C8EB960F-338E-4CED-AC58-1258D94469BE}">
      <dsp:nvSpPr>
        <dsp:cNvPr id="0" name=""/>
        <dsp:cNvSpPr/>
      </dsp:nvSpPr>
      <dsp:spPr>
        <a:xfrm>
          <a:off x="6183284" y="2876482"/>
          <a:ext cx="187267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4CF36A-A9B4-4C57-94AA-42242B96FFBF}">
      <dsp:nvSpPr>
        <dsp:cNvPr id="0" name=""/>
        <dsp:cNvSpPr/>
      </dsp:nvSpPr>
      <dsp:spPr>
        <a:xfrm>
          <a:off x="8243226" y="254809"/>
          <a:ext cx="1872674" cy="262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Improving your program’s readability with comments</a:t>
          </a:r>
        </a:p>
      </dsp:txBody>
      <dsp:txXfrm>
        <a:off x="8243226" y="1251072"/>
        <a:ext cx="1872674" cy="1573046"/>
      </dsp:txXfrm>
    </dsp:sp>
    <dsp:sp modelId="{CE250193-437D-415A-82DD-BC80C086C0F7}">
      <dsp:nvSpPr>
        <dsp:cNvPr id="0" name=""/>
        <dsp:cNvSpPr/>
      </dsp:nvSpPr>
      <dsp:spPr>
        <a:xfrm>
          <a:off x="8786302" y="516984"/>
          <a:ext cx="786523" cy="7865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01486" y="632168"/>
        <a:ext cx="556155" cy="556155"/>
      </dsp:txXfrm>
    </dsp:sp>
    <dsp:sp modelId="{30ECBFCE-D50C-4E1F-A842-6100DD57DAA7}">
      <dsp:nvSpPr>
        <dsp:cNvPr id="0" name=""/>
        <dsp:cNvSpPr/>
      </dsp:nvSpPr>
      <dsp:spPr>
        <a:xfrm>
          <a:off x="8243226" y="2876482"/>
          <a:ext cx="187267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6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uR-54fQrA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DRJIegEWsS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Writing your first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Chapter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1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451" y="365125"/>
            <a:ext cx="7248939" cy="62079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/* This program adds two integer values   and displays the results            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//Libraries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#include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stdio.h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/>
              <a:t> main (</a:t>
            </a: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// Declare variables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/>
              <a:t>value1, value2, sum;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Assign values and calculate their sum</a:t>
            </a:r>
          </a:p>
          <a:p>
            <a:pPr marL="0" indent="0">
              <a:buNone/>
            </a:pPr>
            <a:r>
              <a:rPr lang="en-US" sz="1800" dirty="0"/>
              <a:t>    value1 = 50;</a:t>
            </a:r>
          </a:p>
          <a:p>
            <a:pPr marL="0" indent="0">
              <a:buNone/>
            </a:pPr>
            <a:r>
              <a:rPr lang="en-US" sz="1800" dirty="0"/>
              <a:t>    value2 = 25;</a:t>
            </a:r>
          </a:p>
          <a:p>
            <a:pPr marL="0" indent="0">
              <a:buNone/>
            </a:pPr>
            <a:r>
              <a:rPr lang="en-US" sz="1800" dirty="0"/>
              <a:t>    sum = value1 + value2;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// Display the result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 ( </a:t>
            </a:r>
            <a:r>
              <a:rPr lang="en-US" sz="1800" dirty="0">
                <a:solidFill>
                  <a:srgbClr val="FF0000"/>
                </a:solidFill>
              </a:rPr>
              <a:t>"The sum of %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and %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is %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\n"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value1, value2, sum);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return</a:t>
            </a:r>
            <a:r>
              <a:rPr lang="en-US" sz="1800" dirty="0"/>
              <a:t>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00743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  multiple </a:t>
            </a:r>
          </a:p>
          <a:p>
            <a:r>
              <a:rPr lang="en-US" dirty="0">
                <a:solidFill>
                  <a:srgbClr val="00B050"/>
                </a:solidFill>
              </a:rPr>
              <a:t>line </a:t>
            </a:r>
          </a:p>
          <a:p>
            <a:r>
              <a:rPr lang="en-US" dirty="0">
                <a:solidFill>
                  <a:srgbClr val="00B050"/>
                </a:solidFill>
              </a:rPr>
              <a:t>comments  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869" y="1836478"/>
            <a:ext cx="314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are ignored by the compiler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391" y="4399722"/>
            <a:ext cx="28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//single line 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165" y="5075583"/>
            <a:ext cx="218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Comments are green in Visual C++ Compiler</a:t>
            </a:r>
          </a:p>
        </p:txBody>
      </p:sp>
    </p:spTree>
    <p:extLst>
      <p:ext uri="{BB962C8B-B14F-4D97-AF65-F5344CB8AC3E}">
        <p14:creationId xmlns:p14="http://schemas.microsoft.com/office/powerpoint/2010/main" val="22720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2308859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Ungraded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680" y="609600"/>
            <a:ext cx="7662546" cy="5910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Type in and run the six programs presented in this chapter. Compare the output produced by each program with the output presented after each program in the 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Write a program that prints the following text.</a:t>
            </a:r>
          </a:p>
          <a:p>
            <a:pPr marL="0" indent="0">
              <a:buNone/>
            </a:pPr>
            <a:r>
              <a:rPr lang="en-US" sz="2400" dirty="0"/>
              <a:t>	1. In C, lowercase letters are significant.</a:t>
            </a:r>
          </a:p>
          <a:p>
            <a:pPr marL="0" indent="0">
              <a:buNone/>
            </a:pPr>
            <a:r>
              <a:rPr lang="en-US" sz="2400" dirty="0"/>
              <a:t>	2. main() is where program execution begins.</a:t>
            </a:r>
          </a:p>
          <a:p>
            <a:pPr marL="0" indent="0">
              <a:buNone/>
            </a:pPr>
            <a:r>
              <a:rPr lang="en-US" sz="2400" dirty="0"/>
              <a:t>	3. Opening and closing braces enclose program statements in a routine.</a:t>
            </a:r>
          </a:p>
          <a:p>
            <a:pPr marL="0" indent="0">
              <a:buNone/>
            </a:pPr>
            <a:r>
              <a:rPr lang="en-US" sz="2400" dirty="0"/>
              <a:t>	4. All program statements must be terminated by a semicolon.</a:t>
            </a:r>
          </a:p>
          <a:p>
            <a:pPr marL="0" indent="0">
              <a:buNone/>
            </a:pPr>
            <a:r>
              <a:rPr lang="en-US" sz="2400" dirty="0"/>
              <a:t>3. Write a program that subtracts the value 15 from 87 and displays the result, together with an appropriate message, at the terminal.</a:t>
            </a:r>
          </a:p>
        </p:txBody>
      </p:sp>
    </p:spTree>
    <p:extLst>
      <p:ext uri="{BB962C8B-B14F-4D97-AF65-F5344CB8AC3E}">
        <p14:creationId xmlns:p14="http://schemas.microsoft.com/office/powerpoint/2010/main" val="185988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Compiling and Running your first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94584-A547-4400-A480-AD7557490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286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4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Visual C++ Express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How to write your first program:  </a:t>
            </a:r>
            <a:r>
              <a:rPr lang="en-US" sz="2400">
                <a:solidFill>
                  <a:srgbClr val="000000"/>
                </a:solidFill>
                <a:hlinkClick r:id="rId3"/>
              </a:rPr>
              <a:t>https://youtu.be/LuR-54fQrA0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How to write “Hello World”           </a:t>
            </a:r>
            <a:r>
              <a:rPr lang="en-US" sz="2400">
                <a:solidFill>
                  <a:srgbClr val="000000"/>
                </a:solidFill>
                <a:hlinkClick r:id="rId4"/>
              </a:rPr>
              <a:t>https://youtu.be/DRJIegEWsSo</a:t>
            </a:r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#include &lt;stdio.h&gt;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int main (void)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     printf ( “Programming is fun.\n” );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     return 0;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6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881032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#include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stdio.h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>
                <a:solidFill>
                  <a:srgbClr val="000000"/>
                </a:solidFill>
              </a:rPr>
              <a:t>main (</a:t>
            </a:r>
            <a:r>
              <a:rPr lang="en-US" sz="2400" dirty="0">
                <a:solidFill>
                  <a:srgbClr val="0070C0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“Programming is fun.\n”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“I just wrote my first program!\n”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0000"/>
                </a:solidFill>
              </a:rPr>
              <a:t>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3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2F522-F600-4E13-ACFA-C5936AFD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Commenting a program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52B48ED-28CF-4D54-89DD-B7A435FA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671" y="464234"/>
            <a:ext cx="6499274" cy="556826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Why?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Comments help you and anyone who reads your code understand how your code works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In the future, you may need to modify your code and comments will help you remember how it works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Use comments to leave yourself a note </a:t>
            </a:r>
          </a:p>
          <a:p>
            <a:r>
              <a:rPr lang="en-US" sz="1900" dirty="0">
                <a:solidFill>
                  <a:srgbClr val="000000"/>
                </a:solidFill>
              </a:rPr>
              <a:t>How to comment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Single line comment: 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		// everything to the right of the symbol(//) is a green comment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Multi-line comment: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	/*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                     everything between the begin symbol (/*)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                     and the end symbol (*/)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                         is a green comment                                         */</a:t>
            </a:r>
          </a:p>
        </p:txBody>
      </p:sp>
    </p:spTree>
    <p:extLst>
      <p:ext uri="{BB962C8B-B14F-4D97-AF65-F5344CB8AC3E}">
        <p14:creationId xmlns:p14="http://schemas.microsoft.com/office/powerpoint/2010/main" val="33524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81BD6F48-EE1C-4D60-AF91-B299CA3D3B66}"/>
              </a:ext>
            </a:extLst>
          </p:cNvPr>
          <p:cNvSpPr/>
          <p:nvPr/>
        </p:nvSpPr>
        <p:spPr>
          <a:xfrm>
            <a:off x="492369" y="3024554"/>
            <a:ext cx="3502855" cy="291201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224" y="464234"/>
            <a:ext cx="7863841" cy="5712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#include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 err="1">
                <a:solidFill>
                  <a:srgbClr val="FF0000"/>
                </a:solidFill>
              </a:rPr>
              <a:t>stdio.h</a:t>
            </a:r>
            <a:r>
              <a:rPr lang="en-US" sz="36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0070C0"/>
                </a:solidFill>
              </a:rPr>
              <a:t>int</a:t>
            </a:r>
            <a:r>
              <a:rPr lang="en-US" sz="3600" dirty="0"/>
              <a:t> main (</a:t>
            </a:r>
            <a:r>
              <a:rPr lang="en-US" sz="3600" dirty="0">
                <a:solidFill>
                  <a:srgbClr val="0070C0"/>
                </a:solidFill>
              </a:rPr>
              <a:t>void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en-US" sz="3600" dirty="0" err="1"/>
              <a:t>printf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0000"/>
                </a:solidFill>
              </a:rPr>
              <a:t>"Testing...\n..1\t...2\t....3\n“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en-US" sz="3600" dirty="0">
                <a:solidFill>
                  <a:srgbClr val="0070C0"/>
                </a:solidFill>
              </a:rPr>
              <a:t>return</a:t>
            </a:r>
            <a:r>
              <a:rPr lang="en-US" sz="3600" dirty="0"/>
              <a:t> 0;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2908" y="4036322"/>
            <a:ext cx="248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Escape Characters for Printing</a:t>
            </a:r>
          </a:p>
          <a:p>
            <a:r>
              <a:rPr lang="en-US" b="1" dirty="0"/>
              <a:t>\n  </a:t>
            </a:r>
            <a:r>
              <a:rPr lang="en-US" dirty="0"/>
              <a:t>New Line</a:t>
            </a:r>
          </a:p>
          <a:p>
            <a:r>
              <a:rPr lang="en-US" b="1" dirty="0"/>
              <a:t>\t   </a:t>
            </a:r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74610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F717847E-DF90-4E0C-9FA9-442FD49A8AA8}"/>
              </a:ext>
            </a:extLst>
          </p:cNvPr>
          <p:cNvSpPr/>
          <p:nvPr/>
        </p:nvSpPr>
        <p:spPr>
          <a:xfrm>
            <a:off x="318051" y="2226365"/>
            <a:ext cx="4147931" cy="384313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7766" y="731520"/>
            <a:ext cx="7246034" cy="5445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#include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 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sum;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sum = 50 + 25;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 ( </a:t>
            </a:r>
            <a:r>
              <a:rPr lang="en-US" dirty="0">
                <a:solidFill>
                  <a:srgbClr val="FF0000"/>
                </a:solidFill>
              </a:rPr>
              <a:t>"The sum of 50 and 25 is %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\n"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sum);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>
                <a:solidFill>
                  <a:srgbClr val="00B050"/>
                </a:solidFill>
              </a:rPr>
              <a:t>// %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is a place-holder for sum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5BC74-FFB6-48FD-AC27-29C5C5A24650}"/>
              </a:ext>
            </a:extLst>
          </p:cNvPr>
          <p:cNvSpPr txBox="1"/>
          <p:nvPr/>
        </p:nvSpPr>
        <p:spPr>
          <a:xfrm>
            <a:off x="1035123" y="3686265"/>
            <a:ext cx="28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*declare a variable sum</a:t>
            </a:r>
          </a:p>
          <a:p>
            <a:r>
              <a:rPr lang="en-US" dirty="0"/>
              <a:t>*fill the variable with a sum</a:t>
            </a:r>
          </a:p>
          <a:p>
            <a:r>
              <a:rPr lang="en-US" dirty="0"/>
              <a:t>*print the variable</a:t>
            </a:r>
          </a:p>
        </p:txBody>
      </p:sp>
    </p:spTree>
    <p:extLst>
      <p:ext uri="{BB962C8B-B14F-4D97-AF65-F5344CB8AC3E}">
        <p14:creationId xmlns:p14="http://schemas.microsoft.com/office/powerpoint/2010/main" val="337305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042B771D-96AB-41DF-9F71-F06C5F67FC09}"/>
              </a:ext>
            </a:extLst>
          </p:cNvPr>
          <p:cNvSpPr/>
          <p:nvPr/>
        </p:nvSpPr>
        <p:spPr>
          <a:xfrm>
            <a:off x="212035" y="2133600"/>
            <a:ext cx="4068417" cy="36708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374" y="365125"/>
            <a:ext cx="8507896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#include </a:t>
            </a: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stdio.h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/>
              <a:t> main (</a:t>
            </a:r>
            <a:r>
              <a:rPr lang="en-US" sz="2400" dirty="0">
                <a:solidFill>
                  <a:srgbClr val="0070C0"/>
                </a:solidFill>
              </a:rPr>
              <a:t>void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 value1, value2, sum;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value1 = 50;</a:t>
            </a:r>
          </a:p>
          <a:p>
            <a:pPr marL="0" indent="0">
              <a:buNone/>
            </a:pPr>
            <a:r>
              <a:rPr lang="en-US" sz="2400" dirty="0"/>
              <a:t>     value2 = 25;</a:t>
            </a:r>
          </a:p>
          <a:p>
            <a:pPr marL="0" indent="0">
              <a:buNone/>
            </a:pPr>
            <a:r>
              <a:rPr lang="en-US" sz="2400" dirty="0"/>
              <a:t>     sum = value1 + value2;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printf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FF0000"/>
                </a:solidFill>
              </a:rPr>
              <a:t>"The sum of 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and 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is %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\n"</a:t>
            </a:r>
            <a:r>
              <a:rPr lang="en-US" sz="2400" dirty="0"/>
              <a:t>, value1, value2, sum);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 return </a:t>
            </a:r>
            <a:r>
              <a:rPr lang="en-US" sz="2400" dirty="0"/>
              <a:t>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66DA9-4976-4B3D-AF20-FA0220F04F09}"/>
              </a:ext>
            </a:extLst>
          </p:cNvPr>
          <p:cNvSpPr txBox="1"/>
          <p:nvPr/>
        </p:nvSpPr>
        <p:spPr>
          <a:xfrm>
            <a:off x="795131" y="3530526"/>
            <a:ext cx="28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*declare 3 variables</a:t>
            </a:r>
          </a:p>
          <a:p>
            <a:r>
              <a:rPr lang="en-US" dirty="0"/>
              <a:t>*fill the variable with a sum</a:t>
            </a:r>
          </a:p>
          <a:p>
            <a:r>
              <a:rPr lang="en-US" dirty="0"/>
              <a:t>*print the variable</a:t>
            </a:r>
          </a:p>
        </p:txBody>
      </p:sp>
    </p:spTree>
    <p:extLst>
      <p:ext uri="{BB962C8B-B14F-4D97-AF65-F5344CB8AC3E}">
        <p14:creationId xmlns:p14="http://schemas.microsoft.com/office/powerpoint/2010/main" val="2754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552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Writing your first program</vt:lpstr>
      <vt:lpstr>Compiling and Running your first program</vt:lpstr>
      <vt:lpstr>Microsoft Visual C++ Express Compiler</vt:lpstr>
      <vt:lpstr>Program #1</vt:lpstr>
      <vt:lpstr>Program #2</vt:lpstr>
      <vt:lpstr>Commenting a program</vt:lpstr>
      <vt:lpstr>Program #3</vt:lpstr>
      <vt:lpstr>Program #4</vt:lpstr>
      <vt:lpstr>Program #5</vt:lpstr>
      <vt:lpstr>Comments</vt:lpstr>
      <vt:lpstr>Ungraded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your first program</dc:title>
  <dc:creator>Kiernan, Nancy</dc:creator>
  <cp:lastModifiedBy>Nancy Kiernan Bell</cp:lastModifiedBy>
  <cp:revision>2</cp:revision>
  <dcterms:created xsi:type="dcterms:W3CDTF">2018-09-11T17:20:00Z</dcterms:created>
  <dcterms:modified xsi:type="dcterms:W3CDTF">2018-09-11T21:09:21Z</dcterms:modified>
</cp:coreProperties>
</file>