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ans Bold" charset="1" panose="020B0803050203000203"/>
      <p:regular r:id="rId18"/>
    </p:embeddedFont>
    <p:embeddedFont>
      <p:font typeface="IBM Plex Sans" charset="1" panose="020B0503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8818" y="3225919"/>
            <a:ext cx="15630365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Warehousing Integration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01424" y="6953604"/>
            <a:ext cx="7942056" cy="1512570"/>
            <a:chOff x="0" y="0"/>
            <a:chExt cx="10589407" cy="20167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7386807" y="-47625"/>
              <a:ext cx="320260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Batch - 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386807" y="721995"/>
              <a:ext cx="320260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Team Members: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91615"/>
              <a:ext cx="1058940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Aarthi P, Bavatharani S, Clarina Jones R, Vijaya Harcini J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3190" y="3353773"/>
            <a:ext cx="8301619" cy="5904527"/>
          </a:xfrm>
          <a:custGeom>
            <a:avLst/>
            <a:gdLst/>
            <a:ahLst/>
            <a:cxnLst/>
            <a:rect r="r" b="b" t="t" l="l"/>
            <a:pathLst>
              <a:path h="5904527" w="8301619">
                <a:moveTo>
                  <a:pt x="0" y="0"/>
                </a:moveTo>
                <a:lnTo>
                  <a:pt x="8301620" y="0"/>
                </a:lnTo>
                <a:lnTo>
                  <a:pt x="8301620" y="5904527"/>
                </a:lnTo>
                <a:lnTo>
                  <a:pt x="0" y="5904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7140" y="1666733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esults &amp;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62432"/>
            <a:ext cx="6092487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Sale</a:t>
            </a: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 trends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819" y="4093952"/>
            <a:ext cx="6250369" cy="3679904"/>
          </a:xfrm>
          <a:custGeom>
            <a:avLst/>
            <a:gdLst/>
            <a:ahLst/>
            <a:cxnLst/>
            <a:rect r="r" b="b" t="t" l="l"/>
            <a:pathLst>
              <a:path h="3679904" w="6250369">
                <a:moveTo>
                  <a:pt x="0" y="0"/>
                </a:moveTo>
                <a:lnTo>
                  <a:pt x="6250368" y="0"/>
                </a:lnTo>
                <a:lnTo>
                  <a:pt x="6250368" y="3679905"/>
                </a:lnTo>
                <a:lnTo>
                  <a:pt x="0" y="3679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85908" y="4093952"/>
            <a:ext cx="9935295" cy="4121287"/>
            <a:chOff x="0" y="0"/>
            <a:chExt cx="13247060" cy="54950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48195" cy="5495049"/>
            </a:xfrm>
            <a:custGeom>
              <a:avLst/>
              <a:gdLst/>
              <a:ahLst/>
              <a:cxnLst/>
              <a:rect r="r" b="b" t="t" l="l"/>
              <a:pathLst>
                <a:path h="5495049" w="7048195">
                  <a:moveTo>
                    <a:pt x="0" y="0"/>
                  </a:moveTo>
                  <a:lnTo>
                    <a:pt x="7048195" y="0"/>
                  </a:lnTo>
                  <a:lnTo>
                    <a:pt x="7048195" y="5495049"/>
                  </a:lnTo>
                  <a:lnTo>
                    <a:pt x="0" y="5495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937195" y="858964"/>
              <a:ext cx="5309865" cy="3777121"/>
            </a:xfrm>
            <a:custGeom>
              <a:avLst/>
              <a:gdLst/>
              <a:ahLst/>
              <a:cxnLst/>
              <a:rect r="r" b="b" t="t" l="l"/>
              <a:pathLst>
                <a:path h="3777121" w="5309865">
                  <a:moveTo>
                    <a:pt x="0" y="0"/>
                  </a:moveTo>
                  <a:lnTo>
                    <a:pt x="5309865" y="0"/>
                  </a:lnTo>
                  <a:lnTo>
                    <a:pt x="5309865" y="3777121"/>
                  </a:lnTo>
                  <a:lnTo>
                    <a:pt x="0" y="3777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-247140" y="1666733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esults &amp;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62432"/>
            <a:ext cx="6092487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Gender/ Age</a:t>
            </a: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breakdown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13368">
            <a:off x="-3401841" y="4114140"/>
            <a:ext cx="7436427" cy="8610600"/>
          </a:xfrm>
          <a:custGeom>
            <a:avLst/>
            <a:gdLst/>
            <a:ahLst/>
            <a:cxnLst/>
            <a:rect r="r" b="b" t="t" l="l"/>
            <a:pathLst>
              <a:path h="8610600" w="7436427">
                <a:moveTo>
                  <a:pt x="0" y="0"/>
                </a:moveTo>
                <a:lnTo>
                  <a:pt x="7436427" y="0"/>
                </a:lnTo>
                <a:lnTo>
                  <a:pt x="7436427" y="8610600"/>
                </a:lnTo>
                <a:lnTo>
                  <a:pt x="0" y="8610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62900"/>
            <a:ext cx="71565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3598863"/>
            <a:ext cx="7217075" cy="2955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4760"/>
              </a:lnSpc>
              <a:buFont typeface="Arial"/>
              <a:buChar char="•"/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Automated ETL pipeline built on Azure</a:t>
            </a:r>
          </a:p>
          <a:p>
            <a:pPr algn="l" marL="604523" indent="-302261" lvl="1">
              <a:lnSpc>
                <a:spcPts val="4760"/>
              </a:lnSpc>
              <a:buFont typeface="Arial"/>
              <a:buChar char="•"/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Clean, reliable, analytics-ready data</a:t>
            </a:r>
          </a:p>
          <a:p>
            <a:pPr algn="l" marL="604523" indent="-302261" lvl="1">
              <a:lnSpc>
                <a:spcPts val="4760"/>
              </a:lnSpc>
              <a:buFont typeface="Arial"/>
              <a:buChar char="•"/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Ready for BI dashboards &amp; future scaling</a:t>
            </a: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8718628" y="1621973"/>
            <a:ext cx="0" cy="704305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218657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</a:t>
            </a: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78005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Arc</a:t>
            </a: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37353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 &amp; Technologies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96701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ETL Pipeline </a:t>
            </a:r>
            <a:r>
              <a:rPr lang="en-US" sz="27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015397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Results &amp;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74745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2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56049"/>
            <a:ext cx="5446590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510"/>
              </a:lnSpc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</a:t>
            </a:r>
            <a:r>
              <a:rPr lang="en-US" sz="27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ecution Steps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43072" y="1009609"/>
            <a:ext cx="601622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2424083">
            <a:off x="-3396491" y="7879785"/>
            <a:ext cx="7875446" cy="5741916"/>
          </a:xfrm>
          <a:custGeom>
            <a:avLst/>
            <a:gdLst/>
            <a:ahLst/>
            <a:cxnLst/>
            <a:rect r="r" b="b" t="t" l="l"/>
            <a:pathLst>
              <a:path h="5741916" w="7875446">
                <a:moveTo>
                  <a:pt x="0" y="0"/>
                </a:moveTo>
                <a:lnTo>
                  <a:pt x="7875446" y="0"/>
                </a:lnTo>
                <a:lnTo>
                  <a:pt x="7875446" y="5741917"/>
                </a:lnTo>
                <a:lnTo>
                  <a:pt x="0" y="5741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294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7318675" y="3779829"/>
            <a:ext cx="1082132" cy="108213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00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82824" y="3779829"/>
            <a:ext cx="1082132" cy="108213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00F2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2230100" y="3133185"/>
            <a:ext cx="5029200" cy="488101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2954526" y="3779829"/>
            <a:ext cx="1082132" cy="108213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600F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970112" y="4039826"/>
            <a:ext cx="507556" cy="562139"/>
          </a:xfrm>
          <a:custGeom>
            <a:avLst/>
            <a:gdLst/>
            <a:ahLst/>
            <a:cxnLst/>
            <a:rect r="r" b="b" t="t" l="l"/>
            <a:pathLst>
              <a:path h="562139" w="507556">
                <a:moveTo>
                  <a:pt x="0" y="0"/>
                </a:moveTo>
                <a:lnTo>
                  <a:pt x="507556" y="0"/>
                </a:lnTo>
                <a:lnTo>
                  <a:pt x="507556" y="562139"/>
                </a:lnTo>
                <a:lnTo>
                  <a:pt x="0" y="562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40447" y="4011146"/>
            <a:ext cx="695736" cy="571769"/>
          </a:xfrm>
          <a:custGeom>
            <a:avLst/>
            <a:gdLst/>
            <a:ahLst/>
            <a:cxnLst/>
            <a:rect r="r" b="b" t="t" l="l"/>
            <a:pathLst>
              <a:path h="571769" w="695736">
                <a:moveTo>
                  <a:pt x="0" y="0"/>
                </a:moveTo>
                <a:lnTo>
                  <a:pt x="695737" y="0"/>
                </a:lnTo>
                <a:lnTo>
                  <a:pt x="695737" y="571769"/>
                </a:lnTo>
                <a:lnTo>
                  <a:pt x="0" y="57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21609" y="3992096"/>
            <a:ext cx="767015" cy="553402"/>
          </a:xfrm>
          <a:custGeom>
            <a:avLst/>
            <a:gdLst/>
            <a:ahLst/>
            <a:cxnLst/>
            <a:rect r="r" b="b" t="t" l="l"/>
            <a:pathLst>
              <a:path h="553402" w="767015">
                <a:moveTo>
                  <a:pt x="0" y="0"/>
                </a:moveTo>
                <a:lnTo>
                  <a:pt x="767015" y="0"/>
                </a:lnTo>
                <a:lnTo>
                  <a:pt x="767015" y="553401"/>
                </a:lnTo>
                <a:lnTo>
                  <a:pt x="0" y="553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82824" y="5675436"/>
            <a:ext cx="3707825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Fragmente</a:t>
            </a: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 data across multiple systems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400" y="1009609"/>
            <a:ext cx="106299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90088" y="5675436"/>
            <a:ext cx="3707825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Har</a:t>
            </a: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 to analyze trends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4224" y="5675436"/>
            <a:ext cx="3707825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</a:t>
            </a:r>
            <a:r>
              <a:rPr lang="en-US" b="true" sz="2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centralized warehouse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132072" y="5954663"/>
            <a:ext cx="16260828" cy="10022583"/>
          </a:xfrm>
          <a:custGeom>
            <a:avLst/>
            <a:gdLst/>
            <a:ahLst/>
            <a:cxnLst/>
            <a:rect r="r" b="b" t="t" l="l"/>
            <a:pathLst>
              <a:path h="10022583" w="16260828">
                <a:moveTo>
                  <a:pt x="16260828" y="0"/>
                </a:moveTo>
                <a:lnTo>
                  <a:pt x="0" y="0"/>
                </a:lnTo>
                <a:lnTo>
                  <a:pt x="0" y="10022583"/>
                </a:lnTo>
                <a:lnTo>
                  <a:pt x="16260828" y="10022583"/>
                </a:lnTo>
                <a:lnTo>
                  <a:pt x="16260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69315" y="1659497"/>
            <a:ext cx="10089985" cy="7598803"/>
          </a:xfrm>
          <a:custGeom>
            <a:avLst/>
            <a:gdLst/>
            <a:ahLst/>
            <a:cxnLst/>
            <a:rect r="r" b="b" t="t" l="l"/>
            <a:pathLst>
              <a:path h="7598803" w="10089985">
                <a:moveTo>
                  <a:pt x="0" y="0"/>
                </a:moveTo>
                <a:lnTo>
                  <a:pt x="10089985" y="0"/>
                </a:lnTo>
                <a:lnTo>
                  <a:pt x="10089985" y="7598803"/>
                </a:lnTo>
                <a:lnTo>
                  <a:pt x="0" y="7598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2573" y="6762750"/>
            <a:ext cx="6140615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40"/>
              </a:lnSpc>
              <a:spcBef>
                <a:spcPct val="0"/>
              </a:spcBef>
            </a:pPr>
            <a:r>
              <a:rPr lang="en-US" b="true" sz="82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</a:t>
            </a:r>
            <a:r>
              <a:rPr lang="en-US" b="true" sz="82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ution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431783" y="1619928"/>
            <a:ext cx="1298492" cy="1298492"/>
          </a:xfrm>
          <a:custGeom>
            <a:avLst/>
            <a:gdLst/>
            <a:ahLst/>
            <a:cxnLst/>
            <a:rect r="r" b="b" t="t" l="l"/>
            <a:pathLst>
              <a:path h="1298492" w="1298492">
                <a:moveTo>
                  <a:pt x="0" y="0"/>
                </a:moveTo>
                <a:lnTo>
                  <a:pt x="1298492" y="0"/>
                </a:lnTo>
                <a:lnTo>
                  <a:pt x="1298492" y="1298492"/>
                </a:lnTo>
                <a:lnTo>
                  <a:pt x="0" y="1298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38" t="0" r="-4523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31783" y="3533347"/>
            <a:ext cx="1298492" cy="1298492"/>
          </a:xfrm>
          <a:custGeom>
            <a:avLst/>
            <a:gdLst/>
            <a:ahLst/>
            <a:cxnLst/>
            <a:rect r="r" b="b" t="t" l="l"/>
            <a:pathLst>
              <a:path h="1298492" w="1298492">
                <a:moveTo>
                  <a:pt x="0" y="0"/>
                </a:moveTo>
                <a:lnTo>
                  <a:pt x="1298492" y="0"/>
                </a:lnTo>
                <a:lnTo>
                  <a:pt x="1298492" y="1298492"/>
                </a:lnTo>
                <a:lnTo>
                  <a:pt x="0" y="1298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31783" y="5450964"/>
            <a:ext cx="1298492" cy="1298492"/>
          </a:xfrm>
          <a:custGeom>
            <a:avLst/>
            <a:gdLst/>
            <a:ahLst/>
            <a:cxnLst/>
            <a:rect r="r" b="b" t="t" l="l"/>
            <a:pathLst>
              <a:path h="1298492" w="1298492">
                <a:moveTo>
                  <a:pt x="0" y="0"/>
                </a:moveTo>
                <a:lnTo>
                  <a:pt x="1298492" y="0"/>
                </a:lnTo>
                <a:lnTo>
                  <a:pt x="1298492" y="1298491"/>
                </a:lnTo>
                <a:lnTo>
                  <a:pt x="0" y="1298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31783" y="7368580"/>
            <a:ext cx="1298492" cy="1298492"/>
          </a:xfrm>
          <a:custGeom>
            <a:avLst/>
            <a:gdLst/>
            <a:ahLst/>
            <a:cxnLst/>
            <a:rect r="r" b="b" t="t" l="l"/>
            <a:pathLst>
              <a:path h="1298492" w="1298492">
                <a:moveTo>
                  <a:pt x="0" y="0"/>
                </a:moveTo>
                <a:lnTo>
                  <a:pt x="1298492" y="0"/>
                </a:lnTo>
                <a:lnTo>
                  <a:pt x="1298492" y="1298492"/>
                </a:lnTo>
                <a:lnTo>
                  <a:pt x="0" y="1298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7388" y="4107001"/>
            <a:ext cx="6805986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Tools &amp; T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echnologies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197125" y="1831548"/>
            <a:ext cx="4498658" cy="875252"/>
            <a:chOff x="0" y="0"/>
            <a:chExt cx="5998211" cy="11670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782644"/>
              <a:ext cx="5998211" cy="38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427"/>
                </a:lnSpc>
                <a:spcBef>
                  <a:spcPct val="0"/>
                </a:spcBef>
              </a:pPr>
              <a:r>
                <a:rPr lang="en-US" sz="18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</a:t>
              </a:r>
              <a:r>
                <a:rPr lang="en-US" sz="1866" u="none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rchestration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634"/>
              <a:ext cx="5998211" cy="528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6"/>
                </a:lnSpc>
              </a:pPr>
              <a:r>
                <a:rPr lang="en-US" sz="248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Azure Data Factory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197125" y="3744967"/>
            <a:ext cx="4724202" cy="875252"/>
            <a:chOff x="0" y="0"/>
            <a:chExt cx="6298937" cy="116700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782644"/>
              <a:ext cx="6298937" cy="38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427"/>
                </a:lnSpc>
                <a:spcBef>
                  <a:spcPct val="0"/>
                </a:spcBef>
              </a:pPr>
              <a:r>
                <a:rPr lang="en-US" sz="18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</a:t>
              </a:r>
              <a:r>
                <a:rPr lang="en-US" sz="1866" u="none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torage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28634"/>
              <a:ext cx="6298937" cy="528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6"/>
                </a:lnSpc>
              </a:pPr>
              <a:r>
                <a:rPr lang="en-US" sz="248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Azure Data Lake Storage Gen 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97125" y="5658386"/>
            <a:ext cx="4498658" cy="875252"/>
            <a:chOff x="0" y="0"/>
            <a:chExt cx="5998211" cy="116700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782644"/>
              <a:ext cx="5998211" cy="38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427"/>
                </a:lnSpc>
                <a:spcBef>
                  <a:spcPct val="0"/>
                </a:spcBef>
              </a:pPr>
              <a:r>
                <a:rPr lang="en-US" sz="18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Transf</a:t>
              </a:r>
              <a:r>
                <a:rPr lang="en-US" sz="1866" u="none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ormation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28634"/>
              <a:ext cx="5998211" cy="528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6"/>
                </a:lnSpc>
              </a:pPr>
              <a:r>
                <a:rPr lang="en-US" sz="248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Azure Data Bricks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97125" y="7571804"/>
            <a:ext cx="4498658" cy="875252"/>
            <a:chOff x="0" y="0"/>
            <a:chExt cx="5998211" cy="116700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782644"/>
              <a:ext cx="5998211" cy="38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427"/>
                </a:lnSpc>
                <a:spcBef>
                  <a:spcPct val="0"/>
                </a:spcBef>
              </a:pPr>
              <a:r>
                <a:rPr lang="en-US" sz="1866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wa</a:t>
              </a:r>
              <a:r>
                <a:rPr lang="en-US" sz="1866" u="none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rehouse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28634"/>
              <a:ext cx="5998211" cy="528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6"/>
                </a:lnSpc>
              </a:pPr>
              <a:r>
                <a:rPr lang="en-US" sz="248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Azure Synapse Analytics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46009">
            <a:off x="-3777897" y="-3377064"/>
            <a:ext cx="9979854" cy="7584689"/>
          </a:xfrm>
          <a:custGeom>
            <a:avLst/>
            <a:gdLst/>
            <a:ahLst/>
            <a:cxnLst/>
            <a:rect r="r" b="b" t="t" l="l"/>
            <a:pathLst>
              <a:path h="7584689" w="9979854">
                <a:moveTo>
                  <a:pt x="0" y="0"/>
                </a:moveTo>
                <a:lnTo>
                  <a:pt x="9979853" y="0"/>
                </a:lnTo>
                <a:lnTo>
                  <a:pt x="9979853" y="7584689"/>
                </a:lnTo>
                <a:lnTo>
                  <a:pt x="0" y="758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67500"/>
            <a:ext cx="64389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ETL Pip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eline Overview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165771" y="0"/>
            <a:ext cx="9144000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5" id="5"/>
          <p:cNvSpPr/>
          <p:nvPr/>
        </p:nvSpPr>
        <p:spPr>
          <a:xfrm>
            <a:off x="10216245" y="5337116"/>
            <a:ext cx="7043052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25357" y="2123537"/>
            <a:ext cx="8424828" cy="2316828"/>
          </a:xfrm>
          <a:custGeom>
            <a:avLst/>
            <a:gdLst/>
            <a:ahLst/>
            <a:cxnLst/>
            <a:rect r="r" b="b" t="t" l="l"/>
            <a:pathLst>
              <a:path h="2316828" w="8424828">
                <a:moveTo>
                  <a:pt x="0" y="0"/>
                </a:moveTo>
                <a:lnTo>
                  <a:pt x="8424828" y="0"/>
                </a:lnTo>
                <a:lnTo>
                  <a:pt x="8424828" y="2316828"/>
                </a:lnTo>
                <a:lnTo>
                  <a:pt x="0" y="231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16245" y="5953398"/>
            <a:ext cx="7043052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800">
                <a:solidFill>
                  <a:srgbClr val="9600F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Overview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16245" y="6784967"/>
            <a:ext cx="7043052" cy="204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Ingest w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ith ADF → ADLS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Transform with Databricks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 into Synapse</a:t>
            </a:r>
          </a:p>
          <a:p>
            <a:pPr algn="l"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Validate with SQL</a:t>
            </a:r>
          </a:p>
          <a:p>
            <a:pPr algn="l">
              <a:lnSpc>
                <a:spcPts val="325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35391" y="-1482478"/>
            <a:ext cx="13770229" cy="10740778"/>
          </a:xfrm>
          <a:custGeom>
            <a:avLst/>
            <a:gdLst/>
            <a:ahLst/>
            <a:cxnLst/>
            <a:rect r="r" b="b" t="t" l="l"/>
            <a:pathLst>
              <a:path h="10740778" w="13770229">
                <a:moveTo>
                  <a:pt x="0" y="0"/>
                </a:moveTo>
                <a:lnTo>
                  <a:pt x="13770229" y="0"/>
                </a:lnTo>
                <a:lnTo>
                  <a:pt x="13770229" y="10740778"/>
                </a:lnTo>
                <a:lnTo>
                  <a:pt x="0" y="10740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67500"/>
            <a:ext cx="571741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ecution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13865" y="2536825"/>
            <a:ext cx="7043052" cy="593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Setup env</a:t>
            </a: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ironment (ADLS, ADF, Synapse, Databricks)</a:t>
            </a:r>
          </a:p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Ingest raw CSVs</a:t>
            </a:r>
          </a:p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Transform into curated datasets</a:t>
            </a:r>
          </a:p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 into star schema</a:t>
            </a:r>
          </a:p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Validate data with queries</a:t>
            </a:r>
          </a:p>
          <a:p>
            <a:pPr algn="l" marL="647698" indent="-323849" lvl="1">
              <a:lnSpc>
                <a:spcPts val="5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Orchestrate end-to-end</a:t>
            </a:r>
          </a:p>
          <a:p>
            <a:pPr algn="l">
              <a:lnSpc>
                <a:spcPts val="599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8718628" y="1621973"/>
            <a:ext cx="0" cy="704305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90258" y="3896633"/>
            <a:ext cx="3789772" cy="5158982"/>
          </a:xfrm>
          <a:custGeom>
            <a:avLst/>
            <a:gdLst/>
            <a:ahLst/>
            <a:cxnLst/>
            <a:rect r="r" b="b" t="t" l="l"/>
            <a:pathLst>
              <a:path h="5158982" w="3789772">
                <a:moveTo>
                  <a:pt x="0" y="0"/>
                </a:moveTo>
                <a:lnTo>
                  <a:pt x="3789772" y="0"/>
                </a:lnTo>
                <a:lnTo>
                  <a:pt x="3789772" y="5158981"/>
                </a:lnTo>
                <a:lnTo>
                  <a:pt x="0" y="5158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83" t="0" r="0" b="-86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7140" y="1666733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esults &amp;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98461"/>
            <a:ext cx="6092487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</a:t>
            </a: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 schema built (Fact + Dimensions)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7953" y="-3715579"/>
            <a:ext cx="11277931" cy="8222637"/>
          </a:xfrm>
          <a:custGeom>
            <a:avLst/>
            <a:gdLst/>
            <a:ahLst/>
            <a:cxnLst/>
            <a:rect r="r" b="b" t="t" l="l"/>
            <a:pathLst>
              <a:path h="8222637" w="11277931">
                <a:moveTo>
                  <a:pt x="0" y="0"/>
                </a:moveTo>
                <a:lnTo>
                  <a:pt x="11277931" y="0"/>
                </a:lnTo>
                <a:lnTo>
                  <a:pt x="11277931" y="8222637"/>
                </a:lnTo>
                <a:lnTo>
                  <a:pt x="0" y="822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79677"/>
            <a:ext cx="7969847" cy="4642436"/>
          </a:xfrm>
          <a:custGeom>
            <a:avLst/>
            <a:gdLst/>
            <a:ahLst/>
            <a:cxnLst/>
            <a:rect r="r" b="b" t="t" l="l"/>
            <a:pathLst>
              <a:path h="4642436" w="7969847">
                <a:moveTo>
                  <a:pt x="0" y="0"/>
                </a:moveTo>
                <a:lnTo>
                  <a:pt x="7969847" y="0"/>
                </a:lnTo>
                <a:lnTo>
                  <a:pt x="7969847" y="4642436"/>
                </a:lnTo>
                <a:lnTo>
                  <a:pt x="0" y="464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536464" y="4291692"/>
            <a:ext cx="8064455" cy="5427196"/>
            <a:chOff x="0" y="0"/>
            <a:chExt cx="10752607" cy="72362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2607" cy="2271488"/>
            </a:xfrm>
            <a:custGeom>
              <a:avLst/>
              <a:gdLst/>
              <a:ahLst/>
              <a:cxnLst/>
              <a:rect r="r" b="b" t="t" l="l"/>
              <a:pathLst>
                <a:path h="2271488" w="10752607">
                  <a:moveTo>
                    <a:pt x="0" y="0"/>
                  </a:moveTo>
                  <a:lnTo>
                    <a:pt x="10752607" y="0"/>
                  </a:lnTo>
                  <a:lnTo>
                    <a:pt x="10752607" y="2271488"/>
                  </a:lnTo>
                  <a:lnTo>
                    <a:pt x="0" y="2271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316510" y="2486620"/>
              <a:ext cx="4119587" cy="4749641"/>
            </a:xfrm>
            <a:custGeom>
              <a:avLst/>
              <a:gdLst/>
              <a:ahLst/>
              <a:cxnLst/>
              <a:rect r="r" b="b" t="t" l="l"/>
              <a:pathLst>
                <a:path h="4749641" w="4119587">
                  <a:moveTo>
                    <a:pt x="0" y="0"/>
                  </a:moveTo>
                  <a:lnTo>
                    <a:pt x="4119587" y="0"/>
                  </a:lnTo>
                  <a:lnTo>
                    <a:pt x="4119587" y="4749641"/>
                  </a:lnTo>
                  <a:lnTo>
                    <a:pt x="0" y="4749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-247140" y="1666733"/>
            <a:ext cx="1139278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esults &amp;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62432"/>
            <a:ext cx="6092487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p</a:t>
            </a:r>
            <a:r>
              <a:rPr lang="en-US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roducts &amp; customers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0084"/>
            <a:ext cx="4420553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Warehousing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DAGxXxbOzIo</dc:identifier>
  <dcterms:modified xsi:type="dcterms:W3CDTF">2011-08-01T06:04:30Z</dcterms:modified>
  <cp:revision>1</cp:revision>
  <dc:title>Strategy Deck Business Presentation in Purple White Modular Abstract Style</dc:title>
</cp:coreProperties>
</file>