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9d4579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9d4579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572002b4_0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51" name="Google Shape;151;gf1572002b4_0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40c17c23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59" name="Google Shape;159;gf740c17c23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740c17c23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67" name="Google Shape;167;gf740c17c23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740c17c23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76" name="Google Shape;176;gf740c17c23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40c17c23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84" name="Google Shape;184;gf740c17c23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0491f4bf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fa0491f4bf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a0491f4bf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200" name="Google Shape;200;gfa0491f4bf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572002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f1572002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40c17c23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83" name="Google Shape;83;gf740c17c23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572002b4_0_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91" name="Google Shape;91;gf1572002b4_0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40c17c2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740c17c2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40c17c2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740c17c2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40c17c2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f740c17c2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40c17c2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740c17c2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40c17c2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740c17c2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-3869"/>
            <a:ext cx="9144000" cy="514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328738" y="1585913"/>
            <a:ext cx="29004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oboto Black"/>
              <a:buNone/>
              <a:defRPr sz="4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0" y="1"/>
            <a:ext cx="91440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964545" y="1000594"/>
            <a:ext cx="27228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Black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0" y="-3869"/>
            <a:ext cx="3929100" cy="514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550069" y="1914525"/>
            <a:ext cx="2829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oboto Black"/>
              <a:buNone/>
              <a:defRPr sz="4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64028" y="858918"/>
            <a:ext cx="24792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/>
          <p:nvPr>
            <p:ph idx="2" type="pic"/>
          </p:nvPr>
        </p:nvSpPr>
        <p:spPr>
          <a:xfrm>
            <a:off x="3557588" y="664029"/>
            <a:ext cx="4922400" cy="38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-3869"/>
            <a:ext cx="9144000" cy="514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1874519" y="1988820"/>
            <a:ext cx="53952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oboto Black"/>
              <a:buNone/>
              <a:defRPr sz="4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5XBf8JkWVtrx62hm-2WEdp6wNu4d4HUl2cUqMRSQbP0/edit#heading=h.upmjhfr8sjp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github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bit.ly/pre-class-d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PUEq3Kowm29FK7e0VxXqgNRTgGRxONcBklfTewOPYik/edit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hyperlink" Target="https://bit.ly/capstone_api" TargetMode="External"/><Relationship Id="rId7" Type="http://schemas.openxmlformats.org/officeDocument/2006/relationships/hyperlink" Target="https://drive.google.com/drive/folders/1azrMzepKio3MO1csopryscf4CUueiOM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hyperlink" Target="https://bit.ly/capstone_flask_ui" TargetMode="External"/><Relationship Id="rId6" Type="http://schemas.openxmlformats.org/officeDocument/2006/relationships/hyperlink" Target="https://drive.google.com/drive/folders/15dr61hgM79A0mAlEv7Hp8u1TzND4b1k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hyperlink" Target="https://bit.ly/capstone_telebot" TargetMode="External"/><Relationship Id="rId7" Type="http://schemas.openxmlformats.org/officeDocument/2006/relationships/hyperlink" Target="https://drive.google.com/drive/folders/1HYa0UNEn1esxb6VyGhmayoML7bYCXSD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hyperlink" Target="https://bit.ly/capstone_web_scraping" TargetMode="External"/><Relationship Id="rId7" Type="http://schemas.openxmlformats.org/officeDocument/2006/relationships/hyperlink" Target="https://drive.google.com/drive/folders/1V3ENzqWOyxcH6mXT9xl5qEcTt-N4w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950" y="76201"/>
            <a:ext cx="1732176" cy="4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225" y="3434675"/>
            <a:ext cx="25241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484800" y="1174225"/>
            <a:ext cx="817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Capstone Project</a:t>
            </a:r>
            <a:r>
              <a:rPr b="1" lang="en" sz="3400"/>
              <a:t> </a:t>
            </a:r>
            <a:r>
              <a:rPr b="1" lang="en" sz="3400">
                <a:solidFill>
                  <a:schemeClr val="dk1"/>
                </a:solidFill>
              </a:rPr>
              <a:t>Data Analytics</a:t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E10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E1019"/>
                </a:solidFill>
              </a:rPr>
              <a:t>Phoenix Night</a:t>
            </a:r>
            <a:endParaRPr b="1" sz="3000">
              <a:solidFill>
                <a:srgbClr val="BE101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4556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Pembagian</a:t>
            </a: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Peserta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215800" y="22870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Go to</a:t>
            </a: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4556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Submission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Details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575700" y="1285600"/>
            <a:ext cx="7992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Deadline pengumpulan Capstone adalah </a:t>
            </a:r>
            <a:r>
              <a:rPr b="1" lang="en" sz="16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Selasa, 26 Oktober 2021 pukul 11:59 WIB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(siang)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Pengumpulan dilakukan dengan langkah sebagai berikut: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Push (atau upload) project Anda ke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Pastikan repository yang Anda buat bersifat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agar kami dapat melihat hasil Capstone Anda. Teknis pengumpulan akan dijelaskan lebih lanjut pada hari pertama Capstone.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Beritahu kami link repository Github Anda pada kolom komentar assignment “DA Capstone”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Classroom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Format link: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&lt;username&gt;/&lt;repository_name&gt;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4556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Submission</a:t>
            </a: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Details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575700" y="954525"/>
            <a:ext cx="7992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Lakukan </a:t>
            </a:r>
            <a:r>
              <a:rPr b="1" lang="en" sz="13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turn-in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 Google Classroom hanya apabila Anda ingin mengumpulkan versi final dari project Anda.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Menekan tombol “</a:t>
            </a:r>
            <a:r>
              <a:rPr b="1" lang="en" sz="1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Mark as done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” untuk menandakan bahwa tugas telah selesai dikerjakan. Apabila tidak ditandakan, maka kami tidak dapat memberi nilai yang telah dikerjakan.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813" y="1934425"/>
            <a:ext cx="6102376" cy="26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9890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Scoring</a:t>
            </a: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Details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575700" y="980800"/>
            <a:ext cx="7992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Penilaian Capstone mengacu pada </a:t>
            </a:r>
            <a:r>
              <a:rPr b="1" lang="en" sz="13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rubrics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yang tertera di masing-masing case.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Penilaian akan kami berikan maksimal 4 hari kerja setelah Anda melakukan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turn-in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 Google Classroom.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Nilai maksimal yang dapat diperoleh adalah </a:t>
            </a:r>
            <a:r>
              <a:rPr b="1" lang="en" sz="13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16 poin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Kami sangat menghargai ketepatan waktu dalam pengumpulan Capstone. Maka dari itu, kami memberlakukan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poin penalti keterlambatan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dengan aturan sebagai berikut: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Terlambat 1 hari: pengurangan 1 poin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Terlambat 2 hari: pengurangan 3 poin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Terlambat 3 hari: pengurangan 5 poin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Terlambat 4 hari: pengurangan 7 poin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Terlambat lebih dari 4 hari: pengurangan 8 poin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Terlambat lebih dari 1 bulan tidak akan mendapatkan nilai capstone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6842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Perbaikan</a:t>
            </a: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Nilai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75700" y="1389450"/>
            <a:ext cx="7992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Anda dapat melakukan perbaikan nilai maksimal 1 kali apabila nilai sebelum penalti di bawah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 poin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Nilai maksimal yang dapat diperoleh setelah perbaikan adalah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 poin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kemudian disesuaikan dengan penalti.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Perbaikan dilakukan dengan cara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resubmit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melalui Assignment Google Classroom.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Deadline pengumpulan perbaikan adalah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hari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setelah mendapatkan penilaian dari kami.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>
            <p:ph type="title"/>
          </p:nvPr>
        </p:nvSpPr>
        <p:spPr>
          <a:xfrm>
            <a:off x="0" y="1842950"/>
            <a:ext cx="9144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oboto Black"/>
              <a:buNone/>
            </a:pPr>
            <a:r>
              <a:rPr b="1" lang="en" sz="3300">
                <a:solidFill>
                  <a:srgbClr val="FFFFFF"/>
                </a:solidFill>
              </a:rPr>
              <a:t>Error Helper</a:t>
            </a:r>
            <a:endParaRPr b="1" sz="3300">
              <a:solidFill>
                <a:srgbClr val="C00000"/>
              </a:solidFill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-75" y="30720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Link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 Tertera di setiap pembagian case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6080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Additional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Information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75700" y="1229550"/>
            <a:ext cx="7992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Sesi mentoring masih dapat diajukan sampai H+30 hari ke depan. Namun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tidak diperkenankan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untuk mentoring capstone maupun membahas quiz.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Apabila masih ada kendala saat pengerjaan capstone, direkomendasikan untuk saling berdiskusi dengan student lainnya. Pertanyaan mengenai capstone yang diajukan saat hari libur akan diproses pada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hari kerja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berikutnya.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Panduan mengenai cara bertanya yang baik dan benar dapat dilihat pada bagian Classwork “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Ask Questions via Email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”. Disarankan untuk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mengelaborasi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permasalahan/error se-detail mungkin dan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melampirkan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file bersangkutan dalam bentuk zip.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AutoNum type="arabicPeriod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Informasi dan pendaftaran mengenai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quiz susulan ataupun perbaikan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akan kami informasikan melalui Google Classroom.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0" y="0"/>
            <a:ext cx="9144000" cy="2863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471750" y="243700"/>
            <a:ext cx="471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</a:pPr>
            <a:r>
              <a:rPr b="1" lang="en">
                <a:solidFill>
                  <a:srgbClr val="FFFFFF"/>
                </a:solidFill>
              </a:rPr>
              <a:t>Our Journey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20" y="1283578"/>
            <a:ext cx="8165964" cy="25250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" name="Google Shape;80;p19"/>
          <p:cNvSpPr txBox="1"/>
          <p:nvPr/>
        </p:nvSpPr>
        <p:spPr>
          <a:xfrm>
            <a:off x="471750" y="3927550"/>
            <a:ext cx="816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Week 1: Python for Data Analysts (P4DA)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Week 2: Exploratory Data Analysis (EDA)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Week 3: Data Wrangling and Visualization (DWV)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Week 4: SQL and </a:t>
            </a:r>
            <a:r>
              <a:rPr b="1" lang="en" sz="15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Capstone Project</a:t>
            </a:r>
            <a:endParaRPr b="1" sz="12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/>
        </p:nvSpPr>
        <p:spPr>
          <a:xfrm>
            <a:off x="6080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250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575700" y="1229550"/>
            <a:ext cx="79926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 VScode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 file project capstone sesuai dengan topik yang diambil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Buka link video capstone sesuai dengan topik yang diambil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Membuat repository github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file capstone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AutoNum type="arabicPeriod"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Lakukan pengumpulan capstone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2379275" y="142800"/>
            <a:ext cx="6629400" cy="5127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142800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227050" y="142800"/>
            <a:ext cx="40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Visual Studio</a:t>
            </a:r>
            <a:r>
              <a:rPr b="1" lang="en" sz="2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2078725" y="2094600"/>
            <a:ext cx="558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Instalasi</a:t>
            </a:r>
            <a:r>
              <a:rPr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dan Verifikasi VSCode:</a:t>
            </a:r>
            <a:r>
              <a:rPr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5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menit 16:07-20:42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 txBox="1"/>
          <p:nvPr>
            <p:ph type="title"/>
          </p:nvPr>
        </p:nvSpPr>
        <p:spPr>
          <a:xfrm>
            <a:off x="0" y="1842950"/>
            <a:ext cx="9144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oboto Black"/>
              <a:buNone/>
            </a:pPr>
            <a:r>
              <a:rPr b="1" lang="en" sz="3300">
                <a:solidFill>
                  <a:srgbClr val="FFFFFF"/>
                </a:solidFill>
              </a:rPr>
              <a:t>Topic </a:t>
            </a:r>
            <a:r>
              <a:rPr b="1" lang="en" sz="3300">
                <a:solidFill>
                  <a:srgbClr val="FFFFFF"/>
                </a:solidFill>
              </a:rPr>
              <a:t>Capstone Project</a:t>
            </a:r>
            <a:endParaRPr b="1" sz="3300">
              <a:solidFill>
                <a:srgbClr val="C00000"/>
              </a:solidFill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-75" y="30720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Rules: </a:t>
            </a:r>
            <a:r>
              <a:rPr lang="en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bit.ly/po-capstone-da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0" y="0"/>
            <a:ext cx="9144000" cy="11070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71750" y="91300"/>
            <a:ext cx="471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</a:pPr>
            <a:r>
              <a:rPr b="1" lang="en">
                <a:solidFill>
                  <a:srgbClr val="FFFFFF"/>
                </a:solidFill>
              </a:rPr>
              <a:t>Bike Sharing API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 rotWithShape="1">
          <a:blip r:embed="rId4">
            <a:alphaModFix/>
          </a:blip>
          <a:srcRect b="28150" l="56040" r="0" t="0"/>
          <a:stretch/>
        </p:blipFill>
        <p:spPr>
          <a:xfrm>
            <a:off x="401675" y="1404012"/>
            <a:ext cx="2620949" cy="18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4975" y="1879751"/>
            <a:ext cx="5573950" cy="91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4" name="Google Shape;114;p23"/>
          <p:cNvSpPr txBox="1"/>
          <p:nvPr/>
        </p:nvSpPr>
        <p:spPr>
          <a:xfrm>
            <a:off x="584725" y="648900"/>
            <a:ext cx="81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Link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Project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Video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495900" y="3569425"/>
            <a:ext cx="815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: A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API which capable of doing: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Input new data to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database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Read specific data from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database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Get specific insight from data analysis process (ie: best performing stations)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9144000" cy="11070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471750" y="91300"/>
            <a:ext cx="6591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</a:pPr>
            <a:r>
              <a:rPr b="1" lang="en">
                <a:solidFill>
                  <a:srgbClr val="FFFFFF"/>
                </a:solidFill>
              </a:rPr>
              <a:t>Flask Dashboard User Interface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" y="1345425"/>
            <a:ext cx="2805701" cy="36181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24"/>
          <p:cNvSpPr txBox="1"/>
          <p:nvPr/>
        </p:nvSpPr>
        <p:spPr>
          <a:xfrm>
            <a:off x="3757425" y="2032175"/>
            <a:ext cx="4974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Simple web dashboard using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to visualize Google Play Store App. The data is provided in a csv file and the static visualization is created using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584725" y="648900"/>
            <a:ext cx="81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Link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Project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Video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0"/>
            <a:ext cx="9144000" cy="11070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471750" y="91300"/>
            <a:ext cx="6591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</a:pPr>
            <a:r>
              <a:rPr b="1" lang="en">
                <a:solidFill>
                  <a:srgbClr val="FFFFFF"/>
                </a:solidFill>
              </a:rPr>
              <a:t>Telegram Chatbot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00" y="1364163"/>
            <a:ext cx="3428799" cy="194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5"/>
          <p:cNvSpPr txBox="1"/>
          <p:nvPr/>
        </p:nvSpPr>
        <p:spPr>
          <a:xfrm>
            <a:off x="574625" y="3569425"/>
            <a:ext cx="8073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Python script to create a Telegram chatbot using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telebot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The chatbot can generate a report on Facebook daily ads provided in a csv file.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The chatbot will be set up as an application using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and deployed to Heroku (free hosting service).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699" y="1259400"/>
            <a:ext cx="3456695" cy="215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25"/>
          <p:cNvSpPr txBox="1"/>
          <p:nvPr/>
        </p:nvSpPr>
        <p:spPr>
          <a:xfrm>
            <a:off x="584725" y="648900"/>
            <a:ext cx="81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Link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Project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Video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0"/>
            <a:ext cx="9144000" cy="11070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471750" y="91300"/>
            <a:ext cx="6591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</a:pPr>
            <a:r>
              <a:rPr b="1" lang="en">
                <a:solidFill>
                  <a:srgbClr val="FFFFFF"/>
                </a:solidFill>
              </a:rPr>
              <a:t>Web Scraping using BeautifulSoup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975" y="92425"/>
            <a:ext cx="1538025" cy="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471750" y="3827200"/>
            <a:ext cx="839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Jupyter Notebook to documentate Web Scraping workflow</a:t>
            </a:r>
            <a:endParaRPr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Simple web dashboard using </a:t>
            </a:r>
            <a:r>
              <a:rPr lang="en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700">
                <a:solidFill>
                  <a:srgbClr val="24292E"/>
                </a:solidFill>
                <a:latin typeface="Raleway"/>
                <a:ea typeface="Raleway"/>
                <a:cs typeface="Raleway"/>
                <a:sym typeface="Raleway"/>
              </a:rPr>
              <a:t> to visualize scraped data</a:t>
            </a:r>
            <a:endParaRPr b="1" sz="1700">
              <a:solidFill>
                <a:srgbClr val="2429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75" y="1409309"/>
            <a:ext cx="3444902" cy="216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700" y="1477578"/>
            <a:ext cx="4381050" cy="19790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7" name="Google Shape;147;p26"/>
          <p:cNvSpPr/>
          <p:nvPr/>
        </p:nvSpPr>
        <p:spPr>
          <a:xfrm>
            <a:off x="3980250" y="2228375"/>
            <a:ext cx="378300" cy="5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584725" y="648900"/>
            <a:ext cx="81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Link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Project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Video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