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5497195" y="1858010"/>
          <a:ext cx="1196975" cy="314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96340" imgH="3139440" progId="Paint.Picture">
                  <p:embed/>
                </p:oleObj>
              </mc:Choice>
              <mc:Fallback>
                <p:oleObj name="" r:id="rId1" imgW="1196340" imgH="313944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497195" y="1858010"/>
                        <a:ext cx="1196975" cy="314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45205" y="1492250"/>
            <a:ext cx="1883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买家看到的状态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4170" y="1492250"/>
            <a:ext cx="1883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卖家</a:t>
            </a:r>
            <a:r>
              <a:rPr lang="zh-CN" altLang="en-US"/>
              <a:t>看到的状态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02145" y="1858010"/>
            <a:ext cx="951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待发货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002145" y="2536190"/>
            <a:ext cx="95123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已</a:t>
            </a:r>
            <a:r>
              <a:rPr lang="zh-CN" altLang="en-US" sz="1400"/>
              <a:t>发货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7002145" y="3276600"/>
            <a:ext cx="149225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已提交支付凭证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02790" y="91440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ORDERED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02790" y="192278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SHIPPED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02790" y="293116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PAID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02790" y="393954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PAY_CONFIRMED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02790" y="494792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CLOSE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3030220" y="134493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3030220" y="235331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30220" y="336169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3030220" y="437007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8" idx="3"/>
          </p:cNvCxnSpPr>
          <p:nvPr/>
        </p:nvCxnSpPr>
        <p:spPr>
          <a:xfrm>
            <a:off x="4057015" y="3146425"/>
            <a:ext cx="3175" cy="201676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3405" y="914400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待发货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3405" y="195516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</a:t>
            </a:r>
            <a:r>
              <a:rPr lang="zh-CN" altLang="en-US"/>
              <a:t>发货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405" y="2931160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已支付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3405" y="397192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已收款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3405" y="498030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已完成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42050" y="914400"/>
            <a:ext cx="97155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改价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发货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22445" y="1922780"/>
            <a:ext cx="1342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收货并</a:t>
            </a:r>
            <a:r>
              <a:rPr lang="zh-CN" altLang="en-US"/>
              <a:t>支付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42050" y="2963545"/>
            <a:ext cx="12719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确认收款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直接</a:t>
            </a:r>
            <a:r>
              <a:rPr lang="zh-CN" altLang="en-US"/>
              <a:t>关闭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242050" y="3971925"/>
            <a:ext cx="81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关闭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84825" y="4947920"/>
            <a:ext cx="81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暂无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035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页面显示状态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2223770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订单</a:t>
            </a:r>
            <a:r>
              <a:rPr lang="zh-CN" altLang="en-US" b="1"/>
              <a:t>状态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4187190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买家可用操作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5921375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卖</a:t>
            </a:r>
            <a:r>
              <a:rPr lang="zh-CN" altLang="en-US" b="1"/>
              <a:t>家可用操作</a:t>
            </a:r>
            <a:endParaRPr lang="zh-CN" altLang="en-US" b="1"/>
          </a:p>
        </p:txBody>
      </p:sp>
      <p:cxnSp>
        <p:nvCxnSpPr>
          <p:cNvPr id="28" name="直接连接符 27"/>
          <p:cNvCxnSpPr/>
          <p:nvPr/>
        </p:nvCxnSpPr>
        <p:spPr>
          <a:xfrm>
            <a:off x="4357370" y="803910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90590" y="807085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795145" y="807085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02790" y="91440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ORDERED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02790" y="192278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PAID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02790" y="293116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PAY_CONFIRMED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02790" y="393954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SHIPPED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02790" y="4947920"/>
            <a:ext cx="2054225" cy="430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CLOSE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3030220" y="134493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3030220" y="235331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3030220" y="336169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3030220" y="4370070"/>
            <a:ext cx="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3"/>
            <a:endCxn id="7" idx="3"/>
          </p:cNvCxnSpPr>
          <p:nvPr/>
        </p:nvCxnSpPr>
        <p:spPr>
          <a:xfrm>
            <a:off x="4057015" y="1129665"/>
            <a:ext cx="3175" cy="302514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3405" y="914400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待发货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3405" y="397192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已发货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3405" y="195516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已支付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3405" y="2960370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已收款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3405" y="4980305"/>
            <a:ext cx="12217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已完成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42050" y="914400"/>
            <a:ext cx="136207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改价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直接发货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57065" y="979170"/>
            <a:ext cx="1342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42050" y="1922780"/>
            <a:ext cx="12719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确认收款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直接发货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57065" y="3939540"/>
            <a:ext cx="81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关闭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84825" y="4947920"/>
            <a:ext cx="81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暂无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0035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页面显示状态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2223770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订单状态</a:t>
            </a:r>
            <a:endParaRPr lang="zh-CN" altLang="en-US" b="1"/>
          </a:p>
        </p:txBody>
      </p:sp>
      <p:sp>
        <p:nvSpPr>
          <p:cNvPr id="26" name="文本框 25"/>
          <p:cNvSpPr txBox="1"/>
          <p:nvPr/>
        </p:nvSpPr>
        <p:spPr>
          <a:xfrm>
            <a:off x="4187190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买家可用操作</a:t>
            </a:r>
            <a:endParaRPr lang="zh-CN" altLang="en-US" b="1"/>
          </a:p>
        </p:txBody>
      </p:sp>
      <p:sp>
        <p:nvSpPr>
          <p:cNvPr id="27" name="文本框 26"/>
          <p:cNvSpPr txBox="1"/>
          <p:nvPr/>
        </p:nvSpPr>
        <p:spPr>
          <a:xfrm>
            <a:off x="5921375" y="302895"/>
            <a:ext cx="1612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卖家可用操作</a:t>
            </a:r>
            <a:endParaRPr lang="zh-CN" altLang="en-US" b="1"/>
          </a:p>
        </p:txBody>
      </p:sp>
      <p:cxnSp>
        <p:nvCxnSpPr>
          <p:cNvPr id="28" name="直接连接符 27"/>
          <p:cNvCxnSpPr/>
          <p:nvPr/>
        </p:nvCxnSpPr>
        <p:spPr>
          <a:xfrm>
            <a:off x="4357370" y="803910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90590" y="807085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795145" y="807085"/>
            <a:ext cx="0" cy="4678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42050" y="2960370"/>
            <a:ext cx="8115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发货</a:t>
            </a:r>
            <a:endParaRPr lang="zh-CN" altLang="en-US"/>
          </a:p>
        </p:txBody>
      </p:sp>
      <p:cxnSp>
        <p:nvCxnSpPr>
          <p:cNvPr id="3" name="肘形连接符 2"/>
          <p:cNvCxnSpPr>
            <a:stCxn id="5" idx="3"/>
            <a:endCxn id="7" idx="3"/>
          </p:cNvCxnSpPr>
          <p:nvPr/>
        </p:nvCxnSpPr>
        <p:spPr>
          <a:xfrm>
            <a:off x="4057015" y="2138045"/>
            <a:ext cx="3175" cy="201676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92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clari</cp:lastModifiedBy>
  <cp:revision>2</cp:revision>
  <dcterms:created xsi:type="dcterms:W3CDTF">2015-05-05T08:02:00Z</dcterms:created>
  <dcterms:modified xsi:type="dcterms:W3CDTF">2017-02-23T07:24:04Z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