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ed Hat Text Medium"/>
      <p:regular r:id="rId11"/>
      <p:bold r:id="rId12"/>
      <p:italic r:id="rId13"/>
      <p:boldItalic r:id="rId14"/>
    </p:embeddedFont>
    <p:embeddedFont>
      <p:font typeface="PT Sans Narrow"/>
      <p:regular r:id="rId15"/>
      <p:bold r:id="rId16"/>
    </p:embeddedFont>
    <p:embeddedFont>
      <p:font typeface="Red Hat Display"/>
      <p:regular r:id="rId17"/>
      <p:bold r:id="rId18"/>
      <p:italic r:id="rId19"/>
      <p:boldItalic r:id="rId20"/>
    </p:embeddedFont>
    <p:embeddedFont>
      <p:font typeface="Red Hat Text"/>
      <p:regular r:id="rId21"/>
      <p:bold r:id="rId22"/>
      <p:italic r:id="rId23"/>
      <p:boldItalic r:id="rId24"/>
    </p:embeddedFont>
    <p:embeddedFont>
      <p:font typeface="Red Hat Text SemiBold"/>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edHatDisplay-boldItalic.fntdata"/><Relationship Id="rId22" Type="http://schemas.openxmlformats.org/officeDocument/2006/relationships/font" Target="fonts/RedHatText-bold.fntdata"/><Relationship Id="rId21" Type="http://schemas.openxmlformats.org/officeDocument/2006/relationships/font" Target="fonts/RedHatText-regular.fntdata"/><Relationship Id="rId24" Type="http://schemas.openxmlformats.org/officeDocument/2006/relationships/font" Target="fonts/RedHatText-boldItalic.fntdata"/><Relationship Id="rId23" Type="http://schemas.openxmlformats.org/officeDocument/2006/relationships/font" Target="fonts/RedHatTex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edHatTextSemiBold-bold.fntdata"/><Relationship Id="rId25" Type="http://schemas.openxmlformats.org/officeDocument/2006/relationships/font" Target="fonts/RedHatTextSemiBold-regular.fntdata"/><Relationship Id="rId28" Type="http://schemas.openxmlformats.org/officeDocument/2006/relationships/font" Target="fonts/RedHatTextSemiBold-boldItalic.fntdata"/><Relationship Id="rId27" Type="http://schemas.openxmlformats.org/officeDocument/2006/relationships/font" Target="fonts/RedHatTextSemi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font" Target="fonts/RedHatTextMedium-regular.fntdata"/><Relationship Id="rId10" Type="http://schemas.openxmlformats.org/officeDocument/2006/relationships/slide" Target="slides/slide6.xml"/><Relationship Id="rId32" Type="http://schemas.openxmlformats.org/officeDocument/2006/relationships/font" Target="fonts/OpenSans-boldItalic.fntdata"/><Relationship Id="rId13" Type="http://schemas.openxmlformats.org/officeDocument/2006/relationships/font" Target="fonts/RedHatTextMedium-italic.fntdata"/><Relationship Id="rId12" Type="http://schemas.openxmlformats.org/officeDocument/2006/relationships/font" Target="fonts/RedHatTextMedium-bold.fntdata"/><Relationship Id="rId15" Type="http://schemas.openxmlformats.org/officeDocument/2006/relationships/font" Target="fonts/PTSansNarrow-regular.fntdata"/><Relationship Id="rId14" Type="http://schemas.openxmlformats.org/officeDocument/2006/relationships/font" Target="fonts/RedHatTextMedium-boldItalic.fntdata"/><Relationship Id="rId17" Type="http://schemas.openxmlformats.org/officeDocument/2006/relationships/font" Target="fonts/RedHatDisplay-regular.fntdata"/><Relationship Id="rId16" Type="http://schemas.openxmlformats.org/officeDocument/2006/relationships/font" Target="fonts/PTSansNarrow-bold.fntdata"/><Relationship Id="rId19" Type="http://schemas.openxmlformats.org/officeDocument/2006/relationships/font" Target="fonts/RedHatDisplay-italic.fntdata"/><Relationship Id="rId18" Type="http://schemas.openxmlformats.org/officeDocument/2006/relationships/font" Target="fonts/RedHat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5"/>
            </a:gs>
            <a:gs pos="100000">
              <a:schemeClr val="accent4"/>
            </a:gs>
          </a:gsLst>
          <a:lin ang="18900044" scaled="0"/>
        </a:gradFill>
      </p:bgPr>
    </p:bg>
    <p:spTree>
      <p:nvGrpSpPr>
        <p:cNvPr id="9" name="Shape 9"/>
        <p:cNvGrpSpPr/>
        <p:nvPr/>
      </p:nvGrpSpPr>
      <p:grpSpPr>
        <a:xfrm>
          <a:off x="0" y="0"/>
          <a:ext cx="0" cy="0"/>
          <a:chOff x="0" y="0"/>
          <a:chExt cx="0" cy="0"/>
        </a:xfrm>
      </p:grpSpPr>
      <p:sp>
        <p:nvSpPr>
          <p:cNvPr id="10" name="Google Shape;10;p2"/>
          <p:cNvSpPr/>
          <p:nvPr/>
        </p:nvSpPr>
        <p:spPr>
          <a:xfrm rot="5400000">
            <a:off x="254825" y="626250"/>
            <a:ext cx="3366900" cy="38910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2" name="Google Shape;12;p2"/>
          <p:cNvSpPr txBox="1"/>
          <p:nvPr>
            <p:ph type="ctrTitle"/>
          </p:nvPr>
        </p:nvSpPr>
        <p:spPr>
          <a:xfrm>
            <a:off x="4207975" y="1510600"/>
            <a:ext cx="4047900" cy="21222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background">
  <p:cSld name="BLANK_1">
    <p:bg>
      <p:bgPr>
        <a:gradFill>
          <a:gsLst>
            <a:gs pos="0">
              <a:schemeClr val="accent5"/>
            </a:gs>
            <a:gs pos="100000">
              <a:schemeClr val="accent4"/>
            </a:gs>
          </a:gsLst>
          <a:lin ang="18900044" scaled="0"/>
        </a:gradFill>
      </p:bgPr>
    </p:bg>
    <p:spTree>
      <p:nvGrpSpPr>
        <p:cNvPr id="61" name="Shape 61"/>
        <p:cNvGrpSpPr/>
        <p:nvPr/>
      </p:nvGrpSpPr>
      <p:grpSpPr>
        <a:xfrm>
          <a:off x="0" y="0"/>
          <a:ext cx="0" cy="0"/>
          <a:chOff x="0" y="0"/>
          <a:chExt cx="0" cy="0"/>
        </a:xfrm>
      </p:grpSpPr>
      <p:sp>
        <p:nvSpPr>
          <p:cNvPr id="62" name="Google Shape;62;p11"/>
          <p:cNvSpPr/>
          <p:nvPr/>
        </p:nvSpPr>
        <p:spPr>
          <a:xfrm rot="5400000">
            <a:off x="163900" y="2091300"/>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 name="Google Shape;63;p1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4" name="Google Shape;64;p11"/>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chemeClr val="accent2"/>
            </a:gs>
          </a:gsLst>
          <a:lin ang="18900044" scaled="0"/>
        </a:gradFill>
      </p:bgPr>
    </p:bg>
    <p:spTree>
      <p:nvGrpSpPr>
        <p:cNvPr id="13" name="Shape 13"/>
        <p:cNvGrpSpPr/>
        <p:nvPr/>
      </p:nvGrpSpPr>
      <p:grpSpPr>
        <a:xfrm>
          <a:off x="0" y="0"/>
          <a:ext cx="0" cy="0"/>
          <a:chOff x="0" y="0"/>
          <a:chExt cx="0" cy="0"/>
        </a:xfrm>
      </p:grpSpPr>
      <p:sp>
        <p:nvSpPr>
          <p:cNvPr id="14" name="Google Shape;14;p3"/>
          <p:cNvSpPr/>
          <p:nvPr/>
        </p:nvSpPr>
        <p:spPr>
          <a:xfrm rot="5400000">
            <a:off x="260250" y="1428700"/>
            <a:ext cx="1750800" cy="22860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6" name="Google Shape;16;p3"/>
          <p:cNvSpPr txBox="1"/>
          <p:nvPr>
            <p:ph type="ctrTitle"/>
          </p:nvPr>
        </p:nvSpPr>
        <p:spPr>
          <a:xfrm>
            <a:off x="2475275" y="2003875"/>
            <a:ext cx="5813400" cy="668100"/>
          </a:xfrm>
          <a:prstGeom prst="rect">
            <a:avLst/>
          </a:prstGeom>
        </p:spPr>
        <p:txBody>
          <a:bodyPr anchorCtr="0" anchor="b" bIns="0" lIns="0" spcFirstLastPara="1" rIns="0" wrap="square" tIns="0">
            <a:noAutofit/>
          </a:bodyPr>
          <a:lstStyle>
            <a:lvl1pPr lvl="0" rtl="0">
              <a:spcBef>
                <a:spcPts val="0"/>
              </a:spcBef>
              <a:spcAft>
                <a:spcPts val="0"/>
              </a:spcAft>
              <a:buClr>
                <a:schemeClr val="accent5"/>
              </a:buClr>
              <a:buSzPts val="4400"/>
              <a:buNone/>
              <a:defRPr sz="4400">
                <a:solidFill>
                  <a:schemeClr val="accent5"/>
                </a:solidFill>
              </a:defRPr>
            </a:lvl1pPr>
            <a:lvl2pPr lvl="1" rtl="0">
              <a:spcBef>
                <a:spcPts val="0"/>
              </a:spcBef>
              <a:spcAft>
                <a:spcPts val="0"/>
              </a:spcAft>
              <a:buClr>
                <a:schemeClr val="accent5"/>
              </a:buClr>
              <a:buSzPts val="4400"/>
              <a:buNone/>
              <a:defRPr sz="4400">
                <a:solidFill>
                  <a:schemeClr val="accent5"/>
                </a:solidFill>
              </a:defRPr>
            </a:lvl2pPr>
            <a:lvl3pPr lvl="2" rtl="0">
              <a:spcBef>
                <a:spcPts val="0"/>
              </a:spcBef>
              <a:spcAft>
                <a:spcPts val="0"/>
              </a:spcAft>
              <a:buClr>
                <a:schemeClr val="accent5"/>
              </a:buClr>
              <a:buSzPts val="4400"/>
              <a:buNone/>
              <a:defRPr sz="4400">
                <a:solidFill>
                  <a:schemeClr val="accent5"/>
                </a:solidFill>
              </a:defRPr>
            </a:lvl3pPr>
            <a:lvl4pPr lvl="3" rtl="0">
              <a:spcBef>
                <a:spcPts val="0"/>
              </a:spcBef>
              <a:spcAft>
                <a:spcPts val="0"/>
              </a:spcAft>
              <a:buClr>
                <a:schemeClr val="accent5"/>
              </a:buClr>
              <a:buSzPts val="4400"/>
              <a:buNone/>
              <a:defRPr sz="4400">
                <a:solidFill>
                  <a:schemeClr val="accent5"/>
                </a:solidFill>
              </a:defRPr>
            </a:lvl4pPr>
            <a:lvl5pPr lvl="4" rtl="0">
              <a:spcBef>
                <a:spcPts val="0"/>
              </a:spcBef>
              <a:spcAft>
                <a:spcPts val="0"/>
              </a:spcAft>
              <a:buClr>
                <a:schemeClr val="accent5"/>
              </a:buClr>
              <a:buSzPts val="4400"/>
              <a:buNone/>
              <a:defRPr sz="4400">
                <a:solidFill>
                  <a:schemeClr val="accent5"/>
                </a:solidFill>
              </a:defRPr>
            </a:lvl5pPr>
            <a:lvl6pPr lvl="5" rtl="0">
              <a:spcBef>
                <a:spcPts val="0"/>
              </a:spcBef>
              <a:spcAft>
                <a:spcPts val="0"/>
              </a:spcAft>
              <a:buClr>
                <a:schemeClr val="accent5"/>
              </a:buClr>
              <a:buSzPts val="4400"/>
              <a:buNone/>
              <a:defRPr sz="4400">
                <a:solidFill>
                  <a:schemeClr val="accent5"/>
                </a:solidFill>
              </a:defRPr>
            </a:lvl6pPr>
            <a:lvl7pPr lvl="6" rtl="0">
              <a:spcBef>
                <a:spcPts val="0"/>
              </a:spcBef>
              <a:spcAft>
                <a:spcPts val="0"/>
              </a:spcAft>
              <a:buClr>
                <a:schemeClr val="accent5"/>
              </a:buClr>
              <a:buSzPts val="4400"/>
              <a:buNone/>
              <a:defRPr sz="4400">
                <a:solidFill>
                  <a:schemeClr val="accent5"/>
                </a:solidFill>
              </a:defRPr>
            </a:lvl7pPr>
            <a:lvl8pPr lvl="7" rtl="0">
              <a:spcBef>
                <a:spcPts val="0"/>
              </a:spcBef>
              <a:spcAft>
                <a:spcPts val="0"/>
              </a:spcAft>
              <a:buClr>
                <a:schemeClr val="accent5"/>
              </a:buClr>
              <a:buSzPts val="4400"/>
              <a:buNone/>
              <a:defRPr sz="4400">
                <a:solidFill>
                  <a:schemeClr val="accent5"/>
                </a:solidFill>
              </a:defRPr>
            </a:lvl8pPr>
            <a:lvl9pPr lvl="8" rtl="0">
              <a:spcBef>
                <a:spcPts val="0"/>
              </a:spcBef>
              <a:spcAft>
                <a:spcPts val="0"/>
              </a:spcAft>
              <a:buClr>
                <a:schemeClr val="accent5"/>
              </a:buClr>
              <a:buSzPts val="4400"/>
              <a:buNone/>
              <a:defRPr sz="4400">
                <a:solidFill>
                  <a:schemeClr val="accent5"/>
                </a:solidFill>
              </a:defRPr>
            </a:lvl9pPr>
          </a:lstStyle>
          <a:p/>
        </p:txBody>
      </p:sp>
      <p:sp>
        <p:nvSpPr>
          <p:cNvPr id="17" name="Google Shape;17;p3"/>
          <p:cNvSpPr txBox="1"/>
          <p:nvPr>
            <p:ph idx="1" type="subTitle"/>
          </p:nvPr>
        </p:nvSpPr>
        <p:spPr>
          <a:xfrm>
            <a:off x="2475275" y="2769050"/>
            <a:ext cx="5813400" cy="3705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2400"/>
              <a:buNone/>
              <a:defRPr>
                <a:solidFill>
                  <a:schemeClr val="accent4"/>
                </a:solidFill>
              </a:defRPr>
            </a:lvl1pPr>
            <a:lvl2pPr lvl="1" rtl="0">
              <a:spcBef>
                <a:spcPts val="800"/>
              </a:spcBef>
              <a:spcAft>
                <a:spcPts val="0"/>
              </a:spcAft>
              <a:buClr>
                <a:schemeClr val="accent4"/>
              </a:buClr>
              <a:buSzPts val="3000"/>
              <a:buNone/>
              <a:defRPr sz="3000">
                <a:solidFill>
                  <a:schemeClr val="accent4"/>
                </a:solidFill>
              </a:defRPr>
            </a:lvl2pPr>
            <a:lvl3pPr lvl="2" rtl="0">
              <a:spcBef>
                <a:spcPts val="800"/>
              </a:spcBef>
              <a:spcAft>
                <a:spcPts val="0"/>
              </a:spcAft>
              <a:buClr>
                <a:schemeClr val="accent4"/>
              </a:buClr>
              <a:buSzPts val="3000"/>
              <a:buNone/>
              <a:defRPr sz="3000">
                <a:solidFill>
                  <a:schemeClr val="accent4"/>
                </a:solidFill>
              </a:defRPr>
            </a:lvl3pPr>
            <a:lvl4pPr lvl="3" rtl="0">
              <a:spcBef>
                <a:spcPts val="800"/>
              </a:spcBef>
              <a:spcAft>
                <a:spcPts val="0"/>
              </a:spcAft>
              <a:buClr>
                <a:schemeClr val="accent4"/>
              </a:buClr>
              <a:buSzPts val="3000"/>
              <a:buNone/>
              <a:defRPr sz="3000">
                <a:solidFill>
                  <a:schemeClr val="accent4"/>
                </a:solidFill>
              </a:defRPr>
            </a:lvl4pPr>
            <a:lvl5pPr lvl="4" rtl="0">
              <a:spcBef>
                <a:spcPts val="800"/>
              </a:spcBef>
              <a:spcAft>
                <a:spcPts val="0"/>
              </a:spcAft>
              <a:buClr>
                <a:schemeClr val="accent4"/>
              </a:buClr>
              <a:buSzPts val="3000"/>
              <a:buNone/>
              <a:defRPr sz="3000">
                <a:solidFill>
                  <a:schemeClr val="accent4"/>
                </a:solidFill>
              </a:defRPr>
            </a:lvl5pPr>
            <a:lvl6pPr lvl="5" rtl="0">
              <a:spcBef>
                <a:spcPts val="800"/>
              </a:spcBef>
              <a:spcAft>
                <a:spcPts val="0"/>
              </a:spcAft>
              <a:buClr>
                <a:schemeClr val="accent4"/>
              </a:buClr>
              <a:buSzPts val="3000"/>
              <a:buNone/>
              <a:defRPr sz="3000">
                <a:solidFill>
                  <a:schemeClr val="accent4"/>
                </a:solidFill>
              </a:defRPr>
            </a:lvl6pPr>
            <a:lvl7pPr lvl="6" rtl="0">
              <a:spcBef>
                <a:spcPts val="800"/>
              </a:spcBef>
              <a:spcAft>
                <a:spcPts val="0"/>
              </a:spcAft>
              <a:buClr>
                <a:schemeClr val="accent4"/>
              </a:buClr>
              <a:buSzPts val="3000"/>
              <a:buNone/>
              <a:defRPr sz="3000">
                <a:solidFill>
                  <a:schemeClr val="accent4"/>
                </a:solidFill>
              </a:defRPr>
            </a:lvl7pPr>
            <a:lvl8pPr lvl="7" rtl="0">
              <a:spcBef>
                <a:spcPts val="800"/>
              </a:spcBef>
              <a:spcAft>
                <a:spcPts val="0"/>
              </a:spcAft>
              <a:buClr>
                <a:schemeClr val="accent4"/>
              </a:buClr>
              <a:buSzPts val="3000"/>
              <a:buNone/>
              <a:defRPr sz="3000">
                <a:solidFill>
                  <a:schemeClr val="accent4"/>
                </a:solidFill>
              </a:defRPr>
            </a:lvl8pPr>
            <a:lvl9pPr lvl="8" rtl="0">
              <a:spcBef>
                <a:spcPts val="800"/>
              </a:spcBef>
              <a:spcAft>
                <a:spcPts val="800"/>
              </a:spcAft>
              <a:buClr>
                <a:schemeClr val="accent4"/>
              </a:buClr>
              <a:buSzPts val="3000"/>
              <a:buNone/>
              <a:defRPr sz="30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8" name="Shape 18"/>
        <p:cNvGrpSpPr/>
        <p:nvPr/>
      </p:nvGrpSpPr>
      <p:grpSpPr>
        <a:xfrm>
          <a:off x="0" y="0"/>
          <a:ext cx="0" cy="0"/>
          <a:chOff x="0" y="0"/>
          <a:chExt cx="0" cy="0"/>
        </a:xfrm>
      </p:grpSpPr>
      <p:sp>
        <p:nvSpPr>
          <p:cNvPr id="19" name="Google Shape;19;p4"/>
          <p:cNvSpPr/>
          <p:nvPr/>
        </p:nvSpPr>
        <p:spPr>
          <a:xfrm>
            <a:off x="4091600" y="3948600"/>
            <a:ext cx="960900" cy="1194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rot="10800000">
            <a:off x="4091600" y="0"/>
            <a:ext cx="960900" cy="1194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 name="Google Shape;21;p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2" name="Google Shape;22;p4"/>
          <p:cNvSpPr txBox="1"/>
          <p:nvPr>
            <p:ph idx="1" type="body"/>
          </p:nvPr>
        </p:nvSpPr>
        <p:spPr>
          <a:xfrm>
            <a:off x="1441500" y="1194900"/>
            <a:ext cx="6261300" cy="2753700"/>
          </a:xfrm>
          <a:prstGeom prst="rect">
            <a:avLst/>
          </a:prstGeom>
        </p:spPr>
        <p:txBody>
          <a:bodyPr anchorCtr="0" anchor="ctr" bIns="0" lIns="0" spcFirstLastPara="1" rIns="0" wrap="square" tIns="0">
            <a:noAutofit/>
          </a:bodyPr>
          <a:lstStyle>
            <a:lvl1pPr indent="-419100" lvl="0" marL="457200" rtl="0" algn="ctr">
              <a:spcBef>
                <a:spcPts val="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1pPr>
            <a:lvl2pPr indent="-419100" lvl="1" marL="9144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2pPr>
            <a:lvl3pPr indent="-419100" lvl="2" marL="13716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3pPr>
            <a:lvl4pPr indent="-419100" lvl="3" marL="18288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4pPr>
            <a:lvl5pPr indent="-419100" lvl="4" marL="22860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5pPr>
            <a:lvl6pPr indent="-419100" lvl="5" marL="27432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6pPr>
            <a:lvl7pPr indent="-419100" lvl="6" marL="32004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7pPr>
            <a:lvl8pPr indent="-419100" lvl="7" marL="36576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8pPr>
            <a:lvl9pPr indent="-419100" lvl="8" marL="4114800" rtl="0" algn="ctr">
              <a:spcBef>
                <a:spcPts val="800"/>
              </a:spcBef>
              <a:spcAft>
                <a:spcPts val="80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9pPr>
          </a:lstStyle>
          <a:p/>
        </p:txBody>
      </p:sp>
      <p:sp>
        <p:nvSpPr>
          <p:cNvPr id="23" name="Google Shape;23;p4"/>
          <p:cNvSpPr txBox="1"/>
          <p:nvPr/>
        </p:nvSpPr>
        <p:spPr>
          <a:xfrm>
            <a:off x="3593400" y="405206"/>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accent4"/>
                </a:solidFill>
              </a:rPr>
              <a:t>“</a:t>
            </a:r>
            <a:endParaRPr sz="9600">
              <a:solidFill>
                <a:schemeClr val="accent4"/>
              </a:solidFill>
            </a:endParaRPr>
          </a:p>
        </p:txBody>
      </p:sp>
      <p:sp>
        <p:nvSpPr>
          <p:cNvPr id="24" name="Google Shape;24;p4"/>
          <p:cNvSpPr txBox="1"/>
          <p:nvPr>
            <p:ph idx="12" type="sldNum"/>
          </p:nvPr>
        </p:nvSpPr>
        <p:spPr>
          <a:xfrm>
            <a:off x="4091600" y="4717600"/>
            <a:ext cx="960900" cy="4260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25" name="Google Shape;25;p4"/>
          <p:cNvSpPr txBox="1"/>
          <p:nvPr/>
        </p:nvSpPr>
        <p:spPr>
          <a:xfrm>
            <a:off x="3593400" y="3900356"/>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accent4"/>
                </a:solidFill>
              </a:rPr>
              <a:t>”</a:t>
            </a:r>
            <a:endParaRPr sz="9600">
              <a:solidFill>
                <a:schemeClr val="accent4"/>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sp>
        <p:nvSpPr>
          <p:cNvPr id="27" name="Google Shape;27;p5"/>
          <p:cNvSpPr/>
          <p:nvPr/>
        </p:nvSpPr>
        <p:spPr>
          <a:xfrm rot="5400000">
            <a:off x="163900" y="578775"/>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 name="Google Shape;28;p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9" name="Google Shape;29;p5"/>
          <p:cNvSpPr txBox="1"/>
          <p:nvPr>
            <p:ph type="title"/>
          </p:nvPr>
        </p:nvSpPr>
        <p:spPr>
          <a:xfrm>
            <a:off x="1044475" y="742575"/>
            <a:ext cx="7207500" cy="633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0" name="Google Shape;30;p5"/>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31" name="Google Shape;31;p5"/>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p6"/>
          <p:cNvSpPr/>
          <p:nvPr/>
        </p:nvSpPr>
        <p:spPr>
          <a:xfrm rot="5400000">
            <a:off x="163900" y="578775"/>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 name="Google Shape;34;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5" name="Google Shape;35;p6"/>
          <p:cNvSpPr txBox="1"/>
          <p:nvPr>
            <p:ph type="title"/>
          </p:nvPr>
        </p:nvSpPr>
        <p:spPr>
          <a:xfrm>
            <a:off x="1044475" y="742575"/>
            <a:ext cx="7207500" cy="633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6"/>
          <p:cNvSpPr txBox="1"/>
          <p:nvPr>
            <p:ph idx="1" type="body"/>
          </p:nvPr>
        </p:nvSpPr>
        <p:spPr>
          <a:xfrm>
            <a:off x="1044350" y="1468375"/>
            <a:ext cx="3367500" cy="289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7" name="Google Shape;37;p6"/>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8" name="Google Shape;38;p6"/>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9" name="Shape 39"/>
        <p:cNvGrpSpPr/>
        <p:nvPr/>
      </p:nvGrpSpPr>
      <p:grpSpPr>
        <a:xfrm>
          <a:off x="0" y="0"/>
          <a:ext cx="0" cy="0"/>
          <a:chOff x="0" y="0"/>
          <a:chExt cx="0" cy="0"/>
        </a:xfrm>
      </p:grpSpPr>
      <p:sp>
        <p:nvSpPr>
          <p:cNvPr id="40" name="Google Shape;40;p7"/>
          <p:cNvSpPr/>
          <p:nvPr/>
        </p:nvSpPr>
        <p:spPr>
          <a:xfrm rot="5400000">
            <a:off x="163900" y="578775"/>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 name="Google Shape;41;p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2" name="Google Shape;42;p7"/>
          <p:cNvSpPr txBox="1"/>
          <p:nvPr>
            <p:ph type="title"/>
          </p:nvPr>
        </p:nvSpPr>
        <p:spPr>
          <a:xfrm>
            <a:off x="1044475" y="742575"/>
            <a:ext cx="7207500" cy="633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3" name="Google Shape;43;p7"/>
          <p:cNvSpPr txBox="1"/>
          <p:nvPr>
            <p:ph idx="1" type="body"/>
          </p:nvPr>
        </p:nvSpPr>
        <p:spPr>
          <a:xfrm>
            <a:off x="1044446" y="1468375"/>
            <a:ext cx="2245200" cy="30090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4" name="Google Shape;44;p7"/>
          <p:cNvSpPr txBox="1"/>
          <p:nvPr>
            <p:ph idx="2" type="body"/>
          </p:nvPr>
        </p:nvSpPr>
        <p:spPr>
          <a:xfrm>
            <a:off x="3525597" y="1468375"/>
            <a:ext cx="2245200" cy="30090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5" name="Google Shape;45;p7"/>
          <p:cNvSpPr txBox="1"/>
          <p:nvPr>
            <p:ph idx="3" type="body"/>
          </p:nvPr>
        </p:nvSpPr>
        <p:spPr>
          <a:xfrm>
            <a:off x="6006748" y="1468375"/>
            <a:ext cx="2245200" cy="30090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6" name="Google Shape;46;p7"/>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8"/>
          <p:cNvSpPr/>
          <p:nvPr/>
        </p:nvSpPr>
        <p:spPr>
          <a:xfrm rot="5400000">
            <a:off x="163900" y="578775"/>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 name="Google Shape;49;p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0" name="Google Shape;50;p8"/>
          <p:cNvSpPr txBox="1"/>
          <p:nvPr>
            <p:ph type="title"/>
          </p:nvPr>
        </p:nvSpPr>
        <p:spPr>
          <a:xfrm>
            <a:off x="1044475" y="742575"/>
            <a:ext cx="7207500" cy="633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1" name="Google Shape;51;p8"/>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9"/>
          <p:cNvSpPr/>
          <p:nvPr/>
        </p:nvSpPr>
        <p:spPr>
          <a:xfrm>
            <a:off x="4255350" y="4182650"/>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 name="Google Shape;54;p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5" name="Google Shape;55;p9"/>
          <p:cNvSpPr txBox="1"/>
          <p:nvPr>
            <p:ph idx="1" type="body"/>
          </p:nvPr>
        </p:nvSpPr>
        <p:spPr>
          <a:xfrm>
            <a:off x="855300" y="3872900"/>
            <a:ext cx="7433400" cy="282300"/>
          </a:xfrm>
          <a:prstGeom prst="rect">
            <a:avLst/>
          </a:prstGeom>
        </p:spPr>
        <p:txBody>
          <a:bodyPr anchorCtr="0" anchor="t" bIns="0" lIns="0" spcFirstLastPara="1" rIns="0" wrap="square" tIns="0">
            <a:noAutofit/>
          </a:bodyPr>
          <a:lstStyle>
            <a:lvl1pPr indent="-228600" lvl="0" marL="457200" rtl="0" algn="ctr">
              <a:spcBef>
                <a:spcPts val="0"/>
              </a:spcBef>
              <a:spcAft>
                <a:spcPts val="800"/>
              </a:spcAft>
              <a:buSzPts val="1600"/>
              <a:buNone/>
              <a:defRPr sz="1600"/>
            </a:lvl1pPr>
          </a:lstStyle>
          <a:p/>
        </p:txBody>
      </p:sp>
      <p:sp>
        <p:nvSpPr>
          <p:cNvPr id="56" name="Google Shape;56;p9"/>
          <p:cNvSpPr txBox="1"/>
          <p:nvPr>
            <p:ph idx="12" type="sldNum"/>
          </p:nvPr>
        </p:nvSpPr>
        <p:spPr>
          <a:xfrm>
            <a:off x="4255350" y="4717625"/>
            <a:ext cx="633300" cy="4260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Light background" type="blank">
  <p:cSld name="BLANK">
    <p:spTree>
      <p:nvGrpSpPr>
        <p:cNvPr id="57" name="Shape 57"/>
        <p:cNvGrpSpPr/>
        <p:nvPr/>
      </p:nvGrpSpPr>
      <p:grpSpPr>
        <a:xfrm>
          <a:off x="0" y="0"/>
          <a:ext cx="0" cy="0"/>
          <a:chOff x="0" y="0"/>
          <a:chExt cx="0" cy="0"/>
        </a:xfrm>
      </p:grpSpPr>
      <p:sp>
        <p:nvSpPr>
          <p:cNvPr id="58" name="Google Shape;58;p10"/>
          <p:cNvSpPr/>
          <p:nvPr/>
        </p:nvSpPr>
        <p:spPr>
          <a:xfrm rot="5400000">
            <a:off x="163900" y="2091300"/>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 name="Google Shape;59;p1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Google Shape;60;p10"/>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44475" y="742575"/>
            <a:ext cx="7207500" cy="6333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9pPr>
          </a:lstStyle>
          <a:p/>
        </p:txBody>
      </p:sp>
      <p:sp>
        <p:nvSpPr>
          <p:cNvPr id="7" name="Google Shape;7;p1"/>
          <p:cNvSpPr txBox="1"/>
          <p:nvPr>
            <p:ph idx="1" type="body"/>
          </p:nvPr>
        </p:nvSpPr>
        <p:spPr>
          <a:xfrm>
            <a:off x="1044475" y="1468375"/>
            <a:ext cx="7207500" cy="27576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indent="-381000" lvl="1" marL="9144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indent="-381000" lvl="2" marL="13716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indent="-381000" lvl="3" marL="18288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indent="-381000" lvl="4" marL="2286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indent="-381000" lvl="5" marL="27432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indent="-381000" lvl="6" marL="32004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indent="-381000" lvl="7" marL="36576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indent="-381000" lvl="8" marL="41148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p:txBody>
      </p:sp>
      <p:sp>
        <p:nvSpPr>
          <p:cNvPr id="8" name="Google Shape;8;p1"/>
          <p:cNvSpPr txBox="1"/>
          <p:nvPr>
            <p:ph idx="12" type="sldNum"/>
          </p:nvPr>
        </p:nvSpPr>
        <p:spPr>
          <a:xfrm>
            <a:off x="8619825" y="4630250"/>
            <a:ext cx="524100" cy="513300"/>
          </a:xfrm>
          <a:prstGeom prst="rect">
            <a:avLst/>
          </a:prstGeom>
          <a:noFill/>
          <a:ln>
            <a:noFill/>
          </a:ln>
        </p:spPr>
        <p:txBody>
          <a:bodyPr anchorCtr="0" anchor="ctr" bIns="0" lIns="0" spcFirstLastPara="1" rIns="0" wrap="square" tIns="0">
            <a:noAutofit/>
          </a:bodyPr>
          <a:lstStyle>
            <a:lvl1pPr lvl="0" rtl="0" algn="ctr">
              <a:buNone/>
              <a:defRPr b="1" sz="1300">
                <a:solidFill>
                  <a:schemeClr val="dk2"/>
                </a:solidFill>
                <a:latin typeface="Red Hat Display"/>
                <a:ea typeface="Red Hat Display"/>
                <a:cs typeface="Red Hat Display"/>
                <a:sym typeface="Red Hat Display"/>
              </a:defRPr>
            </a:lvl1pPr>
            <a:lvl2pPr lvl="1" rtl="0" algn="ctr">
              <a:buNone/>
              <a:defRPr b="1" sz="1300">
                <a:solidFill>
                  <a:schemeClr val="dk2"/>
                </a:solidFill>
                <a:latin typeface="Red Hat Display"/>
                <a:ea typeface="Red Hat Display"/>
                <a:cs typeface="Red Hat Display"/>
                <a:sym typeface="Red Hat Display"/>
              </a:defRPr>
            </a:lvl2pPr>
            <a:lvl3pPr lvl="2" rtl="0" algn="ctr">
              <a:buNone/>
              <a:defRPr b="1" sz="1300">
                <a:solidFill>
                  <a:schemeClr val="dk2"/>
                </a:solidFill>
                <a:latin typeface="Red Hat Display"/>
                <a:ea typeface="Red Hat Display"/>
                <a:cs typeface="Red Hat Display"/>
                <a:sym typeface="Red Hat Display"/>
              </a:defRPr>
            </a:lvl3pPr>
            <a:lvl4pPr lvl="3" rtl="0" algn="ctr">
              <a:buNone/>
              <a:defRPr b="1" sz="1300">
                <a:solidFill>
                  <a:schemeClr val="dk2"/>
                </a:solidFill>
                <a:latin typeface="Red Hat Display"/>
                <a:ea typeface="Red Hat Display"/>
                <a:cs typeface="Red Hat Display"/>
                <a:sym typeface="Red Hat Display"/>
              </a:defRPr>
            </a:lvl4pPr>
            <a:lvl5pPr lvl="4" rtl="0" algn="ctr">
              <a:buNone/>
              <a:defRPr b="1" sz="1300">
                <a:solidFill>
                  <a:schemeClr val="dk2"/>
                </a:solidFill>
                <a:latin typeface="Red Hat Display"/>
                <a:ea typeface="Red Hat Display"/>
                <a:cs typeface="Red Hat Display"/>
                <a:sym typeface="Red Hat Display"/>
              </a:defRPr>
            </a:lvl5pPr>
            <a:lvl6pPr lvl="5" rtl="0" algn="ctr">
              <a:buNone/>
              <a:defRPr b="1" sz="1300">
                <a:solidFill>
                  <a:schemeClr val="dk2"/>
                </a:solidFill>
                <a:latin typeface="Red Hat Display"/>
                <a:ea typeface="Red Hat Display"/>
                <a:cs typeface="Red Hat Display"/>
                <a:sym typeface="Red Hat Display"/>
              </a:defRPr>
            </a:lvl6pPr>
            <a:lvl7pPr lvl="6" rtl="0" algn="ctr">
              <a:buNone/>
              <a:defRPr b="1" sz="1300">
                <a:solidFill>
                  <a:schemeClr val="dk2"/>
                </a:solidFill>
                <a:latin typeface="Red Hat Display"/>
                <a:ea typeface="Red Hat Display"/>
                <a:cs typeface="Red Hat Display"/>
                <a:sym typeface="Red Hat Display"/>
              </a:defRPr>
            </a:lvl7pPr>
            <a:lvl8pPr lvl="7" rtl="0" algn="ctr">
              <a:buNone/>
              <a:defRPr b="1" sz="1300">
                <a:solidFill>
                  <a:schemeClr val="dk2"/>
                </a:solidFill>
                <a:latin typeface="Red Hat Display"/>
                <a:ea typeface="Red Hat Display"/>
                <a:cs typeface="Red Hat Display"/>
                <a:sym typeface="Red Hat Display"/>
              </a:defRPr>
            </a:lvl8pPr>
            <a:lvl9pPr lvl="8" rtl="0" algn="ctr">
              <a:buNone/>
              <a:defRPr b="1" sz="1300">
                <a:solidFill>
                  <a:schemeClr val="dk2"/>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2"/>
          <p:cNvSpPr txBox="1"/>
          <p:nvPr/>
        </p:nvSpPr>
        <p:spPr>
          <a:xfrm>
            <a:off x="4313075" y="1772325"/>
            <a:ext cx="4089900" cy="1154400"/>
          </a:xfrm>
          <a:prstGeom prst="rect">
            <a:avLst/>
          </a:prstGeom>
          <a:solidFill>
            <a:srgbClr val="000000">
              <a:alpha val="0"/>
            </a:srgbClr>
          </a:solid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latin typeface="Red Hat Text SemiBold"/>
                <a:ea typeface="Red Hat Text SemiBold"/>
                <a:cs typeface="Red Hat Text SemiBold"/>
                <a:sym typeface="Red Hat Text SemiBold"/>
              </a:rPr>
              <a:t>C</a:t>
            </a:r>
            <a:r>
              <a:rPr lang="en" sz="2100">
                <a:latin typeface="Red Hat Text SemiBold"/>
                <a:ea typeface="Red Hat Text SemiBold"/>
                <a:cs typeface="Red Hat Text SemiBold"/>
                <a:sym typeface="Red Hat Text SemiBold"/>
              </a:rPr>
              <a:t>ar </a:t>
            </a:r>
            <a:r>
              <a:rPr lang="en" sz="2100">
                <a:latin typeface="Red Hat Text SemiBold"/>
                <a:ea typeface="Red Hat Text SemiBold"/>
                <a:cs typeface="Red Hat Text SemiBold"/>
                <a:sym typeface="Red Hat Text SemiBold"/>
              </a:rPr>
              <a:t>R</a:t>
            </a:r>
            <a:r>
              <a:rPr lang="en" sz="2100">
                <a:latin typeface="Red Hat Text SemiBold"/>
                <a:ea typeface="Red Hat Text SemiBold"/>
                <a:cs typeface="Red Hat Text SemiBold"/>
                <a:sym typeface="Red Hat Text SemiBold"/>
              </a:rPr>
              <a:t>ental : </a:t>
            </a:r>
            <a:r>
              <a:rPr lang="en" sz="2100">
                <a:latin typeface="Red Hat Text SemiBold"/>
                <a:ea typeface="Red Hat Text SemiBold"/>
                <a:cs typeface="Red Hat Text SemiBold"/>
                <a:sym typeface="Red Hat Text SemiBold"/>
              </a:rPr>
              <a:t>Mobile</a:t>
            </a:r>
            <a:r>
              <a:rPr lang="en" sz="2100">
                <a:latin typeface="Red Hat Text SemiBold"/>
                <a:ea typeface="Red Hat Text SemiBold"/>
                <a:cs typeface="Red Hat Text SemiBold"/>
                <a:sym typeface="Red Hat Text SemiBold"/>
              </a:rPr>
              <a:t> web-based application use to reserve a car in Batangas City</a:t>
            </a:r>
            <a:endParaRPr sz="2100">
              <a:latin typeface="Red Hat Text SemiBold"/>
              <a:ea typeface="Red Hat Text SemiBold"/>
              <a:cs typeface="Red Hat Text SemiBold"/>
              <a:sym typeface="Red Hat Text SemiBold"/>
            </a:endParaRPr>
          </a:p>
        </p:txBody>
      </p:sp>
      <p:pic>
        <p:nvPicPr>
          <p:cNvPr id="70" name="Google Shape;70;p12"/>
          <p:cNvPicPr preferRelativeResize="0"/>
          <p:nvPr/>
        </p:nvPicPr>
        <p:blipFill>
          <a:blip r:embed="rId3">
            <a:alphaModFix/>
          </a:blip>
          <a:stretch>
            <a:fillRect/>
          </a:stretch>
        </p:blipFill>
        <p:spPr>
          <a:xfrm>
            <a:off x="1426125" y="1772325"/>
            <a:ext cx="1811700" cy="1811700"/>
          </a:xfrm>
          <a:prstGeom prst="rect">
            <a:avLst/>
          </a:prstGeom>
          <a:noFill/>
          <a:ln>
            <a:noFill/>
          </a:ln>
        </p:spPr>
      </p:pic>
      <p:sp>
        <p:nvSpPr>
          <p:cNvPr id="71" name="Google Shape;71;p12"/>
          <p:cNvSpPr/>
          <p:nvPr/>
        </p:nvSpPr>
        <p:spPr>
          <a:xfrm>
            <a:off x="932784" y="1908675"/>
            <a:ext cx="631700" cy="2100525"/>
          </a:xfrm>
          <a:custGeom>
            <a:rect b="b" l="l" r="r" t="t"/>
            <a:pathLst>
              <a:path extrusionOk="0" h="84021" w="25268">
                <a:moveTo>
                  <a:pt x="2350" y="0"/>
                </a:moveTo>
                <a:cubicBezTo>
                  <a:pt x="3755" y="3057"/>
                  <a:pt x="11109" y="10328"/>
                  <a:pt x="10778" y="18343"/>
                </a:cubicBezTo>
                <a:cubicBezTo>
                  <a:pt x="10448" y="26358"/>
                  <a:pt x="-2029" y="37265"/>
                  <a:pt x="367" y="48089"/>
                </a:cubicBezTo>
                <a:cubicBezTo>
                  <a:pt x="2763" y="58913"/>
                  <a:pt x="24246" y="79321"/>
                  <a:pt x="25155" y="83287"/>
                </a:cubicBezTo>
                <a:cubicBezTo>
                  <a:pt x="26064" y="87253"/>
                  <a:pt x="9043" y="73785"/>
                  <a:pt x="5820" y="71885"/>
                </a:cubicBezTo>
              </a:path>
            </a:pathLst>
          </a:custGeom>
          <a:solidFill>
            <a:schemeClr val="lt1"/>
          </a:solidFill>
          <a:ln cap="flat" cmpd="sng" w="9525">
            <a:solidFill>
              <a:schemeClr val="dk1"/>
            </a:solidFill>
            <a:prstDash val="solid"/>
            <a:round/>
            <a:headEnd len="med" w="med" type="none"/>
            <a:tailEnd len="med" w="med" type="none"/>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Introduction</a:t>
            </a:r>
            <a:endParaRPr/>
          </a:p>
        </p:txBody>
      </p:sp>
      <p:sp>
        <p:nvSpPr>
          <p:cNvPr id="77" name="Google Shape;77;p13"/>
          <p:cNvSpPr txBox="1"/>
          <p:nvPr>
            <p:ph idx="2" type="body"/>
          </p:nvPr>
        </p:nvSpPr>
        <p:spPr>
          <a:xfrm>
            <a:off x="4884420" y="1468375"/>
            <a:ext cx="3367500" cy="2251800"/>
          </a:xfrm>
          <a:prstGeom prst="rect">
            <a:avLst/>
          </a:prstGeom>
          <a:solidFill>
            <a:srgbClr val="000000">
              <a:alpha val="0"/>
            </a:srgbClr>
          </a:solidFill>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1200"/>
              <a:t>SDG goal no.11  Sustainable cities and communities</a:t>
            </a:r>
            <a:endParaRPr b="1" sz="1200"/>
          </a:p>
          <a:p>
            <a:pPr indent="457200" lvl="0" marL="0" rtl="0" algn="just">
              <a:lnSpc>
                <a:spcPct val="120000"/>
              </a:lnSpc>
              <a:spcBef>
                <a:spcPts val="800"/>
              </a:spcBef>
              <a:spcAft>
                <a:spcPts val="0"/>
              </a:spcAft>
              <a:buNone/>
            </a:pPr>
            <a:r>
              <a:rPr lang="en" sz="1100">
                <a:solidFill>
                  <a:srgbClr val="000000"/>
                </a:solidFill>
                <a:latin typeface="Red Hat Text SemiBold"/>
                <a:ea typeface="Red Hat Text SemiBold"/>
                <a:cs typeface="Red Hat Text SemiBold"/>
                <a:sym typeface="Red Hat Text SemiBold"/>
              </a:rPr>
              <a:t>The persons who will need a car must visit directly to the rental car branch business. Instead of just finding an easy way, a kind of automobile rental car application to just easily reserve and rent a car quickly. Another method that  improves client confinement. It is also a form of car and  employee management straightforward.</a:t>
            </a:r>
            <a:endParaRPr sz="1100">
              <a:solidFill>
                <a:srgbClr val="000000"/>
              </a:solidFill>
              <a:latin typeface="Red Hat Text SemiBold"/>
              <a:ea typeface="Red Hat Text SemiBold"/>
              <a:cs typeface="Red Hat Text SemiBold"/>
              <a:sym typeface="Red Hat Text SemiBold"/>
            </a:endParaRPr>
          </a:p>
          <a:p>
            <a:pPr indent="0" lvl="0" marL="0" rtl="0" algn="l">
              <a:spcBef>
                <a:spcPts val="0"/>
              </a:spcBef>
              <a:spcAft>
                <a:spcPts val="0"/>
              </a:spcAft>
              <a:buClr>
                <a:schemeClr val="dk1"/>
              </a:buClr>
              <a:buSzPts val="1100"/>
              <a:buFont typeface="Arial"/>
              <a:buNone/>
            </a:pPr>
            <a:r>
              <a:t/>
            </a:r>
            <a:endParaRPr sz="1200">
              <a:latin typeface="Red Hat Text SemiBold"/>
              <a:ea typeface="Red Hat Text SemiBold"/>
              <a:cs typeface="Red Hat Text SemiBold"/>
              <a:sym typeface="Red Hat Text SemiBold"/>
            </a:endParaRPr>
          </a:p>
          <a:p>
            <a:pPr indent="0" lvl="0" marL="0" rtl="0" algn="l">
              <a:spcBef>
                <a:spcPts val="800"/>
              </a:spcBef>
              <a:spcAft>
                <a:spcPts val="800"/>
              </a:spcAft>
              <a:buClr>
                <a:schemeClr val="dk1"/>
              </a:buClr>
              <a:buSzPts val="1100"/>
              <a:buFont typeface="Arial"/>
              <a:buNone/>
            </a:pPr>
            <a:r>
              <a:t/>
            </a:r>
            <a:endParaRPr b="1" sz="1200"/>
          </a:p>
        </p:txBody>
      </p:sp>
      <p:sp>
        <p:nvSpPr>
          <p:cNvPr id="78" name="Google Shape;78;p13"/>
          <p:cNvSpPr txBox="1"/>
          <p:nvPr>
            <p:ph idx="1" type="body"/>
          </p:nvPr>
        </p:nvSpPr>
        <p:spPr>
          <a:xfrm>
            <a:off x="1044350" y="1468375"/>
            <a:ext cx="3367500" cy="2251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sz="2200">
              <a:latin typeface="Red Hat Text SemiBold"/>
              <a:ea typeface="Red Hat Text SemiBold"/>
              <a:cs typeface="Red Hat Text SemiBold"/>
              <a:sym typeface="Red Hat Text SemiBold"/>
            </a:endParaRPr>
          </a:p>
          <a:p>
            <a:pPr indent="457200" lvl="0" marL="0" rtl="0" algn="just">
              <a:lnSpc>
                <a:spcPct val="120000"/>
              </a:lnSpc>
              <a:spcBef>
                <a:spcPts val="800"/>
              </a:spcBef>
              <a:spcAft>
                <a:spcPts val="0"/>
              </a:spcAft>
              <a:buNone/>
            </a:pPr>
            <a:r>
              <a:rPr lang="en" sz="1300">
                <a:latin typeface="Red Hat Text SemiBold"/>
                <a:ea typeface="Red Hat Text SemiBold"/>
                <a:cs typeface="Red Hat Text SemiBold"/>
                <a:sym typeface="Red Hat Text SemiBold"/>
              </a:rPr>
              <a:t>The car rental app is a Mobile based application fully combined with effectively and efficiently manual procedures. Customers are supported by this automated method. Which allows them to fill in specifics according to their needs. Also sort a car they want to reserve. As well as the location, a car brand, price and duration time for renting.</a:t>
            </a:r>
            <a:endParaRPr sz="1300">
              <a:latin typeface="Red Hat Text SemiBold"/>
              <a:ea typeface="Red Hat Text SemiBold"/>
              <a:cs typeface="Red Hat Text SemiBold"/>
              <a:sym typeface="Red Hat Text SemiBold"/>
            </a:endParaRPr>
          </a:p>
          <a:p>
            <a:pPr indent="0" lvl="0" marL="0" rtl="0" algn="l">
              <a:spcBef>
                <a:spcPts val="0"/>
              </a:spcBef>
              <a:spcAft>
                <a:spcPts val="800"/>
              </a:spcAft>
              <a:buClr>
                <a:schemeClr val="dk1"/>
              </a:buClr>
              <a:buSzPts val="1100"/>
              <a:buFont typeface="Arial"/>
              <a:buNone/>
            </a:pPr>
            <a:r>
              <a:t/>
            </a:r>
            <a:endParaRPr sz="2200">
              <a:latin typeface="Red Hat Text SemiBold"/>
              <a:ea typeface="Red Hat Text SemiBold"/>
              <a:cs typeface="Red Hat Text SemiBold"/>
              <a:sym typeface="Red Hat Text SemiBold"/>
            </a:endParaRPr>
          </a:p>
        </p:txBody>
      </p:sp>
      <p:sp>
        <p:nvSpPr>
          <p:cNvPr id="79" name="Google Shape;79;p13"/>
          <p:cNvSpPr txBox="1"/>
          <p:nvPr>
            <p:ph idx="2" type="body"/>
          </p:nvPr>
        </p:nvSpPr>
        <p:spPr>
          <a:xfrm>
            <a:off x="1044350" y="3905925"/>
            <a:ext cx="7207500" cy="5454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sz="1000">
              <a:solidFill>
                <a:schemeClr val="accent5"/>
              </a:solidFill>
            </a:endParaRPr>
          </a:p>
          <a:p>
            <a:pPr indent="0" lvl="0" marL="0" rtl="0" algn="l">
              <a:spcBef>
                <a:spcPts val="0"/>
              </a:spcBef>
              <a:spcAft>
                <a:spcPts val="0"/>
              </a:spcAft>
              <a:buNone/>
            </a:pPr>
            <a:r>
              <a:t/>
            </a:r>
            <a:endParaRPr sz="1000">
              <a:solidFill>
                <a:schemeClr val="accent5"/>
              </a:solidFill>
            </a:endParaRPr>
          </a:p>
        </p:txBody>
      </p:sp>
      <p:sp>
        <p:nvSpPr>
          <p:cNvPr id="80" name="Google Shape;80;p13"/>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81" name="Google Shape;81;p13"/>
          <p:cNvGrpSpPr/>
          <p:nvPr/>
        </p:nvGrpSpPr>
        <p:grpSpPr>
          <a:xfrm>
            <a:off x="619717" y="959314"/>
            <a:ext cx="233377" cy="199823"/>
            <a:chOff x="912642" y="989345"/>
            <a:chExt cx="277665" cy="237743"/>
          </a:xfrm>
        </p:grpSpPr>
        <p:sp>
          <p:nvSpPr>
            <p:cNvPr id="82" name="Google Shape;82;p13"/>
            <p:cNvSpPr/>
            <p:nvPr/>
          </p:nvSpPr>
          <p:spPr>
            <a:xfrm>
              <a:off x="912642" y="1191256"/>
              <a:ext cx="138835" cy="35832"/>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1051456" y="1191256"/>
              <a:ext cx="138852" cy="35832"/>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912642" y="989345"/>
              <a:ext cx="138835" cy="221441"/>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051456" y="989345"/>
              <a:ext cx="138852" cy="221441"/>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idx="4294967295" type="ctrTitle"/>
          </p:nvPr>
        </p:nvSpPr>
        <p:spPr>
          <a:xfrm>
            <a:off x="1193500" y="1207097"/>
            <a:ext cx="3578100" cy="837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900"/>
              <a:t>Demo of Application</a:t>
            </a:r>
            <a:endParaRPr sz="4900"/>
          </a:p>
        </p:txBody>
      </p:sp>
      <p:sp>
        <p:nvSpPr>
          <p:cNvPr id="91" name="Google Shape;91;p14"/>
          <p:cNvSpPr txBox="1"/>
          <p:nvPr>
            <p:ph idx="4294967295" type="subTitle"/>
          </p:nvPr>
        </p:nvSpPr>
        <p:spPr>
          <a:xfrm>
            <a:off x="1326150" y="2491150"/>
            <a:ext cx="2515800" cy="156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500">
                <a:latin typeface="Red Hat Display"/>
                <a:ea typeface="Red Hat Display"/>
                <a:cs typeface="Red Hat Display"/>
                <a:sym typeface="Red Hat Display"/>
              </a:rPr>
              <a:t>Features</a:t>
            </a:r>
            <a:r>
              <a:rPr b="1" lang="en" sz="1500">
                <a:latin typeface="Red Hat Display"/>
                <a:ea typeface="Red Hat Display"/>
                <a:cs typeface="Red Hat Display"/>
                <a:sym typeface="Red Hat Display"/>
              </a:rPr>
              <a:t>: </a:t>
            </a:r>
            <a:endParaRPr b="1" sz="1500">
              <a:latin typeface="Red Hat Display"/>
              <a:ea typeface="Red Hat Display"/>
              <a:cs typeface="Red Hat Display"/>
              <a:sym typeface="Red Hat Display"/>
            </a:endParaRPr>
          </a:p>
          <a:p>
            <a:pPr indent="0" lvl="0" marL="0" rtl="0" algn="l">
              <a:spcBef>
                <a:spcPts val="800"/>
              </a:spcBef>
              <a:spcAft>
                <a:spcPts val="0"/>
              </a:spcAft>
              <a:buNone/>
            </a:pPr>
            <a:r>
              <a:rPr b="1" lang="en" sz="1500">
                <a:latin typeface="Red Hat Display"/>
                <a:ea typeface="Red Hat Display"/>
                <a:cs typeface="Red Hat Display"/>
                <a:sym typeface="Red Hat Display"/>
              </a:rPr>
              <a:t>User Registration </a:t>
            </a:r>
            <a:endParaRPr b="1" sz="1500">
              <a:latin typeface="Red Hat Display"/>
              <a:ea typeface="Red Hat Display"/>
              <a:cs typeface="Red Hat Display"/>
              <a:sym typeface="Red Hat Display"/>
            </a:endParaRPr>
          </a:p>
          <a:p>
            <a:pPr indent="0" lvl="0" marL="0" rtl="0" algn="l">
              <a:spcBef>
                <a:spcPts val="800"/>
              </a:spcBef>
              <a:spcAft>
                <a:spcPts val="0"/>
              </a:spcAft>
              <a:buNone/>
            </a:pPr>
            <a:r>
              <a:rPr b="1" lang="en" sz="1500">
                <a:latin typeface="Red Hat Display"/>
                <a:ea typeface="Red Hat Display"/>
                <a:cs typeface="Red Hat Display"/>
                <a:sym typeface="Red Hat Display"/>
              </a:rPr>
              <a:t>Users Authentication</a:t>
            </a:r>
            <a:endParaRPr b="1" sz="1500">
              <a:latin typeface="Red Hat Display"/>
              <a:ea typeface="Red Hat Display"/>
              <a:cs typeface="Red Hat Display"/>
              <a:sym typeface="Red Hat Display"/>
            </a:endParaRPr>
          </a:p>
          <a:p>
            <a:pPr indent="0" lvl="0" marL="0" rtl="0" algn="l">
              <a:spcBef>
                <a:spcPts val="800"/>
              </a:spcBef>
              <a:spcAft>
                <a:spcPts val="0"/>
              </a:spcAft>
              <a:buNone/>
            </a:pPr>
            <a:r>
              <a:rPr b="1" lang="en" sz="1500">
                <a:latin typeface="Red Hat Display"/>
                <a:ea typeface="Red Hat Display"/>
                <a:cs typeface="Red Hat Display"/>
                <a:sym typeface="Red Hat Display"/>
              </a:rPr>
              <a:t>Update Data</a:t>
            </a:r>
            <a:endParaRPr b="1" sz="1500">
              <a:latin typeface="Red Hat Display"/>
              <a:ea typeface="Red Hat Display"/>
              <a:cs typeface="Red Hat Display"/>
              <a:sym typeface="Red Hat Display"/>
            </a:endParaRPr>
          </a:p>
          <a:p>
            <a:pPr indent="0" lvl="0" marL="0" rtl="0" algn="l">
              <a:spcBef>
                <a:spcPts val="800"/>
              </a:spcBef>
              <a:spcAft>
                <a:spcPts val="0"/>
              </a:spcAft>
              <a:buNone/>
            </a:pPr>
            <a:r>
              <a:rPr b="1" lang="en" sz="1500">
                <a:latin typeface="Red Hat Display"/>
                <a:ea typeface="Red Hat Display"/>
                <a:cs typeface="Red Hat Display"/>
                <a:sym typeface="Red Hat Display"/>
              </a:rPr>
              <a:t>Post Data</a:t>
            </a:r>
            <a:endParaRPr b="1" sz="1500">
              <a:latin typeface="Red Hat Display"/>
              <a:ea typeface="Red Hat Display"/>
              <a:cs typeface="Red Hat Display"/>
              <a:sym typeface="Red Hat Display"/>
            </a:endParaRPr>
          </a:p>
          <a:p>
            <a:pPr indent="0" lvl="0" marL="0" rtl="0" algn="l">
              <a:spcBef>
                <a:spcPts val="800"/>
              </a:spcBef>
              <a:spcAft>
                <a:spcPts val="0"/>
              </a:spcAft>
              <a:buNone/>
            </a:pPr>
            <a:r>
              <a:rPr b="1" lang="en" sz="1500">
                <a:latin typeface="Red Hat Display"/>
                <a:ea typeface="Red Hat Display"/>
                <a:cs typeface="Red Hat Display"/>
                <a:sym typeface="Red Hat Display"/>
              </a:rPr>
              <a:t>Delete Data </a:t>
            </a:r>
            <a:endParaRPr b="1" sz="1500">
              <a:latin typeface="Red Hat Display"/>
              <a:ea typeface="Red Hat Display"/>
              <a:cs typeface="Red Hat Display"/>
              <a:sym typeface="Red Hat Display"/>
            </a:endParaRPr>
          </a:p>
          <a:p>
            <a:pPr indent="0" lvl="0" marL="0" rtl="0" algn="l">
              <a:spcBef>
                <a:spcPts val="800"/>
              </a:spcBef>
              <a:spcAft>
                <a:spcPts val="0"/>
              </a:spcAft>
              <a:buNone/>
            </a:pPr>
            <a:r>
              <a:rPr b="1" lang="en" sz="1500">
                <a:latin typeface="Red Hat Display"/>
                <a:ea typeface="Red Hat Display"/>
                <a:cs typeface="Red Hat Display"/>
                <a:sym typeface="Red Hat Display"/>
              </a:rPr>
              <a:t>Counts dat</a:t>
            </a:r>
            <a:r>
              <a:rPr b="1" lang="en" sz="1800">
                <a:latin typeface="Red Hat Display"/>
                <a:ea typeface="Red Hat Display"/>
                <a:cs typeface="Red Hat Display"/>
                <a:sym typeface="Red Hat Display"/>
              </a:rPr>
              <a:t>a</a:t>
            </a:r>
            <a:endParaRPr b="1" sz="1800">
              <a:latin typeface="Red Hat Display"/>
              <a:ea typeface="Red Hat Display"/>
              <a:cs typeface="Red Hat Display"/>
              <a:sym typeface="Red Hat Display"/>
            </a:endParaRPr>
          </a:p>
          <a:p>
            <a:pPr indent="0" lvl="0" marL="0" rtl="0" algn="l">
              <a:spcBef>
                <a:spcPts val="800"/>
              </a:spcBef>
              <a:spcAft>
                <a:spcPts val="800"/>
              </a:spcAft>
              <a:buClr>
                <a:schemeClr val="dk1"/>
              </a:buClr>
              <a:buSzPts val="1100"/>
              <a:buFont typeface="Arial"/>
              <a:buNone/>
            </a:pPr>
            <a:r>
              <a:t/>
            </a:r>
            <a:endParaRPr b="1" sz="1800"/>
          </a:p>
        </p:txBody>
      </p:sp>
      <p:sp>
        <p:nvSpPr>
          <p:cNvPr id="92" name="Google Shape;92;p14"/>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3" name="Google Shape;93;p14"/>
          <p:cNvSpPr/>
          <p:nvPr/>
        </p:nvSpPr>
        <p:spPr>
          <a:xfrm>
            <a:off x="621973" y="2470113"/>
            <a:ext cx="223470" cy="203269"/>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 name="Google Shape;94;p14"/>
          <p:cNvPicPr preferRelativeResize="0"/>
          <p:nvPr/>
        </p:nvPicPr>
        <p:blipFill>
          <a:blip r:embed="rId3">
            <a:alphaModFix/>
          </a:blip>
          <a:stretch>
            <a:fillRect/>
          </a:stretch>
        </p:blipFill>
        <p:spPr>
          <a:xfrm>
            <a:off x="5621025" y="1207100"/>
            <a:ext cx="2738525" cy="2477725"/>
          </a:xfrm>
          <a:prstGeom prst="rect">
            <a:avLst/>
          </a:prstGeom>
          <a:noFill/>
          <a:ln>
            <a:noFill/>
          </a:ln>
        </p:spPr>
      </p:pic>
      <p:sp>
        <p:nvSpPr>
          <p:cNvPr id="95" name="Google Shape;95;p14"/>
          <p:cNvSpPr txBox="1"/>
          <p:nvPr/>
        </p:nvSpPr>
        <p:spPr>
          <a:xfrm>
            <a:off x="3482675" y="2491150"/>
            <a:ext cx="1350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SemiBold"/>
                <a:ea typeface="Red Hat Text SemiBold"/>
                <a:cs typeface="Red Hat Text SemiBold"/>
                <a:sym typeface="Red Hat Text SemiBold"/>
              </a:rPr>
              <a:t>User friendly</a:t>
            </a:r>
            <a:endParaRPr>
              <a:latin typeface="Red Hat Text SemiBold"/>
              <a:ea typeface="Red Hat Text SemiBold"/>
              <a:cs typeface="Red Hat Text SemiBold"/>
              <a:sym typeface="Red Hat Text SemiBold"/>
            </a:endParaRPr>
          </a:p>
          <a:p>
            <a:pPr indent="0" lvl="0" marL="0" rtl="0" algn="l">
              <a:spcBef>
                <a:spcPts val="0"/>
              </a:spcBef>
              <a:spcAft>
                <a:spcPts val="0"/>
              </a:spcAft>
              <a:buNone/>
            </a:pPr>
            <a:r>
              <a:rPr lang="en">
                <a:latin typeface="Red Hat Text SemiBold"/>
                <a:ea typeface="Red Hat Text SemiBold"/>
                <a:cs typeface="Red Hat Text SemiBold"/>
                <a:sym typeface="Red Hat Text SemiBold"/>
              </a:rPr>
              <a:t>Modern UI</a:t>
            </a:r>
            <a:endParaRPr>
              <a:latin typeface="Red Hat Text SemiBold"/>
              <a:ea typeface="Red Hat Text SemiBold"/>
              <a:cs typeface="Red Hat Text SemiBold"/>
              <a:sym typeface="Red Hat Text SemiBold"/>
            </a:endParaRPr>
          </a:p>
          <a:p>
            <a:pPr indent="0" lvl="0" marL="0" rtl="0" algn="l">
              <a:spcBef>
                <a:spcPts val="0"/>
              </a:spcBef>
              <a:spcAft>
                <a:spcPts val="0"/>
              </a:spcAft>
              <a:buNone/>
            </a:pPr>
            <a:r>
              <a:rPr lang="en">
                <a:latin typeface="Red Hat Text SemiBold"/>
                <a:ea typeface="Red Hat Text SemiBold"/>
                <a:cs typeface="Red Hat Text SemiBold"/>
                <a:sym typeface="Red Hat Text SemiBold"/>
              </a:rPr>
              <a:t>API Integration</a:t>
            </a:r>
            <a:endParaRPr>
              <a:latin typeface="Red Hat Text SemiBold"/>
              <a:ea typeface="Red Hat Text SemiBold"/>
              <a:cs typeface="Red Hat Text SemiBold"/>
              <a:sym typeface="Red Hat Text SemiBold"/>
            </a:endParaRPr>
          </a:p>
          <a:p>
            <a:pPr indent="0" lvl="0" marL="0" rtl="0" algn="l">
              <a:spcBef>
                <a:spcPts val="0"/>
              </a:spcBef>
              <a:spcAft>
                <a:spcPts val="0"/>
              </a:spcAft>
              <a:buNone/>
            </a:pPr>
            <a:r>
              <a:rPr lang="en">
                <a:latin typeface="Red Hat Text SemiBold"/>
                <a:ea typeface="Red Hat Text SemiBold"/>
                <a:cs typeface="Red Hat Text SemiBold"/>
                <a:sym typeface="Red Hat Text SemiBold"/>
              </a:rPr>
              <a:t>Handle Errors</a:t>
            </a:r>
            <a:endParaRPr>
              <a:latin typeface="Red Hat Text SemiBold"/>
              <a:ea typeface="Red Hat Text SemiBold"/>
              <a:cs typeface="Red Hat Text SemiBold"/>
              <a:sym typeface="Red Hat Text SemiBold"/>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idx="12" type="sldNum"/>
          </p:nvPr>
        </p:nvSpPr>
        <p:spPr>
          <a:xfrm>
            <a:off x="4091600" y="4717600"/>
            <a:ext cx="960900" cy="426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1" name="Google Shape;101;p15"/>
          <p:cNvSpPr txBox="1"/>
          <p:nvPr/>
        </p:nvSpPr>
        <p:spPr>
          <a:xfrm>
            <a:off x="1152650" y="917175"/>
            <a:ext cx="6754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4"/>
                </a:solidFill>
                <a:latin typeface="Red Hat Display"/>
                <a:ea typeface="Red Hat Display"/>
                <a:cs typeface="Red Hat Display"/>
                <a:sym typeface="Red Hat Display"/>
              </a:rPr>
              <a:t>Business Components</a:t>
            </a:r>
            <a:r>
              <a:rPr b="1" lang="en" sz="2500">
                <a:latin typeface="Red Hat Display"/>
                <a:ea typeface="Red Hat Display"/>
                <a:cs typeface="Red Hat Display"/>
                <a:sym typeface="Red Hat Display"/>
              </a:rPr>
              <a:t> </a:t>
            </a:r>
            <a:r>
              <a:rPr b="1" lang="en" sz="2500">
                <a:solidFill>
                  <a:schemeClr val="accent4"/>
                </a:solidFill>
                <a:latin typeface="Red Hat Display"/>
                <a:ea typeface="Red Hat Display"/>
                <a:cs typeface="Red Hat Display"/>
                <a:sym typeface="Red Hat Display"/>
              </a:rPr>
              <a:t>and how it will help for the user which is Customer?</a:t>
            </a:r>
            <a:endParaRPr b="1" sz="2500">
              <a:solidFill>
                <a:schemeClr val="accent4"/>
              </a:solidFill>
              <a:latin typeface="Red Hat Display"/>
              <a:ea typeface="Red Hat Display"/>
              <a:cs typeface="Red Hat Display"/>
              <a:sym typeface="Red Hat Display"/>
            </a:endParaRPr>
          </a:p>
        </p:txBody>
      </p:sp>
      <p:sp>
        <p:nvSpPr>
          <p:cNvPr id="102" name="Google Shape;102;p15"/>
          <p:cNvSpPr txBox="1"/>
          <p:nvPr/>
        </p:nvSpPr>
        <p:spPr>
          <a:xfrm>
            <a:off x="1288950" y="2020200"/>
            <a:ext cx="4152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Medium"/>
                <a:ea typeface="Red Hat Text Medium"/>
                <a:cs typeface="Red Hat Text Medium"/>
                <a:sym typeface="Red Hat Text Medium"/>
              </a:rPr>
              <a:t>Frontend:</a:t>
            </a:r>
            <a:endParaRPr>
              <a:latin typeface="Red Hat Text Medium"/>
              <a:ea typeface="Red Hat Text Medium"/>
              <a:cs typeface="Red Hat Text Medium"/>
              <a:sym typeface="Red Hat Text Medium"/>
            </a:endParaRPr>
          </a:p>
          <a:p>
            <a:pPr indent="0" lvl="0" marL="0" rtl="0" algn="l">
              <a:spcBef>
                <a:spcPts val="0"/>
              </a:spcBef>
              <a:spcAft>
                <a:spcPts val="0"/>
              </a:spcAft>
              <a:buNone/>
            </a:pPr>
            <a:r>
              <a:rPr lang="en">
                <a:latin typeface="Red Hat Text"/>
                <a:ea typeface="Red Hat Text"/>
                <a:cs typeface="Red Hat Text"/>
                <a:sym typeface="Red Hat Text"/>
              </a:rPr>
              <a:t>	Ionic Angular ?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rPr lang="en">
                <a:latin typeface="Red Hat Text Medium"/>
                <a:ea typeface="Red Hat Text Medium"/>
                <a:cs typeface="Red Hat Text Medium"/>
                <a:sym typeface="Red Hat Text Medium"/>
              </a:rPr>
              <a:t>Backend:</a:t>
            </a:r>
            <a:endParaRPr>
              <a:latin typeface="Red Hat Text Medium"/>
              <a:ea typeface="Red Hat Text Medium"/>
              <a:cs typeface="Red Hat Text Medium"/>
              <a:sym typeface="Red Hat Text Medium"/>
            </a:endParaRPr>
          </a:p>
          <a:p>
            <a:pPr indent="0" lvl="0" marL="0" rtl="0" algn="l">
              <a:spcBef>
                <a:spcPts val="0"/>
              </a:spcBef>
              <a:spcAft>
                <a:spcPts val="0"/>
              </a:spcAft>
              <a:buNone/>
            </a:pPr>
            <a:r>
              <a:rPr lang="en">
                <a:latin typeface="Red Hat Text"/>
                <a:ea typeface="Red Hat Text"/>
                <a:cs typeface="Red Hat Text"/>
                <a:sym typeface="Red Hat Text"/>
              </a:rPr>
              <a:t>	</a:t>
            </a:r>
            <a:r>
              <a:rPr lang="en">
                <a:latin typeface="Red Hat Text Medium"/>
                <a:ea typeface="Red Hat Text Medium"/>
                <a:cs typeface="Red Hat Text Medium"/>
                <a:sym typeface="Red Hat Text Medium"/>
              </a:rPr>
              <a:t>Why firebase?</a:t>
            </a:r>
            <a:endParaRPr>
              <a:latin typeface="Red Hat Text Medium"/>
              <a:ea typeface="Red Hat Text Medium"/>
              <a:cs typeface="Red Hat Text Medium"/>
              <a:sym typeface="Red Hat Text Medium"/>
            </a:endParaRPr>
          </a:p>
          <a:p>
            <a:pPr indent="0" lvl="0" marL="0" rtl="0" algn="l">
              <a:spcBef>
                <a:spcPts val="0"/>
              </a:spcBef>
              <a:spcAft>
                <a:spcPts val="0"/>
              </a:spcAft>
              <a:buNone/>
            </a:pPr>
            <a:r>
              <a:rPr lang="en">
                <a:latin typeface="Red Hat Text"/>
                <a:ea typeface="Red Hat Text"/>
                <a:cs typeface="Red Hat Text"/>
                <a:sym typeface="Red Hat Text"/>
              </a:rPr>
              <a:t>	</a:t>
            </a:r>
            <a:r>
              <a:rPr lang="en">
                <a:latin typeface="Red Hat Text"/>
                <a:ea typeface="Red Hat Text"/>
                <a:cs typeface="Red Hat Text"/>
                <a:sym typeface="Red Hat Text"/>
              </a:rPr>
              <a:t>	Easy to integrate for an  application</a:t>
            </a:r>
            <a:endParaRPr>
              <a:latin typeface="Red Hat Text"/>
              <a:ea typeface="Red Hat Text"/>
              <a:cs typeface="Red Hat Text"/>
              <a:sym typeface="Red Hat Text"/>
            </a:endParaRPr>
          </a:p>
          <a:p>
            <a:pPr indent="0" lvl="0" marL="0" rtl="0" algn="l">
              <a:spcBef>
                <a:spcPts val="0"/>
              </a:spcBef>
              <a:spcAft>
                <a:spcPts val="0"/>
              </a:spcAft>
              <a:buNone/>
            </a:pPr>
            <a:r>
              <a:rPr lang="en">
                <a:latin typeface="Red Hat Text"/>
                <a:ea typeface="Red Hat Text"/>
                <a:cs typeface="Red Hat Text"/>
                <a:sym typeface="Red Hat Text"/>
              </a:rPr>
              <a:t>		Reliable Databases</a:t>
            </a:r>
            <a:endParaRPr>
              <a:latin typeface="Red Hat Text"/>
              <a:ea typeface="Red Hat Text"/>
              <a:cs typeface="Red Hat Text"/>
              <a:sym typeface="Red Hat Text"/>
            </a:endParaRPr>
          </a:p>
          <a:p>
            <a:pPr indent="0" lvl="0" marL="0" rtl="0" algn="l">
              <a:spcBef>
                <a:spcPts val="0"/>
              </a:spcBef>
              <a:spcAft>
                <a:spcPts val="0"/>
              </a:spcAft>
              <a:buNone/>
            </a:pPr>
            <a:r>
              <a:rPr lang="en">
                <a:latin typeface="Red Hat Text"/>
                <a:ea typeface="Red Hat Text"/>
                <a:cs typeface="Red Hat Text"/>
                <a:sym typeface="Red Hat Text"/>
              </a:rPr>
              <a:t>		Fast Workflow </a:t>
            </a:r>
            <a:endParaRPr>
              <a:latin typeface="Red Hat Text"/>
              <a:ea typeface="Red Hat Text"/>
              <a:cs typeface="Red Hat Text"/>
              <a:sym typeface="Red Hat Text"/>
            </a:endParaRPr>
          </a:p>
          <a:p>
            <a:pPr indent="0" lvl="0" marL="0" rtl="0" algn="l">
              <a:spcBef>
                <a:spcPts val="0"/>
              </a:spcBef>
              <a:spcAft>
                <a:spcPts val="0"/>
              </a:spcAft>
              <a:buNone/>
            </a:pPr>
            <a:r>
              <a:rPr lang="en">
                <a:latin typeface="Red Hat Text"/>
                <a:ea typeface="Red Hat Text"/>
                <a:cs typeface="Red Hat Text"/>
                <a:sym typeface="Red Hat Text"/>
              </a:rPr>
              <a:t>		Ready to user services</a:t>
            </a:r>
            <a:endParaRPr>
              <a:latin typeface="Red Hat Text"/>
              <a:ea typeface="Red Hat Text"/>
              <a:cs typeface="Red Hat Text"/>
              <a:sym typeface="Red Hat Text"/>
            </a:endParaRPr>
          </a:p>
          <a:p>
            <a:pPr indent="0" lvl="0" marL="0" rtl="0" algn="l">
              <a:spcBef>
                <a:spcPts val="0"/>
              </a:spcBef>
              <a:spcAft>
                <a:spcPts val="0"/>
              </a:spcAft>
              <a:buNone/>
            </a:pPr>
            <a:r>
              <a:rPr lang="en">
                <a:latin typeface="Red Hat Text"/>
                <a:ea typeface="Red Hat Text"/>
                <a:cs typeface="Red Hat Text"/>
                <a:sym typeface="Red Hat Text"/>
              </a:rPr>
              <a:t>		All-in-one platform</a:t>
            </a:r>
            <a:endParaRPr>
              <a:latin typeface="Red Hat Text"/>
              <a:ea typeface="Red Hat Text"/>
              <a:cs typeface="Red Hat Text"/>
              <a:sym typeface="Red Hat Text"/>
            </a:endParaRPr>
          </a:p>
          <a:p>
            <a:pPr indent="0" lvl="0" marL="0" rtl="0" algn="l">
              <a:spcBef>
                <a:spcPts val="0"/>
              </a:spcBef>
              <a:spcAft>
                <a:spcPts val="0"/>
              </a:spcAft>
              <a:buNone/>
            </a:pPr>
            <a:r>
              <a:rPr lang="en">
                <a:latin typeface="Red Hat Text"/>
                <a:ea typeface="Red Hat Text"/>
                <a:cs typeface="Red Hat Text"/>
                <a:sym typeface="Red Hat Text"/>
              </a:rPr>
              <a:t>		Free</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p:txBody>
      </p:sp>
      <p:sp>
        <p:nvSpPr>
          <p:cNvPr id="103" name="Google Shape;103;p15"/>
          <p:cNvSpPr txBox="1"/>
          <p:nvPr/>
        </p:nvSpPr>
        <p:spPr>
          <a:xfrm>
            <a:off x="5713625" y="2020200"/>
            <a:ext cx="2466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ed Hat Text"/>
                <a:ea typeface="Red Hat Text"/>
                <a:cs typeface="Red Hat Text"/>
                <a:sym typeface="Red Hat Text"/>
              </a:rPr>
              <a:t>Services Used:</a:t>
            </a:r>
            <a:endParaRPr b="1">
              <a:latin typeface="Red Hat Text"/>
              <a:ea typeface="Red Hat Text"/>
              <a:cs typeface="Red Hat Text"/>
              <a:sym typeface="Red Hat Text"/>
            </a:endParaRPr>
          </a:p>
          <a:p>
            <a:pPr indent="0" lvl="0" marL="0" rtl="0" algn="l">
              <a:spcBef>
                <a:spcPts val="0"/>
              </a:spcBef>
              <a:spcAft>
                <a:spcPts val="0"/>
              </a:spcAft>
              <a:buNone/>
            </a:pPr>
            <a:r>
              <a:rPr lang="en">
                <a:latin typeface="Red Hat Text"/>
                <a:ea typeface="Red Hat Text"/>
                <a:cs typeface="Red Hat Text"/>
                <a:sym typeface="Red Hat Text"/>
              </a:rPr>
              <a:t>	Firebase Firestore (NoSQL Database)</a:t>
            </a:r>
            <a:endParaRPr>
              <a:latin typeface="Red Hat Text"/>
              <a:ea typeface="Red Hat Text"/>
              <a:cs typeface="Red Hat Text"/>
              <a:sym typeface="Red Hat Text"/>
            </a:endParaRPr>
          </a:p>
          <a:p>
            <a:pPr indent="0" lvl="0" marL="0" rtl="0" algn="l">
              <a:spcBef>
                <a:spcPts val="0"/>
              </a:spcBef>
              <a:spcAft>
                <a:spcPts val="0"/>
              </a:spcAft>
              <a:buNone/>
            </a:pPr>
            <a:r>
              <a:rPr lang="en">
                <a:latin typeface="Red Hat Text"/>
                <a:ea typeface="Red Hat Text"/>
                <a:cs typeface="Red Hat Text"/>
                <a:sym typeface="Red Hat Text"/>
              </a:rPr>
              <a:t>	Firebase Authentication (User authentication)</a:t>
            </a:r>
            <a:endParaRPr>
              <a:latin typeface="Red Hat Text"/>
              <a:ea typeface="Red Hat Text"/>
              <a:cs typeface="Red Hat Text"/>
              <a:sym typeface="Red Hat Text"/>
            </a:endParaRPr>
          </a:p>
          <a:p>
            <a:pPr indent="0" lvl="0" marL="0" rtl="0" algn="l">
              <a:spcBef>
                <a:spcPts val="0"/>
              </a:spcBef>
              <a:spcAft>
                <a:spcPts val="0"/>
              </a:spcAft>
              <a:buNone/>
            </a:pPr>
            <a:r>
              <a:rPr lang="en">
                <a:latin typeface="Red Hat Text"/>
                <a:ea typeface="Red Hat Text"/>
                <a:cs typeface="Red Hat Text"/>
                <a:sym typeface="Red Hat Text"/>
              </a:rPr>
              <a:t>	Firebase Storage (Cloud storage)</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Group Participation</a:t>
            </a:r>
            <a:endParaRPr/>
          </a:p>
        </p:txBody>
      </p:sp>
      <p:sp>
        <p:nvSpPr>
          <p:cNvPr id="109" name="Google Shape;109;p16"/>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330200" lvl="0" marL="457200" rtl="0" algn="just">
              <a:lnSpc>
                <a:spcPct val="100000"/>
              </a:lnSpc>
              <a:spcBef>
                <a:spcPts val="1600"/>
              </a:spcBef>
              <a:spcAft>
                <a:spcPts val="0"/>
              </a:spcAft>
              <a:buClr>
                <a:srgbClr val="FF6584"/>
              </a:buClr>
              <a:buSzPts val="1600"/>
              <a:buFont typeface="PT Sans Narrow"/>
              <a:buAutoNum type="romanUcPeriod"/>
            </a:pPr>
            <a:r>
              <a:rPr b="1" lang="en" sz="1600">
                <a:solidFill>
                  <a:srgbClr val="FF6584"/>
                </a:solidFill>
                <a:latin typeface="PT Sans Narrow"/>
                <a:ea typeface="PT Sans Narrow"/>
                <a:cs typeface="PT Sans Narrow"/>
                <a:sym typeface="PT Sans Narrow"/>
              </a:rPr>
              <a:t>Joshua Salve L. Quinal - </a:t>
            </a:r>
            <a:r>
              <a:rPr b="1" lang="en" sz="1600">
                <a:latin typeface="PT Sans Narrow"/>
                <a:ea typeface="PT Sans Narrow"/>
                <a:cs typeface="PT Sans Narrow"/>
                <a:sym typeface="PT Sans Narrow"/>
              </a:rPr>
              <a:t>Programmer for who code the UI and Function, Database (firebase)</a:t>
            </a:r>
            <a:endParaRPr b="1" sz="1100">
              <a:latin typeface="Open Sans"/>
              <a:ea typeface="Open Sans"/>
              <a:cs typeface="Open Sans"/>
              <a:sym typeface="Open Sans"/>
            </a:endParaRPr>
          </a:p>
          <a:p>
            <a:pPr indent="-330200" lvl="0" marL="457200" rtl="0" algn="just">
              <a:lnSpc>
                <a:spcPct val="100000"/>
              </a:lnSpc>
              <a:spcBef>
                <a:spcPts val="1600"/>
              </a:spcBef>
              <a:spcAft>
                <a:spcPts val="0"/>
              </a:spcAft>
              <a:buClr>
                <a:srgbClr val="FF6584"/>
              </a:buClr>
              <a:buSzPts val="1600"/>
              <a:buFont typeface="PT Sans Narrow"/>
              <a:buAutoNum type="romanUcPeriod"/>
            </a:pPr>
            <a:r>
              <a:rPr b="1" lang="en" sz="1600">
                <a:solidFill>
                  <a:srgbClr val="FF6584"/>
                </a:solidFill>
                <a:latin typeface="PT Sans Narrow"/>
                <a:ea typeface="PT Sans Narrow"/>
                <a:cs typeface="PT Sans Narrow"/>
                <a:sym typeface="PT Sans Narrow"/>
              </a:rPr>
              <a:t>Clarissa Jean G. Fabregas - </a:t>
            </a:r>
            <a:r>
              <a:rPr b="1" lang="en" sz="1600">
                <a:latin typeface="PT Sans Narrow"/>
                <a:ea typeface="PT Sans Narrow"/>
                <a:cs typeface="PT Sans Narrow"/>
                <a:sym typeface="PT Sans Narrow"/>
              </a:rPr>
              <a:t>Programmer for who</a:t>
            </a:r>
            <a:r>
              <a:rPr b="1" lang="en" sz="1600">
                <a:solidFill>
                  <a:srgbClr val="FF6584"/>
                </a:solidFill>
                <a:latin typeface="PT Sans Narrow"/>
                <a:ea typeface="PT Sans Narrow"/>
                <a:cs typeface="PT Sans Narrow"/>
                <a:sym typeface="PT Sans Narrow"/>
              </a:rPr>
              <a:t> </a:t>
            </a:r>
            <a:r>
              <a:rPr b="1" lang="en" sz="1600">
                <a:latin typeface="PT Sans Narrow"/>
                <a:ea typeface="PT Sans Narrow"/>
                <a:cs typeface="PT Sans Narrow"/>
                <a:sym typeface="PT Sans Narrow"/>
              </a:rPr>
              <a:t>Coding of UI  and Responsible for the Document</a:t>
            </a:r>
            <a:endParaRPr b="1" sz="1100">
              <a:latin typeface="Open Sans"/>
              <a:ea typeface="Open Sans"/>
              <a:cs typeface="Open Sans"/>
              <a:sym typeface="Open Sans"/>
            </a:endParaRPr>
          </a:p>
          <a:p>
            <a:pPr indent="-330200" lvl="0" marL="457200" rtl="0" algn="just">
              <a:lnSpc>
                <a:spcPct val="100000"/>
              </a:lnSpc>
              <a:spcBef>
                <a:spcPts val="1600"/>
              </a:spcBef>
              <a:spcAft>
                <a:spcPts val="0"/>
              </a:spcAft>
              <a:buClr>
                <a:srgbClr val="FF6584"/>
              </a:buClr>
              <a:buSzPts val="1600"/>
              <a:buFont typeface="PT Sans Narrow"/>
              <a:buAutoNum type="romanUcPeriod"/>
            </a:pPr>
            <a:r>
              <a:rPr b="1" lang="en" sz="1600">
                <a:solidFill>
                  <a:srgbClr val="FF6584"/>
                </a:solidFill>
                <a:latin typeface="PT Sans Narrow"/>
                <a:ea typeface="PT Sans Narrow"/>
                <a:cs typeface="PT Sans Narrow"/>
                <a:sym typeface="PT Sans Narrow"/>
              </a:rPr>
              <a:t>Cyr</a:t>
            </a:r>
            <a:r>
              <a:rPr b="1" lang="en" sz="1600">
                <a:solidFill>
                  <a:srgbClr val="FF6584"/>
                </a:solidFill>
                <a:latin typeface="PT Sans Narrow"/>
                <a:ea typeface="PT Sans Narrow"/>
                <a:cs typeface="PT Sans Narrow"/>
                <a:sym typeface="PT Sans Narrow"/>
              </a:rPr>
              <a:t>a B</a:t>
            </a:r>
            <a:r>
              <a:rPr b="1" lang="en" sz="1600">
                <a:solidFill>
                  <a:srgbClr val="FF6584"/>
                </a:solidFill>
                <a:latin typeface="PT Sans Narrow"/>
                <a:ea typeface="PT Sans Narrow"/>
                <a:cs typeface="PT Sans Narrow"/>
                <a:sym typeface="PT Sans Narrow"/>
              </a:rPr>
              <a:t>entir - </a:t>
            </a:r>
            <a:r>
              <a:rPr b="1" lang="en" sz="1600">
                <a:latin typeface="PT Sans Narrow"/>
                <a:ea typeface="PT Sans Narrow"/>
                <a:cs typeface="PT Sans Narrow"/>
                <a:sym typeface="PT Sans Narrow"/>
              </a:rPr>
              <a:t>Coding of UI and  Creating the Design of UI</a:t>
            </a:r>
            <a:endParaRPr b="1" sz="1100">
              <a:latin typeface="Open Sans"/>
              <a:ea typeface="Open Sans"/>
              <a:cs typeface="Open Sans"/>
              <a:sym typeface="Open Sans"/>
            </a:endParaRPr>
          </a:p>
          <a:p>
            <a:pPr indent="-330200" lvl="0" marL="457200" rtl="0" algn="just">
              <a:lnSpc>
                <a:spcPct val="100000"/>
              </a:lnSpc>
              <a:spcBef>
                <a:spcPts val="1600"/>
              </a:spcBef>
              <a:spcAft>
                <a:spcPts val="0"/>
              </a:spcAft>
              <a:buClr>
                <a:srgbClr val="FF6584"/>
              </a:buClr>
              <a:buSzPts val="1600"/>
              <a:buFont typeface="PT Sans Narrow"/>
              <a:buAutoNum type="romanUcPeriod"/>
            </a:pPr>
            <a:r>
              <a:rPr b="1" lang="en" sz="1600">
                <a:solidFill>
                  <a:srgbClr val="FF6584"/>
                </a:solidFill>
                <a:latin typeface="PT Sans Narrow"/>
                <a:ea typeface="PT Sans Narrow"/>
                <a:cs typeface="PT Sans Narrow"/>
                <a:sym typeface="PT Sans Narrow"/>
              </a:rPr>
              <a:t>J</a:t>
            </a:r>
            <a:r>
              <a:rPr b="1" lang="en" sz="1600">
                <a:solidFill>
                  <a:srgbClr val="FF6584"/>
                </a:solidFill>
                <a:latin typeface="PT Sans Narrow"/>
                <a:ea typeface="PT Sans Narrow"/>
                <a:cs typeface="PT Sans Narrow"/>
                <a:sym typeface="PT Sans Narrow"/>
              </a:rPr>
              <a:t>eo</a:t>
            </a:r>
            <a:r>
              <a:rPr b="1" lang="en" sz="1600">
                <a:solidFill>
                  <a:srgbClr val="FF6584"/>
                </a:solidFill>
                <a:latin typeface="PT Sans Narrow"/>
                <a:ea typeface="PT Sans Narrow"/>
                <a:cs typeface="PT Sans Narrow"/>
                <a:sym typeface="PT Sans Narrow"/>
              </a:rPr>
              <a:t>ma Raye A. Almazan - </a:t>
            </a:r>
            <a:r>
              <a:rPr b="1" lang="en" sz="1600">
                <a:latin typeface="PT Sans Narrow"/>
                <a:ea typeface="PT Sans Narrow"/>
                <a:cs typeface="PT Sans Narrow"/>
                <a:sym typeface="PT Sans Narrow"/>
              </a:rPr>
              <a:t>Coding of UI and Responsible for the Document</a:t>
            </a:r>
            <a:endParaRPr b="1" sz="1600">
              <a:latin typeface="PT Sans Narrow"/>
              <a:ea typeface="PT Sans Narrow"/>
              <a:cs typeface="PT Sans Narrow"/>
              <a:sym typeface="PT Sans Narrow"/>
            </a:endParaRPr>
          </a:p>
          <a:p>
            <a:pPr indent="0" lvl="0" marL="0" rtl="0" algn="l">
              <a:spcBef>
                <a:spcPts val="0"/>
              </a:spcBef>
              <a:spcAft>
                <a:spcPts val="800"/>
              </a:spcAft>
              <a:buNone/>
            </a:pPr>
            <a:r>
              <a:rPr b="1" lang="en"/>
              <a:t> </a:t>
            </a:r>
            <a:endParaRPr b="1"/>
          </a:p>
        </p:txBody>
      </p:sp>
      <p:sp>
        <p:nvSpPr>
          <p:cNvPr id="110" name="Google Shape;110;p16"/>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111" name="Google Shape;111;p16"/>
          <p:cNvGrpSpPr/>
          <p:nvPr/>
        </p:nvGrpSpPr>
        <p:grpSpPr>
          <a:xfrm>
            <a:off x="608924" y="892350"/>
            <a:ext cx="210524" cy="333750"/>
            <a:chOff x="899801" y="909674"/>
            <a:chExt cx="250475" cy="397085"/>
          </a:xfrm>
        </p:grpSpPr>
        <p:sp>
          <p:nvSpPr>
            <p:cNvPr id="112" name="Google Shape;112;p16"/>
            <p:cNvSpPr/>
            <p:nvPr/>
          </p:nvSpPr>
          <p:spPr>
            <a:xfrm>
              <a:off x="975178" y="1255681"/>
              <a:ext cx="99722" cy="21982"/>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975178" y="1233140"/>
              <a:ext cx="99722" cy="21982"/>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975178" y="1277637"/>
              <a:ext cx="99722" cy="29122"/>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964479" y="1046771"/>
              <a:ext cx="34459" cy="162670"/>
            </a:xfrm>
            <a:custGeom>
              <a:rect b="b" l="l" r="r" t="t"/>
              <a:pathLst>
                <a:path extrusionOk="0" fill="none" h="6675" w="1414">
                  <a:moveTo>
                    <a:pt x="1413" y="6674"/>
                  </a:moveTo>
                  <a:lnTo>
                    <a:pt x="1413" y="6674"/>
                  </a:lnTo>
                  <a:lnTo>
                    <a:pt x="585" y="2850"/>
                  </a:lnTo>
                  <a:lnTo>
                    <a:pt x="1" y="1"/>
                  </a:lnTo>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899801" y="909674"/>
              <a:ext cx="250475" cy="29977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1051139" y="1046771"/>
              <a:ext cx="34459" cy="162670"/>
            </a:xfrm>
            <a:custGeom>
              <a:rect b="b" l="l" r="r" t="t"/>
              <a:pathLst>
                <a:path extrusionOk="0" fill="none" h="6675" w="1414">
                  <a:moveTo>
                    <a:pt x="1413" y="1"/>
                  </a:moveTo>
                  <a:lnTo>
                    <a:pt x="1413" y="1"/>
                  </a:lnTo>
                  <a:lnTo>
                    <a:pt x="829" y="2850"/>
                  </a:lnTo>
                  <a:lnTo>
                    <a:pt x="1" y="6674"/>
                  </a:lnTo>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981100" y="1040849"/>
              <a:ext cx="87878" cy="19009"/>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975178" y="1211769"/>
              <a:ext cx="99722" cy="24"/>
            </a:xfrm>
            <a:custGeom>
              <a:rect b="b" l="l" r="r" t="t"/>
              <a:pathLst>
                <a:path extrusionOk="0" fill="none" h="1" w="4092">
                  <a:moveTo>
                    <a:pt x="0" y="1"/>
                  </a:moveTo>
                  <a:lnTo>
                    <a:pt x="4092" y="1"/>
                  </a:lnTo>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idx="4294967295" type="ctrTitle"/>
          </p:nvPr>
        </p:nvSpPr>
        <p:spPr>
          <a:xfrm>
            <a:off x="1083900" y="2259175"/>
            <a:ext cx="3671100" cy="706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800">
                <a:solidFill>
                  <a:schemeClr val="accent1"/>
                </a:solidFill>
              </a:rPr>
              <a:t>Thank you !</a:t>
            </a:r>
            <a:endParaRPr sz="4800">
              <a:solidFill>
                <a:schemeClr val="accent1"/>
              </a:solidFill>
            </a:endParaRPr>
          </a:p>
        </p:txBody>
      </p:sp>
      <p:grpSp>
        <p:nvGrpSpPr>
          <p:cNvPr id="125" name="Google Shape;125;p17"/>
          <p:cNvGrpSpPr/>
          <p:nvPr/>
        </p:nvGrpSpPr>
        <p:grpSpPr>
          <a:xfrm>
            <a:off x="6076148" y="739706"/>
            <a:ext cx="2078301" cy="2078265"/>
            <a:chOff x="6643075" y="3664250"/>
            <a:chExt cx="407950" cy="407975"/>
          </a:xfrm>
        </p:grpSpPr>
        <p:sp>
          <p:nvSpPr>
            <p:cNvPr id="126" name="Google Shape;126;p17"/>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17"/>
          <p:cNvGrpSpPr/>
          <p:nvPr/>
        </p:nvGrpSpPr>
        <p:grpSpPr>
          <a:xfrm rot="-587476">
            <a:off x="5954275" y="3088781"/>
            <a:ext cx="854467" cy="854418"/>
            <a:chOff x="576250" y="4319400"/>
            <a:chExt cx="442075" cy="442050"/>
          </a:xfrm>
        </p:grpSpPr>
        <p:sp>
          <p:nvSpPr>
            <p:cNvPr id="129" name="Google Shape;129;p17"/>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7"/>
          <p:cNvSpPr/>
          <p:nvPr/>
        </p:nvSpPr>
        <p:spPr>
          <a:xfrm>
            <a:off x="5579054" y="1219799"/>
            <a:ext cx="324860" cy="31018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rot="2697395">
            <a:off x="7719778" y="2807798"/>
            <a:ext cx="493111" cy="47084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8109888" y="2538997"/>
            <a:ext cx="197521" cy="188673"/>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rot="1279896">
            <a:off x="5353995" y="2155406"/>
            <a:ext cx="197498" cy="18867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grpSp>
        <p:nvGrpSpPr>
          <p:cNvPr id="138" name="Google Shape;138;p17"/>
          <p:cNvGrpSpPr/>
          <p:nvPr/>
        </p:nvGrpSpPr>
        <p:grpSpPr>
          <a:xfrm>
            <a:off x="595647" y="2445424"/>
            <a:ext cx="252657" cy="252657"/>
            <a:chOff x="884004" y="2757472"/>
            <a:chExt cx="300603" cy="300604"/>
          </a:xfrm>
        </p:grpSpPr>
        <p:sp>
          <p:nvSpPr>
            <p:cNvPr id="139" name="Google Shape;139;p17"/>
            <p:cNvSpPr/>
            <p:nvPr/>
          </p:nvSpPr>
          <p:spPr>
            <a:xfrm>
              <a:off x="884004" y="2929419"/>
              <a:ext cx="128674" cy="128657"/>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1064276" y="2757472"/>
              <a:ext cx="120332" cy="120349"/>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931046" y="2803676"/>
              <a:ext cx="207362" cy="207362"/>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1025968" y="2832001"/>
              <a:ext cx="34156" cy="34156"/>
            </a:xfrm>
            <a:custGeom>
              <a:rect b="b" l="l" r="r" t="t"/>
              <a:pathLst>
                <a:path extrusionOk="0" fill="none" h="1998" w="1998">
                  <a:moveTo>
                    <a:pt x="1" y="1997"/>
                  </a:moveTo>
                  <a:lnTo>
                    <a:pt x="1998" y="0"/>
                  </a:lnTo>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mandra template">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