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Teko"/>
      <p:regular r:id="rId31"/>
      <p:bold r:id="rId32"/>
    </p:embeddedFont>
    <p:embeddedFont>
      <p:font typeface="Noto Sans"/>
      <p:regular r:id="rId33"/>
      <p:bold r:id="rId34"/>
      <p:italic r:id="rId35"/>
      <p:boldItalic r:id="rId36"/>
    </p:embeddedFont>
    <p:embeddedFont>
      <p:font typeface="Bebas Neu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ek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NotoSans-regular.fntdata"/><Relationship Id="rId10" Type="http://schemas.openxmlformats.org/officeDocument/2006/relationships/slide" Target="slides/slide6.xml"/><Relationship Id="rId32" Type="http://schemas.openxmlformats.org/officeDocument/2006/relationships/font" Target="fonts/Teko-bold.fntdata"/><Relationship Id="rId13" Type="http://schemas.openxmlformats.org/officeDocument/2006/relationships/slide" Target="slides/slide9.xml"/><Relationship Id="rId35" Type="http://schemas.openxmlformats.org/officeDocument/2006/relationships/font" Target="fonts/NotoSans-italic.fntdata"/><Relationship Id="rId12" Type="http://schemas.openxmlformats.org/officeDocument/2006/relationships/slide" Target="slides/slide8.xml"/><Relationship Id="rId34" Type="http://schemas.openxmlformats.org/officeDocument/2006/relationships/font" Target="fonts/NotoSans-bold.fntdata"/><Relationship Id="rId15" Type="http://schemas.openxmlformats.org/officeDocument/2006/relationships/slide" Target="slides/slide11.xml"/><Relationship Id="rId37" Type="http://schemas.openxmlformats.org/officeDocument/2006/relationships/font" Target="fonts/BebasNeue-regular.fntdata"/><Relationship Id="rId14" Type="http://schemas.openxmlformats.org/officeDocument/2006/relationships/slide" Target="slides/slide10.xml"/><Relationship Id="rId36" Type="http://schemas.openxmlformats.org/officeDocument/2006/relationships/font" Target="fonts/Noto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6bf158928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6bf158928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Ineffective - manual entry vs automatic?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6bf158928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6bf158928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6bf158928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6bf158928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6bf158928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6bf158928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6bf158928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6bf158928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Personalized reminder - user selects motivators; reminders before workout, after missing x workouts in a row, etc.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6bf158928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6bf158928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6bf158928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6bf158928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Cite National Institute of Health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6bf158928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6bf158928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6bf158928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6bf158928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6bf158928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6bf158928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f18b49f3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f18b49f3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6bf158928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6bf158928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25d80b41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125d80b41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25d80b41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125d80b41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25d80b419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25d80b419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6bf15892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6bf15892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25d80b41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25d80b41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6bf158928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6bf158928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25d80b4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25d80b4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125d80b41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125d80b41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is least used feature - ineffective or unnecessary?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is also used less than other features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275" y="1183925"/>
            <a:ext cx="7713600" cy="23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25" y="3550075"/>
            <a:ext cx="7713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8617050" y="1465150"/>
            <a:ext cx="1275878" cy="1275878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412135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750475" y="2343626"/>
            <a:ext cx="1376845" cy="1376845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6167350" y="-6777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hasCustomPrompt="1" type="title"/>
          </p:nvPr>
        </p:nvSpPr>
        <p:spPr>
          <a:xfrm>
            <a:off x="1650975" y="1573338"/>
            <a:ext cx="58422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/>
          <p:nvPr>
            <p:ph idx="1" type="subTitle"/>
          </p:nvPr>
        </p:nvSpPr>
        <p:spPr>
          <a:xfrm>
            <a:off x="1650975" y="3118363"/>
            <a:ext cx="58422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" name="Google Shape;66;p11"/>
          <p:cNvSpPr/>
          <p:nvPr/>
        </p:nvSpPr>
        <p:spPr>
          <a:xfrm flipH="1">
            <a:off x="6170859" y="412135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/>
          <p:nvPr/>
        </p:nvSpPr>
        <p:spPr>
          <a:xfrm flipH="1" rot="10800000">
            <a:off x="-2864" y="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/>
          <p:nvPr/>
        </p:nvSpPr>
        <p:spPr>
          <a:xfrm flipH="1">
            <a:off x="-923172" y="1415182"/>
            <a:ext cx="1635402" cy="1635402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1"/>
          <p:cNvSpPr/>
          <p:nvPr/>
        </p:nvSpPr>
        <p:spPr>
          <a:xfrm flipH="1">
            <a:off x="8572169" y="2648226"/>
            <a:ext cx="1022185" cy="1022185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0" y="4389949"/>
            <a:ext cx="2194702" cy="75363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 rot="10800000">
            <a:off x="6899273" y="-64"/>
            <a:ext cx="2244725" cy="770814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2" type="title"/>
          </p:nvPr>
        </p:nvSpPr>
        <p:spPr>
          <a:xfrm>
            <a:off x="1505400" y="1355773"/>
            <a:ext cx="734700" cy="572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hasCustomPrompt="1" idx="3" type="title"/>
          </p:nvPr>
        </p:nvSpPr>
        <p:spPr>
          <a:xfrm>
            <a:off x="1505400" y="2941602"/>
            <a:ext cx="734700" cy="572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hasCustomPrompt="1" idx="4" type="title"/>
          </p:nvPr>
        </p:nvSpPr>
        <p:spPr>
          <a:xfrm>
            <a:off x="4204675" y="1355773"/>
            <a:ext cx="734700" cy="572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5" type="title"/>
          </p:nvPr>
        </p:nvSpPr>
        <p:spPr>
          <a:xfrm>
            <a:off x="4204675" y="2941602"/>
            <a:ext cx="734700" cy="572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6" type="title"/>
          </p:nvPr>
        </p:nvSpPr>
        <p:spPr>
          <a:xfrm>
            <a:off x="6903950" y="1355773"/>
            <a:ext cx="734700" cy="572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hasCustomPrompt="1" idx="7" type="title"/>
          </p:nvPr>
        </p:nvSpPr>
        <p:spPr>
          <a:xfrm>
            <a:off x="6903950" y="2941602"/>
            <a:ext cx="734700" cy="572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720000" y="1921475"/>
            <a:ext cx="2305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3419275" y="1921475"/>
            <a:ext cx="2305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9" type="subTitle"/>
          </p:nvPr>
        </p:nvSpPr>
        <p:spPr>
          <a:xfrm>
            <a:off x="6118550" y="1921475"/>
            <a:ext cx="2305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3" type="subTitle"/>
          </p:nvPr>
        </p:nvSpPr>
        <p:spPr>
          <a:xfrm>
            <a:off x="720000" y="3507350"/>
            <a:ext cx="2305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4" type="subTitle"/>
          </p:nvPr>
        </p:nvSpPr>
        <p:spPr>
          <a:xfrm>
            <a:off x="3419275" y="3507350"/>
            <a:ext cx="2305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5" type="subTitle"/>
          </p:nvPr>
        </p:nvSpPr>
        <p:spPr>
          <a:xfrm>
            <a:off x="6118550" y="3507350"/>
            <a:ext cx="2305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7" name="Google Shape;87;p13"/>
          <p:cNvSpPr/>
          <p:nvPr/>
        </p:nvSpPr>
        <p:spPr>
          <a:xfrm>
            <a:off x="7963775" y="4711526"/>
            <a:ext cx="930238" cy="930238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4572050" y="2046100"/>
            <a:ext cx="3856800" cy="19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4572050" y="931125"/>
            <a:ext cx="38568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14"/>
          <p:cNvSpPr/>
          <p:nvPr/>
        </p:nvSpPr>
        <p:spPr>
          <a:xfrm rot="10800000">
            <a:off x="6899273" y="-6841"/>
            <a:ext cx="2244725" cy="770814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 flipH="1">
            <a:off x="6949300" y="4389949"/>
            <a:ext cx="2194702" cy="75363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591825" y="3592025"/>
            <a:ext cx="1216610" cy="1216610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721621" y="1355300"/>
            <a:ext cx="30213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715100" y="382600"/>
            <a:ext cx="3021300" cy="10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15"/>
          <p:cNvSpPr/>
          <p:nvPr>
            <p:ph idx="2" type="pic"/>
          </p:nvPr>
        </p:nvSpPr>
        <p:spPr>
          <a:xfrm>
            <a:off x="6040625" y="-3200"/>
            <a:ext cx="3111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5"/>
          <p:cNvSpPr/>
          <p:nvPr>
            <p:ph idx="3" type="pic"/>
          </p:nvPr>
        </p:nvSpPr>
        <p:spPr>
          <a:xfrm>
            <a:off x="-6100" y="2238900"/>
            <a:ext cx="6039000" cy="29046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5"/>
          <p:cNvSpPr/>
          <p:nvPr>
            <p:ph idx="4" type="pic"/>
          </p:nvPr>
        </p:nvSpPr>
        <p:spPr>
          <a:xfrm>
            <a:off x="3971525" y="0"/>
            <a:ext cx="2069100" cy="22389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5"/>
          <p:cNvSpPr/>
          <p:nvPr/>
        </p:nvSpPr>
        <p:spPr>
          <a:xfrm flipH="1" rot="10800000">
            <a:off x="-6102" y="-64"/>
            <a:ext cx="2244725" cy="770814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714973" y="2469500"/>
            <a:ext cx="21804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2" type="subTitle"/>
          </p:nvPr>
        </p:nvSpPr>
        <p:spPr>
          <a:xfrm>
            <a:off x="714975" y="2816700"/>
            <a:ext cx="2180400" cy="15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3" type="subTitle"/>
          </p:nvPr>
        </p:nvSpPr>
        <p:spPr>
          <a:xfrm>
            <a:off x="3481788" y="2816700"/>
            <a:ext cx="2180400" cy="15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4" type="subTitle"/>
          </p:nvPr>
        </p:nvSpPr>
        <p:spPr>
          <a:xfrm>
            <a:off x="6248626" y="2816700"/>
            <a:ext cx="2180400" cy="15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5" type="subTitle"/>
          </p:nvPr>
        </p:nvSpPr>
        <p:spPr>
          <a:xfrm>
            <a:off x="3481788" y="2469500"/>
            <a:ext cx="21804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6" type="subTitle"/>
          </p:nvPr>
        </p:nvSpPr>
        <p:spPr>
          <a:xfrm>
            <a:off x="6248627" y="2469500"/>
            <a:ext cx="21804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" name="Google Shape;109;p16"/>
          <p:cNvSpPr/>
          <p:nvPr/>
        </p:nvSpPr>
        <p:spPr>
          <a:xfrm>
            <a:off x="0" y="4389949"/>
            <a:ext cx="2194702" cy="75363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 rot="10800000">
            <a:off x="6899273" y="-64"/>
            <a:ext cx="2244725" cy="770814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6"/>
          <p:cNvGrpSpPr/>
          <p:nvPr/>
        </p:nvGrpSpPr>
        <p:grpSpPr>
          <a:xfrm flipH="1" rot="226009">
            <a:off x="8161198" y="4365918"/>
            <a:ext cx="828000" cy="710693"/>
            <a:chOff x="3122700" y="481200"/>
            <a:chExt cx="827950" cy="710650"/>
          </a:xfrm>
        </p:grpSpPr>
        <p:sp>
          <p:nvSpPr>
            <p:cNvPr id="112" name="Google Shape;112;p16"/>
            <p:cNvSpPr/>
            <p:nvPr/>
          </p:nvSpPr>
          <p:spPr>
            <a:xfrm>
              <a:off x="3122700" y="481200"/>
              <a:ext cx="804300" cy="690700"/>
            </a:xfrm>
            <a:custGeom>
              <a:rect b="b" l="l" r="r" t="t"/>
              <a:pathLst>
                <a:path extrusionOk="0" h="27628" w="32172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3766125" y="981625"/>
              <a:ext cx="184525" cy="210225"/>
            </a:xfrm>
            <a:custGeom>
              <a:rect b="b" l="l" r="r" t="t"/>
              <a:pathLst>
                <a:path extrusionOk="0" h="8409" w="7381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6"/>
          <p:cNvSpPr/>
          <p:nvPr/>
        </p:nvSpPr>
        <p:spPr>
          <a:xfrm>
            <a:off x="-950975" y="171182"/>
            <a:ext cx="1635402" cy="1635402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2029853" y="1600821"/>
            <a:ext cx="53409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2" type="subTitle"/>
          </p:nvPr>
        </p:nvSpPr>
        <p:spPr>
          <a:xfrm>
            <a:off x="2029853" y="2792534"/>
            <a:ext cx="53409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3" type="subTitle"/>
          </p:nvPr>
        </p:nvSpPr>
        <p:spPr>
          <a:xfrm>
            <a:off x="2029853" y="3984247"/>
            <a:ext cx="53409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4" type="subTitle"/>
          </p:nvPr>
        </p:nvSpPr>
        <p:spPr>
          <a:xfrm>
            <a:off x="2029853" y="1245425"/>
            <a:ext cx="5340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5" type="subTitle"/>
          </p:nvPr>
        </p:nvSpPr>
        <p:spPr>
          <a:xfrm>
            <a:off x="2029853" y="2437143"/>
            <a:ext cx="5340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6" type="subTitle"/>
          </p:nvPr>
        </p:nvSpPr>
        <p:spPr>
          <a:xfrm>
            <a:off x="2029853" y="3628860"/>
            <a:ext cx="5340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17"/>
          <p:cNvSpPr/>
          <p:nvPr/>
        </p:nvSpPr>
        <p:spPr>
          <a:xfrm flipH="1" rot="10800000">
            <a:off x="0" y="-6868"/>
            <a:ext cx="2571719" cy="88310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 flipH="1">
            <a:off x="6747120" y="4318149"/>
            <a:ext cx="2403746" cy="82542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-701775" y="4400375"/>
            <a:ext cx="1275878" cy="1275878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" type="subTitle"/>
          </p:nvPr>
        </p:nvSpPr>
        <p:spPr>
          <a:xfrm>
            <a:off x="834274" y="1306475"/>
            <a:ext cx="34107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idx="2" type="subTitle"/>
          </p:nvPr>
        </p:nvSpPr>
        <p:spPr>
          <a:xfrm>
            <a:off x="834275" y="1756175"/>
            <a:ext cx="34107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3" type="subTitle"/>
          </p:nvPr>
        </p:nvSpPr>
        <p:spPr>
          <a:xfrm>
            <a:off x="4899026" y="1756175"/>
            <a:ext cx="34107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4" type="subTitle"/>
          </p:nvPr>
        </p:nvSpPr>
        <p:spPr>
          <a:xfrm>
            <a:off x="834275" y="3352100"/>
            <a:ext cx="34107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5" type="subTitle"/>
          </p:nvPr>
        </p:nvSpPr>
        <p:spPr>
          <a:xfrm>
            <a:off x="4899026" y="3352100"/>
            <a:ext cx="34107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6" type="subTitle"/>
          </p:nvPr>
        </p:nvSpPr>
        <p:spPr>
          <a:xfrm>
            <a:off x="834274" y="2902400"/>
            <a:ext cx="34107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" name="Google Shape;134;p18"/>
          <p:cNvSpPr txBox="1"/>
          <p:nvPr>
            <p:ph idx="7" type="subTitle"/>
          </p:nvPr>
        </p:nvSpPr>
        <p:spPr>
          <a:xfrm>
            <a:off x="4899024" y="1306475"/>
            <a:ext cx="34107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" name="Google Shape;135;p18"/>
          <p:cNvSpPr txBox="1"/>
          <p:nvPr>
            <p:ph idx="8" type="subTitle"/>
          </p:nvPr>
        </p:nvSpPr>
        <p:spPr>
          <a:xfrm>
            <a:off x="4899024" y="2902400"/>
            <a:ext cx="34107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18"/>
          <p:cNvSpPr/>
          <p:nvPr/>
        </p:nvSpPr>
        <p:spPr>
          <a:xfrm flipH="1" rot="10800000">
            <a:off x="0" y="0"/>
            <a:ext cx="2571719" cy="88310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 flipH="1">
            <a:off x="6740252" y="4318149"/>
            <a:ext cx="2403746" cy="82542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18"/>
          <p:cNvGrpSpPr/>
          <p:nvPr/>
        </p:nvGrpSpPr>
        <p:grpSpPr>
          <a:xfrm flipH="1">
            <a:off x="-653300" y="3861400"/>
            <a:ext cx="1340300" cy="1022175"/>
            <a:chOff x="4552025" y="1720300"/>
            <a:chExt cx="1340300" cy="1022175"/>
          </a:xfrm>
        </p:grpSpPr>
        <p:sp>
          <p:nvSpPr>
            <p:cNvPr id="139" name="Google Shape;139;p18"/>
            <p:cNvSpPr/>
            <p:nvPr/>
          </p:nvSpPr>
          <p:spPr>
            <a:xfrm>
              <a:off x="5245525" y="2236225"/>
              <a:ext cx="646800" cy="490025"/>
            </a:xfrm>
            <a:custGeom>
              <a:rect b="b" l="l" r="r" t="t"/>
              <a:pathLst>
                <a:path extrusionOk="0" h="19601" w="25872">
                  <a:moveTo>
                    <a:pt x="24803" y="13923"/>
                  </a:moveTo>
                  <a:lnTo>
                    <a:pt x="3255" y="0"/>
                  </a:lnTo>
                  <a:lnTo>
                    <a:pt x="1" y="5038"/>
                  </a:lnTo>
                  <a:lnTo>
                    <a:pt x="21549" y="18959"/>
                  </a:lnTo>
                  <a:cubicBezTo>
                    <a:pt x="22542" y="19600"/>
                    <a:pt x="24074" y="18993"/>
                    <a:pt x="24972" y="17602"/>
                  </a:cubicBezTo>
                  <a:cubicBezTo>
                    <a:pt x="25871" y="16210"/>
                    <a:pt x="25796" y="14564"/>
                    <a:pt x="24803" y="13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4898350" y="1870800"/>
              <a:ext cx="759875" cy="871675"/>
            </a:xfrm>
            <a:custGeom>
              <a:rect b="b" l="l" r="r" t="t"/>
              <a:pathLst>
                <a:path extrusionOk="0" h="34867" w="30395">
                  <a:moveTo>
                    <a:pt x="24286" y="2373"/>
                  </a:moveTo>
                  <a:lnTo>
                    <a:pt x="21545" y="603"/>
                  </a:lnTo>
                  <a:lnTo>
                    <a:pt x="21208" y="1124"/>
                  </a:lnTo>
                  <a:cubicBezTo>
                    <a:pt x="15776" y="1"/>
                    <a:pt x="8980" y="3518"/>
                    <a:pt x="4697" y="10147"/>
                  </a:cubicBezTo>
                  <a:cubicBezTo>
                    <a:pt x="414" y="16775"/>
                    <a:pt x="1" y="24417"/>
                    <a:pt x="3259" y="28907"/>
                  </a:cubicBezTo>
                  <a:lnTo>
                    <a:pt x="2921" y="29429"/>
                  </a:lnTo>
                  <a:lnTo>
                    <a:pt x="5662" y="31200"/>
                  </a:lnTo>
                  <a:cubicBezTo>
                    <a:pt x="11337" y="34867"/>
                    <a:pt x="20108" y="31387"/>
                    <a:pt x="25251" y="23426"/>
                  </a:cubicBezTo>
                  <a:cubicBezTo>
                    <a:pt x="30395" y="15467"/>
                    <a:pt x="29962" y="6041"/>
                    <a:pt x="24286" y="23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4818650" y="1794175"/>
              <a:ext cx="771050" cy="904050"/>
            </a:xfrm>
            <a:custGeom>
              <a:rect b="b" l="l" r="r" t="t"/>
              <a:pathLst>
                <a:path extrusionOk="0" h="36162" w="30842">
                  <a:moveTo>
                    <a:pt x="25698" y="24721"/>
                  </a:moveTo>
                  <a:cubicBezTo>
                    <a:pt x="20555" y="32681"/>
                    <a:pt x="11786" y="36162"/>
                    <a:pt x="6109" y="32494"/>
                  </a:cubicBezTo>
                  <a:cubicBezTo>
                    <a:pt x="433" y="28827"/>
                    <a:pt x="1" y="19401"/>
                    <a:pt x="5144" y="11442"/>
                  </a:cubicBezTo>
                  <a:cubicBezTo>
                    <a:pt x="10287" y="3481"/>
                    <a:pt x="19058" y="1"/>
                    <a:pt x="24733" y="3668"/>
                  </a:cubicBezTo>
                  <a:cubicBezTo>
                    <a:pt x="30409" y="7334"/>
                    <a:pt x="30842" y="16760"/>
                    <a:pt x="25698" y="247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4784000" y="1796875"/>
              <a:ext cx="759825" cy="871725"/>
            </a:xfrm>
            <a:custGeom>
              <a:rect b="b" l="l" r="r" t="t"/>
              <a:pathLst>
                <a:path extrusionOk="0" h="34869" w="30393">
                  <a:moveTo>
                    <a:pt x="24285" y="2375"/>
                  </a:moveTo>
                  <a:lnTo>
                    <a:pt x="21544" y="603"/>
                  </a:lnTo>
                  <a:lnTo>
                    <a:pt x="21207" y="1126"/>
                  </a:lnTo>
                  <a:cubicBezTo>
                    <a:pt x="15775" y="1"/>
                    <a:pt x="8978" y="3520"/>
                    <a:pt x="4696" y="10148"/>
                  </a:cubicBezTo>
                  <a:cubicBezTo>
                    <a:pt x="413" y="16776"/>
                    <a:pt x="0" y="24419"/>
                    <a:pt x="3258" y="28908"/>
                  </a:cubicBezTo>
                  <a:lnTo>
                    <a:pt x="2921" y="29431"/>
                  </a:lnTo>
                  <a:lnTo>
                    <a:pt x="5660" y="31201"/>
                  </a:lnTo>
                  <a:cubicBezTo>
                    <a:pt x="11337" y="34868"/>
                    <a:pt x="20108" y="31389"/>
                    <a:pt x="25251" y="23428"/>
                  </a:cubicBezTo>
                  <a:cubicBezTo>
                    <a:pt x="30393" y="15468"/>
                    <a:pt x="29960" y="6042"/>
                    <a:pt x="24285" y="23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4704300" y="1720300"/>
              <a:ext cx="771025" cy="904025"/>
            </a:xfrm>
            <a:custGeom>
              <a:rect b="b" l="l" r="r" t="t"/>
              <a:pathLst>
                <a:path extrusionOk="0" h="36161" w="30841">
                  <a:moveTo>
                    <a:pt x="25698" y="24720"/>
                  </a:moveTo>
                  <a:cubicBezTo>
                    <a:pt x="20555" y="32680"/>
                    <a:pt x="11784" y="36161"/>
                    <a:pt x="6109" y="32494"/>
                  </a:cubicBezTo>
                  <a:cubicBezTo>
                    <a:pt x="432" y="28826"/>
                    <a:pt x="0" y="19400"/>
                    <a:pt x="5143" y="11441"/>
                  </a:cubicBezTo>
                  <a:cubicBezTo>
                    <a:pt x="10286" y="3480"/>
                    <a:pt x="19056" y="0"/>
                    <a:pt x="24732" y="3668"/>
                  </a:cubicBezTo>
                  <a:cubicBezTo>
                    <a:pt x="30409" y="7333"/>
                    <a:pt x="30841" y="16759"/>
                    <a:pt x="25698" y="247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4571150" y="1804825"/>
              <a:ext cx="653650" cy="490150"/>
            </a:xfrm>
            <a:custGeom>
              <a:rect b="b" l="l" r="r" t="t"/>
              <a:pathLst>
                <a:path extrusionOk="0" h="19606" w="26146">
                  <a:moveTo>
                    <a:pt x="25077" y="13928"/>
                  </a:moveTo>
                  <a:lnTo>
                    <a:pt x="3521" y="0"/>
                  </a:lnTo>
                  <a:lnTo>
                    <a:pt x="3391" y="201"/>
                  </a:lnTo>
                  <a:cubicBezTo>
                    <a:pt x="2502" y="170"/>
                    <a:pt x="1473" y="773"/>
                    <a:pt x="800" y="1814"/>
                  </a:cubicBezTo>
                  <a:cubicBezTo>
                    <a:pt x="128" y="2855"/>
                    <a:pt x="1" y="4039"/>
                    <a:pt x="397" y="4837"/>
                  </a:cubicBezTo>
                  <a:lnTo>
                    <a:pt x="267" y="5038"/>
                  </a:lnTo>
                  <a:lnTo>
                    <a:pt x="21823" y="18964"/>
                  </a:lnTo>
                  <a:cubicBezTo>
                    <a:pt x="22814" y="19606"/>
                    <a:pt x="24347" y="18998"/>
                    <a:pt x="25246" y="17606"/>
                  </a:cubicBezTo>
                  <a:cubicBezTo>
                    <a:pt x="26146" y="16215"/>
                    <a:pt x="26070" y="14568"/>
                    <a:pt x="25077" y="139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4552025" y="1789400"/>
              <a:ext cx="134750" cy="157950"/>
            </a:xfrm>
            <a:custGeom>
              <a:rect b="b" l="l" r="r" t="t"/>
              <a:pathLst>
                <a:path extrusionOk="0" h="6318" w="5390">
                  <a:moveTo>
                    <a:pt x="4490" y="4320"/>
                  </a:moveTo>
                  <a:cubicBezTo>
                    <a:pt x="3592" y="5710"/>
                    <a:pt x="2059" y="6318"/>
                    <a:pt x="1067" y="5678"/>
                  </a:cubicBezTo>
                  <a:cubicBezTo>
                    <a:pt x="76" y="5037"/>
                    <a:pt x="0" y="3389"/>
                    <a:pt x="898" y="1999"/>
                  </a:cubicBezTo>
                  <a:cubicBezTo>
                    <a:pt x="1797" y="608"/>
                    <a:pt x="3330" y="0"/>
                    <a:pt x="4321" y="640"/>
                  </a:cubicBezTo>
                  <a:cubicBezTo>
                    <a:pt x="5313" y="1282"/>
                    <a:pt x="5389" y="2929"/>
                    <a:pt x="4490" y="4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19"/>
          <p:cNvSpPr/>
          <p:nvPr/>
        </p:nvSpPr>
        <p:spPr>
          <a:xfrm rot="10800000">
            <a:off x="6579147" y="-6868"/>
            <a:ext cx="2571719" cy="88310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0" y="4318149"/>
            <a:ext cx="2403746" cy="82542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 flipH="1">
            <a:off x="-799852" y="445025"/>
            <a:ext cx="1421850" cy="1421850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20"/>
          <p:cNvSpPr/>
          <p:nvPr/>
        </p:nvSpPr>
        <p:spPr>
          <a:xfrm flipH="1" rot="10800000">
            <a:off x="0" y="-6868"/>
            <a:ext cx="2571719" cy="88310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 flipH="1">
            <a:off x="6747120" y="4318149"/>
            <a:ext cx="2403746" cy="82542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975350" y="4195157"/>
            <a:ext cx="1635402" cy="1635402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391900" y="2308077"/>
            <a:ext cx="4360200" cy="1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4027150" y="1196535"/>
            <a:ext cx="1089900" cy="8904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/>
        </p:nvSpPr>
        <p:spPr>
          <a:xfrm>
            <a:off x="0" y="412135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6167350" y="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8428900" y="1415182"/>
            <a:ext cx="1635402" cy="1635402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453225" y="2648226"/>
            <a:ext cx="1022185" cy="1022185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1" type="subTitle"/>
          </p:nvPr>
        </p:nvSpPr>
        <p:spPr>
          <a:xfrm>
            <a:off x="720000" y="1819969"/>
            <a:ext cx="2459100" cy="90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2" type="subTitle"/>
          </p:nvPr>
        </p:nvSpPr>
        <p:spPr>
          <a:xfrm>
            <a:off x="3342473" y="1819969"/>
            <a:ext cx="2459100" cy="90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3" type="subTitle"/>
          </p:nvPr>
        </p:nvSpPr>
        <p:spPr>
          <a:xfrm>
            <a:off x="5964606" y="1819969"/>
            <a:ext cx="2459700" cy="90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4" type="subTitle"/>
          </p:nvPr>
        </p:nvSpPr>
        <p:spPr>
          <a:xfrm>
            <a:off x="720000" y="3436425"/>
            <a:ext cx="2459100" cy="90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5" type="subTitle"/>
          </p:nvPr>
        </p:nvSpPr>
        <p:spPr>
          <a:xfrm>
            <a:off x="3342473" y="3436425"/>
            <a:ext cx="2459100" cy="90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6" type="subTitle"/>
          </p:nvPr>
        </p:nvSpPr>
        <p:spPr>
          <a:xfrm>
            <a:off x="5970306" y="3436425"/>
            <a:ext cx="2454000" cy="90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7" type="subTitle"/>
          </p:nvPr>
        </p:nvSpPr>
        <p:spPr>
          <a:xfrm>
            <a:off x="720000" y="13528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5" name="Google Shape;165;p21"/>
          <p:cNvSpPr txBox="1"/>
          <p:nvPr>
            <p:ph idx="8" type="subTitle"/>
          </p:nvPr>
        </p:nvSpPr>
        <p:spPr>
          <a:xfrm>
            <a:off x="3342479" y="13528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9" type="subTitle"/>
          </p:nvPr>
        </p:nvSpPr>
        <p:spPr>
          <a:xfrm>
            <a:off x="5964606" y="1352875"/>
            <a:ext cx="24597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13" type="subTitle"/>
          </p:nvPr>
        </p:nvSpPr>
        <p:spPr>
          <a:xfrm>
            <a:off x="720000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14" type="subTitle"/>
          </p:nvPr>
        </p:nvSpPr>
        <p:spPr>
          <a:xfrm>
            <a:off x="3342479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15" type="subTitle"/>
          </p:nvPr>
        </p:nvSpPr>
        <p:spPr>
          <a:xfrm>
            <a:off x="5965206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21"/>
          <p:cNvSpPr/>
          <p:nvPr/>
        </p:nvSpPr>
        <p:spPr>
          <a:xfrm rot="10800000">
            <a:off x="6572280" y="0"/>
            <a:ext cx="2571719" cy="88310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0" y="4318149"/>
            <a:ext cx="2403746" cy="82542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7660725" y="4535125"/>
            <a:ext cx="1168535" cy="1168535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ctrTitle"/>
          </p:nvPr>
        </p:nvSpPr>
        <p:spPr>
          <a:xfrm>
            <a:off x="2382250" y="611200"/>
            <a:ext cx="4379400" cy="10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2382350" y="1624200"/>
            <a:ext cx="43794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6" name="Google Shape;176;p22"/>
          <p:cNvSpPr txBox="1"/>
          <p:nvPr/>
        </p:nvSpPr>
        <p:spPr>
          <a:xfrm>
            <a:off x="2382325" y="3792050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,</a:t>
            </a:r>
            <a:r>
              <a:rPr lang="en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including icons by </a:t>
            </a:r>
            <a:r>
              <a:rPr b="1" lang="en" sz="1000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,</a:t>
            </a:r>
            <a:r>
              <a:rPr lang="en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7" name="Google Shape;177;p22"/>
          <p:cNvSpPr/>
          <p:nvPr/>
        </p:nvSpPr>
        <p:spPr>
          <a:xfrm flipH="1">
            <a:off x="-750475" y="1465150"/>
            <a:ext cx="1275878" cy="1275878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 flipH="1">
            <a:off x="6165809" y="412135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 flipH="1">
            <a:off x="8516083" y="2343626"/>
            <a:ext cx="1376845" cy="1376845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 flipH="1" rot="10800000">
            <a:off x="-1541" y="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/>
          <p:nvPr/>
        </p:nvSpPr>
        <p:spPr>
          <a:xfrm rot="10800000">
            <a:off x="6579147" y="-6868"/>
            <a:ext cx="2571719" cy="88310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0" y="4318149"/>
            <a:ext cx="2403746" cy="82542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 flipH="1">
            <a:off x="8572169" y="3334026"/>
            <a:ext cx="1022185" cy="1022185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 flipH="1">
            <a:off x="-750475" y="1465150"/>
            <a:ext cx="1275878" cy="1275878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 flipH="1">
            <a:off x="6165809" y="412135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 flipH="1">
            <a:off x="8516083" y="2343626"/>
            <a:ext cx="1376845" cy="1376845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 flipH="1" rot="10800000">
            <a:off x="-1541" y="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20000" y="1152475"/>
            <a:ext cx="77040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8519175" y="266251"/>
            <a:ext cx="930238" cy="930238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 flipH="1" rot="10800000">
            <a:off x="0" y="0"/>
            <a:ext cx="2571719" cy="88310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740252" y="4318149"/>
            <a:ext cx="2403746" cy="82542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290775" y="2288770"/>
            <a:ext cx="29076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4945650" y="2288770"/>
            <a:ext cx="29076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1290775" y="2715970"/>
            <a:ext cx="2907600" cy="18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4945650" y="2715970"/>
            <a:ext cx="2907600" cy="18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 flipH="1" rot="10800000">
            <a:off x="0" y="0"/>
            <a:ext cx="2571719" cy="88310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6740252" y="4318149"/>
            <a:ext cx="2403746" cy="82542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 rot="10800000">
            <a:off x="6579147" y="-6868"/>
            <a:ext cx="2571719" cy="88310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0" y="4318149"/>
            <a:ext cx="2403746" cy="82542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 flipH="1">
            <a:off x="8572169" y="3334026"/>
            <a:ext cx="1022185" cy="1022185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184500" y="917375"/>
            <a:ext cx="42444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184500" y="2019925"/>
            <a:ext cx="4244400" cy="22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4" name="Google Shape;44;p7"/>
          <p:cNvSpPr/>
          <p:nvPr>
            <p:ph idx="2" type="pic"/>
          </p:nvPr>
        </p:nvSpPr>
        <p:spPr>
          <a:xfrm>
            <a:off x="0" y="0"/>
            <a:ext cx="35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7"/>
          <p:cNvSpPr/>
          <p:nvPr/>
        </p:nvSpPr>
        <p:spPr>
          <a:xfrm rot="10800000">
            <a:off x="6899273" y="-64"/>
            <a:ext cx="2244725" cy="770814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 flipH="1">
            <a:off x="6899273" y="4372686"/>
            <a:ext cx="2244725" cy="770814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" name="Google Shape;49;p8"/>
          <p:cNvSpPr/>
          <p:nvPr/>
        </p:nvSpPr>
        <p:spPr>
          <a:xfrm flipH="1">
            <a:off x="6170859" y="412135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 flipH="1" rot="10800000">
            <a:off x="-2864" y="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 flipH="1">
            <a:off x="-923172" y="1415182"/>
            <a:ext cx="1635402" cy="1635402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 flipH="1">
            <a:off x="8572169" y="2648226"/>
            <a:ext cx="1022185" cy="1022185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" name="Google Shape;56;p9"/>
          <p:cNvSpPr/>
          <p:nvPr/>
        </p:nvSpPr>
        <p:spPr>
          <a:xfrm flipH="1">
            <a:off x="-750475" y="1465150"/>
            <a:ext cx="1275878" cy="1275878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/>
          <p:nvPr/>
        </p:nvSpPr>
        <p:spPr>
          <a:xfrm flipH="1">
            <a:off x="6165809" y="412135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 flipH="1">
            <a:off x="8516083" y="2343626"/>
            <a:ext cx="1376845" cy="1376845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 flipH="1" rot="10800000">
            <a:off x="-1541" y="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952525" y="3988200"/>
            <a:ext cx="5238900" cy="468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b="1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b="1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b="1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b="1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b="1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b="1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b="1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b="1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b="1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hyperlink" Target="https://www.nhlbi.nih.gov/health/sleep/how-much-sleep#:~:text=Experts%20recommend%20that%20adults%20sleep,or%20more%20hours%20a%20nigh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5.jpg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5"/>
          <p:cNvGrpSpPr/>
          <p:nvPr/>
        </p:nvGrpSpPr>
        <p:grpSpPr>
          <a:xfrm>
            <a:off x="4724450" y="3351325"/>
            <a:ext cx="4323250" cy="2122250"/>
            <a:chOff x="4482575" y="2774525"/>
            <a:chExt cx="4323250" cy="2122250"/>
          </a:xfrm>
        </p:grpSpPr>
        <p:sp>
          <p:nvSpPr>
            <p:cNvPr id="195" name="Google Shape;195;p25"/>
            <p:cNvSpPr/>
            <p:nvPr/>
          </p:nvSpPr>
          <p:spPr>
            <a:xfrm>
              <a:off x="4482575" y="3839500"/>
              <a:ext cx="898975" cy="653350"/>
            </a:xfrm>
            <a:custGeom>
              <a:rect b="b" l="l" r="r" t="t"/>
              <a:pathLst>
                <a:path extrusionOk="0" h="26134" w="35959">
                  <a:moveTo>
                    <a:pt x="17148" y="18042"/>
                  </a:moveTo>
                  <a:cubicBezTo>
                    <a:pt x="19515" y="18994"/>
                    <a:pt x="20697" y="21045"/>
                    <a:pt x="22640" y="22340"/>
                  </a:cubicBezTo>
                  <a:cubicBezTo>
                    <a:pt x="22641" y="22340"/>
                    <a:pt x="30350" y="26134"/>
                    <a:pt x="30350" y="26134"/>
                  </a:cubicBezTo>
                  <a:lnTo>
                    <a:pt x="35959" y="14737"/>
                  </a:lnTo>
                  <a:lnTo>
                    <a:pt x="28249" y="10942"/>
                  </a:lnTo>
                  <a:cubicBezTo>
                    <a:pt x="26038" y="10193"/>
                    <a:pt x="23689" y="10508"/>
                    <a:pt x="21494" y="9214"/>
                  </a:cubicBezTo>
                  <a:cubicBezTo>
                    <a:pt x="19127" y="8262"/>
                    <a:pt x="17945" y="6211"/>
                    <a:pt x="16001" y="4916"/>
                  </a:cubicBezTo>
                  <a:cubicBezTo>
                    <a:pt x="16001" y="4916"/>
                    <a:pt x="7227" y="598"/>
                    <a:pt x="7227" y="598"/>
                  </a:cubicBezTo>
                  <a:cubicBezTo>
                    <a:pt x="5368" y="0"/>
                    <a:pt x="1" y="10884"/>
                    <a:pt x="1619" y="11996"/>
                  </a:cubicBezTo>
                  <a:cubicBezTo>
                    <a:pt x="1619" y="11996"/>
                    <a:pt x="10393" y="16314"/>
                    <a:pt x="10393" y="16314"/>
                  </a:cubicBezTo>
                  <a:cubicBezTo>
                    <a:pt x="12604" y="17063"/>
                    <a:pt x="14952" y="16748"/>
                    <a:pt x="17148" y="180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563700" y="3879275"/>
              <a:ext cx="234575" cy="326600"/>
            </a:xfrm>
            <a:custGeom>
              <a:rect b="b" l="l" r="r" t="t"/>
              <a:pathLst>
                <a:path extrusionOk="0" h="13064" w="9383">
                  <a:moveTo>
                    <a:pt x="3775" y="13063"/>
                  </a:moveTo>
                  <a:cubicBezTo>
                    <a:pt x="2161" y="11952"/>
                    <a:pt x="7518" y="1064"/>
                    <a:pt x="9383" y="1666"/>
                  </a:cubicBezTo>
                  <a:lnTo>
                    <a:pt x="7223" y="602"/>
                  </a:lnTo>
                  <a:cubicBezTo>
                    <a:pt x="5358" y="1"/>
                    <a:pt x="0" y="10889"/>
                    <a:pt x="1614" y="1199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5065000" y="4125950"/>
              <a:ext cx="234600" cy="326575"/>
            </a:xfrm>
            <a:custGeom>
              <a:rect b="b" l="l" r="r" t="t"/>
              <a:pathLst>
                <a:path extrusionOk="0" h="13063" w="9384">
                  <a:moveTo>
                    <a:pt x="3776" y="13062"/>
                  </a:moveTo>
                  <a:cubicBezTo>
                    <a:pt x="2161" y="11951"/>
                    <a:pt x="7520" y="1064"/>
                    <a:pt x="9383" y="1665"/>
                  </a:cubicBezTo>
                  <a:lnTo>
                    <a:pt x="7223" y="602"/>
                  </a:lnTo>
                  <a:cubicBezTo>
                    <a:pt x="5358" y="0"/>
                    <a:pt x="0" y="10890"/>
                    <a:pt x="1614" y="1200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5200975" y="4192850"/>
              <a:ext cx="220925" cy="315025"/>
            </a:xfrm>
            <a:custGeom>
              <a:rect b="b" l="l" r="r" t="t"/>
              <a:pathLst>
                <a:path extrusionOk="0" h="12601" w="8837">
                  <a:moveTo>
                    <a:pt x="1614" y="12000"/>
                  </a:moveTo>
                  <a:cubicBezTo>
                    <a:pt x="0" y="10889"/>
                    <a:pt x="5358" y="0"/>
                    <a:pt x="7223" y="603"/>
                  </a:cubicBezTo>
                  <a:cubicBezTo>
                    <a:pt x="8836" y="1714"/>
                    <a:pt x="3478" y="12601"/>
                    <a:pt x="1614" y="120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8057700" y="2774525"/>
              <a:ext cx="748125" cy="870450"/>
            </a:xfrm>
            <a:custGeom>
              <a:rect b="b" l="l" r="r" t="t"/>
              <a:pathLst>
                <a:path extrusionOk="0" h="34818" w="29925">
                  <a:moveTo>
                    <a:pt x="10174" y="15721"/>
                  </a:moveTo>
                  <a:cubicBezTo>
                    <a:pt x="8842" y="17896"/>
                    <a:pt x="6623" y="18720"/>
                    <a:pt x="5022" y="20421"/>
                  </a:cubicBezTo>
                  <a:cubicBezTo>
                    <a:pt x="5023" y="20421"/>
                    <a:pt x="0" y="27393"/>
                    <a:pt x="0" y="27393"/>
                  </a:cubicBezTo>
                  <a:lnTo>
                    <a:pt x="10305" y="34818"/>
                  </a:lnTo>
                  <a:lnTo>
                    <a:pt x="15328" y="27846"/>
                  </a:lnTo>
                  <a:cubicBezTo>
                    <a:pt x="16435" y="25793"/>
                    <a:pt x="16516" y="23423"/>
                    <a:pt x="18157" y="21473"/>
                  </a:cubicBezTo>
                  <a:cubicBezTo>
                    <a:pt x="19488" y="19297"/>
                    <a:pt x="21708" y="18473"/>
                    <a:pt x="23308" y="16772"/>
                  </a:cubicBezTo>
                  <a:cubicBezTo>
                    <a:pt x="23308" y="16772"/>
                    <a:pt x="29025" y="8838"/>
                    <a:pt x="29025" y="8838"/>
                  </a:cubicBezTo>
                  <a:cubicBezTo>
                    <a:pt x="29924" y="7104"/>
                    <a:pt x="20085" y="0"/>
                    <a:pt x="18719" y="1413"/>
                  </a:cubicBezTo>
                  <a:cubicBezTo>
                    <a:pt x="18719" y="1413"/>
                    <a:pt x="13002" y="9347"/>
                    <a:pt x="13002" y="9347"/>
                  </a:cubicBezTo>
                  <a:cubicBezTo>
                    <a:pt x="11894" y="11402"/>
                    <a:pt x="11815" y="13770"/>
                    <a:pt x="10174" y="15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8437675" y="2847875"/>
              <a:ext cx="315450" cy="269700"/>
            </a:xfrm>
            <a:custGeom>
              <a:rect b="b" l="l" r="r" t="t"/>
              <a:pathLst>
                <a:path extrusionOk="0" h="10788" w="12618">
                  <a:moveTo>
                    <a:pt x="1" y="3363"/>
                  </a:moveTo>
                  <a:cubicBezTo>
                    <a:pt x="1365" y="1956"/>
                    <a:pt x="11209" y="9050"/>
                    <a:pt x="10306" y="10787"/>
                  </a:cubicBezTo>
                  <a:lnTo>
                    <a:pt x="11714" y="8834"/>
                  </a:lnTo>
                  <a:cubicBezTo>
                    <a:pt x="12617" y="7096"/>
                    <a:pt x="2772" y="0"/>
                    <a:pt x="1409" y="140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8111050" y="3301175"/>
              <a:ext cx="315475" cy="269700"/>
            </a:xfrm>
            <a:custGeom>
              <a:rect b="b" l="l" r="r" t="t"/>
              <a:pathLst>
                <a:path extrusionOk="0" h="10788" w="12619">
                  <a:moveTo>
                    <a:pt x="1" y="3363"/>
                  </a:moveTo>
                  <a:cubicBezTo>
                    <a:pt x="1366" y="1956"/>
                    <a:pt x="11211" y="9050"/>
                    <a:pt x="10307" y="10788"/>
                  </a:cubicBezTo>
                  <a:lnTo>
                    <a:pt x="11714" y="8834"/>
                  </a:lnTo>
                  <a:cubicBezTo>
                    <a:pt x="12619" y="7095"/>
                    <a:pt x="2772" y="1"/>
                    <a:pt x="1409" y="140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8035100" y="3424150"/>
              <a:ext cx="302825" cy="256000"/>
            </a:xfrm>
            <a:custGeom>
              <a:rect b="b" l="l" r="r" t="t"/>
              <a:pathLst>
                <a:path extrusionOk="0" h="10240" w="12113">
                  <a:moveTo>
                    <a:pt x="904" y="1408"/>
                  </a:moveTo>
                  <a:cubicBezTo>
                    <a:pt x="2268" y="1"/>
                    <a:pt x="12113" y="7095"/>
                    <a:pt x="11209" y="8833"/>
                  </a:cubicBezTo>
                  <a:cubicBezTo>
                    <a:pt x="9846" y="10240"/>
                    <a:pt x="1" y="3147"/>
                    <a:pt x="904" y="1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5311425" y="3261825"/>
              <a:ext cx="2871500" cy="1634950"/>
            </a:xfrm>
            <a:custGeom>
              <a:rect b="b" l="l" r="r" t="t"/>
              <a:pathLst>
                <a:path extrusionOk="0" fill="none" h="65398" w="114860">
                  <a:moveTo>
                    <a:pt x="0" y="43541"/>
                  </a:moveTo>
                  <a:cubicBezTo>
                    <a:pt x="44419" y="65398"/>
                    <a:pt x="87709" y="60163"/>
                    <a:pt x="98412" y="38409"/>
                  </a:cubicBezTo>
                  <a:cubicBezTo>
                    <a:pt x="109117" y="16654"/>
                    <a:pt x="68059" y="0"/>
                    <a:pt x="56980" y="16450"/>
                  </a:cubicBezTo>
                  <a:cubicBezTo>
                    <a:pt x="43833" y="35972"/>
                    <a:pt x="92518" y="47665"/>
                    <a:pt x="114859" y="11109"/>
                  </a:cubicBezTo>
                </a:path>
              </a:pathLst>
            </a:custGeom>
            <a:noFill/>
            <a:ln cap="rnd" cmpd="sng" w="200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5"/>
          <p:cNvSpPr txBox="1"/>
          <p:nvPr>
            <p:ph type="ctrTitle"/>
          </p:nvPr>
        </p:nvSpPr>
        <p:spPr>
          <a:xfrm>
            <a:off x="715275" y="1183925"/>
            <a:ext cx="7713600" cy="23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400">
                <a:solidFill>
                  <a:schemeClr val="lt2"/>
                </a:solidFill>
              </a:rPr>
              <a:t>Bellabeat</a:t>
            </a:r>
            <a:r>
              <a:rPr lang="en" sz="9400"/>
              <a:t> </a:t>
            </a:r>
            <a:br>
              <a:rPr lang="en" sz="6100"/>
            </a:br>
            <a:r>
              <a:rPr lang="en" sz="5000"/>
              <a:t>MARKETING</a:t>
            </a:r>
            <a:r>
              <a:rPr lang="en" sz="5000"/>
              <a:t> STRATEGY</a:t>
            </a:r>
            <a:endParaRPr sz="5000"/>
          </a:p>
        </p:txBody>
      </p:sp>
      <p:sp>
        <p:nvSpPr>
          <p:cNvPr id="205" name="Google Shape;205;p25"/>
          <p:cNvSpPr txBox="1"/>
          <p:nvPr>
            <p:ph idx="1" type="subTitle"/>
          </p:nvPr>
        </p:nvSpPr>
        <p:spPr>
          <a:xfrm>
            <a:off x="715125" y="3550075"/>
            <a:ext cx="7713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Clarissa McCarthy</a:t>
            </a:r>
            <a:endParaRPr/>
          </a:p>
        </p:txBody>
      </p:sp>
      <p:grpSp>
        <p:nvGrpSpPr>
          <p:cNvPr id="206" name="Google Shape;206;p25"/>
          <p:cNvGrpSpPr/>
          <p:nvPr/>
        </p:nvGrpSpPr>
        <p:grpSpPr>
          <a:xfrm>
            <a:off x="333025" y="122325"/>
            <a:ext cx="1551350" cy="1342825"/>
            <a:chOff x="305350" y="253700"/>
            <a:chExt cx="1551350" cy="1342825"/>
          </a:xfrm>
        </p:grpSpPr>
        <p:sp>
          <p:nvSpPr>
            <p:cNvPr id="207" name="Google Shape;207;p25"/>
            <p:cNvSpPr/>
            <p:nvPr/>
          </p:nvSpPr>
          <p:spPr>
            <a:xfrm>
              <a:off x="305350" y="743175"/>
              <a:ext cx="721625" cy="853350"/>
            </a:xfrm>
            <a:custGeom>
              <a:rect b="b" l="l" r="r" t="t"/>
              <a:pathLst>
                <a:path extrusionOk="0" h="34134" w="28865">
                  <a:moveTo>
                    <a:pt x="22788" y="30913"/>
                  </a:moveTo>
                  <a:lnTo>
                    <a:pt x="24099" y="30157"/>
                  </a:lnTo>
                  <a:lnTo>
                    <a:pt x="24028" y="30034"/>
                  </a:lnTo>
                  <a:cubicBezTo>
                    <a:pt x="28463" y="26270"/>
                    <a:pt x="28864" y="18121"/>
                    <a:pt x="24708" y="10924"/>
                  </a:cubicBezTo>
                  <a:cubicBezTo>
                    <a:pt x="20554" y="3727"/>
                    <a:pt x="13296" y="1"/>
                    <a:pt x="7820" y="1960"/>
                  </a:cubicBezTo>
                  <a:lnTo>
                    <a:pt x="7753" y="1845"/>
                  </a:lnTo>
                  <a:lnTo>
                    <a:pt x="6698" y="2456"/>
                  </a:lnTo>
                  <a:cubicBezTo>
                    <a:pt x="6611" y="2501"/>
                    <a:pt x="6523" y="2545"/>
                    <a:pt x="6437" y="2593"/>
                  </a:cubicBezTo>
                  <a:cubicBezTo>
                    <a:pt x="862" y="5814"/>
                    <a:pt x="0" y="14763"/>
                    <a:pt x="4516" y="22584"/>
                  </a:cubicBezTo>
                  <a:cubicBezTo>
                    <a:pt x="9031" y="30403"/>
                    <a:pt x="17212" y="34133"/>
                    <a:pt x="22788" y="309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346775" y="703625"/>
              <a:ext cx="730600" cy="868975"/>
            </a:xfrm>
            <a:custGeom>
              <a:rect b="b" l="l" r="r" t="t"/>
              <a:pathLst>
                <a:path extrusionOk="0" h="34759" w="29224">
                  <a:moveTo>
                    <a:pt x="4515" y="23208"/>
                  </a:moveTo>
                  <a:cubicBezTo>
                    <a:pt x="0" y="15388"/>
                    <a:pt x="860" y="6438"/>
                    <a:pt x="6437" y="3219"/>
                  </a:cubicBezTo>
                  <a:cubicBezTo>
                    <a:pt x="12013" y="0"/>
                    <a:pt x="20193" y="3730"/>
                    <a:pt x="24708" y="11550"/>
                  </a:cubicBezTo>
                  <a:cubicBezTo>
                    <a:pt x="29223" y="19371"/>
                    <a:pt x="28363" y="28320"/>
                    <a:pt x="22787" y="31539"/>
                  </a:cubicBezTo>
                  <a:cubicBezTo>
                    <a:pt x="17212" y="34758"/>
                    <a:pt x="9030" y="31029"/>
                    <a:pt x="4515" y="23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580850" y="1000550"/>
              <a:ext cx="250425" cy="275000"/>
            </a:xfrm>
            <a:custGeom>
              <a:rect b="b" l="l" r="r" t="t"/>
              <a:pathLst>
                <a:path extrusionOk="0" h="11000" w="10017">
                  <a:moveTo>
                    <a:pt x="3911" y="1"/>
                  </a:moveTo>
                  <a:cubicBezTo>
                    <a:pt x="3345" y="1"/>
                    <a:pt x="2801" y="134"/>
                    <a:pt x="2313" y="416"/>
                  </a:cubicBezTo>
                  <a:cubicBezTo>
                    <a:pt x="310" y="1573"/>
                    <a:pt x="1" y="4787"/>
                    <a:pt x="1623" y="7594"/>
                  </a:cubicBezTo>
                  <a:cubicBezTo>
                    <a:pt x="2402" y="8943"/>
                    <a:pt x="3530" y="10015"/>
                    <a:pt x="4761" y="10576"/>
                  </a:cubicBezTo>
                  <a:cubicBezTo>
                    <a:pt x="5379" y="10858"/>
                    <a:pt x="5998" y="10999"/>
                    <a:pt x="6583" y="10999"/>
                  </a:cubicBezTo>
                  <a:cubicBezTo>
                    <a:pt x="7161" y="10999"/>
                    <a:pt x="7706" y="10862"/>
                    <a:pt x="8183" y="10586"/>
                  </a:cubicBezTo>
                  <a:cubicBezTo>
                    <a:pt x="9146" y="10031"/>
                    <a:pt x="9758" y="8963"/>
                    <a:pt x="9887" y="7617"/>
                  </a:cubicBezTo>
                  <a:cubicBezTo>
                    <a:pt x="10017" y="6271"/>
                    <a:pt x="9652" y="4757"/>
                    <a:pt x="8873" y="3408"/>
                  </a:cubicBezTo>
                  <a:cubicBezTo>
                    <a:pt x="7648" y="1284"/>
                    <a:pt x="5669" y="1"/>
                    <a:pt x="3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648250" y="1062175"/>
              <a:ext cx="127675" cy="151850"/>
            </a:xfrm>
            <a:custGeom>
              <a:rect b="b" l="l" r="r" t="t"/>
              <a:pathLst>
                <a:path extrusionOk="0" h="6074" w="5107">
                  <a:moveTo>
                    <a:pt x="789" y="4055"/>
                  </a:moveTo>
                  <a:cubicBezTo>
                    <a:pt x="0" y="2689"/>
                    <a:pt x="150" y="1125"/>
                    <a:pt x="1125" y="564"/>
                  </a:cubicBezTo>
                  <a:cubicBezTo>
                    <a:pt x="2098" y="1"/>
                    <a:pt x="3528" y="653"/>
                    <a:pt x="4317" y="2019"/>
                  </a:cubicBezTo>
                  <a:cubicBezTo>
                    <a:pt x="5107" y="3386"/>
                    <a:pt x="4955" y="4949"/>
                    <a:pt x="3982" y="5511"/>
                  </a:cubicBezTo>
                  <a:cubicBezTo>
                    <a:pt x="3007" y="6074"/>
                    <a:pt x="1577" y="5422"/>
                    <a:pt x="789" y="4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676350" y="672825"/>
              <a:ext cx="770175" cy="527125"/>
            </a:xfrm>
            <a:custGeom>
              <a:rect b="b" l="l" r="r" t="t"/>
              <a:pathLst>
                <a:path extrusionOk="0" h="21085" w="30807">
                  <a:moveTo>
                    <a:pt x="1" y="16138"/>
                  </a:moveTo>
                  <a:lnTo>
                    <a:pt x="27951" y="1"/>
                  </a:lnTo>
                  <a:lnTo>
                    <a:pt x="30806" y="4950"/>
                  </a:lnTo>
                  <a:lnTo>
                    <a:pt x="2858" y="21085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058775" y="326700"/>
              <a:ext cx="712450" cy="834800"/>
            </a:xfrm>
            <a:custGeom>
              <a:rect b="b" l="l" r="r" t="t"/>
              <a:pathLst>
                <a:path extrusionOk="0" h="33392" w="28498">
                  <a:moveTo>
                    <a:pt x="22787" y="30173"/>
                  </a:moveTo>
                  <a:lnTo>
                    <a:pt x="25480" y="28619"/>
                  </a:lnTo>
                  <a:lnTo>
                    <a:pt x="25184" y="28106"/>
                  </a:lnTo>
                  <a:cubicBezTo>
                    <a:pt x="28497" y="23988"/>
                    <a:pt x="28469" y="16696"/>
                    <a:pt x="24709" y="10184"/>
                  </a:cubicBezTo>
                  <a:cubicBezTo>
                    <a:pt x="20949" y="3672"/>
                    <a:pt x="14649" y="1"/>
                    <a:pt x="9427" y="812"/>
                  </a:cubicBezTo>
                  <a:lnTo>
                    <a:pt x="9130" y="299"/>
                  </a:lnTo>
                  <a:lnTo>
                    <a:pt x="6437" y="1853"/>
                  </a:lnTo>
                  <a:cubicBezTo>
                    <a:pt x="861" y="5072"/>
                    <a:pt x="1" y="14021"/>
                    <a:pt x="4516" y="21842"/>
                  </a:cubicBezTo>
                  <a:cubicBezTo>
                    <a:pt x="9031" y="29663"/>
                    <a:pt x="17212" y="33392"/>
                    <a:pt x="22787" y="301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1126075" y="253700"/>
              <a:ext cx="730625" cy="868950"/>
            </a:xfrm>
            <a:custGeom>
              <a:rect b="b" l="l" r="r" t="t"/>
              <a:pathLst>
                <a:path extrusionOk="0" h="34758" w="29225">
                  <a:moveTo>
                    <a:pt x="4516" y="23208"/>
                  </a:moveTo>
                  <a:cubicBezTo>
                    <a:pt x="1" y="15387"/>
                    <a:pt x="861" y="6438"/>
                    <a:pt x="6438" y="3219"/>
                  </a:cubicBezTo>
                  <a:cubicBezTo>
                    <a:pt x="12014" y="0"/>
                    <a:pt x="20194" y="3729"/>
                    <a:pt x="24709" y="11550"/>
                  </a:cubicBezTo>
                  <a:cubicBezTo>
                    <a:pt x="29224" y="19369"/>
                    <a:pt x="28364" y="28320"/>
                    <a:pt x="22788" y="31539"/>
                  </a:cubicBezTo>
                  <a:cubicBezTo>
                    <a:pt x="17212" y="34758"/>
                    <a:pt x="9031" y="31028"/>
                    <a:pt x="4516" y="232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1206025" y="360425"/>
              <a:ext cx="574075" cy="672650"/>
            </a:xfrm>
            <a:custGeom>
              <a:rect b="b" l="l" r="r" t="t"/>
              <a:pathLst>
                <a:path extrusionOk="0" h="26906" w="22963">
                  <a:moveTo>
                    <a:pt x="18361" y="24312"/>
                  </a:moveTo>
                  <a:lnTo>
                    <a:pt x="20531" y="23058"/>
                  </a:lnTo>
                  <a:lnTo>
                    <a:pt x="20292" y="22645"/>
                  </a:lnTo>
                  <a:cubicBezTo>
                    <a:pt x="22962" y="19328"/>
                    <a:pt x="22938" y="13453"/>
                    <a:pt x="19910" y="8206"/>
                  </a:cubicBezTo>
                  <a:cubicBezTo>
                    <a:pt x="16880" y="2959"/>
                    <a:pt x="11803" y="0"/>
                    <a:pt x="7595" y="654"/>
                  </a:cubicBezTo>
                  <a:lnTo>
                    <a:pt x="7356" y="241"/>
                  </a:lnTo>
                  <a:lnTo>
                    <a:pt x="5187" y="1493"/>
                  </a:lnTo>
                  <a:cubicBezTo>
                    <a:pt x="694" y="4088"/>
                    <a:pt x="0" y="11298"/>
                    <a:pt x="3639" y="17599"/>
                  </a:cubicBezTo>
                  <a:cubicBezTo>
                    <a:pt x="7277" y="23900"/>
                    <a:pt x="13869" y="26905"/>
                    <a:pt x="18361" y="24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1260275" y="301600"/>
              <a:ext cx="588675" cy="700175"/>
            </a:xfrm>
            <a:custGeom>
              <a:rect b="b" l="l" r="r" t="t"/>
              <a:pathLst>
                <a:path extrusionOk="0" h="28007" w="23547">
                  <a:moveTo>
                    <a:pt x="3638" y="18699"/>
                  </a:moveTo>
                  <a:cubicBezTo>
                    <a:pt x="0" y="12398"/>
                    <a:pt x="693" y="5188"/>
                    <a:pt x="5186" y="2594"/>
                  </a:cubicBezTo>
                  <a:cubicBezTo>
                    <a:pt x="9679" y="0"/>
                    <a:pt x="16270" y="3004"/>
                    <a:pt x="19908" y="9306"/>
                  </a:cubicBezTo>
                  <a:cubicBezTo>
                    <a:pt x="23547" y="15607"/>
                    <a:pt x="22853" y="22818"/>
                    <a:pt x="18361" y="25411"/>
                  </a:cubicBezTo>
                  <a:cubicBezTo>
                    <a:pt x="13867" y="28007"/>
                    <a:pt x="7277" y="25001"/>
                    <a:pt x="3638" y="186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1473500" y="589800"/>
              <a:ext cx="124325" cy="147775"/>
            </a:xfrm>
            <a:custGeom>
              <a:rect b="b" l="l" r="r" t="t"/>
              <a:pathLst>
                <a:path extrusionOk="0" h="5911" w="4973">
                  <a:moveTo>
                    <a:pt x="3982" y="5347"/>
                  </a:moveTo>
                  <a:lnTo>
                    <a:pt x="4672" y="4949"/>
                  </a:lnTo>
                  <a:lnTo>
                    <a:pt x="4559" y="4752"/>
                  </a:lnTo>
                  <a:cubicBezTo>
                    <a:pt x="4972" y="4011"/>
                    <a:pt x="4909" y="2878"/>
                    <a:pt x="4319" y="1856"/>
                  </a:cubicBezTo>
                  <a:cubicBezTo>
                    <a:pt x="3727" y="832"/>
                    <a:pt x="2778" y="210"/>
                    <a:pt x="1930" y="197"/>
                  </a:cubicBezTo>
                  <a:lnTo>
                    <a:pt x="1815" y="0"/>
                  </a:lnTo>
                  <a:lnTo>
                    <a:pt x="1125" y="400"/>
                  </a:lnTo>
                  <a:cubicBezTo>
                    <a:pt x="150" y="962"/>
                    <a:pt x="1" y="2525"/>
                    <a:pt x="789" y="3892"/>
                  </a:cubicBezTo>
                  <a:cubicBezTo>
                    <a:pt x="1579" y="5258"/>
                    <a:pt x="3008" y="5910"/>
                    <a:pt x="3982" y="53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1490750" y="575750"/>
              <a:ext cx="127700" cy="151875"/>
            </a:xfrm>
            <a:custGeom>
              <a:rect b="b" l="l" r="r" t="t"/>
              <a:pathLst>
                <a:path extrusionOk="0" h="6075" w="5108">
                  <a:moveTo>
                    <a:pt x="790" y="4055"/>
                  </a:moveTo>
                  <a:cubicBezTo>
                    <a:pt x="1" y="2689"/>
                    <a:pt x="152" y="1125"/>
                    <a:pt x="1125" y="562"/>
                  </a:cubicBezTo>
                  <a:cubicBezTo>
                    <a:pt x="2100" y="1"/>
                    <a:pt x="3530" y="651"/>
                    <a:pt x="4319" y="2018"/>
                  </a:cubicBezTo>
                  <a:cubicBezTo>
                    <a:pt x="5107" y="3384"/>
                    <a:pt x="4957" y="4948"/>
                    <a:pt x="3982" y="5511"/>
                  </a:cubicBezTo>
                  <a:cubicBezTo>
                    <a:pt x="3009" y="6074"/>
                    <a:pt x="1579" y="5422"/>
                    <a:pt x="790" y="40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25"/>
          <p:cNvGrpSpPr/>
          <p:nvPr/>
        </p:nvGrpSpPr>
        <p:grpSpPr>
          <a:xfrm flipH="1" rot="-5190866">
            <a:off x="1105994" y="4165564"/>
            <a:ext cx="827991" cy="710685"/>
            <a:chOff x="3122700" y="481200"/>
            <a:chExt cx="827950" cy="710650"/>
          </a:xfrm>
        </p:grpSpPr>
        <p:sp>
          <p:nvSpPr>
            <p:cNvPr id="219" name="Google Shape;219;p25"/>
            <p:cNvSpPr/>
            <p:nvPr/>
          </p:nvSpPr>
          <p:spPr>
            <a:xfrm>
              <a:off x="3122700" y="481200"/>
              <a:ext cx="804300" cy="690700"/>
            </a:xfrm>
            <a:custGeom>
              <a:rect b="b" l="l" r="r" t="t"/>
              <a:pathLst>
                <a:path extrusionOk="0" h="27628" w="32172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3766125" y="981625"/>
              <a:ext cx="184525" cy="210225"/>
            </a:xfrm>
            <a:custGeom>
              <a:rect b="b" l="l" r="r" t="t"/>
              <a:pathLst>
                <a:path extrusionOk="0" h="8409" w="7381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25"/>
          <p:cNvGrpSpPr/>
          <p:nvPr/>
        </p:nvGrpSpPr>
        <p:grpSpPr>
          <a:xfrm flipH="1" rot="485327">
            <a:off x="6631205" y="100466"/>
            <a:ext cx="827907" cy="710613"/>
            <a:chOff x="3122700" y="481200"/>
            <a:chExt cx="827950" cy="710650"/>
          </a:xfrm>
        </p:grpSpPr>
        <p:sp>
          <p:nvSpPr>
            <p:cNvPr id="222" name="Google Shape;222;p25"/>
            <p:cNvSpPr/>
            <p:nvPr/>
          </p:nvSpPr>
          <p:spPr>
            <a:xfrm>
              <a:off x="3122700" y="481200"/>
              <a:ext cx="804300" cy="690700"/>
            </a:xfrm>
            <a:custGeom>
              <a:rect b="b" l="l" r="r" t="t"/>
              <a:pathLst>
                <a:path extrusionOk="0" h="27628" w="32172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3766125" y="981625"/>
              <a:ext cx="184525" cy="210225"/>
            </a:xfrm>
            <a:custGeom>
              <a:rect b="b" l="l" r="r" t="t"/>
              <a:pathLst>
                <a:path extrusionOk="0" h="8409" w="7381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"/>
          <p:cNvSpPr txBox="1"/>
          <p:nvPr>
            <p:ph type="title"/>
          </p:nvPr>
        </p:nvSpPr>
        <p:spPr>
          <a:xfrm>
            <a:off x="5636900" y="145975"/>
            <a:ext cx="3826200" cy="1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 for Exercising</a:t>
            </a:r>
            <a:endParaRPr/>
          </a:p>
        </p:txBody>
      </p:sp>
      <p:pic>
        <p:nvPicPr>
          <p:cNvPr id="424" name="Google Shape;4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50" y="192075"/>
            <a:ext cx="5908175" cy="475934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4"/>
          <p:cNvSpPr txBox="1"/>
          <p:nvPr>
            <p:ph idx="4294967295" type="subTitle"/>
          </p:nvPr>
        </p:nvSpPr>
        <p:spPr>
          <a:xfrm>
            <a:off x="6152000" y="1400550"/>
            <a:ext cx="2796000" cy="25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Top Motivators: </a:t>
            </a:r>
            <a:r>
              <a:rPr b="1" lang="en" sz="1400"/>
              <a:t>weight loss</a:t>
            </a:r>
            <a:r>
              <a:rPr lang="en" sz="1400"/>
              <a:t> (423) and </a:t>
            </a:r>
            <a:r>
              <a:rPr b="1" lang="en" sz="1400"/>
              <a:t>body image</a:t>
            </a:r>
            <a:r>
              <a:rPr lang="en" sz="1400"/>
              <a:t> (182)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Further Research:</a:t>
            </a:r>
            <a:endParaRPr sz="1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Why is the popularity of FitBit’s weight feature </a:t>
            </a:r>
            <a:r>
              <a:rPr b="1" lang="en" sz="1400"/>
              <a:t>so low</a:t>
            </a:r>
            <a:r>
              <a:rPr lang="en" sz="1400"/>
              <a:t>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Unnecessary? (unlikely)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Ineffective?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Poorly advertised?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on Motivation to Exercise</a:t>
            </a:r>
            <a:endParaRPr/>
          </a:p>
        </p:txBody>
      </p:sp>
      <p:pic>
        <p:nvPicPr>
          <p:cNvPr id="431" name="Google Shape;4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63" y="1185075"/>
            <a:ext cx="605337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5"/>
          <p:cNvSpPr txBox="1"/>
          <p:nvPr>
            <p:ph idx="4294967295" type="subTitle"/>
          </p:nvPr>
        </p:nvSpPr>
        <p:spPr>
          <a:xfrm>
            <a:off x="6316475" y="1625263"/>
            <a:ext cx="27960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80%</a:t>
            </a:r>
            <a:r>
              <a:rPr lang="en" sz="1600"/>
              <a:t> agree or strongly agree that their fitness wearable helps them </a:t>
            </a:r>
            <a:r>
              <a:rPr b="1" lang="en" sz="1600"/>
              <a:t>stay motivated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Trend is true for men and women.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Appears to be a market for weight tracking/ motivational features.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/>
          <p:cNvSpPr txBox="1"/>
          <p:nvPr>
            <p:ph type="title"/>
          </p:nvPr>
        </p:nvSpPr>
        <p:spPr>
          <a:xfrm>
            <a:off x="4184500" y="917375"/>
            <a:ext cx="42444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Research into Weight Feature</a:t>
            </a:r>
            <a:endParaRPr/>
          </a:p>
        </p:txBody>
      </p:sp>
      <p:sp>
        <p:nvSpPr>
          <p:cNvPr id="438" name="Google Shape;438;p36"/>
          <p:cNvSpPr txBox="1"/>
          <p:nvPr>
            <p:ph idx="1" type="body"/>
          </p:nvPr>
        </p:nvSpPr>
        <p:spPr>
          <a:xfrm>
            <a:off x="4184500" y="2019925"/>
            <a:ext cx="4244400" cy="22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FitBit’s </a:t>
            </a:r>
            <a:r>
              <a:rPr b="1" lang="en"/>
              <a:t>weight</a:t>
            </a:r>
            <a:r>
              <a:rPr lang="en"/>
              <a:t> feature is its </a:t>
            </a:r>
            <a:r>
              <a:rPr b="1" lang="en"/>
              <a:t>least popular</a:t>
            </a:r>
            <a:r>
              <a:rPr lang="en"/>
              <a:t> feature.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But </a:t>
            </a:r>
            <a:r>
              <a:rPr b="1" lang="en"/>
              <a:t>weight loss</a:t>
            </a:r>
            <a:r>
              <a:rPr lang="en"/>
              <a:t> is the most popular motivation for exercising.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b="1" lang="en"/>
              <a:t>80%</a:t>
            </a:r>
            <a:r>
              <a:rPr lang="en"/>
              <a:t> of fitness wearable users say their device helps </a:t>
            </a:r>
            <a:r>
              <a:rPr b="1" lang="en"/>
              <a:t>keep them motivated</a:t>
            </a:r>
            <a:r>
              <a:rPr lang="en"/>
              <a:t> to exercise.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Further Research:</a:t>
            </a:r>
            <a:endParaRPr u="sng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Why is FitBit’s feature unsuccessful?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What do users want in a weight feature?</a:t>
            </a:r>
            <a:endParaRPr/>
          </a:p>
        </p:txBody>
      </p:sp>
      <p:pic>
        <p:nvPicPr>
          <p:cNvPr id="439" name="Google Shape;439;p3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09" l="-5615" r="60107" t="719"/>
          <a:stretch/>
        </p:blipFill>
        <p:spPr>
          <a:xfrm>
            <a:off x="0" y="0"/>
            <a:ext cx="3513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Barriers to Exercising</a:t>
            </a:r>
            <a:endParaRPr/>
          </a:p>
        </p:txBody>
      </p:sp>
      <p:pic>
        <p:nvPicPr>
          <p:cNvPr id="445" name="Google Shape;4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75" y="1098975"/>
            <a:ext cx="5410000" cy="39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7"/>
          <p:cNvSpPr txBox="1"/>
          <p:nvPr>
            <p:ph idx="4294967295" type="subTitle"/>
          </p:nvPr>
        </p:nvSpPr>
        <p:spPr>
          <a:xfrm>
            <a:off x="5942675" y="1442250"/>
            <a:ext cx="27960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Top Barriers: </a:t>
            </a:r>
            <a:r>
              <a:rPr b="1" lang="en" sz="1400"/>
              <a:t>time</a:t>
            </a:r>
            <a:r>
              <a:rPr lang="en" sz="1400"/>
              <a:t> (133) and </a:t>
            </a:r>
            <a:r>
              <a:rPr b="1" lang="en" sz="1400"/>
              <a:t>motivation</a:t>
            </a:r>
            <a:r>
              <a:rPr lang="en" sz="1400"/>
              <a:t> (75)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Helping users </a:t>
            </a:r>
            <a:r>
              <a:rPr lang="en" sz="1400"/>
              <a:t>overcome these barriers</a:t>
            </a:r>
            <a:r>
              <a:rPr lang="en" sz="1400"/>
              <a:t> can </a:t>
            </a:r>
            <a:r>
              <a:rPr b="1" lang="en" sz="1400"/>
              <a:t>increase sales</a:t>
            </a:r>
            <a:r>
              <a:rPr lang="en" sz="1400"/>
              <a:t> and </a:t>
            </a:r>
            <a:r>
              <a:rPr b="1" lang="en" sz="1400"/>
              <a:t>customer loyalty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Fitness wearable users say their device helps them stay motivated.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/>
          <p:nvPr>
            <p:ph type="title"/>
          </p:nvPr>
        </p:nvSpPr>
        <p:spPr>
          <a:xfrm>
            <a:off x="4184500" y="917375"/>
            <a:ext cx="42444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Overcoming Time and Motivational Barriers</a:t>
            </a:r>
            <a:endParaRPr/>
          </a:p>
        </p:txBody>
      </p:sp>
      <p:sp>
        <p:nvSpPr>
          <p:cNvPr id="452" name="Google Shape;452;p38"/>
          <p:cNvSpPr txBox="1"/>
          <p:nvPr>
            <p:ph idx="1" type="body"/>
          </p:nvPr>
        </p:nvSpPr>
        <p:spPr>
          <a:xfrm>
            <a:off x="4184500" y="2019925"/>
            <a:ext cx="4244400" cy="22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Implement features that: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Help users fit exercising into their schedule.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Motivate users to continue exercising.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Example: an </a:t>
            </a:r>
            <a:r>
              <a:rPr b="1" lang="en" sz="1400"/>
              <a:t>exercise scheduler</a:t>
            </a:r>
            <a:r>
              <a:rPr lang="en" sz="1400"/>
              <a:t> with </a:t>
            </a:r>
            <a:r>
              <a:rPr b="1" lang="en" sz="1400"/>
              <a:t>personalized reminders.</a:t>
            </a:r>
            <a:endParaRPr sz="1400"/>
          </a:p>
        </p:txBody>
      </p:sp>
      <p:pic>
        <p:nvPicPr>
          <p:cNvPr id="453" name="Google Shape;453;p3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024" l="44872" r="21194" t="2024"/>
          <a:stretch/>
        </p:blipFill>
        <p:spPr>
          <a:xfrm>
            <a:off x="0" y="0"/>
            <a:ext cx="3513002" cy="51435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Effectiveness of Sleep Features</a:t>
            </a:r>
            <a:endParaRPr/>
          </a:p>
        </p:txBody>
      </p:sp>
      <p:grpSp>
        <p:nvGrpSpPr>
          <p:cNvPr id="459" name="Google Shape;459;p39"/>
          <p:cNvGrpSpPr/>
          <p:nvPr/>
        </p:nvGrpSpPr>
        <p:grpSpPr>
          <a:xfrm flipH="1" rot="217754">
            <a:off x="301122" y="206278"/>
            <a:ext cx="827955" cy="710654"/>
            <a:chOff x="3122700" y="481200"/>
            <a:chExt cx="827950" cy="710650"/>
          </a:xfrm>
        </p:grpSpPr>
        <p:sp>
          <p:nvSpPr>
            <p:cNvPr id="460" name="Google Shape;460;p39"/>
            <p:cNvSpPr/>
            <p:nvPr/>
          </p:nvSpPr>
          <p:spPr>
            <a:xfrm>
              <a:off x="3122700" y="481200"/>
              <a:ext cx="804300" cy="690700"/>
            </a:xfrm>
            <a:custGeom>
              <a:rect b="b" l="l" r="r" t="t"/>
              <a:pathLst>
                <a:path extrusionOk="0" h="27628" w="32172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3766125" y="981625"/>
              <a:ext cx="184525" cy="210225"/>
            </a:xfrm>
            <a:custGeom>
              <a:rect b="b" l="l" r="r" t="t"/>
              <a:pathLst>
                <a:path extrusionOk="0" h="8409" w="7381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9"/>
          <p:cNvGrpSpPr/>
          <p:nvPr/>
        </p:nvGrpSpPr>
        <p:grpSpPr>
          <a:xfrm flipH="1" rot="-6353418">
            <a:off x="8076203" y="4162946"/>
            <a:ext cx="827961" cy="710659"/>
            <a:chOff x="3122700" y="481200"/>
            <a:chExt cx="827950" cy="710650"/>
          </a:xfrm>
        </p:grpSpPr>
        <p:sp>
          <p:nvSpPr>
            <p:cNvPr id="463" name="Google Shape;463;p39"/>
            <p:cNvSpPr/>
            <p:nvPr/>
          </p:nvSpPr>
          <p:spPr>
            <a:xfrm>
              <a:off x="3122700" y="481200"/>
              <a:ext cx="804300" cy="690700"/>
            </a:xfrm>
            <a:custGeom>
              <a:rect b="b" l="l" r="r" t="t"/>
              <a:pathLst>
                <a:path extrusionOk="0" h="27628" w="32172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3766125" y="981625"/>
              <a:ext cx="184525" cy="210225"/>
            </a:xfrm>
            <a:custGeom>
              <a:rect b="b" l="l" r="r" t="t"/>
              <a:pathLst>
                <a:path extrusionOk="0" h="8409" w="7381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65" name="Google Shape;4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50" y="1275000"/>
            <a:ext cx="5638074" cy="35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9"/>
          <p:cNvSpPr txBox="1"/>
          <p:nvPr>
            <p:ph idx="4294967295" type="subTitle"/>
          </p:nvPr>
        </p:nvSpPr>
        <p:spPr>
          <a:xfrm>
            <a:off x="6037675" y="1542225"/>
            <a:ext cx="2907600" cy="17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80%</a:t>
            </a:r>
            <a:r>
              <a:rPr lang="en" sz="1600"/>
              <a:t> agree or strongly agree that their fitness wearable </a:t>
            </a:r>
            <a:r>
              <a:rPr b="1" lang="en" sz="1600"/>
              <a:t>improves their sleep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Trend is true for men and women.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Sleep of FitBit Users</a:t>
            </a:r>
            <a:endParaRPr/>
          </a:p>
        </p:txBody>
      </p:sp>
      <p:grpSp>
        <p:nvGrpSpPr>
          <p:cNvPr id="472" name="Google Shape;472;p40"/>
          <p:cNvGrpSpPr/>
          <p:nvPr/>
        </p:nvGrpSpPr>
        <p:grpSpPr>
          <a:xfrm flipH="1" rot="217754">
            <a:off x="301122" y="206278"/>
            <a:ext cx="827955" cy="710654"/>
            <a:chOff x="3122700" y="481200"/>
            <a:chExt cx="827950" cy="710650"/>
          </a:xfrm>
        </p:grpSpPr>
        <p:sp>
          <p:nvSpPr>
            <p:cNvPr id="473" name="Google Shape;473;p40"/>
            <p:cNvSpPr/>
            <p:nvPr/>
          </p:nvSpPr>
          <p:spPr>
            <a:xfrm>
              <a:off x="3122700" y="481200"/>
              <a:ext cx="804300" cy="690700"/>
            </a:xfrm>
            <a:custGeom>
              <a:rect b="b" l="l" r="r" t="t"/>
              <a:pathLst>
                <a:path extrusionOk="0" h="27628" w="32172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3766125" y="981625"/>
              <a:ext cx="184525" cy="210225"/>
            </a:xfrm>
            <a:custGeom>
              <a:rect b="b" l="l" r="r" t="t"/>
              <a:pathLst>
                <a:path extrusionOk="0" h="8409" w="7381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40"/>
          <p:cNvGrpSpPr/>
          <p:nvPr/>
        </p:nvGrpSpPr>
        <p:grpSpPr>
          <a:xfrm flipH="1" rot="-6353418">
            <a:off x="8076203" y="4162946"/>
            <a:ext cx="827961" cy="710659"/>
            <a:chOff x="3122700" y="481200"/>
            <a:chExt cx="827950" cy="710650"/>
          </a:xfrm>
        </p:grpSpPr>
        <p:sp>
          <p:nvSpPr>
            <p:cNvPr id="476" name="Google Shape;476;p40"/>
            <p:cNvSpPr/>
            <p:nvPr/>
          </p:nvSpPr>
          <p:spPr>
            <a:xfrm>
              <a:off x="3122700" y="481200"/>
              <a:ext cx="804300" cy="690700"/>
            </a:xfrm>
            <a:custGeom>
              <a:rect b="b" l="l" r="r" t="t"/>
              <a:pathLst>
                <a:path extrusionOk="0" h="27628" w="32172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3766125" y="981625"/>
              <a:ext cx="184525" cy="210225"/>
            </a:xfrm>
            <a:custGeom>
              <a:rect b="b" l="l" r="r" t="t"/>
              <a:pathLst>
                <a:path extrusionOk="0" h="8409" w="7381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40"/>
          <p:cNvSpPr txBox="1"/>
          <p:nvPr>
            <p:ph idx="4294967295" type="subTitle"/>
          </p:nvPr>
        </p:nvSpPr>
        <p:spPr>
          <a:xfrm>
            <a:off x="6037675" y="1542225"/>
            <a:ext cx="2907600" cy="19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Recommended</a:t>
            </a:r>
            <a:r>
              <a:rPr lang="en" sz="1600"/>
              <a:t> sleep is </a:t>
            </a:r>
            <a:r>
              <a:rPr b="1" lang="en" sz="1600"/>
              <a:t>7-9</a:t>
            </a:r>
            <a:r>
              <a:rPr lang="en" sz="1600"/>
              <a:t> hours.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Average sleep is </a:t>
            </a:r>
            <a:r>
              <a:rPr b="1" lang="en" sz="1600"/>
              <a:t>6.2</a:t>
            </a:r>
            <a:r>
              <a:rPr lang="en" sz="1600"/>
              <a:t> hours.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Most users get around </a:t>
            </a:r>
            <a:r>
              <a:rPr b="1" lang="en" sz="1600"/>
              <a:t>7</a:t>
            </a:r>
            <a:r>
              <a:rPr lang="en" sz="1600"/>
              <a:t> hours.</a:t>
            </a:r>
            <a:endParaRPr sz="1600"/>
          </a:p>
        </p:txBody>
      </p:sp>
      <p:pic>
        <p:nvPicPr>
          <p:cNvPr id="479" name="Google Shape;4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4250"/>
            <a:ext cx="5732875" cy="275178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0"/>
          <p:cNvSpPr txBox="1"/>
          <p:nvPr>
            <p:ph idx="4294967295" type="subTitle"/>
          </p:nvPr>
        </p:nvSpPr>
        <p:spPr>
          <a:xfrm>
            <a:off x="2094150" y="4819500"/>
            <a:ext cx="71163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https://www.nhlbi.nih.gov/health/sleep/how-much-sleep#:~:text=Experts%20recommend%20that%20adults%20sleep,or%20more%20hours%20a%20night</a:t>
            </a:r>
            <a:endParaRPr sz="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1"/>
          <p:cNvSpPr txBox="1"/>
          <p:nvPr>
            <p:ph idx="1" type="subTitle"/>
          </p:nvPr>
        </p:nvSpPr>
        <p:spPr>
          <a:xfrm>
            <a:off x="4572050" y="2046100"/>
            <a:ext cx="3856800" cy="24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80%</a:t>
            </a:r>
            <a:r>
              <a:rPr lang="en"/>
              <a:t> of </a:t>
            </a:r>
            <a:r>
              <a:rPr lang="en"/>
              <a:t>fitness wearable users report an </a:t>
            </a:r>
            <a:r>
              <a:rPr b="1" lang="en"/>
              <a:t>increase in sleep quality</a:t>
            </a:r>
            <a:r>
              <a:rPr lang="en"/>
              <a:t> due to their device.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FitBit users average at the </a:t>
            </a:r>
            <a:r>
              <a:rPr b="1" lang="en"/>
              <a:t>lower end</a:t>
            </a:r>
            <a:r>
              <a:rPr lang="en"/>
              <a:t> of recommended sleep.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Further Research: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with average sleep of Bellabeat customers.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we’re better, </a:t>
            </a:r>
            <a:r>
              <a:rPr b="1" lang="en"/>
              <a:t>highlight it</a:t>
            </a:r>
            <a:r>
              <a:rPr lang="en"/>
              <a:t>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we’re the same or worse, research how we can </a:t>
            </a:r>
            <a:r>
              <a:rPr b="1" lang="en"/>
              <a:t>improve</a:t>
            </a:r>
            <a:r>
              <a:rPr lang="en"/>
              <a:t>.</a:t>
            </a:r>
            <a:endParaRPr/>
          </a:p>
        </p:txBody>
      </p:sp>
      <p:sp>
        <p:nvSpPr>
          <p:cNvPr id="486" name="Google Shape;486;p41"/>
          <p:cNvSpPr txBox="1"/>
          <p:nvPr>
            <p:ph type="title"/>
          </p:nvPr>
        </p:nvSpPr>
        <p:spPr>
          <a:xfrm>
            <a:off x="4572050" y="931125"/>
            <a:ext cx="38568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Bellabeat’s Sleep Feature</a:t>
            </a:r>
            <a:endParaRPr/>
          </a:p>
        </p:txBody>
      </p:sp>
      <p:pic>
        <p:nvPicPr>
          <p:cNvPr id="487" name="Google Shape;4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0" y="438125"/>
            <a:ext cx="4331575" cy="43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2"/>
          <p:cNvSpPr txBox="1"/>
          <p:nvPr>
            <p:ph type="title"/>
          </p:nvPr>
        </p:nvSpPr>
        <p:spPr>
          <a:xfrm>
            <a:off x="2123050" y="2308075"/>
            <a:ext cx="4898100" cy="1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493" name="Google Shape;493;p42"/>
          <p:cNvSpPr txBox="1"/>
          <p:nvPr>
            <p:ph idx="2" type="title"/>
          </p:nvPr>
        </p:nvSpPr>
        <p:spPr>
          <a:xfrm>
            <a:off x="4027150" y="1196535"/>
            <a:ext cx="1089900" cy="8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In-Demand Features</a:t>
            </a:r>
            <a:endParaRPr/>
          </a:p>
        </p:txBody>
      </p:sp>
      <p:sp>
        <p:nvSpPr>
          <p:cNvPr id="499" name="Google Shape;499;p43"/>
          <p:cNvSpPr txBox="1"/>
          <p:nvPr>
            <p:ph idx="1" type="subTitle"/>
          </p:nvPr>
        </p:nvSpPr>
        <p:spPr>
          <a:xfrm>
            <a:off x="714975" y="1674625"/>
            <a:ext cx="2180400" cy="12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Investigate Demand for Weight Tracking</a:t>
            </a:r>
            <a:endParaRPr/>
          </a:p>
        </p:txBody>
      </p:sp>
      <p:sp>
        <p:nvSpPr>
          <p:cNvPr id="500" name="Google Shape;500;p43"/>
          <p:cNvSpPr txBox="1"/>
          <p:nvPr>
            <p:ph idx="2" type="subTitle"/>
          </p:nvPr>
        </p:nvSpPr>
        <p:spPr>
          <a:xfrm>
            <a:off x="714975" y="2816700"/>
            <a:ext cx="2180400" cy="15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Why is FitBit’s weight feature unpopular?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do users want in a weight-tracking feature?</a:t>
            </a:r>
            <a:endParaRPr/>
          </a:p>
        </p:txBody>
      </p:sp>
      <p:sp>
        <p:nvSpPr>
          <p:cNvPr id="501" name="Google Shape;501;p43"/>
          <p:cNvSpPr txBox="1"/>
          <p:nvPr>
            <p:ph idx="3" type="subTitle"/>
          </p:nvPr>
        </p:nvSpPr>
        <p:spPr>
          <a:xfrm>
            <a:off x="3481788" y="2816700"/>
            <a:ext cx="2180400" cy="15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Help users overcome barriers to exercising.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Increase sales and customer loyalty.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Personalized reminders</a:t>
            </a:r>
            <a:endParaRPr/>
          </a:p>
        </p:txBody>
      </p:sp>
      <p:sp>
        <p:nvSpPr>
          <p:cNvPr id="502" name="Google Shape;502;p43"/>
          <p:cNvSpPr txBox="1"/>
          <p:nvPr>
            <p:ph idx="4" type="subTitle"/>
          </p:nvPr>
        </p:nvSpPr>
        <p:spPr>
          <a:xfrm>
            <a:off x="6248626" y="2816700"/>
            <a:ext cx="2180400" cy="15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Compare quality of sleep for Bellabeat customers vs FitBit.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Further research in improving sleep quality.</a:t>
            </a:r>
            <a:endParaRPr/>
          </a:p>
        </p:txBody>
      </p:sp>
      <p:sp>
        <p:nvSpPr>
          <p:cNvPr id="503" name="Google Shape;503;p43"/>
          <p:cNvSpPr txBox="1"/>
          <p:nvPr>
            <p:ph idx="5" type="subTitle"/>
          </p:nvPr>
        </p:nvSpPr>
        <p:spPr>
          <a:xfrm>
            <a:off x="3481800" y="1712000"/>
            <a:ext cx="2180400" cy="11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Scheduling Features</a:t>
            </a:r>
            <a:endParaRPr/>
          </a:p>
        </p:txBody>
      </p:sp>
      <p:sp>
        <p:nvSpPr>
          <p:cNvPr id="504" name="Google Shape;504;p43"/>
          <p:cNvSpPr txBox="1"/>
          <p:nvPr>
            <p:ph idx="6" type="subTitle"/>
          </p:nvPr>
        </p:nvSpPr>
        <p:spPr>
          <a:xfrm>
            <a:off x="6248625" y="1850275"/>
            <a:ext cx="2180400" cy="8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Sleep Features</a:t>
            </a:r>
            <a:endParaRPr/>
          </a:p>
        </p:txBody>
      </p:sp>
      <p:grpSp>
        <p:nvGrpSpPr>
          <p:cNvPr id="505" name="Google Shape;505;p43"/>
          <p:cNvGrpSpPr/>
          <p:nvPr/>
        </p:nvGrpSpPr>
        <p:grpSpPr>
          <a:xfrm>
            <a:off x="1632185" y="1278392"/>
            <a:ext cx="345982" cy="345982"/>
            <a:chOff x="7616423" y="3320642"/>
            <a:chExt cx="345982" cy="345982"/>
          </a:xfrm>
        </p:grpSpPr>
        <p:sp>
          <p:nvSpPr>
            <p:cNvPr id="506" name="Google Shape;506;p43"/>
            <p:cNvSpPr/>
            <p:nvPr/>
          </p:nvSpPr>
          <p:spPr>
            <a:xfrm>
              <a:off x="7616423" y="3320642"/>
              <a:ext cx="345982" cy="345982"/>
            </a:xfrm>
            <a:custGeom>
              <a:rect b="b" l="l" r="r" t="t"/>
              <a:pathLst>
                <a:path extrusionOk="0" h="633" w="633">
                  <a:moveTo>
                    <a:pt x="571" y="25"/>
                  </a:moveTo>
                  <a:cubicBezTo>
                    <a:pt x="591" y="25"/>
                    <a:pt x="608" y="41"/>
                    <a:pt x="608" y="61"/>
                  </a:cubicBezTo>
                  <a:lnTo>
                    <a:pt x="608" y="570"/>
                  </a:lnTo>
                  <a:cubicBezTo>
                    <a:pt x="608" y="590"/>
                    <a:pt x="591" y="607"/>
                    <a:pt x="571" y="607"/>
                  </a:cubicBezTo>
                  <a:lnTo>
                    <a:pt x="62" y="607"/>
                  </a:lnTo>
                  <a:cubicBezTo>
                    <a:pt x="42" y="607"/>
                    <a:pt x="25" y="590"/>
                    <a:pt x="25" y="570"/>
                  </a:cubicBezTo>
                  <a:lnTo>
                    <a:pt x="25" y="61"/>
                  </a:lnTo>
                  <a:cubicBezTo>
                    <a:pt x="25" y="41"/>
                    <a:pt x="42" y="25"/>
                    <a:pt x="62" y="25"/>
                  </a:cubicBezTo>
                  <a:close/>
                  <a:moveTo>
                    <a:pt x="62" y="1"/>
                  </a:moveTo>
                  <a:cubicBezTo>
                    <a:pt x="28" y="1"/>
                    <a:pt x="0" y="28"/>
                    <a:pt x="0" y="61"/>
                  </a:cubicBezTo>
                  <a:lnTo>
                    <a:pt x="0" y="570"/>
                  </a:lnTo>
                  <a:cubicBezTo>
                    <a:pt x="0" y="605"/>
                    <a:pt x="28" y="632"/>
                    <a:pt x="62" y="632"/>
                  </a:cubicBezTo>
                  <a:lnTo>
                    <a:pt x="571" y="632"/>
                  </a:lnTo>
                  <a:cubicBezTo>
                    <a:pt x="605" y="632"/>
                    <a:pt x="633" y="605"/>
                    <a:pt x="633" y="570"/>
                  </a:cubicBezTo>
                  <a:lnTo>
                    <a:pt x="633" y="61"/>
                  </a:lnTo>
                  <a:cubicBezTo>
                    <a:pt x="633" y="28"/>
                    <a:pt x="60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7646484" y="3350157"/>
              <a:ext cx="285859" cy="286405"/>
            </a:xfrm>
            <a:custGeom>
              <a:rect b="b" l="l" r="r" t="t"/>
              <a:pathLst>
                <a:path extrusionOk="0" h="524" w="523">
                  <a:moveTo>
                    <a:pt x="12" y="0"/>
                  </a:moveTo>
                  <a:cubicBezTo>
                    <a:pt x="6" y="0"/>
                    <a:pt x="0" y="6"/>
                    <a:pt x="0" y="13"/>
                  </a:cubicBezTo>
                  <a:lnTo>
                    <a:pt x="0" y="512"/>
                  </a:lnTo>
                  <a:cubicBezTo>
                    <a:pt x="0" y="519"/>
                    <a:pt x="6" y="523"/>
                    <a:pt x="12" y="523"/>
                  </a:cubicBezTo>
                  <a:lnTo>
                    <a:pt x="207" y="523"/>
                  </a:lnTo>
                  <a:cubicBezTo>
                    <a:pt x="212" y="523"/>
                    <a:pt x="218" y="519"/>
                    <a:pt x="218" y="512"/>
                  </a:cubicBezTo>
                  <a:cubicBezTo>
                    <a:pt x="218" y="504"/>
                    <a:pt x="212" y="499"/>
                    <a:pt x="207" y="499"/>
                  </a:cubicBezTo>
                  <a:lnTo>
                    <a:pt x="25" y="499"/>
                  </a:lnTo>
                  <a:lnTo>
                    <a:pt x="25" y="25"/>
                  </a:lnTo>
                  <a:lnTo>
                    <a:pt x="498" y="25"/>
                  </a:lnTo>
                  <a:lnTo>
                    <a:pt x="498" y="499"/>
                  </a:lnTo>
                  <a:lnTo>
                    <a:pt x="318" y="499"/>
                  </a:lnTo>
                  <a:cubicBezTo>
                    <a:pt x="311" y="499"/>
                    <a:pt x="305" y="504"/>
                    <a:pt x="305" y="512"/>
                  </a:cubicBezTo>
                  <a:cubicBezTo>
                    <a:pt x="305" y="519"/>
                    <a:pt x="311" y="523"/>
                    <a:pt x="318" y="523"/>
                  </a:cubicBezTo>
                  <a:lnTo>
                    <a:pt x="511" y="523"/>
                  </a:lnTo>
                  <a:cubicBezTo>
                    <a:pt x="517" y="523"/>
                    <a:pt x="523" y="519"/>
                    <a:pt x="523" y="512"/>
                  </a:cubicBezTo>
                  <a:lnTo>
                    <a:pt x="523" y="13"/>
                  </a:lnTo>
                  <a:cubicBezTo>
                    <a:pt x="523" y="6"/>
                    <a:pt x="517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7675453" y="3380219"/>
              <a:ext cx="36074" cy="34981"/>
            </a:xfrm>
            <a:custGeom>
              <a:rect b="b" l="l" r="r" t="t"/>
              <a:pathLst>
                <a:path extrusionOk="0" h="64" w="66">
                  <a:moveTo>
                    <a:pt x="14" y="0"/>
                  </a:moveTo>
                  <a:cubicBezTo>
                    <a:pt x="6" y="0"/>
                    <a:pt x="1" y="4"/>
                    <a:pt x="1" y="12"/>
                  </a:cubicBezTo>
                  <a:lnTo>
                    <a:pt x="1" y="52"/>
                  </a:lnTo>
                  <a:cubicBezTo>
                    <a:pt x="1" y="59"/>
                    <a:pt x="6" y="64"/>
                    <a:pt x="14" y="64"/>
                  </a:cubicBezTo>
                  <a:cubicBezTo>
                    <a:pt x="21" y="64"/>
                    <a:pt x="27" y="59"/>
                    <a:pt x="27" y="52"/>
                  </a:cubicBezTo>
                  <a:lnTo>
                    <a:pt x="27" y="25"/>
                  </a:lnTo>
                  <a:lnTo>
                    <a:pt x="54" y="25"/>
                  </a:lnTo>
                  <a:cubicBezTo>
                    <a:pt x="60" y="25"/>
                    <a:pt x="66" y="19"/>
                    <a:pt x="66" y="12"/>
                  </a:cubicBezTo>
                  <a:cubicBezTo>
                    <a:pt x="66" y="4"/>
                    <a:pt x="60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7867301" y="3380219"/>
              <a:ext cx="36074" cy="34981"/>
            </a:xfrm>
            <a:custGeom>
              <a:rect b="b" l="l" r="r" t="t"/>
              <a:pathLst>
                <a:path extrusionOk="0" h="64" w="66">
                  <a:moveTo>
                    <a:pt x="12" y="0"/>
                  </a:moveTo>
                  <a:cubicBezTo>
                    <a:pt x="6" y="0"/>
                    <a:pt x="1" y="6"/>
                    <a:pt x="1" y="12"/>
                  </a:cubicBezTo>
                  <a:cubicBezTo>
                    <a:pt x="1" y="19"/>
                    <a:pt x="6" y="25"/>
                    <a:pt x="12" y="25"/>
                  </a:cubicBezTo>
                  <a:lnTo>
                    <a:pt x="41" y="25"/>
                  </a:lnTo>
                  <a:lnTo>
                    <a:pt x="41" y="52"/>
                  </a:lnTo>
                  <a:cubicBezTo>
                    <a:pt x="41" y="59"/>
                    <a:pt x="45" y="64"/>
                    <a:pt x="53" y="64"/>
                  </a:cubicBezTo>
                  <a:cubicBezTo>
                    <a:pt x="60" y="64"/>
                    <a:pt x="66" y="59"/>
                    <a:pt x="66" y="52"/>
                  </a:cubicBezTo>
                  <a:lnTo>
                    <a:pt x="66" y="12"/>
                  </a:lnTo>
                  <a:cubicBezTo>
                    <a:pt x="66" y="6"/>
                    <a:pt x="60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7675453" y="3570974"/>
              <a:ext cx="36074" cy="36074"/>
            </a:xfrm>
            <a:custGeom>
              <a:rect b="b" l="l" r="r" t="t"/>
              <a:pathLst>
                <a:path extrusionOk="0" h="66" w="66">
                  <a:moveTo>
                    <a:pt x="14" y="1"/>
                  </a:moveTo>
                  <a:cubicBezTo>
                    <a:pt x="6" y="1"/>
                    <a:pt x="1" y="6"/>
                    <a:pt x="1" y="14"/>
                  </a:cubicBezTo>
                  <a:lnTo>
                    <a:pt x="1" y="53"/>
                  </a:lnTo>
                  <a:cubicBezTo>
                    <a:pt x="1" y="60"/>
                    <a:pt x="6" y="66"/>
                    <a:pt x="14" y="66"/>
                  </a:cubicBezTo>
                  <a:lnTo>
                    <a:pt x="54" y="66"/>
                  </a:lnTo>
                  <a:cubicBezTo>
                    <a:pt x="60" y="66"/>
                    <a:pt x="66" y="60"/>
                    <a:pt x="66" y="53"/>
                  </a:cubicBezTo>
                  <a:cubicBezTo>
                    <a:pt x="66" y="47"/>
                    <a:pt x="60" y="41"/>
                    <a:pt x="54" y="41"/>
                  </a:cubicBezTo>
                  <a:lnTo>
                    <a:pt x="27" y="41"/>
                  </a:lnTo>
                  <a:lnTo>
                    <a:pt x="27" y="14"/>
                  </a:lnTo>
                  <a:cubicBezTo>
                    <a:pt x="27" y="6"/>
                    <a:pt x="21" y="1"/>
                    <a:pt x="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7867301" y="3570974"/>
              <a:ext cx="36074" cy="36074"/>
            </a:xfrm>
            <a:custGeom>
              <a:rect b="b" l="l" r="r" t="t"/>
              <a:pathLst>
                <a:path extrusionOk="0" h="66" w="66">
                  <a:moveTo>
                    <a:pt x="53" y="1"/>
                  </a:moveTo>
                  <a:cubicBezTo>
                    <a:pt x="45" y="1"/>
                    <a:pt x="41" y="6"/>
                    <a:pt x="41" y="14"/>
                  </a:cubicBezTo>
                  <a:lnTo>
                    <a:pt x="41" y="41"/>
                  </a:lnTo>
                  <a:lnTo>
                    <a:pt x="12" y="41"/>
                  </a:lnTo>
                  <a:cubicBezTo>
                    <a:pt x="6" y="41"/>
                    <a:pt x="1" y="47"/>
                    <a:pt x="1" y="53"/>
                  </a:cubicBezTo>
                  <a:cubicBezTo>
                    <a:pt x="1" y="60"/>
                    <a:pt x="6" y="66"/>
                    <a:pt x="12" y="66"/>
                  </a:cubicBezTo>
                  <a:lnTo>
                    <a:pt x="53" y="66"/>
                  </a:lnTo>
                  <a:cubicBezTo>
                    <a:pt x="60" y="66"/>
                    <a:pt x="66" y="60"/>
                    <a:pt x="66" y="53"/>
                  </a:cubicBezTo>
                  <a:lnTo>
                    <a:pt x="66" y="14"/>
                  </a:lnTo>
                  <a:cubicBezTo>
                    <a:pt x="66" y="6"/>
                    <a:pt x="60" y="1"/>
                    <a:pt x="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7710980" y="3380219"/>
              <a:ext cx="156867" cy="100023"/>
            </a:xfrm>
            <a:custGeom>
              <a:rect b="b" l="l" r="r" t="t"/>
              <a:pathLst>
                <a:path extrusionOk="0" h="183" w="287">
                  <a:moveTo>
                    <a:pt x="144" y="25"/>
                  </a:moveTo>
                  <a:cubicBezTo>
                    <a:pt x="172" y="25"/>
                    <a:pt x="198" y="35"/>
                    <a:pt x="219" y="51"/>
                  </a:cubicBezTo>
                  <a:lnTo>
                    <a:pt x="161" y="108"/>
                  </a:lnTo>
                  <a:cubicBezTo>
                    <a:pt x="157" y="106"/>
                    <a:pt x="149" y="104"/>
                    <a:pt x="144" y="104"/>
                  </a:cubicBezTo>
                  <a:cubicBezTo>
                    <a:pt x="126" y="104"/>
                    <a:pt x="112" y="116"/>
                    <a:pt x="106" y="132"/>
                  </a:cubicBezTo>
                  <a:lnTo>
                    <a:pt x="25" y="132"/>
                  </a:lnTo>
                  <a:cubicBezTo>
                    <a:pt x="31" y="71"/>
                    <a:pt x="83" y="25"/>
                    <a:pt x="144" y="25"/>
                  </a:cubicBezTo>
                  <a:close/>
                  <a:moveTo>
                    <a:pt x="236" y="68"/>
                  </a:moveTo>
                  <a:cubicBezTo>
                    <a:pt x="250" y="85"/>
                    <a:pt x="259" y="107"/>
                    <a:pt x="262" y="132"/>
                  </a:cubicBezTo>
                  <a:lnTo>
                    <a:pt x="181" y="132"/>
                  </a:lnTo>
                  <a:cubicBezTo>
                    <a:pt x="181" y="129"/>
                    <a:pt x="180" y="127"/>
                    <a:pt x="178" y="126"/>
                  </a:cubicBezTo>
                  <a:lnTo>
                    <a:pt x="236" y="68"/>
                  </a:lnTo>
                  <a:close/>
                  <a:moveTo>
                    <a:pt x="144" y="129"/>
                  </a:moveTo>
                  <a:cubicBezTo>
                    <a:pt x="152" y="129"/>
                    <a:pt x="158" y="134"/>
                    <a:pt x="158" y="143"/>
                  </a:cubicBezTo>
                  <a:cubicBezTo>
                    <a:pt x="158" y="152"/>
                    <a:pt x="152" y="158"/>
                    <a:pt x="144" y="158"/>
                  </a:cubicBezTo>
                  <a:cubicBezTo>
                    <a:pt x="135" y="158"/>
                    <a:pt x="129" y="152"/>
                    <a:pt x="129" y="143"/>
                  </a:cubicBezTo>
                  <a:cubicBezTo>
                    <a:pt x="129" y="134"/>
                    <a:pt x="135" y="129"/>
                    <a:pt x="144" y="129"/>
                  </a:cubicBezTo>
                  <a:close/>
                  <a:moveTo>
                    <a:pt x="144" y="0"/>
                  </a:moveTo>
                  <a:cubicBezTo>
                    <a:pt x="64" y="0"/>
                    <a:pt x="1" y="64"/>
                    <a:pt x="1" y="143"/>
                  </a:cubicBezTo>
                  <a:cubicBezTo>
                    <a:pt x="1" y="150"/>
                    <a:pt x="5" y="156"/>
                    <a:pt x="12" y="156"/>
                  </a:cubicBezTo>
                  <a:lnTo>
                    <a:pt x="106" y="156"/>
                  </a:lnTo>
                  <a:cubicBezTo>
                    <a:pt x="112" y="172"/>
                    <a:pt x="126" y="182"/>
                    <a:pt x="144" y="182"/>
                  </a:cubicBezTo>
                  <a:cubicBezTo>
                    <a:pt x="161" y="182"/>
                    <a:pt x="175" y="172"/>
                    <a:pt x="181" y="156"/>
                  </a:cubicBezTo>
                  <a:lnTo>
                    <a:pt x="275" y="156"/>
                  </a:lnTo>
                  <a:cubicBezTo>
                    <a:pt x="282" y="156"/>
                    <a:pt x="287" y="150"/>
                    <a:pt x="287" y="143"/>
                  </a:cubicBezTo>
                  <a:cubicBezTo>
                    <a:pt x="287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7782582" y="3622352"/>
              <a:ext cx="14211" cy="14211"/>
            </a:xfrm>
            <a:custGeom>
              <a:rect b="b" l="l" r="r" t="t"/>
              <a:pathLst>
                <a:path extrusionOk="0" h="26" w="26">
                  <a:moveTo>
                    <a:pt x="13" y="1"/>
                  </a:moveTo>
                  <a:cubicBezTo>
                    <a:pt x="10" y="1"/>
                    <a:pt x="7" y="2"/>
                    <a:pt x="4" y="5"/>
                  </a:cubicBezTo>
                  <a:cubicBezTo>
                    <a:pt x="1" y="6"/>
                    <a:pt x="1" y="11"/>
                    <a:pt x="1" y="14"/>
                  </a:cubicBezTo>
                  <a:cubicBezTo>
                    <a:pt x="1" y="16"/>
                    <a:pt x="1" y="19"/>
                    <a:pt x="4" y="22"/>
                  </a:cubicBezTo>
                  <a:cubicBezTo>
                    <a:pt x="7" y="25"/>
                    <a:pt x="10" y="25"/>
                    <a:pt x="13" y="25"/>
                  </a:cubicBezTo>
                  <a:cubicBezTo>
                    <a:pt x="15" y="25"/>
                    <a:pt x="20" y="25"/>
                    <a:pt x="21" y="22"/>
                  </a:cubicBezTo>
                  <a:cubicBezTo>
                    <a:pt x="24" y="19"/>
                    <a:pt x="26" y="16"/>
                    <a:pt x="26" y="14"/>
                  </a:cubicBezTo>
                  <a:cubicBezTo>
                    <a:pt x="26" y="11"/>
                    <a:pt x="24" y="6"/>
                    <a:pt x="21" y="5"/>
                  </a:cubicBezTo>
                  <a:cubicBezTo>
                    <a:pt x="20" y="2"/>
                    <a:pt x="15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43"/>
          <p:cNvGrpSpPr/>
          <p:nvPr/>
        </p:nvGrpSpPr>
        <p:grpSpPr>
          <a:xfrm>
            <a:off x="4399008" y="1278121"/>
            <a:ext cx="345982" cy="346529"/>
            <a:chOff x="1181595" y="3320096"/>
            <a:chExt cx="345982" cy="346529"/>
          </a:xfrm>
        </p:grpSpPr>
        <p:sp>
          <p:nvSpPr>
            <p:cNvPr id="515" name="Google Shape;515;p43"/>
            <p:cNvSpPr/>
            <p:nvPr/>
          </p:nvSpPr>
          <p:spPr>
            <a:xfrm>
              <a:off x="1181595" y="3320096"/>
              <a:ext cx="345982" cy="346529"/>
            </a:xfrm>
            <a:custGeom>
              <a:rect b="b" l="l" r="r" t="t"/>
              <a:pathLst>
                <a:path extrusionOk="0" h="634" w="633">
                  <a:moveTo>
                    <a:pt x="104" y="26"/>
                  </a:moveTo>
                  <a:cubicBezTo>
                    <a:pt x="111" y="26"/>
                    <a:pt x="117" y="31"/>
                    <a:pt x="117" y="38"/>
                  </a:cubicBezTo>
                  <a:lnTo>
                    <a:pt x="117" y="87"/>
                  </a:lnTo>
                  <a:cubicBezTo>
                    <a:pt x="117" y="94"/>
                    <a:pt x="111" y="100"/>
                    <a:pt x="104" y="100"/>
                  </a:cubicBezTo>
                  <a:cubicBezTo>
                    <a:pt x="97" y="100"/>
                    <a:pt x="93" y="94"/>
                    <a:pt x="93" y="87"/>
                  </a:cubicBezTo>
                  <a:lnTo>
                    <a:pt x="93" y="38"/>
                  </a:lnTo>
                  <a:cubicBezTo>
                    <a:pt x="93" y="31"/>
                    <a:pt x="97" y="26"/>
                    <a:pt x="104" y="26"/>
                  </a:cubicBezTo>
                  <a:close/>
                  <a:moveTo>
                    <a:pt x="317" y="26"/>
                  </a:moveTo>
                  <a:cubicBezTo>
                    <a:pt x="324" y="26"/>
                    <a:pt x="330" y="31"/>
                    <a:pt x="330" y="38"/>
                  </a:cubicBezTo>
                  <a:lnTo>
                    <a:pt x="330" y="87"/>
                  </a:lnTo>
                  <a:cubicBezTo>
                    <a:pt x="330" y="94"/>
                    <a:pt x="324" y="100"/>
                    <a:pt x="317" y="100"/>
                  </a:cubicBezTo>
                  <a:cubicBezTo>
                    <a:pt x="309" y="100"/>
                    <a:pt x="305" y="94"/>
                    <a:pt x="305" y="87"/>
                  </a:cubicBezTo>
                  <a:lnTo>
                    <a:pt x="305" y="38"/>
                  </a:lnTo>
                  <a:cubicBezTo>
                    <a:pt x="305" y="31"/>
                    <a:pt x="309" y="26"/>
                    <a:pt x="317" y="26"/>
                  </a:cubicBezTo>
                  <a:close/>
                  <a:moveTo>
                    <a:pt x="529" y="26"/>
                  </a:moveTo>
                  <a:cubicBezTo>
                    <a:pt x="536" y="26"/>
                    <a:pt x="542" y="31"/>
                    <a:pt x="542" y="38"/>
                  </a:cubicBezTo>
                  <a:lnTo>
                    <a:pt x="542" y="87"/>
                  </a:lnTo>
                  <a:cubicBezTo>
                    <a:pt x="542" y="94"/>
                    <a:pt x="536" y="100"/>
                    <a:pt x="529" y="100"/>
                  </a:cubicBezTo>
                  <a:cubicBezTo>
                    <a:pt x="522" y="100"/>
                    <a:pt x="516" y="94"/>
                    <a:pt x="516" y="87"/>
                  </a:cubicBezTo>
                  <a:lnTo>
                    <a:pt x="516" y="38"/>
                  </a:lnTo>
                  <a:cubicBezTo>
                    <a:pt x="516" y="31"/>
                    <a:pt x="522" y="26"/>
                    <a:pt x="529" y="26"/>
                  </a:cubicBezTo>
                  <a:close/>
                  <a:moveTo>
                    <a:pt x="608" y="75"/>
                  </a:moveTo>
                  <a:lnTo>
                    <a:pt x="608" y="165"/>
                  </a:lnTo>
                  <a:lnTo>
                    <a:pt x="25" y="165"/>
                  </a:lnTo>
                  <a:lnTo>
                    <a:pt x="25" y="75"/>
                  </a:lnTo>
                  <a:lnTo>
                    <a:pt x="67" y="75"/>
                  </a:lnTo>
                  <a:lnTo>
                    <a:pt x="67" y="87"/>
                  </a:lnTo>
                  <a:cubicBezTo>
                    <a:pt x="67" y="107"/>
                    <a:pt x="84" y="125"/>
                    <a:pt x="104" y="125"/>
                  </a:cubicBezTo>
                  <a:cubicBezTo>
                    <a:pt x="124" y="125"/>
                    <a:pt x="142" y="107"/>
                    <a:pt x="142" y="87"/>
                  </a:cubicBezTo>
                  <a:lnTo>
                    <a:pt x="142" y="75"/>
                  </a:lnTo>
                  <a:lnTo>
                    <a:pt x="279" y="75"/>
                  </a:lnTo>
                  <a:lnTo>
                    <a:pt x="279" y="87"/>
                  </a:lnTo>
                  <a:cubicBezTo>
                    <a:pt x="279" y="107"/>
                    <a:pt x="296" y="125"/>
                    <a:pt x="317" y="125"/>
                  </a:cubicBezTo>
                  <a:cubicBezTo>
                    <a:pt x="337" y="125"/>
                    <a:pt x="354" y="107"/>
                    <a:pt x="354" y="87"/>
                  </a:cubicBezTo>
                  <a:lnTo>
                    <a:pt x="354" y="75"/>
                  </a:lnTo>
                  <a:lnTo>
                    <a:pt x="491" y="75"/>
                  </a:lnTo>
                  <a:lnTo>
                    <a:pt x="491" y="87"/>
                  </a:lnTo>
                  <a:cubicBezTo>
                    <a:pt x="491" y="107"/>
                    <a:pt x="509" y="125"/>
                    <a:pt x="529" y="125"/>
                  </a:cubicBezTo>
                  <a:cubicBezTo>
                    <a:pt x="549" y="125"/>
                    <a:pt x="566" y="107"/>
                    <a:pt x="566" y="87"/>
                  </a:cubicBezTo>
                  <a:lnTo>
                    <a:pt x="566" y="75"/>
                  </a:lnTo>
                  <a:close/>
                  <a:moveTo>
                    <a:pt x="152" y="190"/>
                  </a:moveTo>
                  <a:lnTo>
                    <a:pt x="152" y="312"/>
                  </a:lnTo>
                  <a:lnTo>
                    <a:pt x="25" y="312"/>
                  </a:lnTo>
                  <a:lnTo>
                    <a:pt x="25" y="190"/>
                  </a:lnTo>
                  <a:close/>
                  <a:moveTo>
                    <a:pt x="305" y="190"/>
                  </a:moveTo>
                  <a:lnTo>
                    <a:pt x="305" y="312"/>
                  </a:lnTo>
                  <a:lnTo>
                    <a:pt x="178" y="312"/>
                  </a:lnTo>
                  <a:lnTo>
                    <a:pt x="178" y="190"/>
                  </a:lnTo>
                  <a:close/>
                  <a:moveTo>
                    <a:pt x="457" y="190"/>
                  </a:moveTo>
                  <a:lnTo>
                    <a:pt x="457" y="312"/>
                  </a:lnTo>
                  <a:lnTo>
                    <a:pt x="330" y="312"/>
                  </a:lnTo>
                  <a:lnTo>
                    <a:pt x="330" y="190"/>
                  </a:lnTo>
                  <a:close/>
                  <a:moveTo>
                    <a:pt x="608" y="190"/>
                  </a:moveTo>
                  <a:lnTo>
                    <a:pt x="608" y="312"/>
                  </a:lnTo>
                  <a:lnTo>
                    <a:pt x="481" y="312"/>
                  </a:lnTo>
                  <a:lnTo>
                    <a:pt x="481" y="190"/>
                  </a:lnTo>
                  <a:close/>
                  <a:moveTo>
                    <a:pt x="152" y="337"/>
                  </a:moveTo>
                  <a:lnTo>
                    <a:pt x="152" y="460"/>
                  </a:lnTo>
                  <a:lnTo>
                    <a:pt x="25" y="460"/>
                  </a:lnTo>
                  <a:lnTo>
                    <a:pt x="25" y="337"/>
                  </a:lnTo>
                  <a:close/>
                  <a:moveTo>
                    <a:pt x="305" y="337"/>
                  </a:moveTo>
                  <a:lnTo>
                    <a:pt x="305" y="460"/>
                  </a:lnTo>
                  <a:lnTo>
                    <a:pt x="178" y="460"/>
                  </a:lnTo>
                  <a:lnTo>
                    <a:pt x="178" y="337"/>
                  </a:lnTo>
                  <a:close/>
                  <a:moveTo>
                    <a:pt x="457" y="337"/>
                  </a:moveTo>
                  <a:lnTo>
                    <a:pt x="457" y="460"/>
                  </a:lnTo>
                  <a:lnTo>
                    <a:pt x="330" y="460"/>
                  </a:lnTo>
                  <a:lnTo>
                    <a:pt x="330" y="337"/>
                  </a:lnTo>
                  <a:close/>
                  <a:moveTo>
                    <a:pt x="608" y="337"/>
                  </a:moveTo>
                  <a:lnTo>
                    <a:pt x="608" y="460"/>
                  </a:lnTo>
                  <a:lnTo>
                    <a:pt x="481" y="460"/>
                  </a:lnTo>
                  <a:lnTo>
                    <a:pt x="481" y="337"/>
                  </a:lnTo>
                  <a:close/>
                  <a:moveTo>
                    <a:pt x="152" y="484"/>
                  </a:moveTo>
                  <a:lnTo>
                    <a:pt x="152" y="608"/>
                  </a:lnTo>
                  <a:lnTo>
                    <a:pt x="25" y="608"/>
                  </a:lnTo>
                  <a:lnTo>
                    <a:pt x="25" y="484"/>
                  </a:lnTo>
                  <a:close/>
                  <a:moveTo>
                    <a:pt x="608" y="484"/>
                  </a:moveTo>
                  <a:lnTo>
                    <a:pt x="608" y="608"/>
                  </a:lnTo>
                  <a:lnTo>
                    <a:pt x="481" y="608"/>
                  </a:lnTo>
                  <a:lnTo>
                    <a:pt x="481" y="484"/>
                  </a:lnTo>
                  <a:close/>
                  <a:moveTo>
                    <a:pt x="104" y="0"/>
                  </a:moveTo>
                  <a:cubicBezTo>
                    <a:pt x="84" y="0"/>
                    <a:pt x="67" y="18"/>
                    <a:pt x="67" y="38"/>
                  </a:cubicBezTo>
                  <a:lnTo>
                    <a:pt x="67" y="51"/>
                  </a:lnTo>
                  <a:lnTo>
                    <a:pt x="13" y="51"/>
                  </a:lnTo>
                  <a:cubicBezTo>
                    <a:pt x="6" y="51"/>
                    <a:pt x="0" y="57"/>
                    <a:pt x="0" y="62"/>
                  </a:cubicBezTo>
                  <a:lnTo>
                    <a:pt x="0" y="620"/>
                  </a:lnTo>
                  <a:cubicBezTo>
                    <a:pt x="0" y="627"/>
                    <a:pt x="6" y="633"/>
                    <a:pt x="13" y="633"/>
                  </a:cubicBezTo>
                  <a:lnTo>
                    <a:pt x="262" y="633"/>
                  </a:lnTo>
                  <a:cubicBezTo>
                    <a:pt x="267" y="633"/>
                    <a:pt x="273" y="627"/>
                    <a:pt x="273" y="620"/>
                  </a:cubicBezTo>
                  <a:cubicBezTo>
                    <a:pt x="273" y="614"/>
                    <a:pt x="267" y="608"/>
                    <a:pt x="262" y="608"/>
                  </a:cubicBezTo>
                  <a:lnTo>
                    <a:pt x="176" y="608"/>
                  </a:lnTo>
                  <a:lnTo>
                    <a:pt x="176" y="484"/>
                  </a:lnTo>
                  <a:lnTo>
                    <a:pt x="304" y="484"/>
                  </a:lnTo>
                  <a:lnTo>
                    <a:pt x="304" y="564"/>
                  </a:lnTo>
                  <a:cubicBezTo>
                    <a:pt x="304" y="571"/>
                    <a:pt x="309" y="577"/>
                    <a:pt x="317" y="577"/>
                  </a:cubicBezTo>
                  <a:cubicBezTo>
                    <a:pt x="324" y="577"/>
                    <a:pt x="330" y="571"/>
                    <a:pt x="330" y="564"/>
                  </a:cubicBezTo>
                  <a:lnTo>
                    <a:pt x="330" y="484"/>
                  </a:lnTo>
                  <a:lnTo>
                    <a:pt x="457" y="484"/>
                  </a:lnTo>
                  <a:lnTo>
                    <a:pt x="457" y="608"/>
                  </a:lnTo>
                  <a:lnTo>
                    <a:pt x="373" y="608"/>
                  </a:lnTo>
                  <a:cubicBezTo>
                    <a:pt x="366" y="608"/>
                    <a:pt x="360" y="614"/>
                    <a:pt x="360" y="620"/>
                  </a:cubicBezTo>
                  <a:cubicBezTo>
                    <a:pt x="360" y="627"/>
                    <a:pt x="366" y="633"/>
                    <a:pt x="373" y="633"/>
                  </a:cubicBezTo>
                  <a:lnTo>
                    <a:pt x="620" y="633"/>
                  </a:lnTo>
                  <a:cubicBezTo>
                    <a:pt x="627" y="633"/>
                    <a:pt x="633" y="627"/>
                    <a:pt x="633" y="620"/>
                  </a:cubicBezTo>
                  <a:lnTo>
                    <a:pt x="633" y="62"/>
                  </a:lnTo>
                  <a:cubicBezTo>
                    <a:pt x="633" y="57"/>
                    <a:pt x="627" y="51"/>
                    <a:pt x="620" y="51"/>
                  </a:cubicBezTo>
                  <a:lnTo>
                    <a:pt x="566" y="51"/>
                  </a:lnTo>
                  <a:lnTo>
                    <a:pt x="566" y="38"/>
                  </a:lnTo>
                  <a:cubicBezTo>
                    <a:pt x="566" y="18"/>
                    <a:pt x="549" y="0"/>
                    <a:pt x="529" y="0"/>
                  </a:cubicBezTo>
                  <a:cubicBezTo>
                    <a:pt x="509" y="0"/>
                    <a:pt x="491" y="18"/>
                    <a:pt x="491" y="38"/>
                  </a:cubicBezTo>
                  <a:lnTo>
                    <a:pt x="491" y="51"/>
                  </a:lnTo>
                  <a:lnTo>
                    <a:pt x="354" y="51"/>
                  </a:lnTo>
                  <a:lnTo>
                    <a:pt x="354" y="38"/>
                  </a:lnTo>
                  <a:cubicBezTo>
                    <a:pt x="354" y="18"/>
                    <a:pt x="337" y="0"/>
                    <a:pt x="317" y="0"/>
                  </a:cubicBezTo>
                  <a:cubicBezTo>
                    <a:pt x="296" y="0"/>
                    <a:pt x="279" y="18"/>
                    <a:pt x="279" y="38"/>
                  </a:cubicBezTo>
                  <a:lnTo>
                    <a:pt x="279" y="51"/>
                  </a:lnTo>
                  <a:lnTo>
                    <a:pt x="142" y="51"/>
                  </a:lnTo>
                  <a:lnTo>
                    <a:pt x="142" y="38"/>
                  </a:lnTo>
                  <a:cubicBezTo>
                    <a:pt x="142" y="18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1348301" y="3652413"/>
              <a:ext cx="13664" cy="14211"/>
            </a:xfrm>
            <a:custGeom>
              <a:rect b="b" l="l" r="r" t="t"/>
              <a:pathLst>
                <a:path extrusionOk="0" h="26" w="25">
                  <a:moveTo>
                    <a:pt x="12" y="0"/>
                  </a:moveTo>
                  <a:cubicBezTo>
                    <a:pt x="9" y="0"/>
                    <a:pt x="6" y="2"/>
                    <a:pt x="3" y="3"/>
                  </a:cubicBezTo>
                  <a:cubicBezTo>
                    <a:pt x="0" y="6"/>
                    <a:pt x="0" y="9"/>
                    <a:pt x="0" y="12"/>
                  </a:cubicBezTo>
                  <a:cubicBezTo>
                    <a:pt x="0" y="16"/>
                    <a:pt x="0" y="19"/>
                    <a:pt x="3" y="21"/>
                  </a:cubicBezTo>
                  <a:cubicBezTo>
                    <a:pt x="6" y="24"/>
                    <a:pt x="9" y="25"/>
                    <a:pt x="12" y="25"/>
                  </a:cubicBezTo>
                  <a:cubicBezTo>
                    <a:pt x="14" y="25"/>
                    <a:pt x="19" y="24"/>
                    <a:pt x="20" y="21"/>
                  </a:cubicBezTo>
                  <a:cubicBezTo>
                    <a:pt x="23" y="19"/>
                    <a:pt x="25" y="16"/>
                    <a:pt x="25" y="12"/>
                  </a:cubicBezTo>
                  <a:cubicBezTo>
                    <a:pt x="25" y="9"/>
                    <a:pt x="23" y="6"/>
                    <a:pt x="20" y="3"/>
                  </a:cubicBezTo>
                  <a:cubicBezTo>
                    <a:pt x="19" y="2"/>
                    <a:pt x="14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1211657" y="3443075"/>
              <a:ext cx="37167" cy="28422"/>
            </a:xfrm>
            <a:custGeom>
              <a:rect b="b" l="l" r="r" t="t"/>
              <a:pathLst>
                <a:path extrusionOk="0" h="52" w="68">
                  <a:moveTo>
                    <a:pt x="54" y="1"/>
                  </a:moveTo>
                  <a:cubicBezTo>
                    <a:pt x="51" y="1"/>
                    <a:pt x="49" y="2"/>
                    <a:pt x="46" y="5"/>
                  </a:cubicBezTo>
                  <a:lnTo>
                    <a:pt x="29" y="21"/>
                  </a:lnTo>
                  <a:lnTo>
                    <a:pt x="22" y="14"/>
                  </a:lnTo>
                  <a:cubicBezTo>
                    <a:pt x="20" y="12"/>
                    <a:pt x="16" y="10"/>
                    <a:pt x="13" y="10"/>
                  </a:cubicBezTo>
                  <a:cubicBezTo>
                    <a:pt x="10" y="10"/>
                    <a:pt x="7" y="12"/>
                    <a:pt x="4" y="14"/>
                  </a:cubicBezTo>
                  <a:cubicBezTo>
                    <a:pt x="0" y="18"/>
                    <a:pt x="0" y="27"/>
                    <a:pt x="4" y="31"/>
                  </a:cubicBezTo>
                  <a:lnTo>
                    <a:pt x="20" y="47"/>
                  </a:lnTo>
                  <a:cubicBezTo>
                    <a:pt x="23" y="50"/>
                    <a:pt x="26" y="51"/>
                    <a:pt x="29" y="51"/>
                  </a:cubicBezTo>
                  <a:cubicBezTo>
                    <a:pt x="32" y="51"/>
                    <a:pt x="36" y="50"/>
                    <a:pt x="38" y="47"/>
                  </a:cubicBezTo>
                  <a:lnTo>
                    <a:pt x="64" y="22"/>
                  </a:lnTo>
                  <a:cubicBezTo>
                    <a:pt x="68" y="17"/>
                    <a:pt x="68" y="9"/>
                    <a:pt x="64" y="5"/>
                  </a:cubicBezTo>
                  <a:cubicBezTo>
                    <a:pt x="61" y="2"/>
                    <a:pt x="58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1377269" y="3443075"/>
              <a:ext cx="37714" cy="28422"/>
            </a:xfrm>
            <a:custGeom>
              <a:rect b="b" l="l" r="r" t="t"/>
              <a:pathLst>
                <a:path extrusionOk="0" h="52" w="69">
                  <a:moveTo>
                    <a:pt x="55" y="1"/>
                  </a:moveTo>
                  <a:cubicBezTo>
                    <a:pt x="52" y="1"/>
                    <a:pt x="49" y="2"/>
                    <a:pt x="47" y="5"/>
                  </a:cubicBezTo>
                  <a:lnTo>
                    <a:pt x="29" y="21"/>
                  </a:lnTo>
                  <a:lnTo>
                    <a:pt x="22" y="14"/>
                  </a:lnTo>
                  <a:cubicBezTo>
                    <a:pt x="20" y="12"/>
                    <a:pt x="17" y="10"/>
                    <a:pt x="14" y="10"/>
                  </a:cubicBezTo>
                  <a:cubicBezTo>
                    <a:pt x="11" y="10"/>
                    <a:pt x="8" y="12"/>
                    <a:pt x="5" y="14"/>
                  </a:cubicBezTo>
                  <a:cubicBezTo>
                    <a:pt x="0" y="18"/>
                    <a:pt x="0" y="27"/>
                    <a:pt x="5" y="31"/>
                  </a:cubicBezTo>
                  <a:lnTo>
                    <a:pt x="21" y="47"/>
                  </a:lnTo>
                  <a:cubicBezTo>
                    <a:pt x="24" y="50"/>
                    <a:pt x="26" y="51"/>
                    <a:pt x="29" y="51"/>
                  </a:cubicBezTo>
                  <a:cubicBezTo>
                    <a:pt x="34" y="51"/>
                    <a:pt x="37" y="50"/>
                    <a:pt x="38" y="47"/>
                  </a:cubicBezTo>
                  <a:lnTo>
                    <a:pt x="64" y="22"/>
                  </a:lnTo>
                  <a:cubicBezTo>
                    <a:pt x="68" y="17"/>
                    <a:pt x="68" y="9"/>
                    <a:pt x="64" y="5"/>
                  </a:cubicBezTo>
                  <a:cubicBezTo>
                    <a:pt x="62" y="2"/>
                    <a:pt x="59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1294190" y="3523968"/>
              <a:ext cx="37714" cy="27875"/>
            </a:xfrm>
            <a:custGeom>
              <a:rect b="b" l="l" r="r" t="t"/>
              <a:pathLst>
                <a:path extrusionOk="0" h="51" w="69">
                  <a:moveTo>
                    <a:pt x="55" y="0"/>
                  </a:moveTo>
                  <a:cubicBezTo>
                    <a:pt x="52" y="0"/>
                    <a:pt x="49" y="1"/>
                    <a:pt x="47" y="4"/>
                  </a:cubicBezTo>
                  <a:lnTo>
                    <a:pt x="30" y="20"/>
                  </a:lnTo>
                  <a:lnTo>
                    <a:pt x="22" y="13"/>
                  </a:lnTo>
                  <a:cubicBezTo>
                    <a:pt x="20" y="11"/>
                    <a:pt x="17" y="10"/>
                    <a:pt x="14" y="10"/>
                  </a:cubicBezTo>
                  <a:cubicBezTo>
                    <a:pt x="11" y="10"/>
                    <a:pt x="8" y="11"/>
                    <a:pt x="5" y="13"/>
                  </a:cubicBezTo>
                  <a:cubicBezTo>
                    <a:pt x="1" y="17"/>
                    <a:pt x="1" y="26"/>
                    <a:pt x="5" y="30"/>
                  </a:cubicBezTo>
                  <a:lnTo>
                    <a:pt x="21" y="46"/>
                  </a:lnTo>
                  <a:cubicBezTo>
                    <a:pt x="24" y="49"/>
                    <a:pt x="27" y="51"/>
                    <a:pt x="30" y="51"/>
                  </a:cubicBezTo>
                  <a:cubicBezTo>
                    <a:pt x="34" y="51"/>
                    <a:pt x="37" y="49"/>
                    <a:pt x="38" y="46"/>
                  </a:cubicBezTo>
                  <a:lnTo>
                    <a:pt x="64" y="22"/>
                  </a:lnTo>
                  <a:cubicBezTo>
                    <a:pt x="69" y="16"/>
                    <a:pt x="69" y="9"/>
                    <a:pt x="64" y="4"/>
                  </a:cubicBezTo>
                  <a:cubicBezTo>
                    <a:pt x="61" y="1"/>
                    <a:pt x="58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1460349" y="3523968"/>
              <a:ext cx="37714" cy="27875"/>
            </a:xfrm>
            <a:custGeom>
              <a:rect b="b" l="l" r="r" t="t"/>
              <a:pathLst>
                <a:path extrusionOk="0" h="51" w="69">
                  <a:moveTo>
                    <a:pt x="55" y="0"/>
                  </a:moveTo>
                  <a:cubicBezTo>
                    <a:pt x="52" y="0"/>
                    <a:pt x="49" y="1"/>
                    <a:pt x="46" y="4"/>
                  </a:cubicBezTo>
                  <a:lnTo>
                    <a:pt x="30" y="20"/>
                  </a:lnTo>
                  <a:lnTo>
                    <a:pt x="23" y="13"/>
                  </a:lnTo>
                  <a:cubicBezTo>
                    <a:pt x="20" y="11"/>
                    <a:pt x="17" y="10"/>
                    <a:pt x="14" y="10"/>
                  </a:cubicBezTo>
                  <a:cubicBezTo>
                    <a:pt x="11" y="10"/>
                    <a:pt x="7" y="11"/>
                    <a:pt x="4" y="13"/>
                  </a:cubicBezTo>
                  <a:cubicBezTo>
                    <a:pt x="0" y="17"/>
                    <a:pt x="0" y="26"/>
                    <a:pt x="4" y="30"/>
                  </a:cubicBezTo>
                  <a:lnTo>
                    <a:pt x="20" y="46"/>
                  </a:lnTo>
                  <a:cubicBezTo>
                    <a:pt x="23" y="49"/>
                    <a:pt x="26" y="51"/>
                    <a:pt x="30" y="51"/>
                  </a:cubicBezTo>
                  <a:cubicBezTo>
                    <a:pt x="33" y="51"/>
                    <a:pt x="36" y="49"/>
                    <a:pt x="39" y="46"/>
                  </a:cubicBezTo>
                  <a:lnTo>
                    <a:pt x="64" y="22"/>
                  </a:lnTo>
                  <a:cubicBezTo>
                    <a:pt x="68" y="16"/>
                    <a:pt x="68" y="9"/>
                    <a:pt x="64" y="4"/>
                  </a:cubicBezTo>
                  <a:cubicBezTo>
                    <a:pt x="62" y="1"/>
                    <a:pt x="58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1211657" y="3604861"/>
              <a:ext cx="37167" cy="28422"/>
            </a:xfrm>
            <a:custGeom>
              <a:rect b="b" l="l" r="r" t="t"/>
              <a:pathLst>
                <a:path extrusionOk="0" h="52" w="68">
                  <a:moveTo>
                    <a:pt x="54" y="1"/>
                  </a:moveTo>
                  <a:cubicBezTo>
                    <a:pt x="51" y="1"/>
                    <a:pt x="49" y="2"/>
                    <a:pt x="46" y="5"/>
                  </a:cubicBezTo>
                  <a:lnTo>
                    <a:pt x="29" y="21"/>
                  </a:lnTo>
                  <a:lnTo>
                    <a:pt x="22" y="14"/>
                  </a:lnTo>
                  <a:cubicBezTo>
                    <a:pt x="20" y="12"/>
                    <a:pt x="16" y="11"/>
                    <a:pt x="13" y="11"/>
                  </a:cubicBezTo>
                  <a:cubicBezTo>
                    <a:pt x="10" y="11"/>
                    <a:pt x="7" y="12"/>
                    <a:pt x="4" y="14"/>
                  </a:cubicBezTo>
                  <a:cubicBezTo>
                    <a:pt x="0" y="18"/>
                    <a:pt x="0" y="27"/>
                    <a:pt x="4" y="31"/>
                  </a:cubicBezTo>
                  <a:lnTo>
                    <a:pt x="20" y="47"/>
                  </a:lnTo>
                  <a:cubicBezTo>
                    <a:pt x="23" y="50"/>
                    <a:pt x="26" y="51"/>
                    <a:pt x="29" y="51"/>
                  </a:cubicBezTo>
                  <a:cubicBezTo>
                    <a:pt x="32" y="51"/>
                    <a:pt x="36" y="50"/>
                    <a:pt x="38" y="47"/>
                  </a:cubicBezTo>
                  <a:lnTo>
                    <a:pt x="64" y="22"/>
                  </a:lnTo>
                  <a:cubicBezTo>
                    <a:pt x="68" y="17"/>
                    <a:pt x="68" y="9"/>
                    <a:pt x="64" y="5"/>
                  </a:cubicBezTo>
                  <a:cubicBezTo>
                    <a:pt x="61" y="2"/>
                    <a:pt x="58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1377269" y="3604861"/>
              <a:ext cx="37714" cy="28422"/>
            </a:xfrm>
            <a:custGeom>
              <a:rect b="b" l="l" r="r" t="t"/>
              <a:pathLst>
                <a:path extrusionOk="0" h="52" w="69">
                  <a:moveTo>
                    <a:pt x="55" y="1"/>
                  </a:moveTo>
                  <a:cubicBezTo>
                    <a:pt x="52" y="1"/>
                    <a:pt x="49" y="2"/>
                    <a:pt x="47" y="5"/>
                  </a:cubicBezTo>
                  <a:lnTo>
                    <a:pt x="29" y="21"/>
                  </a:lnTo>
                  <a:lnTo>
                    <a:pt x="22" y="14"/>
                  </a:lnTo>
                  <a:cubicBezTo>
                    <a:pt x="20" y="12"/>
                    <a:pt x="17" y="11"/>
                    <a:pt x="14" y="11"/>
                  </a:cubicBezTo>
                  <a:cubicBezTo>
                    <a:pt x="11" y="11"/>
                    <a:pt x="8" y="12"/>
                    <a:pt x="5" y="14"/>
                  </a:cubicBezTo>
                  <a:cubicBezTo>
                    <a:pt x="0" y="18"/>
                    <a:pt x="0" y="27"/>
                    <a:pt x="5" y="31"/>
                  </a:cubicBezTo>
                  <a:lnTo>
                    <a:pt x="21" y="47"/>
                  </a:lnTo>
                  <a:cubicBezTo>
                    <a:pt x="24" y="50"/>
                    <a:pt x="26" y="51"/>
                    <a:pt x="29" y="51"/>
                  </a:cubicBezTo>
                  <a:cubicBezTo>
                    <a:pt x="34" y="51"/>
                    <a:pt x="37" y="50"/>
                    <a:pt x="38" y="47"/>
                  </a:cubicBezTo>
                  <a:lnTo>
                    <a:pt x="64" y="22"/>
                  </a:lnTo>
                  <a:cubicBezTo>
                    <a:pt x="68" y="17"/>
                    <a:pt x="68" y="9"/>
                    <a:pt x="64" y="5"/>
                  </a:cubicBezTo>
                  <a:cubicBezTo>
                    <a:pt x="62" y="2"/>
                    <a:pt x="59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43"/>
          <p:cNvGrpSpPr/>
          <p:nvPr/>
        </p:nvGrpSpPr>
        <p:grpSpPr>
          <a:xfrm>
            <a:off x="7165836" y="1274149"/>
            <a:ext cx="366389" cy="354481"/>
            <a:chOff x="1954741" y="3212419"/>
            <a:chExt cx="366389" cy="354481"/>
          </a:xfrm>
        </p:grpSpPr>
        <p:sp>
          <p:nvSpPr>
            <p:cNvPr id="524" name="Google Shape;524;p43"/>
            <p:cNvSpPr/>
            <p:nvPr/>
          </p:nvSpPr>
          <p:spPr>
            <a:xfrm>
              <a:off x="1964204" y="3212419"/>
              <a:ext cx="356926" cy="354481"/>
            </a:xfrm>
            <a:custGeom>
              <a:rect b="b" l="l" r="r" t="t"/>
              <a:pathLst>
                <a:path extrusionOk="0" h="11163" w="11240">
                  <a:moveTo>
                    <a:pt x="3618" y="1"/>
                  </a:moveTo>
                  <a:cubicBezTo>
                    <a:pt x="3546" y="1"/>
                    <a:pt x="3474" y="18"/>
                    <a:pt x="3405" y="54"/>
                  </a:cubicBezTo>
                  <a:cubicBezTo>
                    <a:pt x="2405" y="507"/>
                    <a:pt x="1560" y="1245"/>
                    <a:pt x="953" y="2161"/>
                  </a:cubicBezTo>
                  <a:cubicBezTo>
                    <a:pt x="321" y="3114"/>
                    <a:pt x="0" y="4221"/>
                    <a:pt x="0" y="5352"/>
                  </a:cubicBezTo>
                  <a:cubicBezTo>
                    <a:pt x="0" y="8567"/>
                    <a:pt x="2619" y="11163"/>
                    <a:pt x="5822" y="11163"/>
                  </a:cubicBezTo>
                  <a:cubicBezTo>
                    <a:pt x="6953" y="11163"/>
                    <a:pt x="8061" y="10841"/>
                    <a:pt x="9001" y="10222"/>
                  </a:cubicBezTo>
                  <a:cubicBezTo>
                    <a:pt x="9930" y="9603"/>
                    <a:pt x="10656" y="8758"/>
                    <a:pt x="11120" y="7757"/>
                  </a:cubicBezTo>
                  <a:cubicBezTo>
                    <a:pt x="11240" y="7567"/>
                    <a:pt x="11180" y="7317"/>
                    <a:pt x="11001" y="7186"/>
                  </a:cubicBezTo>
                  <a:cubicBezTo>
                    <a:pt x="10912" y="7109"/>
                    <a:pt x="10802" y="7070"/>
                    <a:pt x="10692" y="7070"/>
                  </a:cubicBezTo>
                  <a:cubicBezTo>
                    <a:pt x="10582" y="7070"/>
                    <a:pt x="10472" y="7109"/>
                    <a:pt x="10382" y="7186"/>
                  </a:cubicBezTo>
                  <a:cubicBezTo>
                    <a:pt x="9585" y="7793"/>
                    <a:pt x="8632" y="8115"/>
                    <a:pt x="7632" y="8115"/>
                  </a:cubicBezTo>
                  <a:cubicBezTo>
                    <a:pt x="7370" y="8115"/>
                    <a:pt x="7084" y="8091"/>
                    <a:pt x="6810" y="8043"/>
                  </a:cubicBezTo>
                  <a:cubicBezTo>
                    <a:pt x="6802" y="8042"/>
                    <a:pt x="6794" y="8042"/>
                    <a:pt x="6786" y="8042"/>
                  </a:cubicBezTo>
                  <a:cubicBezTo>
                    <a:pt x="6698" y="8042"/>
                    <a:pt x="6607" y="8101"/>
                    <a:pt x="6596" y="8210"/>
                  </a:cubicBezTo>
                  <a:cubicBezTo>
                    <a:pt x="6572" y="8317"/>
                    <a:pt x="6632" y="8412"/>
                    <a:pt x="6751" y="8436"/>
                  </a:cubicBezTo>
                  <a:cubicBezTo>
                    <a:pt x="7049" y="8484"/>
                    <a:pt x="7346" y="8508"/>
                    <a:pt x="7632" y="8508"/>
                  </a:cubicBezTo>
                  <a:cubicBezTo>
                    <a:pt x="8715" y="8508"/>
                    <a:pt x="9763" y="8150"/>
                    <a:pt x="10620" y="7495"/>
                  </a:cubicBezTo>
                  <a:cubicBezTo>
                    <a:pt x="10644" y="7478"/>
                    <a:pt x="10668" y="7469"/>
                    <a:pt x="10689" y="7469"/>
                  </a:cubicBezTo>
                  <a:cubicBezTo>
                    <a:pt x="10710" y="7469"/>
                    <a:pt x="10728" y="7478"/>
                    <a:pt x="10739" y="7495"/>
                  </a:cubicBezTo>
                  <a:cubicBezTo>
                    <a:pt x="10775" y="7519"/>
                    <a:pt x="10787" y="7567"/>
                    <a:pt x="10775" y="7615"/>
                  </a:cubicBezTo>
                  <a:cubicBezTo>
                    <a:pt x="10347" y="8543"/>
                    <a:pt x="9668" y="9341"/>
                    <a:pt x="8811" y="9901"/>
                  </a:cubicBezTo>
                  <a:cubicBezTo>
                    <a:pt x="7930" y="10484"/>
                    <a:pt x="6906" y="10782"/>
                    <a:pt x="5834" y="10782"/>
                  </a:cubicBezTo>
                  <a:cubicBezTo>
                    <a:pt x="2846" y="10782"/>
                    <a:pt x="405" y="8341"/>
                    <a:pt x="405" y="5352"/>
                  </a:cubicBezTo>
                  <a:cubicBezTo>
                    <a:pt x="405" y="4293"/>
                    <a:pt x="714" y="3269"/>
                    <a:pt x="1274" y="2376"/>
                  </a:cubicBezTo>
                  <a:cubicBezTo>
                    <a:pt x="1845" y="1507"/>
                    <a:pt x="2631" y="828"/>
                    <a:pt x="3572" y="411"/>
                  </a:cubicBezTo>
                  <a:cubicBezTo>
                    <a:pt x="3592" y="401"/>
                    <a:pt x="3609" y="396"/>
                    <a:pt x="3626" y="396"/>
                  </a:cubicBezTo>
                  <a:cubicBezTo>
                    <a:pt x="3649" y="396"/>
                    <a:pt x="3670" y="407"/>
                    <a:pt x="3691" y="435"/>
                  </a:cubicBezTo>
                  <a:cubicBezTo>
                    <a:pt x="3715" y="471"/>
                    <a:pt x="3715" y="530"/>
                    <a:pt x="3691" y="554"/>
                  </a:cubicBezTo>
                  <a:cubicBezTo>
                    <a:pt x="3036" y="1423"/>
                    <a:pt x="2679" y="2459"/>
                    <a:pt x="2679" y="3543"/>
                  </a:cubicBezTo>
                  <a:cubicBezTo>
                    <a:pt x="2679" y="4602"/>
                    <a:pt x="3000" y="5614"/>
                    <a:pt x="3631" y="6460"/>
                  </a:cubicBezTo>
                  <a:cubicBezTo>
                    <a:pt x="4239" y="7293"/>
                    <a:pt x="5084" y="7912"/>
                    <a:pt x="6060" y="8234"/>
                  </a:cubicBezTo>
                  <a:cubicBezTo>
                    <a:pt x="6081" y="8242"/>
                    <a:pt x="6103" y="8245"/>
                    <a:pt x="6124" y="8245"/>
                  </a:cubicBezTo>
                  <a:cubicBezTo>
                    <a:pt x="6200" y="8245"/>
                    <a:pt x="6273" y="8198"/>
                    <a:pt x="6310" y="8115"/>
                  </a:cubicBezTo>
                  <a:cubicBezTo>
                    <a:pt x="6334" y="8007"/>
                    <a:pt x="6287" y="7912"/>
                    <a:pt x="6191" y="7865"/>
                  </a:cubicBezTo>
                  <a:cubicBezTo>
                    <a:pt x="4322" y="7257"/>
                    <a:pt x="3060" y="5507"/>
                    <a:pt x="3060" y="3543"/>
                  </a:cubicBezTo>
                  <a:cubicBezTo>
                    <a:pt x="3060" y="2531"/>
                    <a:pt x="3393" y="1578"/>
                    <a:pt x="4001" y="792"/>
                  </a:cubicBezTo>
                  <a:cubicBezTo>
                    <a:pt x="4131" y="614"/>
                    <a:pt x="4131" y="364"/>
                    <a:pt x="4001" y="185"/>
                  </a:cubicBezTo>
                  <a:cubicBezTo>
                    <a:pt x="3898" y="67"/>
                    <a:pt x="3759" y="1"/>
                    <a:pt x="3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2127520" y="3279898"/>
              <a:ext cx="77546" cy="77546"/>
            </a:xfrm>
            <a:custGeom>
              <a:rect b="b" l="l" r="r" t="t"/>
              <a:pathLst>
                <a:path extrusionOk="0" h="2442" w="2442">
                  <a:moveTo>
                    <a:pt x="1239" y="846"/>
                  </a:moveTo>
                  <a:cubicBezTo>
                    <a:pt x="1334" y="989"/>
                    <a:pt x="1465" y="1108"/>
                    <a:pt x="1608" y="1215"/>
                  </a:cubicBezTo>
                  <a:cubicBezTo>
                    <a:pt x="1465" y="1310"/>
                    <a:pt x="1346" y="1441"/>
                    <a:pt x="1239" y="1584"/>
                  </a:cubicBezTo>
                  <a:cubicBezTo>
                    <a:pt x="1155" y="1441"/>
                    <a:pt x="1013" y="1322"/>
                    <a:pt x="870" y="1215"/>
                  </a:cubicBezTo>
                  <a:cubicBezTo>
                    <a:pt x="1013" y="1108"/>
                    <a:pt x="1155" y="989"/>
                    <a:pt x="1239" y="846"/>
                  </a:cubicBezTo>
                  <a:close/>
                  <a:moveTo>
                    <a:pt x="1227" y="1"/>
                  </a:moveTo>
                  <a:cubicBezTo>
                    <a:pt x="1120" y="1"/>
                    <a:pt x="1036" y="84"/>
                    <a:pt x="1036" y="191"/>
                  </a:cubicBezTo>
                  <a:cubicBezTo>
                    <a:pt x="1036" y="656"/>
                    <a:pt x="655" y="1025"/>
                    <a:pt x="203" y="1025"/>
                  </a:cubicBezTo>
                  <a:cubicBezTo>
                    <a:pt x="96" y="1025"/>
                    <a:pt x="1" y="1108"/>
                    <a:pt x="1" y="1215"/>
                  </a:cubicBezTo>
                  <a:cubicBezTo>
                    <a:pt x="1" y="1322"/>
                    <a:pt x="96" y="1406"/>
                    <a:pt x="203" y="1406"/>
                  </a:cubicBezTo>
                  <a:cubicBezTo>
                    <a:pt x="655" y="1406"/>
                    <a:pt x="1036" y="1787"/>
                    <a:pt x="1036" y="2239"/>
                  </a:cubicBezTo>
                  <a:cubicBezTo>
                    <a:pt x="1036" y="2346"/>
                    <a:pt x="1120" y="2442"/>
                    <a:pt x="1227" y="2442"/>
                  </a:cubicBezTo>
                  <a:cubicBezTo>
                    <a:pt x="1334" y="2442"/>
                    <a:pt x="1417" y="2346"/>
                    <a:pt x="1417" y="2239"/>
                  </a:cubicBezTo>
                  <a:cubicBezTo>
                    <a:pt x="1417" y="1787"/>
                    <a:pt x="1786" y="1406"/>
                    <a:pt x="2251" y="1406"/>
                  </a:cubicBezTo>
                  <a:cubicBezTo>
                    <a:pt x="2358" y="1406"/>
                    <a:pt x="2441" y="1322"/>
                    <a:pt x="2441" y="1215"/>
                  </a:cubicBezTo>
                  <a:cubicBezTo>
                    <a:pt x="2441" y="1108"/>
                    <a:pt x="2358" y="1025"/>
                    <a:pt x="2251" y="1025"/>
                  </a:cubicBezTo>
                  <a:cubicBezTo>
                    <a:pt x="1786" y="1025"/>
                    <a:pt x="1417" y="656"/>
                    <a:pt x="1417" y="191"/>
                  </a:cubicBezTo>
                  <a:cubicBezTo>
                    <a:pt x="1417" y="84"/>
                    <a:pt x="1334" y="1"/>
                    <a:pt x="1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2202747" y="3365732"/>
              <a:ext cx="38995" cy="38963"/>
            </a:xfrm>
            <a:custGeom>
              <a:rect b="b" l="l" r="r" t="t"/>
              <a:pathLst>
                <a:path extrusionOk="0" h="1227" w="1228">
                  <a:moveTo>
                    <a:pt x="608" y="405"/>
                  </a:moveTo>
                  <a:cubicBezTo>
                    <a:pt x="727" y="405"/>
                    <a:pt x="834" y="512"/>
                    <a:pt x="834" y="632"/>
                  </a:cubicBezTo>
                  <a:cubicBezTo>
                    <a:pt x="834" y="739"/>
                    <a:pt x="727" y="846"/>
                    <a:pt x="608" y="846"/>
                  </a:cubicBezTo>
                  <a:cubicBezTo>
                    <a:pt x="489" y="846"/>
                    <a:pt x="394" y="739"/>
                    <a:pt x="394" y="632"/>
                  </a:cubicBezTo>
                  <a:cubicBezTo>
                    <a:pt x="394" y="489"/>
                    <a:pt x="489" y="405"/>
                    <a:pt x="608" y="405"/>
                  </a:cubicBezTo>
                  <a:close/>
                  <a:moveTo>
                    <a:pt x="608" y="0"/>
                  </a:moveTo>
                  <a:cubicBezTo>
                    <a:pt x="275" y="0"/>
                    <a:pt x="1" y="262"/>
                    <a:pt x="1" y="608"/>
                  </a:cubicBezTo>
                  <a:cubicBezTo>
                    <a:pt x="1" y="953"/>
                    <a:pt x="275" y="1227"/>
                    <a:pt x="608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1964553" y="3518473"/>
              <a:ext cx="38995" cy="38614"/>
            </a:xfrm>
            <a:custGeom>
              <a:rect b="b" l="l" r="r" t="t"/>
              <a:pathLst>
                <a:path extrusionOk="0" h="1216" w="1228">
                  <a:moveTo>
                    <a:pt x="608" y="382"/>
                  </a:moveTo>
                  <a:cubicBezTo>
                    <a:pt x="727" y="382"/>
                    <a:pt x="834" y="489"/>
                    <a:pt x="834" y="608"/>
                  </a:cubicBezTo>
                  <a:cubicBezTo>
                    <a:pt x="822" y="727"/>
                    <a:pt x="727" y="834"/>
                    <a:pt x="608" y="834"/>
                  </a:cubicBezTo>
                  <a:cubicBezTo>
                    <a:pt x="489" y="834"/>
                    <a:pt x="394" y="727"/>
                    <a:pt x="394" y="608"/>
                  </a:cubicBezTo>
                  <a:cubicBezTo>
                    <a:pt x="394" y="489"/>
                    <a:pt x="489" y="382"/>
                    <a:pt x="608" y="382"/>
                  </a:cubicBezTo>
                  <a:close/>
                  <a:moveTo>
                    <a:pt x="608" y="1"/>
                  </a:moveTo>
                  <a:cubicBezTo>
                    <a:pt x="275" y="1"/>
                    <a:pt x="1" y="263"/>
                    <a:pt x="1" y="608"/>
                  </a:cubicBezTo>
                  <a:cubicBezTo>
                    <a:pt x="1" y="953"/>
                    <a:pt x="275" y="1215"/>
                    <a:pt x="608" y="1215"/>
                  </a:cubicBezTo>
                  <a:cubicBezTo>
                    <a:pt x="953" y="1215"/>
                    <a:pt x="1227" y="953"/>
                    <a:pt x="1227" y="608"/>
                  </a:cubicBezTo>
                  <a:cubicBezTo>
                    <a:pt x="1227" y="263"/>
                    <a:pt x="942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2158894" y="3385007"/>
              <a:ext cx="15909" cy="16290"/>
            </a:xfrm>
            <a:custGeom>
              <a:rect b="b" l="l" r="r" t="t"/>
              <a:pathLst>
                <a:path extrusionOk="0" h="513" w="501">
                  <a:moveTo>
                    <a:pt x="251" y="1"/>
                  </a:moveTo>
                  <a:cubicBezTo>
                    <a:pt x="108" y="1"/>
                    <a:pt x="1" y="120"/>
                    <a:pt x="1" y="263"/>
                  </a:cubicBezTo>
                  <a:cubicBezTo>
                    <a:pt x="1" y="394"/>
                    <a:pt x="108" y="513"/>
                    <a:pt x="251" y="513"/>
                  </a:cubicBezTo>
                  <a:cubicBezTo>
                    <a:pt x="394" y="513"/>
                    <a:pt x="501" y="394"/>
                    <a:pt x="501" y="263"/>
                  </a:cubicBezTo>
                  <a:cubicBezTo>
                    <a:pt x="501" y="120"/>
                    <a:pt x="394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1954741" y="3478779"/>
              <a:ext cx="15909" cy="15909"/>
            </a:xfrm>
            <a:custGeom>
              <a:rect b="b" l="l" r="r" t="t"/>
              <a:pathLst>
                <a:path extrusionOk="0" h="501" w="501">
                  <a:moveTo>
                    <a:pt x="250" y="0"/>
                  </a:moveTo>
                  <a:cubicBezTo>
                    <a:pt x="108" y="0"/>
                    <a:pt x="0" y="108"/>
                    <a:pt x="0" y="250"/>
                  </a:cubicBezTo>
                  <a:cubicBezTo>
                    <a:pt x="0" y="393"/>
                    <a:pt x="108" y="501"/>
                    <a:pt x="250" y="501"/>
                  </a:cubicBezTo>
                  <a:cubicBezTo>
                    <a:pt x="393" y="501"/>
                    <a:pt x="500" y="393"/>
                    <a:pt x="500" y="250"/>
                  </a:cubicBezTo>
                  <a:cubicBezTo>
                    <a:pt x="500" y="108"/>
                    <a:pt x="393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2208813" y="3264020"/>
              <a:ext cx="16290" cy="16290"/>
            </a:xfrm>
            <a:custGeom>
              <a:rect b="b" l="l" r="r" t="t"/>
              <a:pathLst>
                <a:path extrusionOk="0" h="513" w="513">
                  <a:moveTo>
                    <a:pt x="250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394"/>
                    <a:pt x="119" y="513"/>
                    <a:pt x="250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29" name="Google Shape;229;p26"/>
          <p:cNvSpPr txBox="1"/>
          <p:nvPr>
            <p:ph idx="2" type="title"/>
          </p:nvPr>
        </p:nvSpPr>
        <p:spPr>
          <a:xfrm>
            <a:off x="1505400" y="135577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0" name="Google Shape;230;p26"/>
          <p:cNvSpPr txBox="1"/>
          <p:nvPr>
            <p:ph idx="3" type="title"/>
          </p:nvPr>
        </p:nvSpPr>
        <p:spPr>
          <a:xfrm>
            <a:off x="1505400" y="2941602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1" name="Google Shape;231;p26"/>
          <p:cNvSpPr txBox="1"/>
          <p:nvPr>
            <p:ph idx="4" type="title"/>
          </p:nvPr>
        </p:nvSpPr>
        <p:spPr>
          <a:xfrm>
            <a:off x="4204675" y="135577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2" name="Google Shape;232;p26"/>
          <p:cNvSpPr txBox="1"/>
          <p:nvPr>
            <p:ph idx="5" type="title"/>
          </p:nvPr>
        </p:nvSpPr>
        <p:spPr>
          <a:xfrm>
            <a:off x="4204675" y="2941602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33" name="Google Shape;233;p26"/>
          <p:cNvSpPr txBox="1"/>
          <p:nvPr>
            <p:ph idx="6" type="title"/>
          </p:nvPr>
        </p:nvSpPr>
        <p:spPr>
          <a:xfrm>
            <a:off x="6903950" y="135577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4" name="Google Shape;234;p26"/>
          <p:cNvSpPr txBox="1"/>
          <p:nvPr>
            <p:ph idx="7" type="title"/>
          </p:nvPr>
        </p:nvSpPr>
        <p:spPr>
          <a:xfrm>
            <a:off x="6903950" y="2941602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35" name="Google Shape;235;p26"/>
          <p:cNvSpPr txBox="1"/>
          <p:nvPr>
            <p:ph idx="1" type="subTitle"/>
          </p:nvPr>
        </p:nvSpPr>
        <p:spPr>
          <a:xfrm>
            <a:off x="720000" y="1921475"/>
            <a:ext cx="2305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236" name="Google Shape;236;p26"/>
          <p:cNvSpPr txBox="1"/>
          <p:nvPr>
            <p:ph idx="8" type="subTitle"/>
          </p:nvPr>
        </p:nvSpPr>
        <p:spPr>
          <a:xfrm>
            <a:off x="3419275" y="1921475"/>
            <a:ext cx="2305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&amp; Goals</a:t>
            </a:r>
            <a:endParaRPr/>
          </a:p>
        </p:txBody>
      </p:sp>
      <p:sp>
        <p:nvSpPr>
          <p:cNvPr id="237" name="Google Shape;237;p26"/>
          <p:cNvSpPr txBox="1"/>
          <p:nvPr>
            <p:ph idx="9" type="subTitle"/>
          </p:nvPr>
        </p:nvSpPr>
        <p:spPr>
          <a:xfrm>
            <a:off x="6118550" y="1921475"/>
            <a:ext cx="2305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Analysis</a:t>
            </a:r>
            <a:endParaRPr/>
          </a:p>
        </p:txBody>
      </p:sp>
      <p:sp>
        <p:nvSpPr>
          <p:cNvPr id="238" name="Google Shape;238;p26"/>
          <p:cNvSpPr txBox="1"/>
          <p:nvPr>
            <p:ph idx="13" type="subTitle"/>
          </p:nvPr>
        </p:nvSpPr>
        <p:spPr>
          <a:xfrm>
            <a:off x="666450" y="3507350"/>
            <a:ext cx="24126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39" name="Google Shape;239;p26"/>
          <p:cNvSpPr txBox="1"/>
          <p:nvPr>
            <p:ph idx="14" type="subTitle"/>
          </p:nvPr>
        </p:nvSpPr>
        <p:spPr>
          <a:xfrm>
            <a:off x="3419275" y="3507350"/>
            <a:ext cx="2305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Actionable Steps</a:t>
            </a:r>
            <a:endParaRPr/>
          </a:p>
        </p:txBody>
      </p:sp>
      <p:sp>
        <p:nvSpPr>
          <p:cNvPr id="240" name="Google Shape;240;p26"/>
          <p:cNvSpPr txBox="1"/>
          <p:nvPr>
            <p:ph idx="15" type="subTitle"/>
          </p:nvPr>
        </p:nvSpPr>
        <p:spPr>
          <a:xfrm>
            <a:off x="6118550" y="3507350"/>
            <a:ext cx="2305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grpSp>
        <p:nvGrpSpPr>
          <p:cNvPr id="241" name="Google Shape;241;p26"/>
          <p:cNvGrpSpPr/>
          <p:nvPr/>
        </p:nvGrpSpPr>
        <p:grpSpPr>
          <a:xfrm>
            <a:off x="234375" y="156900"/>
            <a:ext cx="895986" cy="996140"/>
            <a:chOff x="2594600" y="1464100"/>
            <a:chExt cx="895986" cy="996140"/>
          </a:xfrm>
        </p:grpSpPr>
        <p:sp>
          <p:nvSpPr>
            <p:cNvPr id="242" name="Google Shape;242;p26"/>
            <p:cNvSpPr/>
            <p:nvPr/>
          </p:nvSpPr>
          <p:spPr>
            <a:xfrm>
              <a:off x="3263541" y="1464100"/>
              <a:ext cx="227045" cy="227017"/>
            </a:xfrm>
            <a:custGeom>
              <a:rect b="b" l="l" r="r" t="t"/>
              <a:pathLst>
                <a:path extrusionOk="0" fill="none" h="7875" w="7876">
                  <a:moveTo>
                    <a:pt x="7875" y="3937"/>
                  </a:moveTo>
                  <a:cubicBezTo>
                    <a:pt x="7875" y="6111"/>
                    <a:pt x="6112" y="7875"/>
                    <a:pt x="3938" y="7875"/>
                  </a:cubicBezTo>
                  <a:cubicBezTo>
                    <a:pt x="1764" y="7875"/>
                    <a:pt x="1" y="6111"/>
                    <a:pt x="1" y="3937"/>
                  </a:cubicBezTo>
                  <a:cubicBezTo>
                    <a:pt x="1" y="1762"/>
                    <a:pt x="1764" y="0"/>
                    <a:pt x="3938" y="0"/>
                  </a:cubicBezTo>
                  <a:cubicBezTo>
                    <a:pt x="6112" y="0"/>
                    <a:pt x="7875" y="1762"/>
                    <a:pt x="7875" y="3937"/>
                  </a:cubicBezTo>
                  <a:close/>
                </a:path>
              </a:pathLst>
            </a:custGeom>
            <a:noFill/>
            <a:ln cap="flat" cmpd="sng" w="16650">
              <a:solidFill>
                <a:schemeClr val="accent2"/>
              </a:solidFill>
              <a:prstDash val="solid"/>
              <a:miter lim="13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3235202" y="1567912"/>
              <a:ext cx="160800" cy="177433"/>
            </a:xfrm>
            <a:custGeom>
              <a:rect b="b" l="l" r="r" t="t"/>
              <a:pathLst>
                <a:path extrusionOk="0" h="6155" w="5578">
                  <a:moveTo>
                    <a:pt x="2000" y="6155"/>
                  </a:moveTo>
                  <a:lnTo>
                    <a:pt x="1" y="4599"/>
                  </a:lnTo>
                  <a:lnTo>
                    <a:pt x="3577" y="0"/>
                  </a:lnTo>
                  <a:lnTo>
                    <a:pt x="5577" y="15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3287728" y="1546262"/>
              <a:ext cx="133442" cy="120816"/>
            </a:xfrm>
            <a:custGeom>
              <a:rect b="b" l="l" r="r" t="t"/>
              <a:pathLst>
                <a:path extrusionOk="0" h="4191" w="4629">
                  <a:moveTo>
                    <a:pt x="3415" y="4165"/>
                  </a:moveTo>
                  <a:lnTo>
                    <a:pt x="38" y="1538"/>
                  </a:lnTo>
                  <a:cubicBezTo>
                    <a:pt x="5" y="1514"/>
                    <a:pt x="0" y="1468"/>
                    <a:pt x="26" y="1436"/>
                  </a:cubicBezTo>
                  <a:lnTo>
                    <a:pt x="1113" y="38"/>
                  </a:lnTo>
                  <a:cubicBezTo>
                    <a:pt x="1137" y="7"/>
                    <a:pt x="1183" y="1"/>
                    <a:pt x="1215" y="26"/>
                  </a:cubicBezTo>
                  <a:lnTo>
                    <a:pt x="4591" y="2652"/>
                  </a:lnTo>
                  <a:cubicBezTo>
                    <a:pt x="4623" y="2677"/>
                    <a:pt x="4629" y="2723"/>
                    <a:pt x="4604" y="2755"/>
                  </a:cubicBezTo>
                  <a:lnTo>
                    <a:pt x="3517" y="4152"/>
                  </a:lnTo>
                  <a:cubicBezTo>
                    <a:pt x="3492" y="4184"/>
                    <a:pt x="3446" y="4190"/>
                    <a:pt x="3415" y="4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2594600" y="1596625"/>
              <a:ext cx="863557" cy="863614"/>
            </a:xfrm>
            <a:custGeom>
              <a:rect b="b" l="l" r="r" t="t"/>
              <a:pathLst>
                <a:path extrusionOk="0" h="29958" w="29956">
                  <a:moveTo>
                    <a:pt x="29956" y="14979"/>
                  </a:moveTo>
                  <a:cubicBezTo>
                    <a:pt x="29956" y="18951"/>
                    <a:pt x="28379" y="22760"/>
                    <a:pt x="25569" y="25569"/>
                  </a:cubicBezTo>
                  <a:cubicBezTo>
                    <a:pt x="22760" y="28379"/>
                    <a:pt x="18950" y="29957"/>
                    <a:pt x="14978" y="29957"/>
                  </a:cubicBezTo>
                  <a:cubicBezTo>
                    <a:pt x="11005" y="29957"/>
                    <a:pt x="7196" y="28379"/>
                    <a:pt x="4388" y="25569"/>
                  </a:cubicBezTo>
                  <a:cubicBezTo>
                    <a:pt x="1578" y="22760"/>
                    <a:pt x="1" y="18951"/>
                    <a:pt x="1" y="14979"/>
                  </a:cubicBezTo>
                  <a:cubicBezTo>
                    <a:pt x="1" y="11007"/>
                    <a:pt x="1578" y="7196"/>
                    <a:pt x="4388" y="4388"/>
                  </a:cubicBezTo>
                  <a:cubicBezTo>
                    <a:pt x="7196" y="1578"/>
                    <a:pt x="11005" y="1"/>
                    <a:pt x="14978" y="1"/>
                  </a:cubicBezTo>
                  <a:cubicBezTo>
                    <a:pt x="18950" y="1"/>
                    <a:pt x="22760" y="1578"/>
                    <a:pt x="25569" y="4388"/>
                  </a:cubicBezTo>
                  <a:cubicBezTo>
                    <a:pt x="28379" y="7196"/>
                    <a:pt x="29956" y="11007"/>
                    <a:pt x="29956" y="149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2662780" y="1664776"/>
              <a:ext cx="727231" cy="727260"/>
            </a:xfrm>
            <a:custGeom>
              <a:rect b="b" l="l" r="r" t="t"/>
              <a:pathLst>
                <a:path extrusionOk="0" h="25228" w="25227">
                  <a:moveTo>
                    <a:pt x="25226" y="12615"/>
                  </a:moveTo>
                  <a:cubicBezTo>
                    <a:pt x="25226" y="15959"/>
                    <a:pt x="23898" y="19168"/>
                    <a:pt x="21532" y="21533"/>
                  </a:cubicBezTo>
                  <a:cubicBezTo>
                    <a:pt x="19167" y="23899"/>
                    <a:pt x="15958" y="25227"/>
                    <a:pt x="12613" y="25227"/>
                  </a:cubicBezTo>
                  <a:cubicBezTo>
                    <a:pt x="9268" y="25227"/>
                    <a:pt x="6060" y="23899"/>
                    <a:pt x="3694" y="21533"/>
                  </a:cubicBezTo>
                  <a:cubicBezTo>
                    <a:pt x="1329" y="19168"/>
                    <a:pt x="0" y="15959"/>
                    <a:pt x="0" y="12615"/>
                  </a:cubicBezTo>
                  <a:cubicBezTo>
                    <a:pt x="0" y="9269"/>
                    <a:pt x="1329" y="6061"/>
                    <a:pt x="3694" y="3695"/>
                  </a:cubicBezTo>
                  <a:cubicBezTo>
                    <a:pt x="6060" y="1330"/>
                    <a:pt x="9268" y="1"/>
                    <a:pt x="12613" y="1"/>
                  </a:cubicBezTo>
                  <a:cubicBezTo>
                    <a:pt x="15958" y="1"/>
                    <a:pt x="19167" y="1330"/>
                    <a:pt x="21532" y="3695"/>
                  </a:cubicBezTo>
                  <a:cubicBezTo>
                    <a:pt x="23898" y="6061"/>
                    <a:pt x="25226" y="9269"/>
                    <a:pt x="25226" y="12615"/>
                  </a:cubicBezTo>
                  <a:close/>
                </a:path>
              </a:pathLst>
            </a:custGeom>
            <a:solidFill>
              <a:srgbClr val="F3D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656775" y="1658775"/>
              <a:ext cx="739214" cy="739243"/>
            </a:xfrm>
            <a:custGeom>
              <a:rect b="b" l="l" r="r" t="t"/>
              <a:pathLst>
                <a:path extrusionOk="0" h="25228" w="25227">
                  <a:moveTo>
                    <a:pt x="25226" y="12615"/>
                  </a:moveTo>
                  <a:cubicBezTo>
                    <a:pt x="25226" y="15959"/>
                    <a:pt x="23898" y="19168"/>
                    <a:pt x="21532" y="21533"/>
                  </a:cubicBezTo>
                  <a:cubicBezTo>
                    <a:pt x="19167" y="23899"/>
                    <a:pt x="15958" y="25227"/>
                    <a:pt x="12613" y="25227"/>
                  </a:cubicBezTo>
                  <a:cubicBezTo>
                    <a:pt x="9268" y="25227"/>
                    <a:pt x="6060" y="23899"/>
                    <a:pt x="3694" y="21533"/>
                  </a:cubicBezTo>
                  <a:cubicBezTo>
                    <a:pt x="1329" y="19168"/>
                    <a:pt x="0" y="15959"/>
                    <a:pt x="0" y="12615"/>
                  </a:cubicBezTo>
                  <a:cubicBezTo>
                    <a:pt x="0" y="9269"/>
                    <a:pt x="1329" y="6061"/>
                    <a:pt x="3694" y="3695"/>
                  </a:cubicBezTo>
                  <a:cubicBezTo>
                    <a:pt x="6060" y="1330"/>
                    <a:pt x="9268" y="1"/>
                    <a:pt x="12613" y="1"/>
                  </a:cubicBezTo>
                  <a:cubicBezTo>
                    <a:pt x="15958" y="1"/>
                    <a:pt x="19167" y="1330"/>
                    <a:pt x="21532" y="3695"/>
                  </a:cubicBezTo>
                  <a:cubicBezTo>
                    <a:pt x="23898" y="6061"/>
                    <a:pt x="25226" y="9269"/>
                    <a:pt x="25226" y="126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2683162" y="1685187"/>
              <a:ext cx="686440" cy="686440"/>
            </a:xfrm>
            <a:custGeom>
              <a:rect b="b" l="l" r="r" t="t"/>
              <a:pathLst>
                <a:path extrusionOk="0" h="23812" w="23812">
                  <a:moveTo>
                    <a:pt x="23812" y="11907"/>
                  </a:moveTo>
                  <a:cubicBezTo>
                    <a:pt x="23812" y="15064"/>
                    <a:pt x="22558" y="18092"/>
                    <a:pt x="20326" y="20326"/>
                  </a:cubicBezTo>
                  <a:cubicBezTo>
                    <a:pt x="18092" y="22558"/>
                    <a:pt x="15064" y="23812"/>
                    <a:pt x="11906" y="23812"/>
                  </a:cubicBezTo>
                  <a:cubicBezTo>
                    <a:pt x="8749" y="23812"/>
                    <a:pt x="5720" y="22558"/>
                    <a:pt x="3487" y="20326"/>
                  </a:cubicBezTo>
                  <a:cubicBezTo>
                    <a:pt x="1255" y="18092"/>
                    <a:pt x="1" y="15064"/>
                    <a:pt x="1" y="11907"/>
                  </a:cubicBezTo>
                  <a:cubicBezTo>
                    <a:pt x="1" y="8749"/>
                    <a:pt x="1255" y="5720"/>
                    <a:pt x="3487" y="3488"/>
                  </a:cubicBezTo>
                  <a:cubicBezTo>
                    <a:pt x="5720" y="1255"/>
                    <a:pt x="8749" y="1"/>
                    <a:pt x="11906" y="1"/>
                  </a:cubicBezTo>
                  <a:cubicBezTo>
                    <a:pt x="15064" y="1"/>
                    <a:pt x="18092" y="1255"/>
                    <a:pt x="20326" y="3488"/>
                  </a:cubicBezTo>
                  <a:cubicBezTo>
                    <a:pt x="22558" y="5720"/>
                    <a:pt x="23812" y="8749"/>
                    <a:pt x="23812" y="119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3203289" y="1733792"/>
              <a:ext cx="55724" cy="62786"/>
            </a:xfrm>
            <a:custGeom>
              <a:rect b="b" l="l" r="r" t="t"/>
              <a:pathLst>
                <a:path extrusionOk="0" h="2178" w="1933">
                  <a:moveTo>
                    <a:pt x="1345" y="1"/>
                  </a:moveTo>
                  <a:cubicBezTo>
                    <a:pt x="1337" y="1"/>
                    <a:pt x="1328" y="5"/>
                    <a:pt x="1322" y="12"/>
                  </a:cubicBezTo>
                  <a:lnTo>
                    <a:pt x="10" y="1700"/>
                  </a:lnTo>
                  <a:cubicBezTo>
                    <a:pt x="0" y="1712"/>
                    <a:pt x="3" y="1731"/>
                    <a:pt x="15" y="1740"/>
                  </a:cubicBezTo>
                  <a:lnTo>
                    <a:pt x="570" y="2171"/>
                  </a:lnTo>
                  <a:cubicBezTo>
                    <a:pt x="575" y="2175"/>
                    <a:pt x="582" y="2178"/>
                    <a:pt x="588" y="2178"/>
                  </a:cubicBezTo>
                  <a:cubicBezTo>
                    <a:pt x="596" y="2178"/>
                    <a:pt x="605" y="2174"/>
                    <a:pt x="611" y="2167"/>
                  </a:cubicBezTo>
                  <a:lnTo>
                    <a:pt x="1923" y="479"/>
                  </a:lnTo>
                  <a:cubicBezTo>
                    <a:pt x="1933" y="467"/>
                    <a:pt x="1930" y="448"/>
                    <a:pt x="1918" y="438"/>
                  </a:cubicBezTo>
                  <a:lnTo>
                    <a:pt x="1363" y="8"/>
                  </a:lnTo>
                  <a:cubicBezTo>
                    <a:pt x="1358" y="3"/>
                    <a:pt x="1351" y="1"/>
                    <a:pt x="1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3056954" y="1665324"/>
              <a:ext cx="30269" cy="65525"/>
            </a:xfrm>
            <a:custGeom>
              <a:rect b="b" l="l" r="r" t="t"/>
              <a:pathLst>
                <a:path extrusionOk="0" h="2273" w="1050">
                  <a:moveTo>
                    <a:pt x="323" y="0"/>
                  </a:moveTo>
                  <a:cubicBezTo>
                    <a:pt x="310" y="0"/>
                    <a:pt x="298" y="11"/>
                    <a:pt x="295" y="25"/>
                  </a:cubicBezTo>
                  <a:lnTo>
                    <a:pt x="2" y="2142"/>
                  </a:lnTo>
                  <a:cubicBezTo>
                    <a:pt x="1" y="2159"/>
                    <a:pt x="12" y="2173"/>
                    <a:pt x="28" y="2176"/>
                  </a:cubicBezTo>
                  <a:lnTo>
                    <a:pt x="723" y="2272"/>
                  </a:lnTo>
                  <a:cubicBezTo>
                    <a:pt x="724" y="2272"/>
                    <a:pt x="725" y="2272"/>
                    <a:pt x="726" y="2272"/>
                  </a:cubicBezTo>
                  <a:cubicBezTo>
                    <a:pt x="740" y="2272"/>
                    <a:pt x="753" y="2262"/>
                    <a:pt x="756" y="2248"/>
                  </a:cubicBezTo>
                  <a:lnTo>
                    <a:pt x="1049" y="129"/>
                  </a:lnTo>
                  <a:cubicBezTo>
                    <a:pt x="1050" y="114"/>
                    <a:pt x="1039" y="99"/>
                    <a:pt x="1023" y="97"/>
                  </a:cubicBezTo>
                  <a:lnTo>
                    <a:pt x="328" y="1"/>
                  </a:lnTo>
                  <a:cubicBezTo>
                    <a:pt x="326" y="1"/>
                    <a:pt x="325" y="0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2878880" y="1686283"/>
              <a:ext cx="43847" cy="66390"/>
            </a:xfrm>
            <a:custGeom>
              <a:rect b="b" l="l" r="r" t="t"/>
              <a:pathLst>
                <a:path extrusionOk="0" h="2303" w="1521">
                  <a:moveTo>
                    <a:pt x="683" y="1"/>
                  </a:moveTo>
                  <a:cubicBezTo>
                    <a:pt x="679" y="1"/>
                    <a:pt x="675" y="1"/>
                    <a:pt x="672" y="3"/>
                  </a:cubicBezTo>
                  <a:lnTo>
                    <a:pt x="22" y="268"/>
                  </a:lnTo>
                  <a:cubicBezTo>
                    <a:pt x="7" y="273"/>
                    <a:pt x="1" y="291"/>
                    <a:pt x="6" y="305"/>
                  </a:cubicBezTo>
                  <a:lnTo>
                    <a:pt x="811" y="2285"/>
                  </a:lnTo>
                  <a:cubicBezTo>
                    <a:pt x="816" y="2296"/>
                    <a:pt x="827" y="2303"/>
                    <a:pt x="838" y="2303"/>
                  </a:cubicBezTo>
                  <a:cubicBezTo>
                    <a:pt x="842" y="2303"/>
                    <a:pt x="845" y="2302"/>
                    <a:pt x="848" y="2301"/>
                  </a:cubicBezTo>
                  <a:lnTo>
                    <a:pt x="1499" y="2036"/>
                  </a:lnTo>
                  <a:cubicBezTo>
                    <a:pt x="1514" y="2031"/>
                    <a:pt x="1521" y="2014"/>
                    <a:pt x="1515" y="1999"/>
                  </a:cubicBezTo>
                  <a:lnTo>
                    <a:pt x="709" y="19"/>
                  </a:lnTo>
                  <a:cubicBezTo>
                    <a:pt x="705" y="8"/>
                    <a:pt x="694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2731652" y="1795918"/>
              <a:ext cx="62988" cy="55522"/>
            </a:xfrm>
            <a:custGeom>
              <a:rect b="b" l="l" r="r" t="t"/>
              <a:pathLst>
                <a:path extrusionOk="0" h="1926" w="2185">
                  <a:moveTo>
                    <a:pt x="465" y="1"/>
                  </a:moveTo>
                  <a:cubicBezTo>
                    <a:pt x="457" y="1"/>
                    <a:pt x="448" y="5"/>
                    <a:pt x="442" y="12"/>
                  </a:cubicBezTo>
                  <a:lnTo>
                    <a:pt x="10" y="567"/>
                  </a:lnTo>
                  <a:cubicBezTo>
                    <a:pt x="1" y="579"/>
                    <a:pt x="4" y="596"/>
                    <a:pt x="16" y="607"/>
                  </a:cubicBezTo>
                  <a:lnTo>
                    <a:pt x="1704" y="1920"/>
                  </a:lnTo>
                  <a:cubicBezTo>
                    <a:pt x="1709" y="1923"/>
                    <a:pt x="1715" y="1925"/>
                    <a:pt x="1721" y="1925"/>
                  </a:cubicBezTo>
                  <a:cubicBezTo>
                    <a:pt x="1730" y="1925"/>
                    <a:pt x="1738" y="1921"/>
                    <a:pt x="1744" y="1914"/>
                  </a:cubicBezTo>
                  <a:lnTo>
                    <a:pt x="2175" y="1359"/>
                  </a:lnTo>
                  <a:cubicBezTo>
                    <a:pt x="2184" y="1347"/>
                    <a:pt x="2183" y="1330"/>
                    <a:pt x="2169" y="1319"/>
                  </a:cubicBezTo>
                  <a:lnTo>
                    <a:pt x="483" y="6"/>
                  </a:lnTo>
                  <a:cubicBezTo>
                    <a:pt x="477" y="2"/>
                    <a:pt x="471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2663241" y="1967622"/>
              <a:ext cx="65611" cy="30211"/>
            </a:xfrm>
            <a:custGeom>
              <a:rect b="b" l="l" r="r" t="t"/>
              <a:pathLst>
                <a:path extrusionOk="0" h="1048" w="2276">
                  <a:moveTo>
                    <a:pt x="128" y="1"/>
                  </a:moveTo>
                  <a:cubicBezTo>
                    <a:pt x="114" y="1"/>
                    <a:pt x="101" y="11"/>
                    <a:pt x="99" y="26"/>
                  </a:cubicBezTo>
                  <a:lnTo>
                    <a:pt x="3" y="722"/>
                  </a:lnTo>
                  <a:cubicBezTo>
                    <a:pt x="0" y="737"/>
                    <a:pt x="11" y="752"/>
                    <a:pt x="27" y="754"/>
                  </a:cubicBezTo>
                  <a:lnTo>
                    <a:pt x="2144" y="1047"/>
                  </a:lnTo>
                  <a:cubicBezTo>
                    <a:pt x="2145" y="1047"/>
                    <a:pt x="2146" y="1047"/>
                    <a:pt x="2147" y="1047"/>
                  </a:cubicBezTo>
                  <a:cubicBezTo>
                    <a:pt x="2162" y="1047"/>
                    <a:pt x="2176" y="1037"/>
                    <a:pt x="2177" y="1023"/>
                  </a:cubicBezTo>
                  <a:lnTo>
                    <a:pt x="2274" y="326"/>
                  </a:lnTo>
                  <a:cubicBezTo>
                    <a:pt x="2275" y="311"/>
                    <a:pt x="2265" y="297"/>
                    <a:pt x="2248" y="294"/>
                  </a:cubicBezTo>
                  <a:lnTo>
                    <a:pt x="131" y="1"/>
                  </a:lnTo>
                  <a:cubicBezTo>
                    <a:pt x="130" y="1"/>
                    <a:pt x="12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684142" y="2132205"/>
              <a:ext cx="66620" cy="43645"/>
            </a:xfrm>
            <a:custGeom>
              <a:rect b="b" l="l" r="r" t="t"/>
              <a:pathLst>
                <a:path extrusionOk="0" h="1514" w="2311">
                  <a:moveTo>
                    <a:pt x="2013" y="0"/>
                  </a:moveTo>
                  <a:cubicBezTo>
                    <a:pt x="2010" y="0"/>
                    <a:pt x="2006" y="1"/>
                    <a:pt x="2003" y="2"/>
                  </a:cubicBezTo>
                  <a:lnTo>
                    <a:pt x="22" y="808"/>
                  </a:lnTo>
                  <a:cubicBezTo>
                    <a:pt x="7" y="813"/>
                    <a:pt x="0" y="831"/>
                    <a:pt x="7" y="846"/>
                  </a:cubicBezTo>
                  <a:lnTo>
                    <a:pt x="272" y="1495"/>
                  </a:lnTo>
                  <a:cubicBezTo>
                    <a:pt x="276" y="1507"/>
                    <a:pt x="286" y="1514"/>
                    <a:pt x="297" y="1514"/>
                  </a:cubicBezTo>
                  <a:cubicBezTo>
                    <a:pt x="301" y="1514"/>
                    <a:pt x="305" y="1513"/>
                    <a:pt x="308" y="1512"/>
                  </a:cubicBezTo>
                  <a:lnTo>
                    <a:pt x="2289" y="707"/>
                  </a:lnTo>
                  <a:cubicBezTo>
                    <a:pt x="2304" y="700"/>
                    <a:pt x="2311" y="684"/>
                    <a:pt x="2305" y="669"/>
                  </a:cubicBezTo>
                  <a:lnTo>
                    <a:pt x="2041" y="18"/>
                  </a:lnTo>
                  <a:cubicBezTo>
                    <a:pt x="2035" y="7"/>
                    <a:pt x="2025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2793777" y="2260290"/>
              <a:ext cx="55752" cy="62757"/>
            </a:xfrm>
            <a:custGeom>
              <a:rect b="b" l="l" r="r" t="t"/>
              <a:pathLst>
                <a:path extrusionOk="0" h="2177" w="1934">
                  <a:moveTo>
                    <a:pt x="1345" y="1"/>
                  </a:moveTo>
                  <a:cubicBezTo>
                    <a:pt x="1337" y="1"/>
                    <a:pt x="1328" y="4"/>
                    <a:pt x="1323" y="12"/>
                  </a:cubicBezTo>
                  <a:lnTo>
                    <a:pt x="10" y="1699"/>
                  </a:lnTo>
                  <a:cubicBezTo>
                    <a:pt x="1" y="1712"/>
                    <a:pt x="4" y="1730"/>
                    <a:pt x="16" y="1739"/>
                  </a:cubicBezTo>
                  <a:lnTo>
                    <a:pt x="569" y="2171"/>
                  </a:lnTo>
                  <a:cubicBezTo>
                    <a:pt x="575" y="2175"/>
                    <a:pt x="581" y="2177"/>
                    <a:pt x="587" y="2177"/>
                  </a:cubicBezTo>
                  <a:cubicBezTo>
                    <a:pt x="596" y="2177"/>
                    <a:pt x="604" y="2173"/>
                    <a:pt x="610" y="2166"/>
                  </a:cubicBezTo>
                  <a:lnTo>
                    <a:pt x="1922" y="478"/>
                  </a:lnTo>
                  <a:cubicBezTo>
                    <a:pt x="1933" y="466"/>
                    <a:pt x="1930" y="448"/>
                    <a:pt x="1918" y="437"/>
                  </a:cubicBezTo>
                  <a:lnTo>
                    <a:pt x="1363" y="7"/>
                  </a:lnTo>
                  <a:cubicBezTo>
                    <a:pt x="1358" y="3"/>
                    <a:pt x="1352" y="1"/>
                    <a:pt x="1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2965567" y="2326020"/>
              <a:ext cx="30269" cy="65496"/>
            </a:xfrm>
            <a:custGeom>
              <a:rect b="b" l="l" r="r" t="t"/>
              <a:pathLst>
                <a:path extrusionOk="0" h="2272" w="1050">
                  <a:moveTo>
                    <a:pt x="325" y="0"/>
                  </a:moveTo>
                  <a:cubicBezTo>
                    <a:pt x="311" y="0"/>
                    <a:pt x="297" y="11"/>
                    <a:pt x="295" y="26"/>
                  </a:cubicBezTo>
                  <a:lnTo>
                    <a:pt x="2" y="2143"/>
                  </a:lnTo>
                  <a:cubicBezTo>
                    <a:pt x="1" y="2159"/>
                    <a:pt x="11" y="2173"/>
                    <a:pt x="26" y="2176"/>
                  </a:cubicBezTo>
                  <a:lnTo>
                    <a:pt x="723" y="2272"/>
                  </a:lnTo>
                  <a:cubicBezTo>
                    <a:pt x="724" y="2272"/>
                    <a:pt x="726" y="2272"/>
                    <a:pt x="727" y="2272"/>
                  </a:cubicBezTo>
                  <a:cubicBezTo>
                    <a:pt x="741" y="2272"/>
                    <a:pt x="753" y="2262"/>
                    <a:pt x="755" y="2247"/>
                  </a:cubicBezTo>
                  <a:lnTo>
                    <a:pt x="1048" y="130"/>
                  </a:lnTo>
                  <a:cubicBezTo>
                    <a:pt x="1050" y="114"/>
                    <a:pt x="1039" y="99"/>
                    <a:pt x="1023" y="98"/>
                  </a:cubicBezTo>
                  <a:lnTo>
                    <a:pt x="327" y="0"/>
                  </a:lnTo>
                  <a:cubicBezTo>
                    <a:pt x="326" y="0"/>
                    <a:pt x="326" y="0"/>
                    <a:pt x="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3130064" y="2304168"/>
              <a:ext cx="43847" cy="66419"/>
            </a:xfrm>
            <a:custGeom>
              <a:rect b="b" l="l" r="r" t="t"/>
              <a:pathLst>
                <a:path extrusionOk="0" h="2304" w="1521">
                  <a:moveTo>
                    <a:pt x="683" y="0"/>
                  </a:moveTo>
                  <a:cubicBezTo>
                    <a:pt x="680" y="0"/>
                    <a:pt x="676" y="1"/>
                    <a:pt x="673" y="2"/>
                  </a:cubicBezTo>
                  <a:lnTo>
                    <a:pt x="22" y="267"/>
                  </a:lnTo>
                  <a:cubicBezTo>
                    <a:pt x="7" y="274"/>
                    <a:pt x="1" y="290"/>
                    <a:pt x="6" y="305"/>
                  </a:cubicBezTo>
                  <a:lnTo>
                    <a:pt x="812" y="2286"/>
                  </a:lnTo>
                  <a:cubicBezTo>
                    <a:pt x="816" y="2297"/>
                    <a:pt x="826" y="2303"/>
                    <a:pt x="837" y="2303"/>
                  </a:cubicBezTo>
                  <a:cubicBezTo>
                    <a:pt x="841" y="2303"/>
                    <a:pt x="845" y="2302"/>
                    <a:pt x="849" y="2300"/>
                  </a:cubicBezTo>
                  <a:lnTo>
                    <a:pt x="1499" y="2037"/>
                  </a:lnTo>
                  <a:cubicBezTo>
                    <a:pt x="1514" y="2030"/>
                    <a:pt x="1521" y="2014"/>
                    <a:pt x="1516" y="1999"/>
                  </a:cubicBezTo>
                  <a:lnTo>
                    <a:pt x="711" y="19"/>
                  </a:lnTo>
                  <a:cubicBezTo>
                    <a:pt x="706" y="7"/>
                    <a:pt x="695" y="0"/>
                    <a:pt x="6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3258179" y="2205429"/>
              <a:ext cx="62959" cy="55493"/>
            </a:xfrm>
            <a:custGeom>
              <a:rect b="b" l="l" r="r" t="t"/>
              <a:pathLst>
                <a:path extrusionOk="0" h="1925" w="2184">
                  <a:moveTo>
                    <a:pt x="463" y="0"/>
                  </a:moveTo>
                  <a:cubicBezTo>
                    <a:pt x="454" y="0"/>
                    <a:pt x="446" y="4"/>
                    <a:pt x="440" y="11"/>
                  </a:cubicBezTo>
                  <a:lnTo>
                    <a:pt x="10" y="566"/>
                  </a:lnTo>
                  <a:cubicBezTo>
                    <a:pt x="0" y="578"/>
                    <a:pt x="2" y="597"/>
                    <a:pt x="15" y="607"/>
                  </a:cubicBezTo>
                  <a:lnTo>
                    <a:pt x="1702" y="1919"/>
                  </a:lnTo>
                  <a:cubicBezTo>
                    <a:pt x="1707" y="1923"/>
                    <a:pt x="1713" y="1925"/>
                    <a:pt x="1719" y="1925"/>
                  </a:cubicBezTo>
                  <a:cubicBezTo>
                    <a:pt x="1728" y="1925"/>
                    <a:pt x="1736" y="1921"/>
                    <a:pt x="1742" y="1914"/>
                  </a:cubicBezTo>
                  <a:lnTo>
                    <a:pt x="2174" y="1360"/>
                  </a:lnTo>
                  <a:cubicBezTo>
                    <a:pt x="2184" y="1347"/>
                    <a:pt x="2181" y="1329"/>
                    <a:pt x="2169" y="1320"/>
                  </a:cubicBezTo>
                  <a:lnTo>
                    <a:pt x="481" y="7"/>
                  </a:lnTo>
                  <a:cubicBezTo>
                    <a:pt x="476" y="3"/>
                    <a:pt x="469" y="0"/>
                    <a:pt x="4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323966" y="2059037"/>
              <a:ext cx="65611" cy="30182"/>
            </a:xfrm>
            <a:custGeom>
              <a:rect b="b" l="l" r="r" t="t"/>
              <a:pathLst>
                <a:path extrusionOk="0" h="1047" w="2276">
                  <a:moveTo>
                    <a:pt x="128" y="0"/>
                  </a:moveTo>
                  <a:cubicBezTo>
                    <a:pt x="113" y="0"/>
                    <a:pt x="100" y="11"/>
                    <a:pt x="99" y="26"/>
                  </a:cubicBezTo>
                  <a:lnTo>
                    <a:pt x="1" y="721"/>
                  </a:lnTo>
                  <a:cubicBezTo>
                    <a:pt x="0" y="737"/>
                    <a:pt x="11" y="751"/>
                    <a:pt x="27" y="754"/>
                  </a:cubicBezTo>
                  <a:lnTo>
                    <a:pt x="2144" y="1047"/>
                  </a:lnTo>
                  <a:cubicBezTo>
                    <a:pt x="2146" y="1047"/>
                    <a:pt x="2147" y="1047"/>
                    <a:pt x="2148" y="1047"/>
                  </a:cubicBezTo>
                  <a:cubicBezTo>
                    <a:pt x="2162" y="1047"/>
                    <a:pt x="2174" y="1036"/>
                    <a:pt x="2177" y="1022"/>
                  </a:cubicBezTo>
                  <a:lnTo>
                    <a:pt x="2273" y="327"/>
                  </a:lnTo>
                  <a:cubicBezTo>
                    <a:pt x="2275" y="311"/>
                    <a:pt x="2264" y="296"/>
                    <a:pt x="2248" y="293"/>
                  </a:cubicBezTo>
                  <a:lnTo>
                    <a:pt x="131" y="0"/>
                  </a:lnTo>
                  <a:cubicBezTo>
                    <a:pt x="130" y="0"/>
                    <a:pt x="129" y="0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3302027" y="1881020"/>
              <a:ext cx="66649" cy="43645"/>
            </a:xfrm>
            <a:custGeom>
              <a:rect b="b" l="l" r="r" t="t"/>
              <a:pathLst>
                <a:path extrusionOk="0" h="1514" w="2312">
                  <a:moveTo>
                    <a:pt x="2013" y="0"/>
                  </a:moveTo>
                  <a:cubicBezTo>
                    <a:pt x="2010" y="0"/>
                    <a:pt x="2006" y="1"/>
                    <a:pt x="2003" y="2"/>
                  </a:cubicBezTo>
                  <a:lnTo>
                    <a:pt x="23" y="807"/>
                  </a:lnTo>
                  <a:cubicBezTo>
                    <a:pt x="8" y="813"/>
                    <a:pt x="1" y="830"/>
                    <a:pt x="6" y="844"/>
                  </a:cubicBezTo>
                  <a:lnTo>
                    <a:pt x="271" y="1495"/>
                  </a:lnTo>
                  <a:cubicBezTo>
                    <a:pt x="275" y="1507"/>
                    <a:pt x="286" y="1513"/>
                    <a:pt x="298" y="1513"/>
                  </a:cubicBezTo>
                  <a:cubicBezTo>
                    <a:pt x="302" y="1513"/>
                    <a:pt x="305" y="1513"/>
                    <a:pt x="309" y="1511"/>
                  </a:cubicBezTo>
                  <a:lnTo>
                    <a:pt x="2288" y="707"/>
                  </a:lnTo>
                  <a:cubicBezTo>
                    <a:pt x="2303" y="700"/>
                    <a:pt x="2311" y="684"/>
                    <a:pt x="2304" y="669"/>
                  </a:cubicBezTo>
                  <a:lnTo>
                    <a:pt x="2040" y="18"/>
                  </a:lnTo>
                  <a:cubicBezTo>
                    <a:pt x="2036" y="7"/>
                    <a:pt x="2024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3043001" y="1985178"/>
              <a:ext cx="264896" cy="59500"/>
            </a:xfrm>
            <a:custGeom>
              <a:rect b="b" l="l" r="r" t="t"/>
              <a:pathLst>
                <a:path extrusionOk="0" h="2064" w="9189">
                  <a:moveTo>
                    <a:pt x="9065" y="0"/>
                  </a:moveTo>
                  <a:cubicBezTo>
                    <a:pt x="8339" y="0"/>
                    <a:pt x="4513" y="35"/>
                    <a:pt x="0" y="729"/>
                  </a:cubicBezTo>
                  <a:lnTo>
                    <a:pt x="205" y="2064"/>
                  </a:lnTo>
                  <a:cubicBezTo>
                    <a:pt x="5224" y="1293"/>
                    <a:pt x="9188" y="1"/>
                    <a:pt x="9188" y="1"/>
                  </a:cubicBezTo>
                  <a:cubicBezTo>
                    <a:pt x="9188" y="1"/>
                    <a:pt x="9146" y="0"/>
                    <a:pt x="9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2917222" y="2039261"/>
              <a:ext cx="119605" cy="252241"/>
            </a:xfrm>
            <a:custGeom>
              <a:rect b="b" l="l" r="r" t="t"/>
              <a:pathLst>
                <a:path extrusionOk="0" h="8750" w="4149">
                  <a:moveTo>
                    <a:pt x="2899" y="0"/>
                  </a:moveTo>
                  <a:cubicBezTo>
                    <a:pt x="954" y="4688"/>
                    <a:pt x="1" y="8750"/>
                    <a:pt x="1" y="8750"/>
                  </a:cubicBezTo>
                  <a:cubicBezTo>
                    <a:pt x="1" y="8750"/>
                    <a:pt x="2201" y="5207"/>
                    <a:pt x="4148" y="517"/>
                  </a:cubicBezTo>
                  <a:lnTo>
                    <a:pt x="28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2978915" y="1980941"/>
              <a:ext cx="94958" cy="94958"/>
            </a:xfrm>
            <a:custGeom>
              <a:rect b="b" l="l" r="r" t="t"/>
              <a:pathLst>
                <a:path extrusionOk="0" h="3294" w="3294">
                  <a:moveTo>
                    <a:pt x="1647" y="1"/>
                  </a:moveTo>
                  <a:cubicBezTo>
                    <a:pt x="738" y="1"/>
                    <a:pt x="1" y="738"/>
                    <a:pt x="1" y="1648"/>
                  </a:cubicBezTo>
                  <a:cubicBezTo>
                    <a:pt x="1" y="2557"/>
                    <a:pt x="738" y="3294"/>
                    <a:pt x="1647" y="3294"/>
                  </a:cubicBezTo>
                  <a:cubicBezTo>
                    <a:pt x="2557" y="3294"/>
                    <a:pt x="3294" y="2557"/>
                    <a:pt x="3294" y="1648"/>
                  </a:cubicBezTo>
                  <a:cubicBezTo>
                    <a:pt x="3294" y="738"/>
                    <a:pt x="2557" y="1"/>
                    <a:pt x="1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"/>
          <p:cNvSpPr txBox="1"/>
          <p:nvPr>
            <p:ph type="title"/>
          </p:nvPr>
        </p:nvSpPr>
        <p:spPr>
          <a:xfrm>
            <a:off x="2391900" y="2308077"/>
            <a:ext cx="4360200" cy="1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Actionable Steps</a:t>
            </a:r>
            <a:endParaRPr/>
          </a:p>
        </p:txBody>
      </p:sp>
      <p:sp>
        <p:nvSpPr>
          <p:cNvPr id="536" name="Google Shape;536;p44"/>
          <p:cNvSpPr txBox="1"/>
          <p:nvPr>
            <p:ph idx="2" type="title"/>
          </p:nvPr>
        </p:nvSpPr>
        <p:spPr>
          <a:xfrm>
            <a:off x="4027150" y="1196535"/>
            <a:ext cx="1089900" cy="8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5"/>
          <p:cNvSpPr txBox="1"/>
          <p:nvPr>
            <p:ph idx="2" type="subTitle"/>
          </p:nvPr>
        </p:nvSpPr>
        <p:spPr>
          <a:xfrm>
            <a:off x="834275" y="1756175"/>
            <a:ext cx="34107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why FitBit’s weight feature is unpopular. Include survey data to know what users want from this feature.</a:t>
            </a:r>
            <a:endParaRPr/>
          </a:p>
        </p:txBody>
      </p:sp>
      <p:sp>
        <p:nvSpPr>
          <p:cNvPr id="542" name="Google Shape;542;p45"/>
          <p:cNvSpPr txBox="1"/>
          <p:nvPr>
            <p:ph idx="3" type="subTitle"/>
          </p:nvPr>
        </p:nvSpPr>
        <p:spPr>
          <a:xfrm>
            <a:off x="4899026" y="1756175"/>
            <a:ext cx="34107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the sleep metrics of our customers with those of FitBit. If we’re better, highlight it! If not, analyze what we could change.</a:t>
            </a:r>
            <a:endParaRPr/>
          </a:p>
        </p:txBody>
      </p:sp>
      <p:sp>
        <p:nvSpPr>
          <p:cNvPr id="543" name="Google Shape;543;p45"/>
          <p:cNvSpPr txBox="1"/>
          <p:nvPr>
            <p:ph idx="4" type="subTitle"/>
          </p:nvPr>
        </p:nvSpPr>
        <p:spPr>
          <a:xfrm>
            <a:off x="834275" y="3352100"/>
            <a:ext cx="34107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Prompting users to set up a schedule for their workouts helps them overcome the time barrier.</a:t>
            </a:r>
            <a:endParaRPr/>
          </a:p>
        </p:txBody>
      </p:sp>
      <p:sp>
        <p:nvSpPr>
          <p:cNvPr id="544" name="Google Shape;544;p45"/>
          <p:cNvSpPr txBox="1"/>
          <p:nvPr>
            <p:ph idx="5" type="subTitle"/>
          </p:nvPr>
        </p:nvSpPr>
        <p:spPr>
          <a:xfrm>
            <a:off x="4899026" y="3352100"/>
            <a:ext cx="34107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users select what motivates them so their reminders can be as </a:t>
            </a:r>
            <a:r>
              <a:rPr lang="en"/>
              <a:t>effective</a:t>
            </a:r>
            <a:r>
              <a:rPr lang="en"/>
              <a:t> as possible! Keeping them motivated increases our sales and customer loyalty!</a:t>
            </a:r>
            <a:endParaRPr/>
          </a:p>
        </p:txBody>
      </p:sp>
      <p:sp>
        <p:nvSpPr>
          <p:cNvPr id="545" name="Google Shape;545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546" name="Google Shape;546;p45"/>
          <p:cNvSpPr txBox="1"/>
          <p:nvPr>
            <p:ph idx="1" type="subTitle"/>
          </p:nvPr>
        </p:nvSpPr>
        <p:spPr>
          <a:xfrm>
            <a:off x="834274" y="1306475"/>
            <a:ext cx="34107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FitBit Weight</a:t>
            </a:r>
            <a:endParaRPr/>
          </a:p>
        </p:txBody>
      </p:sp>
      <p:sp>
        <p:nvSpPr>
          <p:cNvPr id="547" name="Google Shape;547;p45"/>
          <p:cNvSpPr txBox="1"/>
          <p:nvPr>
            <p:ph idx="6" type="subTitle"/>
          </p:nvPr>
        </p:nvSpPr>
        <p:spPr>
          <a:xfrm>
            <a:off x="834274" y="2902400"/>
            <a:ext cx="34107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Scheduling</a:t>
            </a:r>
            <a:endParaRPr/>
          </a:p>
        </p:txBody>
      </p:sp>
      <p:sp>
        <p:nvSpPr>
          <p:cNvPr id="548" name="Google Shape;548;p45"/>
          <p:cNvSpPr txBox="1"/>
          <p:nvPr>
            <p:ph idx="7" type="subTitle"/>
          </p:nvPr>
        </p:nvSpPr>
        <p:spPr>
          <a:xfrm>
            <a:off x="4899024" y="1306475"/>
            <a:ext cx="34107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Bellabeat Sleep</a:t>
            </a:r>
            <a:endParaRPr/>
          </a:p>
        </p:txBody>
      </p:sp>
      <p:sp>
        <p:nvSpPr>
          <p:cNvPr id="549" name="Google Shape;549;p45"/>
          <p:cNvSpPr txBox="1"/>
          <p:nvPr>
            <p:ph idx="8" type="subTitle"/>
          </p:nvPr>
        </p:nvSpPr>
        <p:spPr>
          <a:xfrm>
            <a:off x="4899024" y="2902400"/>
            <a:ext cx="34107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Personalized Reminders</a:t>
            </a:r>
            <a:endParaRPr/>
          </a:p>
        </p:txBody>
      </p:sp>
      <p:grpSp>
        <p:nvGrpSpPr>
          <p:cNvPr id="550" name="Google Shape;550;p45"/>
          <p:cNvGrpSpPr/>
          <p:nvPr/>
        </p:nvGrpSpPr>
        <p:grpSpPr>
          <a:xfrm rot="-485327">
            <a:off x="8014943" y="151328"/>
            <a:ext cx="827907" cy="710613"/>
            <a:chOff x="3122700" y="481200"/>
            <a:chExt cx="827950" cy="710650"/>
          </a:xfrm>
        </p:grpSpPr>
        <p:sp>
          <p:nvSpPr>
            <p:cNvPr id="551" name="Google Shape;551;p45"/>
            <p:cNvSpPr/>
            <p:nvPr/>
          </p:nvSpPr>
          <p:spPr>
            <a:xfrm>
              <a:off x="3122700" y="481200"/>
              <a:ext cx="804300" cy="690700"/>
            </a:xfrm>
            <a:custGeom>
              <a:rect b="b" l="l" r="r" t="t"/>
              <a:pathLst>
                <a:path extrusionOk="0" h="27628" w="32172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>
              <a:off x="3766125" y="981625"/>
              <a:ext cx="184525" cy="210225"/>
            </a:xfrm>
            <a:custGeom>
              <a:rect b="b" l="l" r="r" t="t"/>
              <a:pathLst>
                <a:path extrusionOk="0" h="8409" w="7381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 txBox="1"/>
          <p:nvPr>
            <p:ph idx="1" type="subTitle"/>
          </p:nvPr>
        </p:nvSpPr>
        <p:spPr>
          <a:xfrm>
            <a:off x="2382350" y="1624200"/>
            <a:ext cx="43794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eko"/>
                <a:ea typeface="Teko"/>
                <a:cs typeface="Teko"/>
                <a:sym typeface="Teko"/>
              </a:rPr>
              <a:t>DO YOU HAVE ANY QUESTIONS?</a:t>
            </a:r>
            <a:endParaRPr b="1" sz="2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clarissaissy05@gmail.com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https://clarissamc.github.io/MyWebsite</a:t>
            </a:r>
            <a:endParaRPr/>
          </a:p>
        </p:txBody>
      </p:sp>
      <p:sp>
        <p:nvSpPr>
          <p:cNvPr id="558" name="Google Shape;558;p46"/>
          <p:cNvSpPr txBox="1"/>
          <p:nvPr>
            <p:ph type="ctrTitle"/>
          </p:nvPr>
        </p:nvSpPr>
        <p:spPr>
          <a:xfrm>
            <a:off x="2382250" y="611200"/>
            <a:ext cx="4379400" cy="10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59" name="Google Shape;559;p46"/>
          <p:cNvSpPr/>
          <p:nvPr/>
        </p:nvSpPr>
        <p:spPr>
          <a:xfrm>
            <a:off x="3533449" y="3057875"/>
            <a:ext cx="393600" cy="393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6"/>
          <p:cNvSpPr/>
          <p:nvPr/>
        </p:nvSpPr>
        <p:spPr>
          <a:xfrm>
            <a:off x="4375174" y="3057875"/>
            <a:ext cx="393600" cy="393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6"/>
          <p:cNvSpPr/>
          <p:nvPr/>
        </p:nvSpPr>
        <p:spPr>
          <a:xfrm>
            <a:off x="5216899" y="3057875"/>
            <a:ext cx="393600" cy="393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46"/>
          <p:cNvGrpSpPr/>
          <p:nvPr/>
        </p:nvGrpSpPr>
        <p:grpSpPr>
          <a:xfrm>
            <a:off x="3607781" y="3132106"/>
            <a:ext cx="245138" cy="245138"/>
            <a:chOff x="3368074" y="3882537"/>
            <a:chExt cx="215298" cy="215298"/>
          </a:xfrm>
        </p:grpSpPr>
        <p:sp>
          <p:nvSpPr>
            <p:cNvPr id="563" name="Google Shape;563;p46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6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46"/>
          <p:cNvGrpSpPr/>
          <p:nvPr/>
        </p:nvGrpSpPr>
        <p:grpSpPr>
          <a:xfrm>
            <a:off x="4453491" y="3148723"/>
            <a:ext cx="236948" cy="211905"/>
            <a:chOff x="3824739" y="3890112"/>
            <a:chExt cx="208105" cy="186110"/>
          </a:xfrm>
        </p:grpSpPr>
        <p:sp>
          <p:nvSpPr>
            <p:cNvPr id="567" name="Google Shape;567;p46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6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6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46"/>
          <p:cNvSpPr/>
          <p:nvPr/>
        </p:nvSpPr>
        <p:spPr>
          <a:xfrm>
            <a:off x="5291016" y="3148938"/>
            <a:ext cx="258916" cy="211475"/>
          </a:xfrm>
          <a:custGeom>
            <a:rect b="b" l="l" r="r" t="t"/>
            <a:pathLst>
              <a:path extrusionOk="0" h="5835" w="7144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1" name="Google Shape;571;p46"/>
          <p:cNvGrpSpPr/>
          <p:nvPr/>
        </p:nvGrpSpPr>
        <p:grpSpPr>
          <a:xfrm flipH="1">
            <a:off x="7171075" y="248475"/>
            <a:ext cx="1551350" cy="1342825"/>
            <a:chOff x="305350" y="253700"/>
            <a:chExt cx="1551350" cy="1342825"/>
          </a:xfrm>
        </p:grpSpPr>
        <p:sp>
          <p:nvSpPr>
            <p:cNvPr id="572" name="Google Shape;572;p46"/>
            <p:cNvSpPr/>
            <p:nvPr/>
          </p:nvSpPr>
          <p:spPr>
            <a:xfrm>
              <a:off x="305350" y="743175"/>
              <a:ext cx="721625" cy="853350"/>
            </a:xfrm>
            <a:custGeom>
              <a:rect b="b" l="l" r="r" t="t"/>
              <a:pathLst>
                <a:path extrusionOk="0" h="34134" w="28865">
                  <a:moveTo>
                    <a:pt x="22788" y="30913"/>
                  </a:moveTo>
                  <a:lnTo>
                    <a:pt x="24099" y="30157"/>
                  </a:lnTo>
                  <a:lnTo>
                    <a:pt x="24028" y="30034"/>
                  </a:lnTo>
                  <a:cubicBezTo>
                    <a:pt x="28463" y="26270"/>
                    <a:pt x="28864" y="18121"/>
                    <a:pt x="24708" y="10924"/>
                  </a:cubicBezTo>
                  <a:cubicBezTo>
                    <a:pt x="20554" y="3727"/>
                    <a:pt x="13296" y="1"/>
                    <a:pt x="7820" y="1960"/>
                  </a:cubicBezTo>
                  <a:lnTo>
                    <a:pt x="7753" y="1845"/>
                  </a:lnTo>
                  <a:lnTo>
                    <a:pt x="6698" y="2456"/>
                  </a:lnTo>
                  <a:cubicBezTo>
                    <a:pt x="6611" y="2501"/>
                    <a:pt x="6523" y="2545"/>
                    <a:pt x="6437" y="2593"/>
                  </a:cubicBezTo>
                  <a:cubicBezTo>
                    <a:pt x="862" y="5814"/>
                    <a:pt x="0" y="14763"/>
                    <a:pt x="4516" y="22584"/>
                  </a:cubicBezTo>
                  <a:cubicBezTo>
                    <a:pt x="9031" y="30403"/>
                    <a:pt x="17212" y="34133"/>
                    <a:pt x="22788" y="309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346775" y="703625"/>
              <a:ext cx="730600" cy="868975"/>
            </a:xfrm>
            <a:custGeom>
              <a:rect b="b" l="l" r="r" t="t"/>
              <a:pathLst>
                <a:path extrusionOk="0" h="34759" w="29224">
                  <a:moveTo>
                    <a:pt x="4515" y="23208"/>
                  </a:moveTo>
                  <a:cubicBezTo>
                    <a:pt x="0" y="15388"/>
                    <a:pt x="860" y="6438"/>
                    <a:pt x="6437" y="3219"/>
                  </a:cubicBezTo>
                  <a:cubicBezTo>
                    <a:pt x="12013" y="0"/>
                    <a:pt x="20193" y="3730"/>
                    <a:pt x="24708" y="11550"/>
                  </a:cubicBezTo>
                  <a:cubicBezTo>
                    <a:pt x="29223" y="19371"/>
                    <a:pt x="28363" y="28320"/>
                    <a:pt x="22787" y="31539"/>
                  </a:cubicBezTo>
                  <a:cubicBezTo>
                    <a:pt x="17212" y="34758"/>
                    <a:pt x="9030" y="31029"/>
                    <a:pt x="4515" y="23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580850" y="1000550"/>
              <a:ext cx="250425" cy="275000"/>
            </a:xfrm>
            <a:custGeom>
              <a:rect b="b" l="l" r="r" t="t"/>
              <a:pathLst>
                <a:path extrusionOk="0" h="11000" w="10017">
                  <a:moveTo>
                    <a:pt x="3911" y="1"/>
                  </a:moveTo>
                  <a:cubicBezTo>
                    <a:pt x="3345" y="1"/>
                    <a:pt x="2801" y="134"/>
                    <a:pt x="2313" y="416"/>
                  </a:cubicBezTo>
                  <a:cubicBezTo>
                    <a:pt x="310" y="1573"/>
                    <a:pt x="1" y="4787"/>
                    <a:pt x="1623" y="7594"/>
                  </a:cubicBezTo>
                  <a:cubicBezTo>
                    <a:pt x="2402" y="8943"/>
                    <a:pt x="3530" y="10015"/>
                    <a:pt x="4761" y="10576"/>
                  </a:cubicBezTo>
                  <a:cubicBezTo>
                    <a:pt x="5379" y="10858"/>
                    <a:pt x="5998" y="10999"/>
                    <a:pt x="6583" y="10999"/>
                  </a:cubicBezTo>
                  <a:cubicBezTo>
                    <a:pt x="7161" y="10999"/>
                    <a:pt x="7706" y="10862"/>
                    <a:pt x="8183" y="10586"/>
                  </a:cubicBezTo>
                  <a:cubicBezTo>
                    <a:pt x="9146" y="10031"/>
                    <a:pt x="9758" y="8963"/>
                    <a:pt x="9887" y="7617"/>
                  </a:cubicBezTo>
                  <a:cubicBezTo>
                    <a:pt x="10017" y="6271"/>
                    <a:pt x="9652" y="4757"/>
                    <a:pt x="8873" y="3408"/>
                  </a:cubicBezTo>
                  <a:cubicBezTo>
                    <a:pt x="7648" y="1284"/>
                    <a:pt x="5669" y="1"/>
                    <a:pt x="3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648250" y="1062175"/>
              <a:ext cx="127675" cy="151850"/>
            </a:xfrm>
            <a:custGeom>
              <a:rect b="b" l="l" r="r" t="t"/>
              <a:pathLst>
                <a:path extrusionOk="0" h="6074" w="5107">
                  <a:moveTo>
                    <a:pt x="789" y="4055"/>
                  </a:moveTo>
                  <a:cubicBezTo>
                    <a:pt x="0" y="2689"/>
                    <a:pt x="150" y="1125"/>
                    <a:pt x="1125" y="564"/>
                  </a:cubicBezTo>
                  <a:cubicBezTo>
                    <a:pt x="2098" y="1"/>
                    <a:pt x="3528" y="653"/>
                    <a:pt x="4317" y="2019"/>
                  </a:cubicBezTo>
                  <a:cubicBezTo>
                    <a:pt x="5107" y="3386"/>
                    <a:pt x="4955" y="4949"/>
                    <a:pt x="3982" y="5511"/>
                  </a:cubicBezTo>
                  <a:cubicBezTo>
                    <a:pt x="3007" y="6074"/>
                    <a:pt x="1577" y="5422"/>
                    <a:pt x="789" y="4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676350" y="672825"/>
              <a:ext cx="770175" cy="527125"/>
            </a:xfrm>
            <a:custGeom>
              <a:rect b="b" l="l" r="r" t="t"/>
              <a:pathLst>
                <a:path extrusionOk="0" h="21085" w="30807">
                  <a:moveTo>
                    <a:pt x="1" y="16138"/>
                  </a:moveTo>
                  <a:lnTo>
                    <a:pt x="27951" y="1"/>
                  </a:lnTo>
                  <a:lnTo>
                    <a:pt x="30806" y="4950"/>
                  </a:lnTo>
                  <a:lnTo>
                    <a:pt x="2858" y="21085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1058775" y="326700"/>
              <a:ext cx="712450" cy="834800"/>
            </a:xfrm>
            <a:custGeom>
              <a:rect b="b" l="l" r="r" t="t"/>
              <a:pathLst>
                <a:path extrusionOk="0" h="33392" w="28498">
                  <a:moveTo>
                    <a:pt x="22787" y="30173"/>
                  </a:moveTo>
                  <a:lnTo>
                    <a:pt x="25480" y="28619"/>
                  </a:lnTo>
                  <a:lnTo>
                    <a:pt x="25184" y="28106"/>
                  </a:lnTo>
                  <a:cubicBezTo>
                    <a:pt x="28497" y="23988"/>
                    <a:pt x="28469" y="16696"/>
                    <a:pt x="24709" y="10184"/>
                  </a:cubicBezTo>
                  <a:cubicBezTo>
                    <a:pt x="20949" y="3672"/>
                    <a:pt x="14649" y="1"/>
                    <a:pt x="9427" y="812"/>
                  </a:cubicBezTo>
                  <a:lnTo>
                    <a:pt x="9130" y="299"/>
                  </a:lnTo>
                  <a:lnTo>
                    <a:pt x="6437" y="1853"/>
                  </a:lnTo>
                  <a:cubicBezTo>
                    <a:pt x="861" y="5072"/>
                    <a:pt x="1" y="14021"/>
                    <a:pt x="4516" y="21842"/>
                  </a:cubicBezTo>
                  <a:cubicBezTo>
                    <a:pt x="9031" y="29663"/>
                    <a:pt x="17212" y="33392"/>
                    <a:pt x="22787" y="301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6"/>
            <p:cNvSpPr/>
            <p:nvPr/>
          </p:nvSpPr>
          <p:spPr>
            <a:xfrm>
              <a:off x="1126075" y="253700"/>
              <a:ext cx="730625" cy="868950"/>
            </a:xfrm>
            <a:custGeom>
              <a:rect b="b" l="l" r="r" t="t"/>
              <a:pathLst>
                <a:path extrusionOk="0" h="34758" w="29225">
                  <a:moveTo>
                    <a:pt x="4516" y="23208"/>
                  </a:moveTo>
                  <a:cubicBezTo>
                    <a:pt x="1" y="15387"/>
                    <a:pt x="861" y="6438"/>
                    <a:pt x="6438" y="3219"/>
                  </a:cubicBezTo>
                  <a:cubicBezTo>
                    <a:pt x="12014" y="0"/>
                    <a:pt x="20194" y="3729"/>
                    <a:pt x="24709" y="11550"/>
                  </a:cubicBezTo>
                  <a:cubicBezTo>
                    <a:pt x="29224" y="19369"/>
                    <a:pt x="28364" y="28320"/>
                    <a:pt x="22788" y="31539"/>
                  </a:cubicBezTo>
                  <a:cubicBezTo>
                    <a:pt x="17212" y="34758"/>
                    <a:pt x="9031" y="31028"/>
                    <a:pt x="4516" y="232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6"/>
            <p:cNvSpPr/>
            <p:nvPr/>
          </p:nvSpPr>
          <p:spPr>
            <a:xfrm>
              <a:off x="1206025" y="360425"/>
              <a:ext cx="574075" cy="672650"/>
            </a:xfrm>
            <a:custGeom>
              <a:rect b="b" l="l" r="r" t="t"/>
              <a:pathLst>
                <a:path extrusionOk="0" h="26906" w="22963">
                  <a:moveTo>
                    <a:pt x="18361" y="24312"/>
                  </a:moveTo>
                  <a:lnTo>
                    <a:pt x="20531" y="23058"/>
                  </a:lnTo>
                  <a:lnTo>
                    <a:pt x="20292" y="22645"/>
                  </a:lnTo>
                  <a:cubicBezTo>
                    <a:pt x="22962" y="19328"/>
                    <a:pt x="22938" y="13453"/>
                    <a:pt x="19910" y="8206"/>
                  </a:cubicBezTo>
                  <a:cubicBezTo>
                    <a:pt x="16880" y="2959"/>
                    <a:pt x="11803" y="0"/>
                    <a:pt x="7595" y="654"/>
                  </a:cubicBezTo>
                  <a:lnTo>
                    <a:pt x="7356" y="241"/>
                  </a:lnTo>
                  <a:lnTo>
                    <a:pt x="5187" y="1493"/>
                  </a:lnTo>
                  <a:cubicBezTo>
                    <a:pt x="694" y="4088"/>
                    <a:pt x="0" y="11298"/>
                    <a:pt x="3639" y="17599"/>
                  </a:cubicBezTo>
                  <a:cubicBezTo>
                    <a:pt x="7277" y="23900"/>
                    <a:pt x="13869" y="26905"/>
                    <a:pt x="18361" y="24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6"/>
            <p:cNvSpPr/>
            <p:nvPr/>
          </p:nvSpPr>
          <p:spPr>
            <a:xfrm>
              <a:off x="1260275" y="301600"/>
              <a:ext cx="588675" cy="700175"/>
            </a:xfrm>
            <a:custGeom>
              <a:rect b="b" l="l" r="r" t="t"/>
              <a:pathLst>
                <a:path extrusionOk="0" h="28007" w="23547">
                  <a:moveTo>
                    <a:pt x="3638" y="18699"/>
                  </a:moveTo>
                  <a:cubicBezTo>
                    <a:pt x="0" y="12398"/>
                    <a:pt x="693" y="5188"/>
                    <a:pt x="5186" y="2594"/>
                  </a:cubicBezTo>
                  <a:cubicBezTo>
                    <a:pt x="9679" y="0"/>
                    <a:pt x="16270" y="3004"/>
                    <a:pt x="19908" y="9306"/>
                  </a:cubicBezTo>
                  <a:cubicBezTo>
                    <a:pt x="23547" y="15607"/>
                    <a:pt x="22853" y="22818"/>
                    <a:pt x="18361" y="25411"/>
                  </a:cubicBezTo>
                  <a:cubicBezTo>
                    <a:pt x="13867" y="28007"/>
                    <a:pt x="7277" y="25001"/>
                    <a:pt x="3638" y="186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1473500" y="589800"/>
              <a:ext cx="124325" cy="147775"/>
            </a:xfrm>
            <a:custGeom>
              <a:rect b="b" l="l" r="r" t="t"/>
              <a:pathLst>
                <a:path extrusionOk="0" h="5911" w="4973">
                  <a:moveTo>
                    <a:pt x="3982" y="5347"/>
                  </a:moveTo>
                  <a:lnTo>
                    <a:pt x="4672" y="4949"/>
                  </a:lnTo>
                  <a:lnTo>
                    <a:pt x="4559" y="4752"/>
                  </a:lnTo>
                  <a:cubicBezTo>
                    <a:pt x="4972" y="4011"/>
                    <a:pt x="4909" y="2878"/>
                    <a:pt x="4319" y="1856"/>
                  </a:cubicBezTo>
                  <a:cubicBezTo>
                    <a:pt x="3727" y="832"/>
                    <a:pt x="2778" y="210"/>
                    <a:pt x="1930" y="197"/>
                  </a:cubicBezTo>
                  <a:lnTo>
                    <a:pt x="1815" y="0"/>
                  </a:lnTo>
                  <a:lnTo>
                    <a:pt x="1125" y="400"/>
                  </a:lnTo>
                  <a:cubicBezTo>
                    <a:pt x="150" y="962"/>
                    <a:pt x="1" y="2525"/>
                    <a:pt x="789" y="3892"/>
                  </a:cubicBezTo>
                  <a:cubicBezTo>
                    <a:pt x="1579" y="5258"/>
                    <a:pt x="3008" y="5910"/>
                    <a:pt x="3982" y="53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1490750" y="575750"/>
              <a:ext cx="127700" cy="151875"/>
            </a:xfrm>
            <a:custGeom>
              <a:rect b="b" l="l" r="r" t="t"/>
              <a:pathLst>
                <a:path extrusionOk="0" h="6075" w="5108">
                  <a:moveTo>
                    <a:pt x="790" y="4055"/>
                  </a:moveTo>
                  <a:cubicBezTo>
                    <a:pt x="1" y="2689"/>
                    <a:pt x="152" y="1125"/>
                    <a:pt x="1125" y="562"/>
                  </a:cubicBezTo>
                  <a:cubicBezTo>
                    <a:pt x="2100" y="1"/>
                    <a:pt x="3530" y="651"/>
                    <a:pt x="4319" y="2018"/>
                  </a:cubicBezTo>
                  <a:cubicBezTo>
                    <a:pt x="5107" y="3384"/>
                    <a:pt x="4957" y="4948"/>
                    <a:pt x="3982" y="5511"/>
                  </a:cubicBezTo>
                  <a:cubicBezTo>
                    <a:pt x="3009" y="6074"/>
                    <a:pt x="1579" y="5422"/>
                    <a:pt x="790" y="40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46"/>
          <p:cNvGrpSpPr/>
          <p:nvPr/>
        </p:nvGrpSpPr>
        <p:grpSpPr>
          <a:xfrm rot="5190866">
            <a:off x="7392539" y="4127376"/>
            <a:ext cx="827991" cy="710685"/>
            <a:chOff x="3122700" y="481200"/>
            <a:chExt cx="827950" cy="710650"/>
          </a:xfrm>
        </p:grpSpPr>
        <p:sp>
          <p:nvSpPr>
            <p:cNvPr id="584" name="Google Shape;584;p46"/>
            <p:cNvSpPr/>
            <p:nvPr/>
          </p:nvSpPr>
          <p:spPr>
            <a:xfrm>
              <a:off x="3122700" y="481200"/>
              <a:ext cx="804300" cy="690700"/>
            </a:xfrm>
            <a:custGeom>
              <a:rect b="b" l="l" r="r" t="t"/>
              <a:pathLst>
                <a:path extrusionOk="0" h="27628" w="32172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6"/>
            <p:cNvSpPr/>
            <p:nvPr/>
          </p:nvSpPr>
          <p:spPr>
            <a:xfrm>
              <a:off x="3766125" y="981625"/>
              <a:ext cx="184525" cy="210225"/>
            </a:xfrm>
            <a:custGeom>
              <a:rect b="b" l="l" r="r" t="t"/>
              <a:pathLst>
                <a:path extrusionOk="0" h="8409" w="7381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46"/>
          <p:cNvGrpSpPr/>
          <p:nvPr/>
        </p:nvGrpSpPr>
        <p:grpSpPr>
          <a:xfrm rot="-485327">
            <a:off x="857662" y="249566"/>
            <a:ext cx="827907" cy="710613"/>
            <a:chOff x="3122700" y="481200"/>
            <a:chExt cx="827950" cy="710650"/>
          </a:xfrm>
        </p:grpSpPr>
        <p:sp>
          <p:nvSpPr>
            <p:cNvPr id="587" name="Google Shape;587;p46"/>
            <p:cNvSpPr/>
            <p:nvPr/>
          </p:nvSpPr>
          <p:spPr>
            <a:xfrm>
              <a:off x="3122700" y="481200"/>
              <a:ext cx="804300" cy="690700"/>
            </a:xfrm>
            <a:custGeom>
              <a:rect b="b" l="l" r="r" t="t"/>
              <a:pathLst>
                <a:path extrusionOk="0" h="27628" w="32172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6"/>
            <p:cNvSpPr/>
            <p:nvPr/>
          </p:nvSpPr>
          <p:spPr>
            <a:xfrm>
              <a:off x="3766125" y="981625"/>
              <a:ext cx="184525" cy="210225"/>
            </a:xfrm>
            <a:custGeom>
              <a:rect b="b" l="l" r="r" t="t"/>
              <a:pathLst>
                <a:path extrusionOk="0" h="8409" w="7381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46"/>
          <p:cNvGrpSpPr/>
          <p:nvPr/>
        </p:nvGrpSpPr>
        <p:grpSpPr>
          <a:xfrm>
            <a:off x="601463" y="3726950"/>
            <a:ext cx="1340300" cy="1022175"/>
            <a:chOff x="4552025" y="1720300"/>
            <a:chExt cx="1340300" cy="1022175"/>
          </a:xfrm>
        </p:grpSpPr>
        <p:sp>
          <p:nvSpPr>
            <p:cNvPr id="590" name="Google Shape;590;p46"/>
            <p:cNvSpPr/>
            <p:nvPr/>
          </p:nvSpPr>
          <p:spPr>
            <a:xfrm>
              <a:off x="5245525" y="2236225"/>
              <a:ext cx="646800" cy="490025"/>
            </a:xfrm>
            <a:custGeom>
              <a:rect b="b" l="l" r="r" t="t"/>
              <a:pathLst>
                <a:path extrusionOk="0" h="19601" w="25872">
                  <a:moveTo>
                    <a:pt x="24803" y="13923"/>
                  </a:moveTo>
                  <a:lnTo>
                    <a:pt x="3255" y="0"/>
                  </a:lnTo>
                  <a:lnTo>
                    <a:pt x="1" y="5038"/>
                  </a:lnTo>
                  <a:lnTo>
                    <a:pt x="21549" y="18959"/>
                  </a:lnTo>
                  <a:cubicBezTo>
                    <a:pt x="22542" y="19600"/>
                    <a:pt x="24074" y="18993"/>
                    <a:pt x="24972" y="17602"/>
                  </a:cubicBezTo>
                  <a:cubicBezTo>
                    <a:pt x="25871" y="16210"/>
                    <a:pt x="25796" y="14564"/>
                    <a:pt x="24803" y="13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4898350" y="1870800"/>
              <a:ext cx="759875" cy="871675"/>
            </a:xfrm>
            <a:custGeom>
              <a:rect b="b" l="l" r="r" t="t"/>
              <a:pathLst>
                <a:path extrusionOk="0" h="34867" w="30395">
                  <a:moveTo>
                    <a:pt x="24286" y="2373"/>
                  </a:moveTo>
                  <a:lnTo>
                    <a:pt x="21545" y="603"/>
                  </a:lnTo>
                  <a:lnTo>
                    <a:pt x="21208" y="1124"/>
                  </a:lnTo>
                  <a:cubicBezTo>
                    <a:pt x="15776" y="1"/>
                    <a:pt x="8980" y="3518"/>
                    <a:pt x="4697" y="10147"/>
                  </a:cubicBezTo>
                  <a:cubicBezTo>
                    <a:pt x="414" y="16775"/>
                    <a:pt x="1" y="24417"/>
                    <a:pt x="3259" y="28907"/>
                  </a:cubicBezTo>
                  <a:lnTo>
                    <a:pt x="2921" y="29429"/>
                  </a:lnTo>
                  <a:lnTo>
                    <a:pt x="5662" y="31200"/>
                  </a:lnTo>
                  <a:cubicBezTo>
                    <a:pt x="11337" y="34867"/>
                    <a:pt x="20108" y="31387"/>
                    <a:pt x="25251" y="23426"/>
                  </a:cubicBezTo>
                  <a:cubicBezTo>
                    <a:pt x="30395" y="15467"/>
                    <a:pt x="29962" y="6041"/>
                    <a:pt x="24286" y="23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6"/>
            <p:cNvSpPr/>
            <p:nvPr/>
          </p:nvSpPr>
          <p:spPr>
            <a:xfrm>
              <a:off x="4818650" y="1794175"/>
              <a:ext cx="771050" cy="904050"/>
            </a:xfrm>
            <a:custGeom>
              <a:rect b="b" l="l" r="r" t="t"/>
              <a:pathLst>
                <a:path extrusionOk="0" h="36162" w="30842">
                  <a:moveTo>
                    <a:pt x="25698" y="24721"/>
                  </a:moveTo>
                  <a:cubicBezTo>
                    <a:pt x="20555" y="32681"/>
                    <a:pt x="11786" y="36162"/>
                    <a:pt x="6109" y="32494"/>
                  </a:cubicBezTo>
                  <a:cubicBezTo>
                    <a:pt x="433" y="28827"/>
                    <a:pt x="1" y="19401"/>
                    <a:pt x="5144" y="11442"/>
                  </a:cubicBezTo>
                  <a:cubicBezTo>
                    <a:pt x="10287" y="3481"/>
                    <a:pt x="19058" y="1"/>
                    <a:pt x="24733" y="3668"/>
                  </a:cubicBezTo>
                  <a:cubicBezTo>
                    <a:pt x="30409" y="7334"/>
                    <a:pt x="30842" y="16760"/>
                    <a:pt x="25698" y="247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6"/>
            <p:cNvSpPr/>
            <p:nvPr/>
          </p:nvSpPr>
          <p:spPr>
            <a:xfrm>
              <a:off x="4784000" y="1796875"/>
              <a:ext cx="759825" cy="871725"/>
            </a:xfrm>
            <a:custGeom>
              <a:rect b="b" l="l" r="r" t="t"/>
              <a:pathLst>
                <a:path extrusionOk="0" h="34869" w="30393">
                  <a:moveTo>
                    <a:pt x="24285" y="2375"/>
                  </a:moveTo>
                  <a:lnTo>
                    <a:pt x="21544" y="603"/>
                  </a:lnTo>
                  <a:lnTo>
                    <a:pt x="21207" y="1126"/>
                  </a:lnTo>
                  <a:cubicBezTo>
                    <a:pt x="15775" y="1"/>
                    <a:pt x="8978" y="3520"/>
                    <a:pt x="4696" y="10148"/>
                  </a:cubicBezTo>
                  <a:cubicBezTo>
                    <a:pt x="413" y="16776"/>
                    <a:pt x="0" y="24419"/>
                    <a:pt x="3258" y="28908"/>
                  </a:cubicBezTo>
                  <a:lnTo>
                    <a:pt x="2921" y="29431"/>
                  </a:lnTo>
                  <a:lnTo>
                    <a:pt x="5660" y="31201"/>
                  </a:lnTo>
                  <a:cubicBezTo>
                    <a:pt x="11337" y="34868"/>
                    <a:pt x="20108" y="31389"/>
                    <a:pt x="25251" y="23428"/>
                  </a:cubicBezTo>
                  <a:cubicBezTo>
                    <a:pt x="30393" y="15468"/>
                    <a:pt x="29960" y="6042"/>
                    <a:pt x="24285" y="23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6"/>
            <p:cNvSpPr/>
            <p:nvPr/>
          </p:nvSpPr>
          <p:spPr>
            <a:xfrm>
              <a:off x="4704300" y="1720300"/>
              <a:ext cx="771025" cy="904025"/>
            </a:xfrm>
            <a:custGeom>
              <a:rect b="b" l="l" r="r" t="t"/>
              <a:pathLst>
                <a:path extrusionOk="0" h="36161" w="30841">
                  <a:moveTo>
                    <a:pt x="25698" y="24720"/>
                  </a:moveTo>
                  <a:cubicBezTo>
                    <a:pt x="20555" y="32680"/>
                    <a:pt x="11784" y="36161"/>
                    <a:pt x="6109" y="32494"/>
                  </a:cubicBezTo>
                  <a:cubicBezTo>
                    <a:pt x="432" y="28826"/>
                    <a:pt x="0" y="19400"/>
                    <a:pt x="5143" y="11441"/>
                  </a:cubicBezTo>
                  <a:cubicBezTo>
                    <a:pt x="10286" y="3480"/>
                    <a:pt x="19056" y="0"/>
                    <a:pt x="24732" y="3668"/>
                  </a:cubicBezTo>
                  <a:cubicBezTo>
                    <a:pt x="30409" y="7333"/>
                    <a:pt x="30841" y="16759"/>
                    <a:pt x="25698" y="247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6"/>
            <p:cNvSpPr/>
            <p:nvPr/>
          </p:nvSpPr>
          <p:spPr>
            <a:xfrm>
              <a:off x="4571150" y="1804825"/>
              <a:ext cx="653650" cy="490150"/>
            </a:xfrm>
            <a:custGeom>
              <a:rect b="b" l="l" r="r" t="t"/>
              <a:pathLst>
                <a:path extrusionOk="0" h="19606" w="26146">
                  <a:moveTo>
                    <a:pt x="25077" y="13928"/>
                  </a:moveTo>
                  <a:lnTo>
                    <a:pt x="3521" y="0"/>
                  </a:lnTo>
                  <a:lnTo>
                    <a:pt x="3391" y="201"/>
                  </a:lnTo>
                  <a:cubicBezTo>
                    <a:pt x="2502" y="170"/>
                    <a:pt x="1473" y="773"/>
                    <a:pt x="800" y="1814"/>
                  </a:cubicBezTo>
                  <a:cubicBezTo>
                    <a:pt x="128" y="2855"/>
                    <a:pt x="1" y="4039"/>
                    <a:pt x="397" y="4837"/>
                  </a:cubicBezTo>
                  <a:lnTo>
                    <a:pt x="267" y="5038"/>
                  </a:lnTo>
                  <a:lnTo>
                    <a:pt x="21823" y="18964"/>
                  </a:lnTo>
                  <a:cubicBezTo>
                    <a:pt x="22814" y="19606"/>
                    <a:pt x="24347" y="18998"/>
                    <a:pt x="25246" y="17606"/>
                  </a:cubicBezTo>
                  <a:cubicBezTo>
                    <a:pt x="26146" y="16215"/>
                    <a:pt x="26070" y="14568"/>
                    <a:pt x="25077" y="139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4552025" y="1789400"/>
              <a:ext cx="134750" cy="157950"/>
            </a:xfrm>
            <a:custGeom>
              <a:rect b="b" l="l" r="r" t="t"/>
              <a:pathLst>
                <a:path extrusionOk="0" h="6318" w="5390">
                  <a:moveTo>
                    <a:pt x="4490" y="4320"/>
                  </a:moveTo>
                  <a:cubicBezTo>
                    <a:pt x="3592" y="5710"/>
                    <a:pt x="2059" y="6318"/>
                    <a:pt x="1067" y="5678"/>
                  </a:cubicBezTo>
                  <a:cubicBezTo>
                    <a:pt x="76" y="5037"/>
                    <a:pt x="0" y="3389"/>
                    <a:pt x="898" y="1999"/>
                  </a:cubicBezTo>
                  <a:cubicBezTo>
                    <a:pt x="1797" y="608"/>
                    <a:pt x="3330" y="0"/>
                    <a:pt x="4321" y="640"/>
                  </a:cubicBezTo>
                  <a:cubicBezTo>
                    <a:pt x="5313" y="1282"/>
                    <a:pt x="5389" y="2929"/>
                    <a:pt x="4490" y="4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2391900" y="2308077"/>
            <a:ext cx="4360200" cy="1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269" name="Google Shape;269;p27"/>
          <p:cNvSpPr txBox="1"/>
          <p:nvPr>
            <p:ph idx="2" type="title"/>
          </p:nvPr>
        </p:nvSpPr>
        <p:spPr>
          <a:xfrm>
            <a:off x="4027150" y="1196535"/>
            <a:ext cx="1089900" cy="8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0" name="Google Shape;270;p27"/>
          <p:cNvGrpSpPr/>
          <p:nvPr/>
        </p:nvGrpSpPr>
        <p:grpSpPr>
          <a:xfrm rot="10800000">
            <a:off x="-875925" y="75025"/>
            <a:ext cx="4323250" cy="2122250"/>
            <a:chOff x="4482575" y="2774525"/>
            <a:chExt cx="4323250" cy="2122250"/>
          </a:xfrm>
        </p:grpSpPr>
        <p:sp>
          <p:nvSpPr>
            <p:cNvPr id="271" name="Google Shape;271;p27"/>
            <p:cNvSpPr/>
            <p:nvPr/>
          </p:nvSpPr>
          <p:spPr>
            <a:xfrm>
              <a:off x="4482575" y="3839500"/>
              <a:ext cx="898975" cy="653350"/>
            </a:xfrm>
            <a:custGeom>
              <a:rect b="b" l="l" r="r" t="t"/>
              <a:pathLst>
                <a:path extrusionOk="0" h="26134" w="35959">
                  <a:moveTo>
                    <a:pt x="17148" y="18042"/>
                  </a:moveTo>
                  <a:cubicBezTo>
                    <a:pt x="19515" y="18994"/>
                    <a:pt x="20697" y="21045"/>
                    <a:pt x="22640" y="22340"/>
                  </a:cubicBezTo>
                  <a:cubicBezTo>
                    <a:pt x="22641" y="22340"/>
                    <a:pt x="30350" y="26134"/>
                    <a:pt x="30350" y="26134"/>
                  </a:cubicBezTo>
                  <a:lnTo>
                    <a:pt x="35959" y="14737"/>
                  </a:lnTo>
                  <a:lnTo>
                    <a:pt x="28249" y="10942"/>
                  </a:lnTo>
                  <a:cubicBezTo>
                    <a:pt x="26038" y="10193"/>
                    <a:pt x="23689" y="10508"/>
                    <a:pt x="21494" y="9214"/>
                  </a:cubicBezTo>
                  <a:cubicBezTo>
                    <a:pt x="19127" y="8262"/>
                    <a:pt x="17945" y="6211"/>
                    <a:pt x="16001" y="4916"/>
                  </a:cubicBezTo>
                  <a:cubicBezTo>
                    <a:pt x="16001" y="4916"/>
                    <a:pt x="7227" y="598"/>
                    <a:pt x="7227" y="598"/>
                  </a:cubicBezTo>
                  <a:cubicBezTo>
                    <a:pt x="5368" y="0"/>
                    <a:pt x="1" y="10884"/>
                    <a:pt x="1619" y="11996"/>
                  </a:cubicBezTo>
                  <a:cubicBezTo>
                    <a:pt x="1619" y="11996"/>
                    <a:pt x="10393" y="16314"/>
                    <a:pt x="10393" y="16314"/>
                  </a:cubicBezTo>
                  <a:cubicBezTo>
                    <a:pt x="12604" y="17063"/>
                    <a:pt x="14952" y="16748"/>
                    <a:pt x="17148" y="180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4563700" y="3879275"/>
              <a:ext cx="234575" cy="326600"/>
            </a:xfrm>
            <a:custGeom>
              <a:rect b="b" l="l" r="r" t="t"/>
              <a:pathLst>
                <a:path extrusionOk="0" h="13064" w="9383">
                  <a:moveTo>
                    <a:pt x="3775" y="13063"/>
                  </a:moveTo>
                  <a:cubicBezTo>
                    <a:pt x="2161" y="11952"/>
                    <a:pt x="7518" y="1064"/>
                    <a:pt x="9383" y="1666"/>
                  </a:cubicBezTo>
                  <a:lnTo>
                    <a:pt x="7223" y="602"/>
                  </a:lnTo>
                  <a:cubicBezTo>
                    <a:pt x="5358" y="1"/>
                    <a:pt x="0" y="10889"/>
                    <a:pt x="1614" y="1199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5065000" y="4125950"/>
              <a:ext cx="234600" cy="326575"/>
            </a:xfrm>
            <a:custGeom>
              <a:rect b="b" l="l" r="r" t="t"/>
              <a:pathLst>
                <a:path extrusionOk="0" h="13063" w="9384">
                  <a:moveTo>
                    <a:pt x="3776" y="13062"/>
                  </a:moveTo>
                  <a:cubicBezTo>
                    <a:pt x="2161" y="11951"/>
                    <a:pt x="7520" y="1064"/>
                    <a:pt x="9383" y="1665"/>
                  </a:cubicBezTo>
                  <a:lnTo>
                    <a:pt x="7223" y="602"/>
                  </a:lnTo>
                  <a:cubicBezTo>
                    <a:pt x="5358" y="0"/>
                    <a:pt x="0" y="10890"/>
                    <a:pt x="1614" y="1200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5200975" y="4192850"/>
              <a:ext cx="220925" cy="315025"/>
            </a:xfrm>
            <a:custGeom>
              <a:rect b="b" l="l" r="r" t="t"/>
              <a:pathLst>
                <a:path extrusionOk="0" h="12601" w="8837">
                  <a:moveTo>
                    <a:pt x="1614" y="12000"/>
                  </a:moveTo>
                  <a:cubicBezTo>
                    <a:pt x="0" y="10889"/>
                    <a:pt x="5358" y="0"/>
                    <a:pt x="7223" y="603"/>
                  </a:cubicBezTo>
                  <a:cubicBezTo>
                    <a:pt x="8836" y="1714"/>
                    <a:pt x="3478" y="12601"/>
                    <a:pt x="1614" y="120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8057700" y="2774525"/>
              <a:ext cx="748125" cy="870450"/>
            </a:xfrm>
            <a:custGeom>
              <a:rect b="b" l="l" r="r" t="t"/>
              <a:pathLst>
                <a:path extrusionOk="0" h="34818" w="29925">
                  <a:moveTo>
                    <a:pt x="10174" y="15721"/>
                  </a:moveTo>
                  <a:cubicBezTo>
                    <a:pt x="8842" y="17896"/>
                    <a:pt x="6623" y="18720"/>
                    <a:pt x="5022" y="20421"/>
                  </a:cubicBezTo>
                  <a:cubicBezTo>
                    <a:pt x="5023" y="20421"/>
                    <a:pt x="0" y="27393"/>
                    <a:pt x="0" y="27393"/>
                  </a:cubicBezTo>
                  <a:lnTo>
                    <a:pt x="10305" y="34818"/>
                  </a:lnTo>
                  <a:lnTo>
                    <a:pt x="15328" y="27846"/>
                  </a:lnTo>
                  <a:cubicBezTo>
                    <a:pt x="16435" y="25793"/>
                    <a:pt x="16516" y="23423"/>
                    <a:pt x="18157" y="21473"/>
                  </a:cubicBezTo>
                  <a:cubicBezTo>
                    <a:pt x="19488" y="19297"/>
                    <a:pt x="21708" y="18473"/>
                    <a:pt x="23308" y="16772"/>
                  </a:cubicBezTo>
                  <a:cubicBezTo>
                    <a:pt x="23308" y="16772"/>
                    <a:pt x="29025" y="8838"/>
                    <a:pt x="29025" y="8838"/>
                  </a:cubicBezTo>
                  <a:cubicBezTo>
                    <a:pt x="29924" y="7104"/>
                    <a:pt x="20085" y="0"/>
                    <a:pt x="18719" y="1413"/>
                  </a:cubicBezTo>
                  <a:cubicBezTo>
                    <a:pt x="18719" y="1413"/>
                    <a:pt x="13002" y="9347"/>
                    <a:pt x="13002" y="9347"/>
                  </a:cubicBezTo>
                  <a:cubicBezTo>
                    <a:pt x="11894" y="11402"/>
                    <a:pt x="11815" y="13770"/>
                    <a:pt x="10174" y="15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8437675" y="2847875"/>
              <a:ext cx="315450" cy="269700"/>
            </a:xfrm>
            <a:custGeom>
              <a:rect b="b" l="l" r="r" t="t"/>
              <a:pathLst>
                <a:path extrusionOk="0" h="10788" w="12618">
                  <a:moveTo>
                    <a:pt x="1" y="3363"/>
                  </a:moveTo>
                  <a:cubicBezTo>
                    <a:pt x="1365" y="1956"/>
                    <a:pt x="11209" y="9050"/>
                    <a:pt x="10306" y="10787"/>
                  </a:cubicBezTo>
                  <a:lnTo>
                    <a:pt x="11714" y="8834"/>
                  </a:lnTo>
                  <a:cubicBezTo>
                    <a:pt x="12617" y="7096"/>
                    <a:pt x="2772" y="0"/>
                    <a:pt x="1409" y="140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8111050" y="3301175"/>
              <a:ext cx="315475" cy="269700"/>
            </a:xfrm>
            <a:custGeom>
              <a:rect b="b" l="l" r="r" t="t"/>
              <a:pathLst>
                <a:path extrusionOk="0" h="10788" w="12619">
                  <a:moveTo>
                    <a:pt x="1" y="3363"/>
                  </a:moveTo>
                  <a:cubicBezTo>
                    <a:pt x="1366" y="1956"/>
                    <a:pt x="11211" y="9050"/>
                    <a:pt x="10307" y="10788"/>
                  </a:cubicBezTo>
                  <a:lnTo>
                    <a:pt x="11714" y="8834"/>
                  </a:lnTo>
                  <a:cubicBezTo>
                    <a:pt x="12619" y="7095"/>
                    <a:pt x="2772" y="1"/>
                    <a:pt x="1409" y="140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8035100" y="3424150"/>
              <a:ext cx="302825" cy="256000"/>
            </a:xfrm>
            <a:custGeom>
              <a:rect b="b" l="l" r="r" t="t"/>
              <a:pathLst>
                <a:path extrusionOk="0" h="10240" w="12113">
                  <a:moveTo>
                    <a:pt x="904" y="1408"/>
                  </a:moveTo>
                  <a:cubicBezTo>
                    <a:pt x="2268" y="1"/>
                    <a:pt x="12113" y="7095"/>
                    <a:pt x="11209" y="8833"/>
                  </a:cubicBezTo>
                  <a:cubicBezTo>
                    <a:pt x="9846" y="10240"/>
                    <a:pt x="1" y="3147"/>
                    <a:pt x="904" y="1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5311425" y="3261825"/>
              <a:ext cx="2871500" cy="1634950"/>
            </a:xfrm>
            <a:custGeom>
              <a:rect b="b" l="l" r="r" t="t"/>
              <a:pathLst>
                <a:path extrusionOk="0" fill="none" h="65398" w="114860">
                  <a:moveTo>
                    <a:pt x="0" y="43541"/>
                  </a:moveTo>
                  <a:cubicBezTo>
                    <a:pt x="44419" y="65398"/>
                    <a:pt x="87709" y="60163"/>
                    <a:pt x="98412" y="38409"/>
                  </a:cubicBezTo>
                  <a:cubicBezTo>
                    <a:pt x="109117" y="16654"/>
                    <a:pt x="68059" y="0"/>
                    <a:pt x="56980" y="16450"/>
                  </a:cubicBezTo>
                  <a:cubicBezTo>
                    <a:pt x="43833" y="35972"/>
                    <a:pt x="92518" y="47665"/>
                    <a:pt x="114859" y="11109"/>
                  </a:cubicBezTo>
                </a:path>
              </a:pathLst>
            </a:custGeom>
            <a:noFill/>
            <a:ln cap="rnd" cmpd="sng" w="200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27"/>
          <p:cNvGrpSpPr/>
          <p:nvPr/>
        </p:nvGrpSpPr>
        <p:grpSpPr>
          <a:xfrm flipH="1" rot="217754">
            <a:off x="7185610" y="179828"/>
            <a:ext cx="827955" cy="710654"/>
            <a:chOff x="3122700" y="481200"/>
            <a:chExt cx="827950" cy="710650"/>
          </a:xfrm>
        </p:grpSpPr>
        <p:sp>
          <p:nvSpPr>
            <p:cNvPr id="281" name="Google Shape;281;p27"/>
            <p:cNvSpPr/>
            <p:nvPr/>
          </p:nvSpPr>
          <p:spPr>
            <a:xfrm>
              <a:off x="3122700" y="481200"/>
              <a:ext cx="804300" cy="690700"/>
            </a:xfrm>
            <a:custGeom>
              <a:rect b="b" l="l" r="r" t="t"/>
              <a:pathLst>
                <a:path extrusionOk="0" h="27628" w="32172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3766125" y="981625"/>
              <a:ext cx="184525" cy="210225"/>
            </a:xfrm>
            <a:custGeom>
              <a:rect b="b" l="l" r="r" t="t"/>
              <a:pathLst>
                <a:path extrusionOk="0" h="8409" w="7381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27"/>
          <p:cNvGrpSpPr/>
          <p:nvPr/>
        </p:nvGrpSpPr>
        <p:grpSpPr>
          <a:xfrm>
            <a:off x="7290675" y="3695425"/>
            <a:ext cx="1340300" cy="1022175"/>
            <a:chOff x="4552025" y="1720300"/>
            <a:chExt cx="1340300" cy="1022175"/>
          </a:xfrm>
        </p:grpSpPr>
        <p:sp>
          <p:nvSpPr>
            <p:cNvPr id="284" name="Google Shape;284;p27"/>
            <p:cNvSpPr/>
            <p:nvPr/>
          </p:nvSpPr>
          <p:spPr>
            <a:xfrm>
              <a:off x="5245525" y="2236225"/>
              <a:ext cx="646800" cy="490025"/>
            </a:xfrm>
            <a:custGeom>
              <a:rect b="b" l="l" r="r" t="t"/>
              <a:pathLst>
                <a:path extrusionOk="0" h="19601" w="25872">
                  <a:moveTo>
                    <a:pt x="24803" y="13923"/>
                  </a:moveTo>
                  <a:lnTo>
                    <a:pt x="3255" y="0"/>
                  </a:lnTo>
                  <a:lnTo>
                    <a:pt x="1" y="5038"/>
                  </a:lnTo>
                  <a:lnTo>
                    <a:pt x="21549" y="18959"/>
                  </a:lnTo>
                  <a:cubicBezTo>
                    <a:pt x="22542" y="19600"/>
                    <a:pt x="24074" y="18993"/>
                    <a:pt x="24972" y="17602"/>
                  </a:cubicBezTo>
                  <a:cubicBezTo>
                    <a:pt x="25871" y="16210"/>
                    <a:pt x="25796" y="14564"/>
                    <a:pt x="24803" y="13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4898350" y="1870800"/>
              <a:ext cx="759875" cy="871675"/>
            </a:xfrm>
            <a:custGeom>
              <a:rect b="b" l="l" r="r" t="t"/>
              <a:pathLst>
                <a:path extrusionOk="0" h="34867" w="30395">
                  <a:moveTo>
                    <a:pt x="24286" y="2373"/>
                  </a:moveTo>
                  <a:lnTo>
                    <a:pt x="21545" y="603"/>
                  </a:lnTo>
                  <a:lnTo>
                    <a:pt x="21208" y="1124"/>
                  </a:lnTo>
                  <a:cubicBezTo>
                    <a:pt x="15776" y="1"/>
                    <a:pt x="8980" y="3518"/>
                    <a:pt x="4697" y="10147"/>
                  </a:cubicBezTo>
                  <a:cubicBezTo>
                    <a:pt x="414" y="16775"/>
                    <a:pt x="1" y="24417"/>
                    <a:pt x="3259" y="28907"/>
                  </a:cubicBezTo>
                  <a:lnTo>
                    <a:pt x="2921" y="29429"/>
                  </a:lnTo>
                  <a:lnTo>
                    <a:pt x="5662" y="31200"/>
                  </a:lnTo>
                  <a:cubicBezTo>
                    <a:pt x="11337" y="34867"/>
                    <a:pt x="20108" y="31387"/>
                    <a:pt x="25251" y="23426"/>
                  </a:cubicBezTo>
                  <a:cubicBezTo>
                    <a:pt x="30395" y="15467"/>
                    <a:pt x="29962" y="6041"/>
                    <a:pt x="24286" y="23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4818650" y="1794175"/>
              <a:ext cx="771050" cy="904050"/>
            </a:xfrm>
            <a:custGeom>
              <a:rect b="b" l="l" r="r" t="t"/>
              <a:pathLst>
                <a:path extrusionOk="0" h="36162" w="30842">
                  <a:moveTo>
                    <a:pt x="25698" y="24721"/>
                  </a:moveTo>
                  <a:cubicBezTo>
                    <a:pt x="20555" y="32681"/>
                    <a:pt x="11786" y="36162"/>
                    <a:pt x="6109" y="32494"/>
                  </a:cubicBezTo>
                  <a:cubicBezTo>
                    <a:pt x="433" y="28827"/>
                    <a:pt x="1" y="19401"/>
                    <a:pt x="5144" y="11442"/>
                  </a:cubicBezTo>
                  <a:cubicBezTo>
                    <a:pt x="10287" y="3481"/>
                    <a:pt x="19058" y="1"/>
                    <a:pt x="24733" y="3668"/>
                  </a:cubicBezTo>
                  <a:cubicBezTo>
                    <a:pt x="30409" y="7334"/>
                    <a:pt x="30842" y="16760"/>
                    <a:pt x="25698" y="247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4784000" y="1796875"/>
              <a:ext cx="759825" cy="871725"/>
            </a:xfrm>
            <a:custGeom>
              <a:rect b="b" l="l" r="r" t="t"/>
              <a:pathLst>
                <a:path extrusionOk="0" h="34869" w="30393">
                  <a:moveTo>
                    <a:pt x="24285" y="2375"/>
                  </a:moveTo>
                  <a:lnTo>
                    <a:pt x="21544" y="603"/>
                  </a:lnTo>
                  <a:lnTo>
                    <a:pt x="21207" y="1126"/>
                  </a:lnTo>
                  <a:cubicBezTo>
                    <a:pt x="15775" y="1"/>
                    <a:pt x="8978" y="3520"/>
                    <a:pt x="4696" y="10148"/>
                  </a:cubicBezTo>
                  <a:cubicBezTo>
                    <a:pt x="413" y="16776"/>
                    <a:pt x="0" y="24419"/>
                    <a:pt x="3258" y="28908"/>
                  </a:cubicBezTo>
                  <a:lnTo>
                    <a:pt x="2921" y="29431"/>
                  </a:lnTo>
                  <a:lnTo>
                    <a:pt x="5660" y="31201"/>
                  </a:lnTo>
                  <a:cubicBezTo>
                    <a:pt x="11337" y="34868"/>
                    <a:pt x="20108" y="31389"/>
                    <a:pt x="25251" y="23428"/>
                  </a:cubicBezTo>
                  <a:cubicBezTo>
                    <a:pt x="30393" y="15468"/>
                    <a:pt x="29960" y="6042"/>
                    <a:pt x="24285" y="23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4704300" y="1720300"/>
              <a:ext cx="771025" cy="904025"/>
            </a:xfrm>
            <a:custGeom>
              <a:rect b="b" l="l" r="r" t="t"/>
              <a:pathLst>
                <a:path extrusionOk="0" h="36161" w="30841">
                  <a:moveTo>
                    <a:pt x="25698" y="24720"/>
                  </a:moveTo>
                  <a:cubicBezTo>
                    <a:pt x="20555" y="32680"/>
                    <a:pt x="11784" y="36161"/>
                    <a:pt x="6109" y="32494"/>
                  </a:cubicBezTo>
                  <a:cubicBezTo>
                    <a:pt x="432" y="28826"/>
                    <a:pt x="0" y="19400"/>
                    <a:pt x="5143" y="11441"/>
                  </a:cubicBezTo>
                  <a:cubicBezTo>
                    <a:pt x="10286" y="3480"/>
                    <a:pt x="19056" y="0"/>
                    <a:pt x="24732" y="3668"/>
                  </a:cubicBezTo>
                  <a:cubicBezTo>
                    <a:pt x="30409" y="7333"/>
                    <a:pt x="30841" y="16759"/>
                    <a:pt x="25698" y="247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4571150" y="1804825"/>
              <a:ext cx="653650" cy="490150"/>
            </a:xfrm>
            <a:custGeom>
              <a:rect b="b" l="l" r="r" t="t"/>
              <a:pathLst>
                <a:path extrusionOk="0" h="19606" w="26146">
                  <a:moveTo>
                    <a:pt x="25077" y="13928"/>
                  </a:moveTo>
                  <a:lnTo>
                    <a:pt x="3521" y="0"/>
                  </a:lnTo>
                  <a:lnTo>
                    <a:pt x="3391" y="201"/>
                  </a:lnTo>
                  <a:cubicBezTo>
                    <a:pt x="2502" y="170"/>
                    <a:pt x="1473" y="773"/>
                    <a:pt x="800" y="1814"/>
                  </a:cubicBezTo>
                  <a:cubicBezTo>
                    <a:pt x="128" y="2855"/>
                    <a:pt x="1" y="4039"/>
                    <a:pt x="397" y="4837"/>
                  </a:cubicBezTo>
                  <a:lnTo>
                    <a:pt x="267" y="5038"/>
                  </a:lnTo>
                  <a:lnTo>
                    <a:pt x="21823" y="18964"/>
                  </a:lnTo>
                  <a:cubicBezTo>
                    <a:pt x="22814" y="19606"/>
                    <a:pt x="24347" y="18998"/>
                    <a:pt x="25246" y="17606"/>
                  </a:cubicBezTo>
                  <a:cubicBezTo>
                    <a:pt x="26146" y="16215"/>
                    <a:pt x="26070" y="14568"/>
                    <a:pt x="25077" y="139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4552025" y="1789400"/>
              <a:ext cx="134750" cy="157950"/>
            </a:xfrm>
            <a:custGeom>
              <a:rect b="b" l="l" r="r" t="t"/>
              <a:pathLst>
                <a:path extrusionOk="0" h="6318" w="5390">
                  <a:moveTo>
                    <a:pt x="4490" y="4320"/>
                  </a:moveTo>
                  <a:cubicBezTo>
                    <a:pt x="3592" y="5710"/>
                    <a:pt x="2059" y="6318"/>
                    <a:pt x="1067" y="5678"/>
                  </a:cubicBezTo>
                  <a:cubicBezTo>
                    <a:pt x="76" y="5037"/>
                    <a:pt x="0" y="3389"/>
                    <a:pt x="898" y="1999"/>
                  </a:cubicBezTo>
                  <a:cubicBezTo>
                    <a:pt x="1797" y="608"/>
                    <a:pt x="3330" y="0"/>
                    <a:pt x="4321" y="640"/>
                  </a:cubicBezTo>
                  <a:cubicBezTo>
                    <a:pt x="5313" y="1282"/>
                    <a:pt x="5389" y="2929"/>
                    <a:pt x="4490" y="4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>
            <p:ph idx="1" type="subTitle"/>
          </p:nvPr>
        </p:nvSpPr>
        <p:spPr>
          <a:xfrm>
            <a:off x="2029853" y="1418371"/>
            <a:ext cx="53409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CLARISSA MCCARTHY - Lead Data Analyst</a:t>
            </a:r>
            <a:endParaRPr/>
          </a:p>
        </p:txBody>
      </p:sp>
      <p:sp>
        <p:nvSpPr>
          <p:cNvPr id="296" name="Google Shape;296;p28"/>
          <p:cNvSpPr txBox="1"/>
          <p:nvPr>
            <p:ph idx="2" type="subTitle"/>
          </p:nvPr>
        </p:nvSpPr>
        <p:spPr>
          <a:xfrm>
            <a:off x="2029853" y="2612459"/>
            <a:ext cx="53409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IBARA GRAFF</a:t>
            </a:r>
            <a:r>
              <a:rPr lang="en"/>
              <a:t> - Data Visualization</a:t>
            </a:r>
            <a:endParaRPr/>
          </a:p>
        </p:txBody>
      </p:sp>
      <p:sp>
        <p:nvSpPr>
          <p:cNvPr id="297" name="Google Shape;297;p28"/>
          <p:cNvSpPr txBox="1"/>
          <p:nvPr>
            <p:ph idx="3" type="subTitle"/>
          </p:nvPr>
        </p:nvSpPr>
        <p:spPr>
          <a:xfrm>
            <a:off x="2029853" y="3806522"/>
            <a:ext cx="53409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CARPE DATUM</a:t>
            </a:r>
            <a:r>
              <a:rPr lang="en"/>
              <a:t> - Data Cleaner</a:t>
            </a:r>
            <a:endParaRPr/>
          </a:p>
        </p:txBody>
      </p:sp>
      <p:sp>
        <p:nvSpPr>
          <p:cNvPr id="298" name="Google Shape;29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  <p:pic>
        <p:nvPicPr>
          <p:cNvPr id="299" name="Google Shape;299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100" y="1142675"/>
            <a:ext cx="1077600" cy="1077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00" name="Google Shape;300;p28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100" y="3530850"/>
            <a:ext cx="1077600" cy="1077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01" name="Google Shape;301;p28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5100" y="2336750"/>
            <a:ext cx="1077600" cy="10776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02" name="Google Shape;302;p28"/>
          <p:cNvGrpSpPr/>
          <p:nvPr/>
        </p:nvGrpSpPr>
        <p:grpSpPr>
          <a:xfrm>
            <a:off x="7542000" y="311500"/>
            <a:ext cx="1340300" cy="1022175"/>
            <a:chOff x="4552025" y="1720300"/>
            <a:chExt cx="1340300" cy="1022175"/>
          </a:xfrm>
        </p:grpSpPr>
        <p:sp>
          <p:nvSpPr>
            <p:cNvPr id="303" name="Google Shape;303;p28"/>
            <p:cNvSpPr/>
            <p:nvPr/>
          </p:nvSpPr>
          <p:spPr>
            <a:xfrm>
              <a:off x="5245525" y="2236225"/>
              <a:ext cx="646800" cy="490025"/>
            </a:xfrm>
            <a:custGeom>
              <a:rect b="b" l="l" r="r" t="t"/>
              <a:pathLst>
                <a:path extrusionOk="0" h="19601" w="25872">
                  <a:moveTo>
                    <a:pt x="24803" y="13923"/>
                  </a:moveTo>
                  <a:lnTo>
                    <a:pt x="3255" y="0"/>
                  </a:lnTo>
                  <a:lnTo>
                    <a:pt x="1" y="5038"/>
                  </a:lnTo>
                  <a:lnTo>
                    <a:pt x="21549" y="18959"/>
                  </a:lnTo>
                  <a:cubicBezTo>
                    <a:pt x="22542" y="19600"/>
                    <a:pt x="24074" y="18993"/>
                    <a:pt x="24972" y="17602"/>
                  </a:cubicBezTo>
                  <a:cubicBezTo>
                    <a:pt x="25871" y="16210"/>
                    <a:pt x="25796" y="14564"/>
                    <a:pt x="24803" y="13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4898350" y="1870800"/>
              <a:ext cx="759875" cy="871675"/>
            </a:xfrm>
            <a:custGeom>
              <a:rect b="b" l="l" r="r" t="t"/>
              <a:pathLst>
                <a:path extrusionOk="0" h="34867" w="30395">
                  <a:moveTo>
                    <a:pt x="24286" y="2373"/>
                  </a:moveTo>
                  <a:lnTo>
                    <a:pt x="21545" y="603"/>
                  </a:lnTo>
                  <a:lnTo>
                    <a:pt x="21208" y="1124"/>
                  </a:lnTo>
                  <a:cubicBezTo>
                    <a:pt x="15776" y="1"/>
                    <a:pt x="8980" y="3518"/>
                    <a:pt x="4697" y="10147"/>
                  </a:cubicBezTo>
                  <a:cubicBezTo>
                    <a:pt x="414" y="16775"/>
                    <a:pt x="1" y="24417"/>
                    <a:pt x="3259" y="28907"/>
                  </a:cubicBezTo>
                  <a:lnTo>
                    <a:pt x="2921" y="29429"/>
                  </a:lnTo>
                  <a:lnTo>
                    <a:pt x="5662" y="31200"/>
                  </a:lnTo>
                  <a:cubicBezTo>
                    <a:pt x="11337" y="34867"/>
                    <a:pt x="20108" y="31387"/>
                    <a:pt x="25251" y="23426"/>
                  </a:cubicBezTo>
                  <a:cubicBezTo>
                    <a:pt x="30395" y="15467"/>
                    <a:pt x="29962" y="6041"/>
                    <a:pt x="24286" y="23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4818650" y="1794175"/>
              <a:ext cx="771050" cy="904050"/>
            </a:xfrm>
            <a:custGeom>
              <a:rect b="b" l="l" r="r" t="t"/>
              <a:pathLst>
                <a:path extrusionOk="0" h="36162" w="30842">
                  <a:moveTo>
                    <a:pt x="25698" y="24721"/>
                  </a:moveTo>
                  <a:cubicBezTo>
                    <a:pt x="20555" y="32681"/>
                    <a:pt x="11786" y="36162"/>
                    <a:pt x="6109" y="32494"/>
                  </a:cubicBezTo>
                  <a:cubicBezTo>
                    <a:pt x="433" y="28827"/>
                    <a:pt x="1" y="19401"/>
                    <a:pt x="5144" y="11442"/>
                  </a:cubicBezTo>
                  <a:cubicBezTo>
                    <a:pt x="10287" y="3481"/>
                    <a:pt x="19058" y="1"/>
                    <a:pt x="24733" y="3668"/>
                  </a:cubicBezTo>
                  <a:cubicBezTo>
                    <a:pt x="30409" y="7334"/>
                    <a:pt x="30842" y="16760"/>
                    <a:pt x="25698" y="247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4784000" y="1796875"/>
              <a:ext cx="759825" cy="871725"/>
            </a:xfrm>
            <a:custGeom>
              <a:rect b="b" l="l" r="r" t="t"/>
              <a:pathLst>
                <a:path extrusionOk="0" h="34869" w="30393">
                  <a:moveTo>
                    <a:pt x="24285" y="2375"/>
                  </a:moveTo>
                  <a:lnTo>
                    <a:pt x="21544" y="603"/>
                  </a:lnTo>
                  <a:lnTo>
                    <a:pt x="21207" y="1126"/>
                  </a:lnTo>
                  <a:cubicBezTo>
                    <a:pt x="15775" y="1"/>
                    <a:pt x="8978" y="3520"/>
                    <a:pt x="4696" y="10148"/>
                  </a:cubicBezTo>
                  <a:cubicBezTo>
                    <a:pt x="413" y="16776"/>
                    <a:pt x="0" y="24419"/>
                    <a:pt x="3258" y="28908"/>
                  </a:cubicBezTo>
                  <a:lnTo>
                    <a:pt x="2921" y="29431"/>
                  </a:lnTo>
                  <a:lnTo>
                    <a:pt x="5660" y="31201"/>
                  </a:lnTo>
                  <a:cubicBezTo>
                    <a:pt x="11337" y="34868"/>
                    <a:pt x="20108" y="31389"/>
                    <a:pt x="25251" y="23428"/>
                  </a:cubicBezTo>
                  <a:cubicBezTo>
                    <a:pt x="30393" y="15468"/>
                    <a:pt x="29960" y="6042"/>
                    <a:pt x="24285" y="23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4704300" y="1720300"/>
              <a:ext cx="771025" cy="904025"/>
            </a:xfrm>
            <a:custGeom>
              <a:rect b="b" l="l" r="r" t="t"/>
              <a:pathLst>
                <a:path extrusionOk="0" h="36161" w="30841">
                  <a:moveTo>
                    <a:pt x="25698" y="24720"/>
                  </a:moveTo>
                  <a:cubicBezTo>
                    <a:pt x="20555" y="32680"/>
                    <a:pt x="11784" y="36161"/>
                    <a:pt x="6109" y="32494"/>
                  </a:cubicBezTo>
                  <a:cubicBezTo>
                    <a:pt x="432" y="28826"/>
                    <a:pt x="0" y="19400"/>
                    <a:pt x="5143" y="11441"/>
                  </a:cubicBezTo>
                  <a:cubicBezTo>
                    <a:pt x="10286" y="3480"/>
                    <a:pt x="19056" y="0"/>
                    <a:pt x="24732" y="3668"/>
                  </a:cubicBezTo>
                  <a:cubicBezTo>
                    <a:pt x="30409" y="7333"/>
                    <a:pt x="30841" y="16759"/>
                    <a:pt x="25698" y="247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571150" y="1804825"/>
              <a:ext cx="653650" cy="490150"/>
            </a:xfrm>
            <a:custGeom>
              <a:rect b="b" l="l" r="r" t="t"/>
              <a:pathLst>
                <a:path extrusionOk="0" h="19606" w="26146">
                  <a:moveTo>
                    <a:pt x="25077" y="13928"/>
                  </a:moveTo>
                  <a:lnTo>
                    <a:pt x="3521" y="0"/>
                  </a:lnTo>
                  <a:lnTo>
                    <a:pt x="3391" y="201"/>
                  </a:lnTo>
                  <a:cubicBezTo>
                    <a:pt x="2502" y="170"/>
                    <a:pt x="1473" y="773"/>
                    <a:pt x="800" y="1814"/>
                  </a:cubicBezTo>
                  <a:cubicBezTo>
                    <a:pt x="128" y="2855"/>
                    <a:pt x="1" y="4039"/>
                    <a:pt x="397" y="4837"/>
                  </a:cubicBezTo>
                  <a:lnTo>
                    <a:pt x="267" y="5038"/>
                  </a:lnTo>
                  <a:lnTo>
                    <a:pt x="21823" y="18964"/>
                  </a:lnTo>
                  <a:cubicBezTo>
                    <a:pt x="22814" y="19606"/>
                    <a:pt x="24347" y="18998"/>
                    <a:pt x="25246" y="17606"/>
                  </a:cubicBezTo>
                  <a:cubicBezTo>
                    <a:pt x="26146" y="16215"/>
                    <a:pt x="26070" y="14568"/>
                    <a:pt x="25077" y="139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552025" y="1789400"/>
              <a:ext cx="134750" cy="157950"/>
            </a:xfrm>
            <a:custGeom>
              <a:rect b="b" l="l" r="r" t="t"/>
              <a:pathLst>
                <a:path extrusionOk="0" h="6318" w="5390">
                  <a:moveTo>
                    <a:pt x="4490" y="4320"/>
                  </a:moveTo>
                  <a:cubicBezTo>
                    <a:pt x="3592" y="5710"/>
                    <a:pt x="2059" y="6318"/>
                    <a:pt x="1067" y="5678"/>
                  </a:cubicBezTo>
                  <a:cubicBezTo>
                    <a:pt x="76" y="5037"/>
                    <a:pt x="0" y="3389"/>
                    <a:pt x="898" y="1999"/>
                  </a:cubicBezTo>
                  <a:cubicBezTo>
                    <a:pt x="1797" y="608"/>
                    <a:pt x="3330" y="0"/>
                    <a:pt x="4321" y="640"/>
                  </a:cubicBezTo>
                  <a:cubicBezTo>
                    <a:pt x="5313" y="1282"/>
                    <a:pt x="5389" y="2929"/>
                    <a:pt x="4490" y="4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/>
          <p:nvPr>
            <p:ph type="title"/>
          </p:nvPr>
        </p:nvSpPr>
        <p:spPr>
          <a:xfrm>
            <a:off x="2156650" y="2293125"/>
            <a:ext cx="4830900" cy="1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&amp; Goals</a:t>
            </a:r>
            <a:endParaRPr/>
          </a:p>
        </p:txBody>
      </p:sp>
      <p:sp>
        <p:nvSpPr>
          <p:cNvPr id="315" name="Google Shape;315;p29"/>
          <p:cNvSpPr txBox="1"/>
          <p:nvPr>
            <p:ph idx="2" type="title"/>
          </p:nvPr>
        </p:nvSpPr>
        <p:spPr>
          <a:xfrm>
            <a:off x="4027150" y="1196535"/>
            <a:ext cx="1089900" cy="8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16" name="Google Shape;316;p29"/>
          <p:cNvGrpSpPr/>
          <p:nvPr/>
        </p:nvGrpSpPr>
        <p:grpSpPr>
          <a:xfrm rot="10800000">
            <a:off x="-875925" y="75025"/>
            <a:ext cx="4323250" cy="2122250"/>
            <a:chOff x="4482575" y="2774525"/>
            <a:chExt cx="4323250" cy="2122250"/>
          </a:xfrm>
        </p:grpSpPr>
        <p:sp>
          <p:nvSpPr>
            <p:cNvPr id="317" name="Google Shape;317;p29"/>
            <p:cNvSpPr/>
            <p:nvPr/>
          </p:nvSpPr>
          <p:spPr>
            <a:xfrm>
              <a:off x="4482575" y="3839500"/>
              <a:ext cx="898975" cy="653350"/>
            </a:xfrm>
            <a:custGeom>
              <a:rect b="b" l="l" r="r" t="t"/>
              <a:pathLst>
                <a:path extrusionOk="0" h="26134" w="35959">
                  <a:moveTo>
                    <a:pt x="17148" y="18042"/>
                  </a:moveTo>
                  <a:cubicBezTo>
                    <a:pt x="19515" y="18994"/>
                    <a:pt x="20697" y="21045"/>
                    <a:pt x="22640" y="22340"/>
                  </a:cubicBezTo>
                  <a:cubicBezTo>
                    <a:pt x="22641" y="22340"/>
                    <a:pt x="30350" y="26134"/>
                    <a:pt x="30350" y="26134"/>
                  </a:cubicBezTo>
                  <a:lnTo>
                    <a:pt x="35959" y="14737"/>
                  </a:lnTo>
                  <a:lnTo>
                    <a:pt x="28249" y="10942"/>
                  </a:lnTo>
                  <a:cubicBezTo>
                    <a:pt x="26038" y="10193"/>
                    <a:pt x="23689" y="10508"/>
                    <a:pt x="21494" y="9214"/>
                  </a:cubicBezTo>
                  <a:cubicBezTo>
                    <a:pt x="19127" y="8262"/>
                    <a:pt x="17945" y="6211"/>
                    <a:pt x="16001" y="4916"/>
                  </a:cubicBezTo>
                  <a:cubicBezTo>
                    <a:pt x="16001" y="4916"/>
                    <a:pt x="7227" y="598"/>
                    <a:pt x="7227" y="598"/>
                  </a:cubicBezTo>
                  <a:cubicBezTo>
                    <a:pt x="5368" y="0"/>
                    <a:pt x="1" y="10884"/>
                    <a:pt x="1619" y="11996"/>
                  </a:cubicBezTo>
                  <a:cubicBezTo>
                    <a:pt x="1619" y="11996"/>
                    <a:pt x="10393" y="16314"/>
                    <a:pt x="10393" y="16314"/>
                  </a:cubicBezTo>
                  <a:cubicBezTo>
                    <a:pt x="12604" y="17063"/>
                    <a:pt x="14952" y="16748"/>
                    <a:pt x="17148" y="180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4563700" y="3879275"/>
              <a:ext cx="234575" cy="326600"/>
            </a:xfrm>
            <a:custGeom>
              <a:rect b="b" l="l" r="r" t="t"/>
              <a:pathLst>
                <a:path extrusionOk="0" h="13064" w="9383">
                  <a:moveTo>
                    <a:pt x="3775" y="13063"/>
                  </a:moveTo>
                  <a:cubicBezTo>
                    <a:pt x="2161" y="11952"/>
                    <a:pt x="7518" y="1064"/>
                    <a:pt x="9383" y="1666"/>
                  </a:cubicBezTo>
                  <a:lnTo>
                    <a:pt x="7223" y="602"/>
                  </a:lnTo>
                  <a:cubicBezTo>
                    <a:pt x="5358" y="1"/>
                    <a:pt x="0" y="10889"/>
                    <a:pt x="1614" y="1199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5065000" y="4125950"/>
              <a:ext cx="234600" cy="326575"/>
            </a:xfrm>
            <a:custGeom>
              <a:rect b="b" l="l" r="r" t="t"/>
              <a:pathLst>
                <a:path extrusionOk="0" h="13063" w="9384">
                  <a:moveTo>
                    <a:pt x="3776" y="13062"/>
                  </a:moveTo>
                  <a:cubicBezTo>
                    <a:pt x="2161" y="11951"/>
                    <a:pt x="7520" y="1064"/>
                    <a:pt x="9383" y="1665"/>
                  </a:cubicBezTo>
                  <a:lnTo>
                    <a:pt x="7223" y="602"/>
                  </a:lnTo>
                  <a:cubicBezTo>
                    <a:pt x="5358" y="0"/>
                    <a:pt x="0" y="10890"/>
                    <a:pt x="1614" y="1200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5200975" y="4192850"/>
              <a:ext cx="220925" cy="315025"/>
            </a:xfrm>
            <a:custGeom>
              <a:rect b="b" l="l" r="r" t="t"/>
              <a:pathLst>
                <a:path extrusionOk="0" h="12601" w="8837">
                  <a:moveTo>
                    <a:pt x="1614" y="12000"/>
                  </a:moveTo>
                  <a:cubicBezTo>
                    <a:pt x="0" y="10889"/>
                    <a:pt x="5358" y="0"/>
                    <a:pt x="7223" y="603"/>
                  </a:cubicBezTo>
                  <a:cubicBezTo>
                    <a:pt x="8836" y="1714"/>
                    <a:pt x="3478" y="12601"/>
                    <a:pt x="1614" y="120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8057700" y="2774525"/>
              <a:ext cx="748125" cy="870450"/>
            </a:xfrm>
            <a:custGeom>
              <a:rect b="b" l="l" r="r" t="t"/>
              <a:pathLst>
                <a:path extrusionOk="0" h="34818" w="29925">
                  <a:moveTo>
                    <a:pt x="10174" y="15721"/>
                  </a:moveTo>
                  <a:cubicBezTo>
                    <a:pt x="8842" y="17896"/>
                    <a:pt x="6623" y="18720"/>
                    <a:pt x="5022" y="20421"/>
                  </a:cubicBezTo>
                  <a:cubicBezTo>
                    <a:pt x="5023" y="20421"/>
                    <a:pt x="0" y="27393"/>
                    <a:pt x="0" y="27393"/>
                  </a:cubicBezTo>
                  <a:lnTo>
                    <a:pt x="10305" y="34818"/>
                  </a:lnTo>
                  <a:lnTo>
                    <a:pt x="15328" y="27846"/>
                  </a:lnTo>
                  <a:cubicBezTo>
                    <a:pt x="16435" y="25793"/>
                    <a:pt x="16516" y="23423"/>
                    <a:pt x="18157" y="21473"/>
                  </a:cubicBezTo>
                  <a:cubicBezTo>
                    <a:pt x="19488" y="19297"/>
                    <a:pt x="21708" y="18473"/>
                    <a:pt x="23308" y="16772"/>
                  </a:cubicBezTo>
                  <a:cubicBezTo>
                    <a:pt x="23308" y="16772"/>
                    <a:pt x="29025" y="8838"/>
                    <a:pt x="29025" y="8838"/>
                  </a:cubicBezTo>
                  <a:cubicBezTo>
                    <a:pt x="29924" y="7104"/>
                    <a:pt x="20085" y="0"/>
                    <a:pt x="18719" y="1413"/>
                  </a:cubicBezTo>
                  <a:cubicBezTo>
                    <a:pt x="18719" y="1413"/>
                    <a:pt x="13002" y="9347"/>
                    <a:pt x="13002" y="9347"/>
                  </a:cubicBezTo>
                  <a:cubicBezTo>
                    <a:pt x="11894" y="11402"/>
                    <a:pt x="11815" y="13770"/>
                    <a:pt x="10174" y="15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8437675" y="2847875"/>
              <a:ext cx="315450" cy="269700"/>
            </a:xfrm>
            <a:custGeom>
              <a:rect b="b" l="l" r="r" t="t"/>
              <a:pathLst>
                <a:path extrusionOk="0" h="10788" w="12618">
                  <a:moveTo>
                    <a:pt x="1" y="3363"/>
                  </a:moveTo>
                  <a:cubicBezTo>
                    <a:pt x="1365" y="1956"/>
                    <a:pt x="11209" y="9050"/>
                    <a:pt x="10306" y="10787"/>
                  </a:cubicBezTo>
                  <a:lnTo>
                    <a:pt x="11714" y="8834"/>
                  </a:lnTo>
                  <a:cubicBezTo>
                    <a:pt x="12617" y="7096"/>
                    <a:pt x="2772" y="0"/>
                    <a:pt x="1409" y="140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8111050" y="3301175"/>
              <a:ext cx="315475" cy="269700"/>
            </a:xfrm>
            <a:custGeom>
              <a:rect b="b" l="l" r="r" t="t"/>
              <a:pathLst>
                <a:path extrusionOk="0" h="10788" w="12619">
                  <a:moveTo>
                    <a:pt x="1" y="3363"/>
                  </a:moveTo>
                  <a:cubicBezTo>
                    <a:pt x="1366" y="1956"/>
                    <a:pt x="11211" y="9050"/>
                    <a:pt x="10307" y="10788"/>
                  </a:cubicBezTo>
                  <a:lnTo>
                    <a:pt x="11714" y="8834"/>
                  </a:lnTo>
                  <a:cubicBezTo>
                    <a:pt x="12619" y="7095"/>
                    <a:pt x="2772" y="1"/>
                    <a:pt x="1409" y="140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8035100" y="3424150"/>
              <a:ext cx="302825" cy="256000"/>
            </a:xfrm>
            <a:custGeom>
              <a:rect b="b" l="l" r="r" t="t"/>
              <a:pathLst>
                <a:path extrusionOk="0" h="10240" w="12113">
                  <a:moveTo>
                    <a:pt x="904" y="1408"/>
                  </a:moveTo>
                  <a:cubicBezTo>
                    <a:pt x="2268" y="1"/>
                    <a:pt x="12113" y="7095"/>
                    <a:pt x="11209" y="8833"/>
                  </a:cubicBezTo>
                  <a:cubicBezTo>
                    <a:pt x="9846" y="10240"/>
                    <a:pt x="1" y="3147"/>
                    <a:pt x="904" y="1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5311425" y="3261825"/>
              <a:ext cx="2871500" cy="1634950"/>
            </a:xfrm>
            <a:custGeom>
              <a:rect b="b" l="l" r="r" t="t"/>
              <a:pathLst>
                <a:path extrusionOk="0" fill="none" h="65398" w="114860">
                  <a:moveTo>
                    <a:pt x="0" y="43541"/>
                  </a:moveTo>
                  <a:cubicBezTo>
                    <a:pt x="44419" y="65398"/>
                    <a:pt x="87709" y="60163"/>
                    <a:pt x="98412" y="38409"/>
                  </a:cubicBezTo>
                  <a:cubicBezTo>
                    <a:pt x="109117" y="16654"/>
                    <a:pt x="68059" y="0"/>
                    <a:pt x="56980" y="16450"/>
                  </a:cubicBezTo>
                  <a:cubicBezTo>
                    <a:pt x="43833" y="35972"/>
                    <a:pt x="92518" y="47665"/>
                    <a:pt x="114859" y="11109"/>
                  </a:cubicBezTo>
                </a:path>
              </a:pathLst>
            </a:custGeom>
            <a:noFill/>
            <a:ln cap="rnd" cmpd="sng" w="200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29"/>
          <p:cNvGrpSpPr/>
          <p:nvPr/>
        </p:nvGrpSpPr>
        <p:grpSpPr>
          <a:xfrm flipH="1" rot="217754">
            <a:off x="7185610" y="179828"/>
            <a:ext cx="827955" cy="710654"/>
            <a:chOff x="3122700" y="481200"/>
            <a:chExt cx="827950" cy="710650"/>
          </a:xfrm>
        </p:grpSpPr>
        <p:sp>
          <p:nvSpPr>
            <p:cNvPr id="327" name="Google Shape;327;p29"/>
            <p:cNvSpPr/>
            <p:nvPr/>
          </p:nvSpPr>
          <p:spPr>
            <a:xfrm>
              <a:off x="3122700" y="481200"/>
              <a:ext cx="804300" cy="690700"/>
            </a:xfrm>
            <a:custGeom>
              <a:rect b="b" l="l" r="r" t="t"/>
              <a:pathLst>
                <a:path extrusionOk="0" h="27628" w="32172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3766125" y="981625"/>
              <a:ext cx="184525" cy="210225"/>
            </a:xfrm>
            <a:custGeom>
              <a:rect b="b" l="l" r="r" t="t"/>
              <a:pathLst>
                <a:path extrusionOk="0" h="8409" w="7381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9"/>
          <p:cNvGrpSpPr/>
          <p:nvPr/>
        </p:nvGrpSpPr>
        <p:grpSpPr>
          <a:xfrm>
            <a:off x="7290675" y="3695425"/>
            <a:ext cx="1340300" cy="1022175"/>
            <a:chOff x="4552025" y="1720300"/>
            <a:chExt cx="1340300" cy="1022175"/>
          </a:xfrm>
        </p:grpSpPr>
        <p:sp>
          <p:nvSpPr>
            <p:cNvPr id="330" name="Google Shape;330;p29"/>
            <p:cNvSpPr/>
            <p:nvPr/>
          </p:nvSpPr>
          <p:spPr>
            <a:xfrm>
              <a:off x="5245525" y="2236225"/>
              <a:ext cx="646800" cy="490025"/>
            </a:xfrm>
            <a:custGeom>
              <a:rect b="b" l="l" r="r" t="t"/>
              <a:pathLst>
                <a:path extrusionOk="0" h="19601" w="25872">
                  <a:moveTo>
                    <a:pt x="24803" y="13923"/>
                  </a:moveTo>
                  <a:lnTo>
                    <a:pt x="3255" y="0"/>
                  </a:lnTo>
                  <a:lnTo>
                    <a:pt x="1" y="5038"/>
                  </a:lnTo>
                  <a:lnTo>
                    <a:pt x="21549" y="18959"/>
                  </a:lnTo>
                  <a:cubicBezTo>
                    <a:pt x="22542" y="19600"/>
                    <a:pt x="24074" y="18993"/>
                    <a:pt x="24972" y="17602"/>
                  </a:cubicBezTo>
                  <a:cubicBezTo>
                    <a:pt x="25871" y="16210"/>
                    <a:pt x="25796" y="14564"/>
                    <a:pt x="24803" y="13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4898350" y="1870800"/>
              <a:ext cx="759875" cy="871675"/>
            </a:xfrm>
            <a:custGeom>
              <a:rect b="b" l="l" r="r" t="t"/>
              <a:pathLst>
                <a:path extrusionOk="0" h="34867" w="30395">
                  <a:moveTo>
                    <a:pt x="24286" y="2373"/>
                  </a:moveTo>
                  <a:lnTo>
                    <a:pt x="21545" y="603"/>
                  </a:lnTo>
                  <a:lnTo>
                    <a:pt x="21208" y="1124"/>
                  </a:lnTo>
                  <a:cubicBezTo>
                    <a:pt x="15776" y="1"/>
                    <a:pt x="8980" y="3518"/>
                    <a:pt x="4697" y="10147"/>
                  </a:cubicBezTo>
                  <a:cubicBezTo>
                    <a:pt x="414" y="16775"/>
                    <a:pt x="1" y="24417"/>
                    <a:pt x="3259" y="28907"/>
                  </a:cubicBezTo>
                  <a:lnTo>
                    <a:pt x="2921" y="29429"/>
                  </a:lnTo>
                  <a:lnTo>
                    <a:pt x="5662" y="31200"/>
                  </a:lnTo>
                  <a:cubicBezTo>
                    <a:pt x="11337" y="34867"/>
                    <a:pt x="20108" y="31387"/>
                    <a:pt x="25251" y="23426"/>
                  </a:cubicBezTo>
                  <a:cubicBezTo>
                    <a:pt x="30395" y="15467"/>
                    <a:pt x="29962" y="6041"/>
                    <a:pt x="24286" y="23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4818650" y="1794175"/>
              <a:ext cx="771050" cy="904050"/>
            </a:xfrm>
            <a:custGeom>
              <a:rect b="b" l="l" r="r" t="t"/>
              <a:pathLst>
                <a:path extrusionOk="0" h="36162" w="30842">
                  <a:moveTo>
                    <a:pt x="25698" y="24721"/>
                  </a:moveTo>
                  <a:cubicBezTo>
                    <a:pt x="20555" y="32681"/>
                    <a:pt x="11786" y="36162"/>
                    <a:pt x="6109" y="32494"/>
                  </a:cubicBezTo>
                  <a:cubicBezTo>
                    <a:pt x="433" y="28827"/>
                    <a:pt x="1" y="19401"/>
                    <a:pt x="5144" y="11442"/>
                  </a:cubicBezTo>
                  <a:cubicBezTo>
                    <a:pt x="10287" y="3481"/>
                    <a:pt x="19058" y="1"/>
                    <a:pt x="24733" y="3668"/>
                  </a:cubicBezTo>
                  <a:cubicBezTo>
                    <a:pt x="30409" y="7334"/>
                    <a:pt x="30842" y="16760"/>
                    <a:pt x="25698" y="247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4784000" y="1796875"/>
              <a:ext cx="759825" cy="871725"/>
            </a:xfrm>
            <a:custGeom>
              <a:rect b="b" l="l" r="r" t="t"/>
              <a:pathLst>
                <a:path extrusionOk="0" h="34869" w="30393">
                  <a:moveTo>
                    <a:pt x="24285" y="2375"/>
                  </a:moveTo>
                  <a:lnTo>
                    <a:pt x="21544" y="603"/>
                  </a:lnTo>
                  <a:lnTo>
                    <a:pt x="21207" y="1126"/>
                  </a:lnTo>
                  <a:cubicBezTo>
                    <a:pt x="15775" y="1"/>
                    <a:pt x="8978" y="3520"/>
                    <a:pt x="4696" y="10148"/>
                  </a:cubicBezTo>
                  <a:cubicBezTo>
                    <a:pt x="413" y="16776"/>
                    <a:pt x="0" y="24419"/>
                    <a:pt x="3258" y="28908"/>
                  </a:cubicBezTo>
                  <a:lnTo>
                    <a:pt x="2921" y="29431"/>
                  </a:lnTo>
                  <a:lnTo>
                    <a:pt x="5660" y="31201"/>
                  </a:lnTo>
                  <a:cubicBezTo>
                    <a:pt x="11337" y="34868"/>
                    <a:pt x="20108" y="31389"/>
                    <a:pt x="25251" y="23428"/>
                  </a:cubicBezTo>
                  <a:cubicBezTo>
                    <a:pt x="30393" y="15468"/>
                    <a:pt x="29960" y="6042"/>
                    <a:pt x="24285" y="23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4704300" y="1720300"/>
              <a:ext cx="771025" cy="904025"/>
            </a:xfrm>
            <a:custGeom>
              <a:rect b="b" l="l" r="r" t="t"/>
              <a:pathLst>
                <a:path extrusionOk="0" h="36161" w="30841">
                  <a:moveTo>
                    <a:pt x="25698" y="24720"/>
                  </a:moveTo>
                  <a:cubicBezTo>
                    <a:pt x="20555" y="32680"/>
                    <a:pt x="11784" y="36161"/>
                    <a:pt x="6109" y="32494"/>
                  </a:cubicBezTo>
                  <a:cubicBezTo>
                    <a:pt x="432" y="28826"/>
                    <a:pt x="0" y="19400"/>
                    <a:pt x="5143" y="11441"/>
                  </a:cubicBezTo>
                  <a:cubicBezTo>
                    <a:pt x="10286" y="3480"/>
                    <a:pt x="19056" y="0"/>
                    <a:pt x="24732" y="3668"/>
                  </a:cubicBezTo>
                  <a:cubicBezTo>
                    <a:pt x="30409" y="7333"/>
                    <a:pt x="30841" y="16759"/>
                    <a:pt x="25698" y="247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4571150" y="1804825"/>
              <a:ext cx="653650" cy="490150"/>
            </a:xfrm>
            <a:custGeom>
              <a:rect b="b" l="l" r="r" t="t"/>
              <a:pathLst>
                <a:path extrusionOk="0" h="19606" w="26146">
                  <a:moveTo>
                    <a:pt x="25077" y="13928"/>
                  </a:moveTo>
                  <a:lnTo>
                    <a:pt x="3521" y="0"/>
                  </a:lnTo>
                  <a:lnTo>
                    <a:pt x="3391" y="201"/>
                  </a:lnTo>
                  <a:cubicBezTo>
                    <a:pt x="2502" y="170"/>
                    <a:pt x="1473" y="773"/>
                    <a:pt x="800" y="1814"/>
                  </a:cubicBezTo>
                  <a:cubicBezTo>
                    <a:pt x="128" y="2855"/>
                    <a:pt x="1" y="4039"/>
                    <a:pt x="397" y="4837"/>
                  </a:cubicBezTo>
                  <a:lnTo>
                    <a:pt x="267" y="5038"/>
                  </a:lnTo>
                  <a:lnTo>
                    <a:pt x="21823" y="18964"/>
                  </a:lnTo>
                  <a:cubicBezTo>
                    <a:pt x="22814" y="19606"/>
                    <a:pt x="24347" y="18998"/>
                    <a:pt x="25246" y="17606"/>
                  </a:cubicBezTo>
                  <a:cubicBezTo>
                    <a:pt x="26146" y="16215"/>
                    <a:pt x="26070" y="14568"/>
                    <a:pt x="25077" y="139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4552025" y="1789400"/>
              <a:ext cx="134750" cy="157950"/>
            </a:xfrm>
            <a:custGeom>
              <a:rect b="b" l="l" r="r" t="t"/>
              <a:pathLst>
                <a:path extrusionOk="0" h="6318" w="5390">
                  <a:moveTo>
                    <a:pt x="4490" y="4320"/>
                  </a:moveTo>
                  <a:cubicBezTo>
                    <a:pt x="3592" y="5710"/>
                    <a:pt x="2059" y="6318"/>
                    <a:pt x="1067" y="5678"/>
                  </a:cubicBezTo>
                  <a:cubicBezTo>
                    <a:pt x="76" y="5037"/>
                    <a:pt x="0" y="3389"/>
                    <a:pt x="898" y="1999"/>
                  </a:cubicBezTo>
                  <a:cubicBezTo>
                    <a:pt x="1797" y="608"/>
                    <a:pt x="3330" y="0"/>
                    <a:pt x="4321" y="640"/>
                  </a:cubicBezTo>
                  <a:cubicBezTo>
                    <a:pt x="5313" y="1282"/>
                    <a:pt x="5389" y="2929"/>
                    <a:pt x="4490" y="4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/>
          <p:cNvSpPr txBox="1"/>
          <p:nvPr>
            <p:ph type="title"/>
          </p:nvPr>
        </p:nvSpPr>
        <p:spPr>
          <a:xfrm>
            <a:off x="4069600" y="945025"/>
            <a:ext cx="44742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Fitness Device Trends to Guide Bellabeat Marketing</a:t>
            </a:r>
            <a:endParaRPr/>
          </a:p>
        </p:txBody>
      </p:sp>
      <p:sp>
        <p:nvSpPr>
          <p:cNvPr id="342" name="Google Shape;342;p30"/>
          <p:cNvSpPr txBox="1"/>
          <p:nvPr>
            <p:ph idx="1" type="body"/>
          </p:nvPr>
        </p:nvSpPr>
        <p:spPr>
          <a:xfrm>
            <a:off x="4184500" y="2019925"/>
            <a:ext cx="4244400" cy="18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Bellabeat is in position to become a pillar in the global smart device market.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project was to analyze </a:t>
            </a:r>
            <a:r>
              <a:rPr b="1" lang="en"/>
              <a:t>trends in smart fitness device use</a:t>
            </a:r>
            <a:r>
              <a:rPr lang="en"/>
              <a:t> to guide Bellabeat’s marketing strategy.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focus was on </a:t>
            </a:r>
            <a:r>
              <a:rPr b="1" lang="en"/>
              <a:t>in-demand features</a:t>
            </a:r>
            <a:r>
              <a:rPr lang="en"/>
              <a:t> to be updated and highlighted.</a:t>
            </a:r>
            <a:endParaRPr/>
          </a:p>
        </p:txBody>
      </p:sp>
      <p:pic>
        <p:nvPicPr>
          <p:cNvPr id="343" name="Google Shape;343;p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116" r="8116" t="0"/>
          <a:stretch/>
        </p:blipFill>
        <p:spPr>
          <a:xfrm>
            <a:off x="0" y="0"/>
            <a:ext cx="3513000" cy="5143499"/>
          </a:xfrm>
          <a:prstGeom prst="rect">
            <a:avLst/>
          </a:prstGeom>
        </p:spPr>
      </p:pic>
      <p:grpSp>
        <p:nvGrpSpPr>
          <p:cNvPr id="344" name="Google Shape;344;p30"/>
          <p:cNvGrpSpPr/>
          <p:nvPr/>
        </p:nvGrpSpPr>
        <p:grpSpPr>
          <a:xfrm rot="-485327">
            <a:off x="2934955" y="179691"/>
            <a:ext cx="827907" cy="710613"/>
            <a:chOff x="3122700" y="481200"/>
            <a:chExt cx="827950" cy="710650"/>
          </a:xfrm>
        </p:grpSpPr>
        <p:sp>
          <p:nvSpPr>
            <p:cNvPr id="345" name="Google Shape;345;p30"/>
            <p:cNvSpPr/>
            <p:nvPr/>
          </p:nvSpPr>
          <p:spPr>
            <a:xfrm>
              <a:off x="3122700" y="481200"/>
              <a:ext cx="804300" cy="690700"/>
            </a:xfrm>
            <a:custGeom>
              <a:rect b="b" l="l" r="r" t="t"/>
              <a:pathLst>
                <a:path extrusionOk="0" h="27628" w="32172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3766125" y="981625"/>
              <a:ext cx="184525" cy="210225"/>
            </a:xfrm>
            <a:custGeom>
              <a:rect b="b" l="l" r="r" t="t"/>
              <a:pathLst>
                <a:path extrusionOk="0" h="8409" w="7381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30"/>
          <p:cNvGrpSpPr/>
          <p:nvPr/>
        </p:nvGrpSpPr>
        <p:grpSpPr>
          <a:xfrm flipH="1" rot="4446582">
            <a:off x="230828" y="4677821"/>
            <a:ext cx="827961" cy="710659"/>
            <a:chOff x="3122700" y="481200"/>
            <a:chExt cx="827950" cy="710650"/>
          </a:xfrm>
        </p:grpSpPr>
        <p:sp>
          <p:nvSpPr>
            <p:cNvPr id="348" name="Google Shape;348;p30"/>
            <p:cNvSpPr/>
            <p:nvPr/>
          </p:nvSpPr>
          <p:spPr>
            <a:xfrm>
              <a:off x="3122700" y="481200"/>
              <a:ext cx="804300" cy="690700"/>
            </a:xfrm>
            <a:custGeom>
              <a:rect b="b" l="l" r="r" t="t"/>
              <a:pathLst>
                <a:path extrusionOk="0" h="27628" w="32172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3766125" y="981625"/>
              <a:ext cx="184525" cy="210225"/>
            </a:xfrm>
            <a:custGeom>
              <a:rect b="b" l="l" r="r" t="t"/>
              <a:pathLst>
                <a:path extrusionOk="0" h="8409" w="7381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/>
          <p:nvPr>
            <p:ph type="title"/>
          </p:nvPr>
        </p:nvSpPr>
        <p:spPr>
          <a:xfrm>
            <a:off x="2156650" y="2293125"/>
            <a:ext cx="4830900" cy="1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Analysis</a:t>
            </a:r>
            <a:endParaRPr/>
          </a:p>
        </p:txBody>
      </p:sp>
      <p:sp>
        <p:nvSpPr>
          <p:cNvPr id="355" name="Google Shape;355;p31"/>
          <p:cNvSpPr txBox="1"/>
          <p:nvPr>
            <p:ph idx="2" type="title"/>
          </p:nvPr>
        </p:nvSpPr>
        <p:spPr>
          <a:xfrm>
            <a:off x="4027150" y="1196535"/>
            <a:ext cx="1089900" cy="8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56" name="Google Shape;356;p31"/>
          <p:cNvGrpSpPr/>
          <p:nvPr/>
        </p:nvGrpSpPr>
        <p:grpSpPr>
          <a:xfrm rot="10800000">
            <a:off x="-875925" y="75025"/>
            <a:ext cx="4323250" cy="2122250"/>
            <a:chOff x="4482575" y="2774525"/>
            <a:chExt cx="4323250" cy="2122250"/>
          </a:xfrm>
        </p:grpSpPr>
        <p:sp>
          <p:nvSpPr>
            <p:cNvPr id="357" name="Google Shape;357;p31"/>
            <p:cNvSpPr/>
            <p:nvPr/>
          </p:nvSpPr>
          <p:spPr>
            <a:xfrm>
              <a:off x="4482575" y="3839500"/>
              <a:ext cx="898975" cy="653350"/>
            </a:xfrm>
            <a:custGeom>
              <a:rect b="b" l="l" r="r" t="t"/>
              <a:pathLst>
                <a:path extrusionOk="0" h="26134" w="35959">
                  <a:moveTo>
                    <a:pt x="17148" y="18042"/>
                  </a:moveTo>
                  <a:cubicBezTo>
                    <a:pt x="19515" y="18994"/>
                    <a:pt x="20697" y="21045"/>
                    <a:pt x="22640" y="22340"/>
                  </a:cubicBezTo>
                  <a:cubicBezTo>
                    <a:pt x="22641" y="22340"/>
                    <a:pt x="30350" y="26134"/>
                    <a:pt x="30350" y="26134"/>
                  </a:cubicBezTo>
                  <a:lnTo>
                    <a:pt x="35959" y="14737"/>
                  </a:lnTo>
                  <a:lnTo>
                    <a:pt x="28249" y="10942"/>
                  </a:lnTo>
                  <a:cubicBezTo>
                    <a:pt x="26038" y="10193"/>
                    <a:pt x="23689" y="10508"/>
                    <a:pt x="21494" y="9214"/>
                  </a:cubicBezTo>
                  <a:cubicBezTo>
                    <a:pt x="19127" y="8262"/>
                    <a:pt x="17945" y="6211"/>
                    <a:pt x="16001" y="4916"/>
                  </a:cubicBezTo>
                  <a:cubicBezTo>
                    <a:pt x="16001" y="4916"/>
                    <a:pt x="7227" y="598"/>
                    <a:pt x="7227" y="598"/>
                  </a:cubicBezTo>
                  <a:cubicBezTo>
                    <a:pt x="5368" y="0"/>
                    <a:pt x="1" y="10884"/>
                    <a:pt x="1619" y="11996"/>
                  </a:cubicBezTo>
                  <a:cubicBezTo>
                    <a:pt x="1619" y="11996"/>
                    <a:pt x="10393" y="16314"/>
                    <a:pt x="10393" y="16314"/>
                  </a:cubicBezTo>
                  <a:cubicBezTo>
                    <a:pt x="12604" y="17063"/>
                    <a:pt x="14952" y="16748"/>
                    <a:pt x="17148" y="180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4563700" y="3879275"/>
              <a:ext cx="234575" cy="326600"/>
            </a:xfrm>
            <a:custGeom>
              <a:rect b="b" l="l" r="r" t="t"/>
              <a:pathLst>
                <a:path extrusionOk="0" h="13064" w="9383">
                  <a:moveTo>
                    <a:pt x="3775" y="13063"/>
                  </a:moveTo>
                  <a:cubicBezTo>
                    <a:pt x="2161" y="11952"/>
                    <a:pt x="7518" y="1064"/>
                    <a:pt x="9383" y="1666"/>
                  </a:cubicBezTo>
                  <a:lnTo>
                    <a:pt x="7223" y="602"/>
                  </a:lnTo>
                  <a:cubicBezTo>
                    <a:pt x="5358" y="1"/>
                    <a:pt x="0" y="10889"/>
                    <a:pt x="1614" y="1199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5065000" y="4125950"/>
              <a:ext cx="234600" cy="326575"/>
            </a:xfrm>
            <a:custGeom>
              <a:rect b="b" l="l" r="r" t="t"/>
              <a:pathLst>
                <a:path extrusionOk="0" h="13063" w="9384">
                  <a:moveTo>
                    <a:pt x="3776" y="13062"/>
                  </a:moveTo>
                  <a:cubicBezTo>
                    <a:pt x="2161" y="11951"/>
                    <a:pt x="7520" y="1064"/>
                    <a:pt x="9383" y="1665"/>
                  </a:cubicBezTo>
                  <a:lnTo>
                    <a:pt x="7223" y="602"/>
                  </a:lnTo>
                  <a:cubicBezTo>
                    <a:pt x="5358" y="0"/>
                    <a:pt x="0" y="10890"/>
                    <a:pt x="1614" y="1200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5200975" y="4192850"/>
              <a:ext cx="220925" cy="315025"/>
            </a:xfrm>
            <a:custGeom>
              <a:rect b="b" l="l" r="r" t="t"/>
              <a:pathLst>
                <a:path extrusionOk="0" h="12601" w="8837">
                  <a:moveTo>
                    <a:pt x="1614" y="12000"/>
                  </a:moveTo>
                  <a:cubicBezTo>
                    <a:pt x="0" y="10889"/>
                    <a:pt x="5358" y="0"/>
                    <a:pt x="7223" y="603"/>
                  </a:cubicBezTo>
                  <a:cubicBezTo>
                    <a:pt x="8836" y="1714"/>
                    <a:pt x="3478" y="12601"/>
                    <a:pt x="1614" y="120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8057700" y="2774525"/>
              <a:ext cx="748125" cy="870450"/>
            </a:xfrm>
            <a:custGeom>
              <a:rect b="b" l="l" r="r" t="t"/>
              <a:pathLst>
                <a:path extrusionOk="0" h="34818" w="29925">
                  <a:moveTo>
                    <a:pt x="10174" y="15721"/>
                  </a:moveTo>
                  <a:cubicBezTo>
                    <a:pt x="8842" y="17896"/>
                    <a:pt x="6623" y="18720"/>
                    <a:pt x="5022" y="20421"/>
                  </a:cubicBezTo>
                  <a:cubicBezTo>
                    <a:pt x="5023" y="20421"/>
                    <a:pt x="0" y="27393"/>
                    <a:pt x="0" y="27393"/>
                  </a:cubicBezTo>
                  <a:lnTo>
                    <a:pt x="10305" y="34818"/>
                  </a:lnTo>
                  <a:lnTo>
                    <a:pt x="15328" y="27846"/>
                  </a:lnTo>
                  <a:cubicBezTo>
                    <a:pt x="16435" y="25793"/>
                    <a:pt x="16516" y="23423"/>
                    <a:pt x="18157" y="21473"/>
                  </a:cubicBezTo>
                  <a:cubicBezTo>
                    <a:pt x="19488" y="19297"/>
                    <a:pt x="21708" y="18473"/>
                    <a:pt x="23308" y="16772"/>
                  </a:cubicBezTo>
                  <a:cubicBezTo>
                    <a:pt x="23308" y="16772"/>
                    <a:pt x="29025" y="8838"/>
                    <a:pt x="29025" y="8838"/>
                  </a:cubicBezTo>
                  <a:cubicBezTo>
                    <a:pt x="29924" y="7104"/>
                    <a:pt x="20085" y="0"/>
                    <a:pt x="18719" y="1413"/>
                  </a:cubicBezTo>
                  <a:cubicBezTo>
                    <a:pt x="18719" y="1413"/>
                    <a:pt x="13002" y="9347"/>
                    <a:pt x="13002" y="9347"/>
                  </a:cubicBezTo>
                  <a:cubicBezTo>
                    <a:pt x="11894" y="11402"/>
                    <a:pt x="11815" y="13770"/>
                    <a:pt x="10174" y="15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8437675" y="2847875"/>
              <a:ext cx="315450" cy="269700"/>
            </a:xfrm>
            <a:custGeom>
              <a:rect b="b" l="l" r="r" t="t"/>
              <a:pathLst>
                <a:path extrusionOk="0" h="10788" w="12618">
                  <a:moveTo>
                    <a:pt x="1" y="3363"/>
                  </a:moveTo>
                  <a:cubicBezTo>
                    <a:pt x="1365" y="1956"/>
                    <a:pt x="11209" y="9050"/>
                    <a:pt x="10306" y="10787"/>
                  </a:cubicBezTo>
                  <a:lnTo>
                    <a:pt x="11714" y="8834"/>
                  </a:lnTo>
                  <a:cubicBezTo>
                    <a:pt x="12617" y="7096"/>
                    <a:pt x="2772" y="0"/>
                    <a:pt x="1409" y="140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8111050" y="3301175"/>
              <a:ext cx="315475" cy="269700"/>
            </a:xfrm>
            <a:custGeom>
              <a:rect b="b" l="l" r="r" t="t"/>
              <a:pathLst>
                <a:path extrusionOk="0" h="10788" w="12619">
                  <a:moveTo>
                    <a:pt x="1" y="3363"/>
                  </a:moveTo>
                  <a:cubicBezTo>
                    <a:pt x="1366" y="1956"/>
                    <a:pt x="11211" y="9050"/>
                    <a:pt x="10307" y="10788"/>
                  </a:cubicBezTo>
                  <a:lnTo>
                    <a:pt x="11714" y="8834"/>
                  </a:lnTo>
                  <a:cubicBezTo>
                    <a:pt x="12619" y="7095"/>
                    <a:pt x="2772" y="1"/>
                    <a:pt x="1409" y="140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8035100" y="3424150"/>
              <a:ext cx="302825" cy="256000"/>
            </a:xfrm>
            <a:custGeom>
              <a:rect b="b" l="l" r="r" t="t"/>
              <a:pathLst>
                <a:path extrusionOk="0" h="10240" w="12113">
                  <a:moveTo>
                    <a:pt x="904" y="1408"/>
                  </a:moveTo>
                  <a:cubicBezTo>
                    <a:pt x="2268" y="1"/>
                    <a:pt x="12113" y="7095"/>
                    <a:pt x="11209" y="8833"/>
                  </a:cubicBezTo>
                  <a:cubicBezTo>
                    <a:pt x="9846" y="10240"/>
                    <a:pt x="1" y="3147"/>
                    <a:pt x="904" y="1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5311425" y="3261825"/>
              <a:ext cx="2871500" cy="1634950"/>
            </a:xfrm>
            <a:custGeom>
              <a:rect b="b" l="l" r="r" t="t"/>
              <a:pathLst>
                <a:path extrusionOk="0" fill="none" h="65398" w="114860">
                  <a:moveTo>
                    <a:pt x="0" y="43541"/>
                  </a:moveTo>
                  <a:cubicBezTo>
                    <a:pt x="44419" y="65398"/>
                    <a:pt x="87709" y="60163"/>
                    <a:pt x="98412" y="38409"/>
                  </a:cubicBezTo>
                  <a:cubicBezTo>
                    <a:pt x="109117" y="16654"/>
                    <a:pt x="68059" y="0"/>
                    <a:pt x="56980" y="16450"/>
                  </a:cubicBezTo>
                  <a:cubicBezTo>
                    <a:pt x="43833" y="35972"/>
                    <a:pt x="92518" y="47665"/>
                    <a:pt x="114859" y="11109"/>
                  </a:cubicBezTo>
                </a:path>
              </a:pathLst>
            </a:custGeom>
            <a:noFill/>
            <a:ln cap="rnd" cmpd="sng" w="200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31"/>
          <p:cNvGrpSpPr/>
          <p:nvPr/>
        </p:nvGrpSpPr>
        <p:grpSpPr>
          <a:xfrm flipH="1" rot="217754">
            <a:off x="7185610" y="179828"/>
            <a:ext cx="827955" cy="710654"/>
            <a:chOff x="3122700" y="481200"/>
            <a:chExt cx="827950" cy="710650"/>
          </a:xfrm>
        </p:grpSpPr>
        <p:sp>
          <p:nvSpPr>
            <p:cNvPr id="367" name="Google Shape;367;p31"/>
            <p:cNvSpPr/>
            <p:nvPr/>
          </p:nvSpPr>
          <p:spPr>
            <a:xfrm>
              <a:off x="3122700" y="481200"/>
              <a:ext cx="804300" cy="690700"/>
            </a:xfrm>
            <a:custGeom>
              <a:rect b="b" l="l" r="r" t="t"/>
              <a:pathLst>
                <a:path extrusionOk="0" h="27628" w="32172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766125" y="981625"/>
              <a:ext cx="184525" cy="210225"/>
            </a:xfrm>
            <a:custGeom>
              <a:rect b="b" l="l" r="r" t="t"/>
              <a:pathLst>
                <a:path extrusionOk="0" h="8409" w="7381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31"/>
          <p:cNvGrpSpPr/>
          <p:nvPr/>
        </p:nvGrpSpPr>
        <p:grpSpPr>
          <a:xfrm>
            <a:off x="7290675" y="3695425"/>
            <a:ext cx="1340300" cy="1022175"/>
            <a:chOff x="4552025" y="1720300"/>
            <a:chExt cx="1340300" cy="1022175"/>
          </a:xfrm>
        </p:grpSpPr>
        <p:sp>
          <p:nvSpPr>
            <p:cNvPr id="370" name="Google Shape;370;p31"/>
            <p:cNvSpPr/>
            <p:nvPr/>
          </p:nvSpPr>
          <p:spPr>
            <a:xfrm>
              <a:off x="5245525" y="2236225"/>
              <a:ext cx="646800" cy="490025"/>
            </a:xfrm>
            <a:custGeom>
              <a:rect b="b" l="l" r="r" t="t"/>
              <a:pathLst>
                <a:path extrusionOk="0" h="19601" w="25872">
                  <a:moveTo>
                    <a:pt x="24803" y="13923"/>
                  </a:moveTo>
                  <a:lnTo>
                    <a:pt x="3255" y="0"/>
                  </a:lnTo>
                  <a:lnTo>
                    <a:pt x="1" y="5038"/>
                  </a:lnTo>
                  <a:lnTo>
                    <a:pt x="21549" y="18959"/>
                  </a:lnTo>
                  <a:cubicBezTo>
                    <a:pt x="22542" y="19600"/>
                    <a:pt x="24074" y="18993"/>
                    <a:pt x="24972" y="17602"/>
                  </a:cubicBezTo>
                  <a:cubicBezTo>
                    <a:pt x="25871" y="16210"/>
                    <a:pt x="25796" y="14564"/>
                    <a:pt x="24803" y="13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4898350" y="1870800"/>
              <a:ext cx="759875" cy="871675"/>
            </a:xfrm>
            <a:custGeom>
              <a:rect b="b" l="l" r="r" t="t"/>
              <a:pathLst>
                <a:path extrusionOk="0" h="34867" w="30395">
                  <a:moveTo>
                    <a:pt x="24286" y="2373"/>
                  </a:moveTo>
                  <a:lnTo>
                    <a:pt x="21545" y="603"/>
                  </a:lnTo>
                  <a:lnTo>
                    <a:pt x="21208" y="1124"/>
                  </a:lnTo>
                  <a:cubicBezTo>
                    <a:pt x="15776" y="1"/>
                    <a:pt x="8980" y="3518"/>
                    <a:pt x="4697" y="10147"/>
                  </a:cubicBezTo>
                  <a:cubicBezTo>
                    <a:pt x="414" y="16775"/>
                    <a:pt x="1" y="24417"/>
                    <a:pt x="3259" y="28907"/>
                  </a:cubicBezTo>
                  <a:lnTo>
                    <a:pt x="2921" y="29429"/>
                  </a:lnTo>
                  <a:lnTo>
                    <a:pt x="5662" y="31200"/>
                  </a:lnTo>
                  <a:cubicBezTo>
                    <a:pt x="11337" y="34867"/>
                    <a:pt x="20108" y="31387"/>
                    <a:pt x="25251" y="23426"/>
                  </a:cubicBezTo>
                  <a:cubicBezTo>
                    <a:pt x="30395" y="15467"/>
                    <a:pt x="29962" y="6041"/>
                    <a:pt x="24286" y="23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818650" y="1794175"/>
              <a:ext cx="771050" cy="904050"/>
            </a:xfrm>
            <a:custGeom>
              <a:rect b="b" l="l" r="r" t="t"/>
              <a:pathLst>
                <a:path extrusionOk="0" h="36162" w="30842">
                  <a:moveTo>
                    <a:pt x="25698" y="24721"/>
                  </a:moveTo>
                  <a:cubicBezTo>
                    <a:pt x="20555" y="32681"/>
                    <a:pt x="11786" y="36162"/>
                    <a:pt x="6109" y="32494"/>
                  </a:cubicBezTo>
                  <a:cubicBezTo>
                    <a:pt x="433" y="28827"/>
                    <a:pt x="1" y="19401"/>
                    <a:pt x="5144" y="11442"/>
                  </a:cubicBezTo>
                  <a:cubicBezTo>
                    <a:pt x="10287" y="3481"/>
                    <a:pt x="19058" y="1"/>
                    <a:pt x="24733" y="3668"/>
                  </a:cubicBezTo>
                  <a:cubicBezTo>
                    <a:pt x="30409" y="7334"/>
                    <a:pt x="30842" y="16760"/>
                    <a:pt x="25698" y="247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784000" y="1796875"/>
              <a:ext cx="759825" cy="871725"/>
            </a:xfrm>
            <a:custGeom>
              <a:rect b="b" l="l" r="r" t="t"/>
              <a:pathLst>
                <a:path extrusionOk="0" h="34869" w="30393">
                  <a:moveTo>
                    <a:pt x="24285" y="2375"/>
                  </a:moveTo>
                  <a:lnTo>
                    <a:pt x="21544" y="603"/>
                  </a:lnTo>
                  <a:lnTo>
                    <a:pt x="21207" y="1126"/>
                  </a:lnTo>
                  <a:cubicBezTo>
                    <a:pt x="15775" y="1"/>
                    <a:pt x="8978" y="3520"/>
                    <a:pt x="4696" y="10148"/>
                  </a:cubicBezTo>
                  <a:cubicBezTo>
                    <a:pt x="413" y="16776"/>
                    <a:pt x="0" y="24419"/>
                    <a:pt x="3258" y="28908"/>
                  </a:cubicBezTo>
                  <a:lnTo>
                    <a:pt x="2921" y="29431"/>
                  </a:lnTo>
                  <a:lnTo>
                    <a:pt x="5660" y="31201"/>
                  </a:lnTo>
                  <a:cubicBezTo>
                    <a:pt x="11337" y="34868"/>
                    <a:pt x="20108" y="31389"/>
                    <a:pt x="25251" y="23428"/>
                  </a:cubicBezTo>
                  <a:cubicBezTo>
                    <a:pt x="30393" y="15468"/>
                    <a:pt x="29960" y="6042"/>
                    <a:pt x="24285" y="23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704300" y="1720300"/>
              <a:ext cx="771025" cy="904025"/>
            </a:xfrm>
            <a:custGeom>
              <a:rect b="b" l="l" r="r" t="t"/>
              <a:pathLst>
                <a:path extrusionOk="0" h="36161" w="30841">
                  <a:moveTo>
                    <a:pt x="25698" y="24720"/>
                  </a:moveTo>
                  <a:cubicBezTo>
                    <a:pt x="20555" y="32680"/>
                    <a:pt x="11784" y="36161"/>
                    <a:pt x="6109" y="32494"/>
                  </a:cubicBezTo>
                  <a:cubicBezTo>
                    <a:pt x="432" y="28826"/>
                    <a:pt x="0" y="19400"/>
                    <a:pt x="5143" y="11441"/>
                  </a:cubicBezTo>
                  <a:cubicBezTo>
                    <a:pt x="10286" y="3480"/>
                    <a:pt x="19056" y="0"/>
                    <a:pt x="24732" y="3668"/>
                  </a:cubicBezTo>
                  <a:cubicBezTo>
                    <a:pt x="30409" y="7333"/>
                    <a:pt x="30841" y="16759"/>
                    <a:pt x="25698" y="247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4571150" y="1804825"/>
              <a:ext cx="653650" cy="490150"/>
            </a:xfrm>
            <a:custGeom>
              <a:rect b="b" l="l" r="r" t="t"/>
              <a:pathLst>
                <a:path extrusionOk="0" h="19606" w="26146">
                  <a:moveTo>
                    <a:pt x="25077" y="13928"/>
                  </a:moveTo>
                  <a:lnTo>
                    <a:pt x="3521" y="0"/>
                  </a:lnTo>
                  <a:lnTo>
                    <a:pt x="3391" y="201"/>
                  </a:lnTo>
                  <a:cubicBezTo>
                    <a:pt x="2502" y="170"/>
                    <a:pt x="1473" y="773"/>
                    <a:pt x="800" y="1814"/>
                  </a:cubicBezTo>
                  <a:cubicBezTo>
                    <a:pt x="128" y="2855"/>
                    <a:pt x="1" y="4039"/>
                    <a:pt x="397" y="4837"/>
                  </a:cubicBezTo>
                  <a:lnTo>
                    <a:pt x="267" y="5038"/>
                  </a:lnTo>
                  <a:lnTo>
                    <a:pt x="21823" y="18964"/>
                  </a:lnTo>
                  <a:cubicBezTo>
                    <a:pt x="22814" y="19606"/>
                    <a:pt x="24347" y="18998"/>
                    <a:pt x="25246" y="17606"/>
                  </a:cubicBezTo>
                  <a:cubicBezTo>
                    <a:pt x="26146" y="16215"/>
                    <a:pt x="26070" y="14568"/>
                    <a:pt x="25077" y="139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4552025" y="1789400"/>
              <a:ext cx="134750" cy="157950"/>
            </a:xfrm>
            <a:custGeom>
              <a:rect b="b" l="l" r="r" t="t"/>
              <a:pathLst>
                <a:path extrusionOk="0" h="6318" w="5390">
                  <a:moveTo>
                    <a:pt x="4490" y="4320"/>
                  </a:moveTo>
                  <a:cubicBezTo>
                    <a:pt x="3592" y="5710"/>
                    <a:pt x="2059" y="6318"/>
                    <a:pt x="1067" y="5678"/>
                  </a:cubicBezTo>
                  <a:cubicBezTo>
                    <a:pt x="76" y="5037"/>
                    <a:pt x="0" y="3389"/>
                    <a:pt x="898" y="1999"/>
                  </a:cubicBezTo>
                  <a:cubicBezTo>
                    <a:pt x="1797" y="608"/>
                    <a:pt x="3330" y="0"/>
                    <a:pt x="4321" y="640"/>
                  </a:cubicBezTo>
                  <a:cubicBezTo>
                    <a:pt x="5313" y="1282"/>
                    <a:pt x="5389" y="2929"/>
                    <a:pt x="4490" y="4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"/>
          <p:cNvSpPr txBox="1"/>
          <p:nvPr>
            <p:ph idx="1" type="subTitle"/>
          </p:nvPr>
        </p:nvSpPr>
        <p:spPr>
          <a:xfrm>
            <a:off x="714973" y="2469500"/>
            <a:ext cx="2180400" cy="4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FitBit Tracking</a:t>
            </a:r>
            <a:endParaRPr/>
          </a:p>
        </p:txBody>
      </p:sp>
      <p:sp>
        <p:nvSpPr>
          <p:cNvPr id="382" name="Google Shape;382;p32"/>
          <p:cNvSpPr txBox="1"/>
          <p:nvPr>
            <p:ph idx="5" type="subTitle"/>
          </p:nvPr>
        </p:nvSpPr>
        <p:spPr>
          <a:xfrm>
            <a:off x="3029175" y="2469500"/>
            <a:ext cx="3160500" cy="4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Wearable Survey</a:t>
            </a:r>
            <a:endParaRPr/>
          </a:p>
        </p:txBody>
      </p:sp>
      <p:sp>
        <p:nvSpPr>
          <p:cNvPr id="383" name="Google Shape;383;p32"/>
          <p:cNvSpPr txBox="1"/>
          <p:nvPr>
            <p:ph idx="6" type="subTitle"/>
          </p:nvPr>
        </p:nvSpPr>
        <p:spPr>
          <a:xfrm>
            <a:off x="6248627" y="2469500"/>
            <a:ext cx="2180400" cy="4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Survey</a:t>
            </a:r>
            <a:endParaRPr/>
          </a:p>
        </p:txBody>
      </p:sp>
      <p:sp>
        <p:nvSpPr>
          <p:cNvPr id="384" name="Google Shape;384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DATA SOURCES</a:t>
            </a:r>
            <a:endParaRPr/>
          </a:p>
        </p:txBody>
      </p:sp>
      <p:sp>
        <p:nvSpPr>
          <p:cNvPr id="385" name="Google Shape;385;p32"/>
          <p:cNvSpPr txBox="1"/>
          <p:nvPr>
            <p:ph idx="2" type="subTitle"/>
          </p:nvPr>
        </p:nvSpPr>
        <p:spPr>
          <a:xfrm>
            <a:off x="714975" y="2816700"/>
            <a:ext cx="2180400" cy="15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tracking data from 30 FitBit users.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Activity, sleep, weight</a:t>
            </a:r>
            <a:endParaRPr/>
          </a:p>
        </p:txBody>
      </p:sp>
      <p:sp>
        <p:nvSpPr>
          <p:cNvPr id="386" name="Google Shape;386;p32"/>
          <p:cNvSpPr txBox="1"/>
          <p:nvPr>
            <p:ph idx="3" type="subTitle"/>
          </p:nvPr>
        </p:nvSpPr>
        <p:spPr>
          <a:xfrm>
            <a:off x="3481788" y="2816700"/>
            <a:ext cx="2180400" cy="15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responses from 33 fitness wearable users regarding the impact of their device.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Effectiveness of features, length of ownership, demographics</a:t>
            </a:r>
            <a:endParaRPr/>
          </a:p>
        </p:txBody>
      </p:sp>
      <p:sp>
        <p:nvSpPr>
          <p:cNvPr id="387" name="Google Shape;387;p32"/>
          <p:cNvSpPr txBox="1"/>
          <p:nvPr>
            <p:ph idx="4" type="subTitle"/>
          </p:nvPr>
        </p:nvSpPr>
        <p:spPr>
          <a:xfrm>
            <a:off x="6248626" y="2816700"/>
            <a:ext cx="2180400" cy="15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responses from 400+ people regarding their attitudes towards exercise.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Barriers to exercising, motivations</a:t>
            </a:r>
            <a:endParaRPr/>
          </a:p>
        </p:txBody>
      </p:sp>
      <p:sp>
        <p:nvSpPr>
          <p:cNvPr id="388" name="Google Shape;388;p32"/>
          <p:cNvSpPr/>
          <p:nvPr/>
        </p:nvSpPr>
        <p:spPr>
          <a:xfrm>
            <a:off x="1469925" y="1589900"/>
            <a:ext cx="670500" cy="670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4236750" y="1589900"/>
            <a:ext cx="670500" cy="670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2"/>
          <p:cNvSpPr/>
          <p:nvPr/>
        </p:nvSpPr>
        <p:spPr>
          <a:xfrm>
            <a:off x="7003575" y="1589900"/>
            <a:ext cx="670500" cy="670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" name="Google Shape;391;p32"/>
          <p:cNvGrpSpPr/>
          <p:nvPr/>
        </p:nvGrpSpPr>
        <p:grpSpPr>
          <a:xfrm>
            <a:off x="7166106" y="1752159"/>
            <a:ext cx="345435" cy="345982"/>
            <a:chOff x="1895969" y="2703559"/>
            <a:chExt cx="345435" cy="345982"/>
          </a:xfrm>
        </p:grpSpPr>
        <p:sp>
          <p:nvSpPr>
            <p:cNvPr id="392" name="Google Shape;392;p32"/>
            <p:cNvSpPr/>
            <p:nvPr/>
          </p:nvSpPr>
          <p:spPr>
            <a:xfrm>
              <a:off x="1954452" y="2788825"/>
              <a:ext cx="51925" cy="51925"/>
            </a:xfrm>
            <a:custGeom>
              <a:rect b="b" l="l" r="r" t="t"/>
              <a:pathLst>
                <a:path extrusionOk="0" h="95" w="95">
                  <a:moveTo>
                    <a:pt x="70" y="25"/>
                  </a:moveTo>
                  <a:lnTo>
                    <a:pt x="70" y="70"/>
                  </a:lnTo>
                  <a:lnTo>
                    <a:pt x="25" y="70"/>
                  </a:lnTo>
                  <a:lnTo>
                    <a:pt x="25" y="25"/>
                  </a:lnTo>
                  <a:close/>
                  <a:moveTo>
                    <a:pt x="13" y="0"/>
                  </a:moveTo>
                  <a:cubicBezTo>
                    <a:pt x="6" y="0"/>
                    <a:pt x="0" y="6"/>
                    <a:pt x="0" y="12"/>
                  </a:cubicBezTo>
                  <a:lnTo>
                    <a:pt x="0" y="81"/>
                  </a:lnTo>
                  <a:cubicBezTo>
                    <a:pt x="0" y="88"/>
                    <a:pt x="6" y="94"/>
                    <a:pt x="13" y="94"/>
                  </a:cubicBezTo>
                  <a:lnTo>
                    <a:pt x="83" y="94"/>
                  </a:lnTo>
                  <a:cubicBezTo>
                    <a:pt x="89" y="94"/>
                    <a:pt x="94" y="88"/>
                    <a:pt x="94" y="81"/>
                  </a:cubicBezTo>
                  <a:lnTo>
                    <a:pt x="94" y="12"/>
                  </a:lnTo>
                  <a:cubicBezTo>
                    <a:pt x="94" y="6"/>
                    <a:pt x="89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954452" y="2864252"/>
              <a:ext cx="51925" cy="51925"/>
            </a:xfrm>
            <a:custGeom>
              <a:rect b="b" l="l" r="r" t="t"/>
              <a:pathLst>
                <a:path extrusionOk="0" h="95" w="95">
                  <a:moveTo>
                    <a:pt x="70" y="25"/>
                  </a:moveTo>
                  <a:lnTo>
                    <a:pt x="70" y="69"/>
                  </a:lnTo>
                  <a:lnTo>
                    <a:pt x="25" y="69"/>
                  </a:lnTo>
                  <a:lnTo>
                    <a:pt x="25" y="25"/>
                  </a:lnTo>
                  <a:close/>
                  <a:moveTo>
                    <a:pt x="13" y="1"/>
                  </a:moveTo>
                  <a:cubicBezTo>
                    <a:pt x="6" y="1"/>
                    <a:pt x="0" y="5"/>
                    <a:pt x="0" y="12"/>
                  </a:cubicBezTo>
                  <a:lnTo>
                    <a:pt x="0" y="82"/>
                  </a:lnTo>
                  <a:cubicBezTo>
                    <a:pt x="0" y="89"/>
                    <a:pt x="6" y="95"/>
                    <a:pt x="13" y="95"/>
                  </a:cubicBezTo>
                  <a:lnTo>
                    <a:pt x="83" y="95"/>
                  </a:lnTo>
                  <a:cubicBezTo>
                    <a:pt x="89" y="95"/>
                    <a:pt x="94" y="89"/>
                    <a:pt x="94" y="82"/>
                  </a:cubicBezTo>
                  <a:lnTo>
                    <a:pt x="94" y="12"/>
                  </a:lnTo>
                  <a:cubicBezTo>
                    <a:pt x="94" y="5"/>
                    <a:pt x="89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1895969" y="2703559"/>
              <a:ext cx="345435" cy="345982"/>
            </a:xfrm>
            <a:custGeom>
              <a:rect b="b" l="l" r="r" t="t"/>
              <a:pathLst>
                <a:path extrusionOk="0" h="633" w="632">
                  <a:moveTo>
                    <a:pt x="318" y="25"/>
                  </a:moveTo>
                  <a:cubicBezTo>
                    <a:pt x="328" y="25"/>
                    <a:pt x="336" y="33"/>
                    <a:pt x="336" y="42"/>
                  </a:cubicBezTo>
                  <a:lnTo>
                    <a:pt x="336" y="83"/>
                  </a:lnTo>
                  <a:cubicBezTo>
                    <a:pt x="336" y="91"/>
                    <a:pt x="328" y="100"/>
                    <a:pt x="318" y="100"/>
                  </a:cubicBezTo>
                  <a:lnTo>
                    <a:pt x="180" y="100"/>
                  </a:lnTo>
                  <a:cubicBezTo>
                    <a:pt x="171" y="100"/>
                    <a:pt x="162" y="91"/>
                    <a:pt x="162" y="83"/>
                  </a:cubicBezTo>
                  <a:lnTo>
                    <a:pt x="162" y="42"/>
                  </a:lnTo>
                  <a:cubicBezTo>
                    <a:pt x="162" y="33"/>
                    <a:pt x="171" y="25"/>
                    <a:pt x="180" y="25"/>
                  </a:cubicBezTo>
                  <a:close/>
                  <a:moveTo>
                    <a:pt x="437" y="49"/>
                  </a:moveTo>
                  <a:cubicBezTo>
                    <a:pt x="457" y="49"/>
                    <a:pt x="474" y="67"/>
                    <a:pt x="474" y="87"/>
                  </a:cubicBezTo>
                  <a:lnTo>
                    <a:pt x="474" y="480"/>
                  </a:lnTo>
                  <a:lnTo>
                    <a:pt x="450" y="480"/>
                  </a:lnTo>
                  <a:lnTo>
                    <a:pt x="450" y="87"/>
                  </a:lnTo>
                  <a:cubicBezTo>
                    <a:pt x="450" y="80"/>
                    <a:pt x="444" y="75"/>
                    <a:pt x="437" y="75"/>
                  </a:cubicBezTo>
                  <a:lnTo>
                    <a:pt x="360" y="75"/>
                  </a:lnTo>
                  <a:lnTo>
                    <a:pt x="360" y="49"/>
                  </a:lnTo>
                  <a:close/>
                  <a:moveTo>
                    <a:pt x="177" y="457"/>
                  </a:moveTo>
                  <a:lnTo>
                    <a:pt x="177" y="501"/>
                  </a:lnTo>
                  <a:lnTo>
                    <a:pt x="132" y="501"/>
                  </a:lnTo>
                  <a:lnTo>
                    <a:pt x="132" y="457"/>
                  </a:lnTo>
                  <a:close/>
                  <a:moveTo>
                    <a:pt x="474" y="504"/>
                  </a:moveTo>
                  <a:lnTo>
                    <a:pt x="474" y="558"/>
                  </a:lnTo>
                  <a:lnTo>
                    <a:pt x="350" y="558"/>
                  </a:lnTo>
                  <a:lnTo>
                    <a:pt x="350" y="504"/>
                  </a:lnTo>
                  <a:close/>
                  <a:moveTo>
                    <a:pt x="138" y="49"/>
                  </a:moveTo>
                  <a:lnTo>
                    <a:pt x="138" y="75"/>
                  </a:lnTo>
                  <a:lnTo>
                    <a:pt x="61" y="75"/>
                  </a:lnTo>
                  <a:cubicBezTo>
                    <a:pt x="55" y="75"/>
                    <a:pt x="50" y="80"/>
                    <a:pt x="50" y="87"/>
                  </a:cubicBezTo>
                  <a:lnTo>
                    <a:pt x="50" y="273"/>
                  </a:lnTo>
                  <a:cubicBezTo>
                    <a:pt x="50" y="280"/>
                    <a:pt x="55" y="286"/>
                    <a:pt x="61" y="286"/>
                  </a:cubicBezTo>
                  <a:cubicBezTo>
                    <a:pt x="68" y="286"/>
                    <a:pt x="74" y="280"/>
                    <a:pt x="74" y="273"/>
                  </a:cubicBezTo>
                  <a:lnTo>
                    <a:pt x="74" y="100"/>
                  </a:lnTo>
                  <a:lnTo>
                    <a:pt x="142" y="100"/>
                  </a:lnTo>
                  <a:cubicBezTo>
                    <a:pt x="148" y="114"/>
                    <a:pt x="164" y="124"/>
                    <a:pt x="180" y="124"/>
                  </a:cubicBezTo>
                  <a:lnTo>
                    <a:pt x="318" y="124"/>
                  </a:lnTo>
                  <a:cubicBezTo>
                    <a:pt x="336" y="124"/>
                    <a:pt x="350" y="114"/>
                    <a:pt x="356" y="100"/>
                  </a:cubicBezTo>
                  <a:lnTo>
                    <a:pt x="424" y="100"/>
                  </a:lnTo>
                  <a:lnTo>
                    <a:pt x="424" y="480"/>
                  </a:lnTo>
                  <a:lnTo>
                    <a:pt x="350" y="480"/>
                  </a:lnTo>
                  <a:cubicBezTo>
                    <a:pt x="349" y="471"/>
                    <a:pt x="344" y="462"/>
                    <a:pt x="340" y="455"/>
                  </a:cubicBezTo>
                  <a:lnTo>
                    <a:pt x="379" y="455"/>
                  </a:lnTo>
                  <a:cubicBezTo>
                    <a:pt x="385" y="455"/>
                    <a:pt x="391" y="449"/>
                    <a:pt x="391" y="442"/>
                  </a:cubicBezTo>
                  <a:cubicBezTo>
                    <a:pt x="391" y="435"/>
                    <a:pt x="385" y="431"/>
                    <a:pt x="379" y="431"/>
                  </a:cubicBezTo>
                  <a:lnTo>
                    <a:pt x="252" y="431"/>
                  </a:lnTo>
                  <a:cubicBezTo>
                    <a:pt x="230" y="431"/>
                    <a:pt x="211" y="441"/>
                    <a:pt x="201" y="458"/>
                  </a:cubicBezTo>
                  <a:lnTo>
                    <a:pt x="201" y="445"/>
                  </a:lnTo>
                  <a:cubicBezTo>
                    <a:pt x="201" y="438"/>
                    <a:pt x="196" y="432"/>
                    <a:pt x="190" y="432"/>
                  </a:cubicBezTo>
                  <a:lnTo>
                    <a:pt x="120" y="432"/>
                  </a:lnTo>
                  <a:cubicBezTo>
                    <a:pt x="113" y="432"/>
                    <a:pt x="107" y="438"/>
                    <a:pt x="107" y="445"/>
                  </a:cubicBezTo>
                  <a:lnTo>
                    <a:pt x="107" y="514"/>
                  </a:lnTo>
                  <a:cubicBezTo>
                    <a:pt x="107" y="520"/>
                    <a:pt x="113" y="526"/>
                    <a:pt x="120" y="526"/>
                  </a:cubicBezTo>
                  <a:lnTo>
                    <a:pt x="193" y="526"/>
                  </a:lnTo>
                  <a:lnTo>
                    <a:pt x="193" y="558"/>
                  </a:lnTo>
                  <a:lnTo>
                    <a:pt x="74" y="558"/>
                  </a:lnTo>
                  <a:lnTo>
                    <a:pt x="74" y="384"/>
                  </a:lnTo>
                  <a:cubicBezTo>
                    <a:pt x="74" y="377"/>
                    <a:pt x="68" y="371"/>
                    <a:pt x="61" y="371"/>
                  </a:cubicBezTo>
                  <a:cubicBezTo>
                    <a:pt x="55" y="371"/>
                    <a:pt x="50" y="377"/>
                    <a:pt x="50" y="384"/>
                  </a:cubicBezTo>
                  <a:lnTo>
                    <a:pt x="50" y="571"/>
                  </a:lnTo>
                  <a:cubicBezTo>
                    <a:pt x="50" y="578"/>
                    <a:pt x="55" y="584"/>
                    <a:pt x="61" y="584"/>
                  </a:cubicBezTo>
                  <a:lnTo>
                    <a:pt x="194" y="584"/>
                  </a:lnTo>
                  <a:cubicBezTo>
                    <a:pt x="196" y="592"/>
                    <a:pt x="198" y="601"/>
                    <a:pt x="204" y="608"/>
                  </a:cubicBezTo>
                  <a:lnTo>
                    <a:pt x="61" y="608"/>
                  </a:lnTo>
                  <a:cubicBezTo>
                    <a:pt x="41" y="608"/>
                    <a:pt x="25" y="591"/>
                    <a:pt x="25" y="571"/>
                  </a:cubicBezTo>
                  <a:lnTo>
                    <a:pt x="25" y="87"/>
                  </a:lnTo>
                  <a:cubicBezTo>
                    <a:pt x="25" y="67"/>
                    <a:pt x="41" y="49"/>
                    <a:pt x="61" y="49"/>
                  </a:cubicBezTo>
                  <a:close/>
                  <a:moveTo>
                    <a:pt x="292" y="455"/>
                  </a:moveTo>
                  <a:cubicBezTo>
                    <a:pt x="311" y="455"/>
                    <a:pt x="326" y="470"/>
                    <a:pt x="326" y="488"/>
                  </a:cubicBezTo>
                  <a:lnTo>
                    <a:pt x="326" y="574"/>
                  </a:lnTo>
                  <a:cubicBezTo>
                    <a:pt x="326" y="592"/>
                    <a:pt x="311" y="608"/>
                    <a:pt x="292" y="608"/>
                  </a:cubicBezTo>
                  <a:lnTo>
                    <a:pt x="252" y="608"/>
                  </a:lnTo>
                  <a:cubicBezTo>
                    <a:pt x="233" y="608"/>
                    <a:pt x="217" y="592"/>
                    <a:pt x="217" y="574"/>
                  </a:cubicBezTo>
                  <a:lnTo>
                    <a:pt x="217" y="488"/>
                  </a:lnTo>
                  <a:cubicBezTo>
                    <a:pt x="217" y="470"/>
                    <a:pt x="233" y="455"/>
                    <a:pt x="252" y="455"/>
                  </a:cubicBezTo>
                  <a:close/>
                  <a:moveTo>
                    <a:pt x="471" y="584"/>
                  </a:moveTo>
                  <a:cubicBezTo>
                    <a:pt x="467" y="598"/>
                    <a:pt x="453" y="608"/>
                    <a:pt x="437" y="608"/>
                  </a:cubicBezTo>
                  <a:lnTo>
                    <a:pt x="340" y="608"/>
                  </a:lnTo>
                  <a:cubicBezTo>
                    <a:pt x="344" y="601"/>
                    <a:pt x="349" y="592"/>
                    <a:pt x="350" y="584"/>
                  </a:cubicBezTo>
                  <a:close/>
                  <a:moveTo>
                    <a:pt x="574" y="455"/>
                  </a:moveTo>
                  <a:cubicBezTo>
                    <a:pt x="593" y="455"/>
                    <a:pt x="607" y="470"/>
                    <a:pt x="607" y="488"/>
                  </a:cubicBezTo>
                  <a:lnTo>
                    <a:pt x="607" y="574"/>
                  </a:lnTo>
                  <a:cubicBezTo>
                    <a:pt x="607" y="592"/>
                    <a:pt x="593" y="608"/>
                    <a:pt x="574" y="608"/>
                  </a:cubicBezTo>
                  <a:lnTo>
                    <a:pt x="532" y="608"/>
                  </a:lnTo>
                  <a:cubicBezTo>
                    <a:pt x="513" y="608"/>
                    <a:pt x="499" y="592"/>
                    <a:pt x="499" y="574"/>
                  </a:cubicBezTo>
                  <a:lnTo>
                    <a:pt x="499" y="488"/>
                  </a:lnTo>
                  <a:cubicBezTo>
                    <a:pt x="499" y="470"/>
                    <a:pt x="513" y="455"/>
                    <a:pt x="532" y="455"/>
                  </a:cubicBezTo>
                  <a:close/>
                  <a:moveTo>
                    <a:pt x="180" y="0"/>
                  </a:moveTo>
                  <a:cubicBezTo>
                    <a:pt x="164" y="0"/>
                    <a:pt x="148" y="10"/>
                    <a:pt x="142" y="25"/>
                  </a:cubicBezTo>
                  <a:lnTo>
                    <a:pt x="61" y="25"/>
                  </a:lnTo>
                  <a:cubicBezTo>
                    <a:pt x="28" y="25"/>
                    <a:pt x="1" y="54"/>
                    <a:pt x="1" y="87"/>
                  </a:cubicBezTo>
                  <a:lnTo>
                    <a:pt x="1" y="571"/>
                  </a:lnTo>
                  <a:cubicBezTo>
                    <a:pt x="1" y="605"/>
                    <a:pt x="28" y="633"/>
                    <a:pt x="61" y="633"/>
                  </a:cubicBezTo>
                  <a:lnTo>
                    <a:pt x="437" y="633"/>
                  </a:lnTo>
                  <a:cubicBezTo>
                    <a:pt x="457" y="633"/>
                    <a:pt x="474" y="623"/>
                    <a:pt x="486" y="608"/>
                  </a:cubicBezTo>
                  <a:cubicBezTo>
                    <a:pt x="496" y="623"/>
                    <a:pt x="513" y="633"/>
                    <a:pt x="532" y="633"/>
                  </a:cubicBezTo>
                  <a:lnTo>
                    <a:pt x="574" y="633"/>
                  </a:lnTo>
                  <a:cubicBezTo>
                    <a:pt x="606" y="633"/>
                    <a:pt x="632" y="607"/>
                    <a:pt x="632" y="574"/>
                  </a:cubicBezTo>
                  <a:lnTo>
                    <a:pt x="632" y="488"/>
                  </a:lnTo>
                  <a:cubicBezTo>
                    <a:pt x="632" y="457"/>
                    <a:pt x="606" y="431"/>
                    <a:pt x="574" y="431"/>
                  </a:cubicBezTo>
                  <a:lnTo>
                    <a:pt x="532" y="431"/>
                  </a:lnTo>
                  <a:cubicBezTo>
                    <a:pt x="519" y="431"/>
                    <a:pt x="508" y="434"/>
                    <a:pt x="499" y="441"/>
                  </a:cubicBezTo>
                  <a:lnTo>
                    <a:pt x="499" y="87"/>
                  </a:lnTo>
                  <a:cubicBezTo>
                    <a:pt x="499" y="52"/>
                    <a:pt x="471" y="25"/>
                    <a:pt x="437" y="25"/>
                  </a:cubicBezTo>
                  <a:lnTo>
                    <a:pt x="356" y="25"/>
                  </a:lnTo>
                  <a:cubicBezTo>
                    <a:pt x="350" y="10"/>
                    <a:pt x="336" y="0"/>
                    <a:pt x="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2027693" y="2826538"/>
              <a:ext cx="81986" cy="14211"/>
            </a:xfrm>
            <a:custGeom>
              <a:rect b="b" l="l" r="r" t="t"/>
              <a:pathLst>
                <a:path extrusionOk="0" h="26" w="150">
                  <a:moveTo>
                    <a:pt x="12" y="1"/>
                  </a:moveTo>
                  <a:cubicBezTo>
                    <a:pt x="7" y="1"/>
                    <a:pt x="1" y="6"/>
                    <a:pt x="1" y="12"/>
                  </a:cubicBezTo>
                  <a:cubicBezTo>
                    <a:pt x="1" y="19"/>
                    <a:pt x="7" y="25"/>
                    <a:pt x="12" y="25"/>
                  </a:cubicBezTo>
                  <a:lnTo>
                    <a:pt x="138" y="25"/>
                  </a:lnTo>
                  <a:cubicBezTo>
                    <a:pt x="144" y="25"/>
                    <a:pt x="150" y="19"/>
                    <a:pt x="150" y="12"/>
                  </a:cubicBezTo>
                  <a:cubicBezTo>
                    <a:pt x="150" y="6"/>
                    <a:pt x="144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2027693" y="2788825"/>
              <a:ext cx="81986" cy="13664"/>
            </a:xfrm>
            <a:custGeom>
              <a:rect b="b" l="l" r="r" t="t"/>
              <a:pathLst>
                <a:path extrusionOk="0" h="25" w="150">
                  <a:moveTo>
                    <a:pt x="12" y="0"/>
                  </a:moveTo>
                  <a:cubicBezTo>
                    <a:pt x="7" y="0"/>
                    <a:pt x="1" y="6"/>
                    <a:pt x="1" y="12"/>
                  </a:cubicBezTo>
                  <a:cubicBezTo>
                    <a:pt x="1" y="19"/>
                    <a:pt x="7" y="25"/>
                    <a:pt x="12" y="25"/>
                  </a:cubicBezTo>
                  <a:lnTo>
                    <a:pt x="138" y="25"/>
                  </a:lnTo>
                  <a:cubicBezTo>
                    <a:pt x="144" y="25"/>
                    <a:pt x="150" y="19"/>
                    <a:pt x="150" y="12"/>
                  </a:cubicBezTo>
                  <a:cubicBezTo>
                    <a:pt x="150" y="6"/>
                    <a:pt x="144" y="0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027693" y="2901419"/>
              <a:ext cx="81986" cy="14758"/>
            </a:xfrm>
            <a:custGeom>
              <a:rect b="b" l="l" r="r" t="t"/>
              <a:pathLst>
                <a:path extrusionOk="0" h="27" w="150">
                  <a:moveTo>
                    <a:pt x="12" y="1"/>
                  </a:moveTo>
                  <a:cubicBezTo>
                    <a:pt x="7" y="1"/>
                    <a:pt x="1" y="7"/>
                    <a:pt x="1" y="14"/>
                  </a:cubicBezTo>
                  <a:cubicBezTo>
                    <a:pt x="1" y="21"/>
                    <a:pt x="7" y="27"/>
                    <a:pt x="12" y="27"/>
                  </a:cubicBezTo>
                  <a:lnTo>
                    <a:pt x="138" y="27"/>
                  </a:lnTo>
                  <a:cubicBezTo>
                    <a:pt x="144" y="27"/>
                    <a:pt x="150" y="21"/>
                    <a:pt x="150" y="14"/>
                  </a:cubicBezTo>
                  <a:cubicBezTo>
                    <a:pt x="150" y="7"/>
                    <a:pt x="144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027693" y="2864252"/>
              <a:ext cx="81986" cy="14211"/>
            </a:xfrm>
            <a:custGeom>
              <a:rect b="b" l="l" r="r" t="t"/>
              <a:pathLst>
                <a:path extrusionOk="0" h="26" w="150">
                  <a:moveTo>
                    <a:pt x="12" y="1"/>
                  </a:moveTo>
                  <a:cubicBezTo>
                    <a:pt x="7" y="1"/>
                    <a:pt x="1" y="5"/>
                    <a:pt x="1" y="12"/>
                  </a:cubicBezTo>
                  <a:cubicBezTo>
                    <a:pt x="1" y="20"/>
                    <a:pt x="7" y="25"/>
                    <a:pt x="12" y="25"/>
                  </a:cubicBezTo>
                  <a:lnTo>
                    <a:pt x="138" y="25"/>
                  </a:lnTo>
                  <a:cubicBezTo>
                    <a:pt x="144" y="25"/>
                    <a:pt x="150" y="20"/>
                    <a:pt x="150" y="12"/>
                  </a:cubicBezTo>
                  <a:cubicBezTo>
                    <a:pt x="150" y="5"/>
                    <a:pt x="144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1922751" y="2876277"/>
              <a:ext cx="14211" cy="14211"/>
            </a:xfrm>
            <a:custGeom>
              <a:rect b="b" l="l" r="r" t="t"/>
              <a:pathLst>
                <a:path extrusionOk="0" h="26" w="26">
                  <a:moveTo>
                    <a:pt x="12" y="1"/>
                  </a:moveTo>
                  <a:cubicBezTo>
                    <a:pt x="9" y="1"/>
                    <a:pt x="6" y="2"/>
                    <a:pt x="4" y="5"/>
                  </a:cubicBezTo>
                  <a:cubicBezTo>
                    <a:pt x="2" y="6"/>
                    <a:pt x="1" y="9"/>
                    <a:pt x="1" y="14"/>
                  </a:cubicBezTo>
                  <a:cubicBezTo>
                    <a:pt x="1" y="16"/>
                    <a:pt x="2" y="19"/>
                    <a:pt x="4" y="22"/>
                  </a:cubicBezTo>
                  <a:cubicBezTo>
                    <a:pt x="6" y="24"/>
                    <a:pt x="9" y="25"/>
                    <a:pt x="12" y="25"/>
                  </a:cubicBezTo>
                  <a:cubicBezTo>
                    <a:pt x="17" y="25"/>
                    <a:pt x="19" y="24"/>
                    <a:pt x="21" y="22"/>
                  </a:cubicBezTo>
                  <a:cubicBezTo>
                    <a:pt x="24" y="19"/>
                    <a:pt x="25" y="16"/>
                    <a:pt x="25" y="14"/>
                  </a:cubicBezTo>
                  <a:cubicBezTo>
                    <a:pt x="25" y="9"/>
                    <a:pt x="24" y="6"/>
                    <a:pt x="21" y="5"/>
                  </a:cubicBezTo>
                  <a:cubicBezTo>
                    <a:pt x="19" y="2"/>
                    <a:pt x="17" y="1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32"/>
          <p:cNvGrpSpPr/>
          <p:nvPr/>
        </p:nvGrpSpPr>
        <p:grpSpPr>
          <a:xfrm>
            <a:off x="4468971" y="1744217"/>
            <a:ext cx="206059" cy="345982"/>
            <a:chOff x="1965384" y="3320642"/>
            <a:chExt cx="206059" cy="345982"/>
          </a:xfrm>
        </p:grpSpPr>
        <p:sp>
          <p:nvSpPr>
            <p:cNvPr id="401" name="Google Shape;401;p32"/>
            <p:cNvSpPr/>
            <p:nvPr/>
          </p:nvSpPr>
          <p:spPr>
            <a:xfrm>
              <a:off x="1965384" y="3320642"/>
              <a:ext cx="206059" cy="345982"/>
            </a:xfrm>
            <a:custGeom>
              <a:rect b="b" l="l" r="r" t="t"/>
              <a:pathLst>
                <a:path extrusionOk="0" h="633" w="377">
                  <a:moveTo>
                    <a:pt x="255" y="25"/>
                  </a:moveTo>
                  <a:cubicBezTo>
                    <a:pt x="268" y="25"/>
                    <a:pt x="278" y="33"/>
                    <a:pt x="281" y="44"/>
                  </a:cubicBezTo>
                  <a:lnTo>
                    <a:pt x="298" y="102"/>
                  </a:lnTo>
                  <a:lnTo>
                    <a:pt x="80" y="102"/>
                  </a:lnTo>
                  <a:lnTo>
                    <a:pt x="96" y="44"/>
                  </a:lnTo>
                  <a:cubicBezTo>
                    <a:pt x="99" y="33"/>
                    <a:pt x="110" y="25"/>
                    <a:pt x="122" y="25"/>
                  </a:cubicBezTo>
                  <a:close/>
                  <a:moveTo>
                    <a:pt x="298" y="531"/>
                  </a:moveTo>
                  <a:lnTo>
                    <a:pt x="281" y="587"/>
                  </a:lnTo>
                  <a:cubicBezTo>
                    <a:pt x="278" y="599"/>
                    <a:pt x="268" y="607"/>
                    <a:pt x="255" y="607"/>
                  </a:cubicBezTo>
                  <a:lnTo>
                    <a:pt x="122" y="607"/>
                  </a:lnTo>
                  <a:cubicBezTo>
                    <a:pt x="110" y="607"/>
                    <a:pt x="99" y="599"/>
                    <a:pt x="96" y="587"/>
                  </a:cubicBezTo>
                  <a:lnTo>
                    <a:pt x="80" y="531"/>
                  </a:lnTo>
                  <a:close/>
                  <a:moveTo>
                    <a:pt x="122" y="1"/>
                  </a:moveTo>
                  <a:cubicBezTo>
                    <a:pt x="99" y="1"/>
                    <a:pt x="79" y="15"/>
                    <a:pt x="73" y="37"/>
                  </a:cubicBezTo>
                  <a:lnTo>
                    <a:pt x="54" y="102"/>
                  </a:lnTo>
                  <a:cubicBezTo>
                    <a:pt x="24" y="106"/>
                    <a:pt x="1" y="132"/>
                    <a:pt x="1" y="163"/>
                  </a:cubicBezTo>
                  <a:lnTo>
                    <a:pt x="1" y="469"/>
                  </a:lnTo>
                  <a:cubicBezTo>
                    <a:pt x="1" y="501"/>
                    <a:pt x="24" y="525"/>
                    <a:pt x="54" y="529"/>
                  </a:cubicBezTo>
                  <a:lnTo>
                    <a:pt x="73" y="594"/>
                  </a:lnTo>
                  <a:cubicBezTo>
                    <a:pt x="79" y="616"/>
                    <a:pt x="99" y="632"/>
                    <a:pt x="122" y="632"/>
                  </a:cubicBezTo>
                  <a:lnTo>
                    <a:pt x="255" y="632"/>
                  </a:lnTo>
                  <a:cubicBezTo>
                    <a:pt x="278" y="632"/>
                    <a:pt x="298" y="616"/>
                    <a:pt x="305" y="594"/>
                  </a:cubicBezTo>
                  <a:lnTo>
                    <a:pt x="324" y="529"/>
                  </a:lnTo>
                  <a:cubicBezTo>
                    <a:pt x="353" y="525"/>
                    <a:pt x="376" y="501"/>
                    <a:pt x="376" y="469"/>
                  </a:cubicBezTo>
                  <a:lnTo>
                    <a:pt x="376" y="372"/>
                  </a:lnTo>
                  <a:cubicBezTo>
                    <a:pt x="376" y="365"/>
                    <a:pt x="370" y="359"/>
                    <a:pt x="365" y="359"/>
                  </a:cubicBezTo>
                  <a:cubicBezTo>
                    <a:pt x="357" y="359"/>
                    <a:pt x="352" y="365"/>
                    <a:pt x="352" y="372"/>
                  </a:cubicBezTo>
                  <a:lnTo>
                    <a:pt x="352" y="469"/>
                  </a:lnTo>
                  <a:cubicBezTo>
                    <a:pt x="352" y="489"/>
                    <a:pt x="336" y="506"/>
                    <a:pt x="314" y="506"/>
                  </a:cubicBezTo>
                  <a:lnTo>
                    <a:pt x="63" y="506"/>
                  </a:lnTo>
                  <a:cubicBezTo>
                    <a:pt x="43" y="506"/>
                    <a:pt x="25" y="489"/>
                    <a:pt x="25" y="469"/>
                  </a:cubicBezTo>
                  <a:lnTo>
                    <a:pt x="25" y="163"/>
                  </a:lnTo>
                  <a:cubicBezTo>
                    <a:pt x="25" y="142"/>
                    <a:pt x="43" y="126"/>
                    <a:pt x="63" y="126"/>
                  </a:cubicBezTo>
                  <a:lnTo>
                    <a:pt x="314" y="126"/>
                  </a:lnTo>
                  <a:cubicBezTo>
                    <a:pt x="336" y="126"/>
                    <a:pt x="352" y="142"/>
                    <a:pt x="352" y="163"/>
                  </a:cubicBezTo>
                  <a:lnTo>
                    <a:pt x="352" y="261"/>
                  </a:lnTo>
                  <a:cubicBezTo>
                    <a:pt x="352" y="268"/>
                    <a:pt x="357" y="272"/>
                    <a:pt x="365" y="272"/>
                  </a:cubicBezTo>
                  <a:cubicBezTo>
                    <a:pt x="370" y="272"/>
                    <a:pt x="376" y="268"/>
                    <a:pt x="376" y="261"/>
                  </a:cubicBezTo>
                  <a:lnTo>
                    <a:pt x="376" y="163"/>
                  </a:lnTo>
                  <a:cubicBezTo>
                    <a:pt x="376" y="132"/>
                    <a:pt x="353" y="106"/>
                    <a:pt x="324" y="102"/>
                  </a:cubicBezTo>
                  <a:lnTo>
                    <a:pt x="305" y="37"/>
                  </a:lnTo>
                  <a:cubicBezTo>
                    <a:pt x="298" y="15"/>
                    <a:pt x="278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1993259" y="3428864"/>
              <a:ext cx="151401" cy="128445"/>
            </a:xfrm>
            <a:custGeom>
              <a:rect b="b" l="l" r="r" t="t"/>
              <a:pathLst>
                <a:path extrusionOk="0" h="235" w="277">
                  <a:moveTo>
                    <a:pt x="187" y="25"/>
                  </a:moveTo>
                  <a:cubicBezTo>
                    <a:pt x="217" y="25"/>
                    <a:pt x="241" y="53"/>
                    <a:pt x="241" y="87"/>
                  </a:cubicBezTo>
                  <a:cubicBezTo>
                    <a:pt x="241" y="93"/>
                    <a:pt x="240" y="99"/>
                    <a:pt x="237" y="106"/>
                  </a:cubicBezTo>
                  <a:lnTo>
                    <a:pt x="163" y="106"/>
                  </a:lnTo>
                  <a:cubicBezTo>
                    <a:pt x="159" y="106"/>
                    <a:pt x="155" y="108"/>
                    <a:pt x="152" y="112"/>
                  </a:cubicBezTo>
                  <a:lnTo>
                    <a:pt x="142" y="131"/>
                  </a:lnTo>
                  <a:lnTo>
                    <a:pt x="126" y="79"/>
                  </a:lnTo>
                  <a:cubicBezTo>
                    <a:pt x="124" y="74"/>
                    <a:pt x="120" y="70"/>
                    <a:pt x="114" y="70"/>
                  </a:cubicBezTo>
                  <a:cubicBezTo>
                    <a:pt x="110" y="70"/>
                    <a:pt x="104" y="73"/>
                    <a:pt x="103" y="77"/>
                  </a:cubicBezTo>
                  <a:lnTo>
                    <a:pt x="90" y="106"/>
                  </a:lnTo>
                  <a:lnTo>
                    <a:pt x="39" y="106"/>
                  </a:lnTo>
                  <a:cubicBezTo>
                    <a:pt x="36" y="99"/>
                    <a:pt x="35" y="93"/>
                    <a:pt x="35" y="87"/>
                  </a:cubicBezTo>
                  <a:cubicBezTo>
                    <a:pt x="35" y="53"/>
                    <a:pt x="59" y="25"/>
                    <a:pt x="88" y="25"/>
                  </a:cubicBezTo>
                  <a:cubicBezTo>
                    <a:pt x="104" y="25"/>
                    <a:pt x="119" y="32"/>
                    <a:pt x="129" y="44"/>
                  </a:cubicBezTo>
                  <a:cubicBezTo>
                    <a:pt x="130" y="47"/>
                    <a:pt x="135" y="48"/>
                    <a:pt x="137" y="48"/>
                  </a:cubicBezTo>
                  <a:cubicBezTo>
                    <a:pt x="142" y="48"/>
                    <a:pt x="145" y="47"/>
                    <a:pt x="148" y="44"/>
                  </a:cubicBezTo>
                  <a:cubicBezTo>
                    <a:pt x="158" y="32"/>
                    <a:pt x="172" y="25"/>
                    <a:pt x="187" y="25"/>
                  </a:cubicBezTo>
                  <a:close/>
                  <a:moveTo>
                    <a:pt x="111" y="118"/>
                  </a:moveTo>
                  <a:lnTo>
                    <a:pt x="126" y="164"/>
                  </a:lnTo>
                  <a:cubicBezTo>
                    <a:pt x="127" y="170"/>
                    <a:pt x="132" y="173"/>
                    <a:pt x="136" y="173"/>
                  </a:cubicBezTo>
                  <a:lnTo>
                    <a:pt x="137" y="173"/>
                  </a:lnTo>
                  <a:cubicBezTo>
                    <a:pt x="142" y="173"/>
                    <a:pt x="146" y="171"/>
                    <a:pt x="149" y="167"/>
                  </a:cubicBezTo>
                  <a:lnTo>
                    <a:pt x="171" y="131"/>
                  </a:lnTo>
                  <a:lnTo>
                    <a:pt x="221" y="131"/>
                  </a:lnTo>
                  <a:cubicBezTo>
                    <a:pt x="213" y="142"/>
                    <a:pt x="201" y="154"/>
                    <a:pt x="188" y="167"/>
                  </a:cubicBezTo>
                  <a:cubicBezTo>
                    <a:pt x="168" y="186"/>
                    <a:pt x="148" y="200"/>
                    <a:pt x="137" y="207"/>
                  </a:cubicBezTo>
                  <a:cubicBezTo>
                    <a:pt x="127" y="200"/>
                    <a:pt x="107" y="186"/>
                    <a:pt x="88" y="167"/>
                  </a:cubicBezTo>
                  <a:cubicBezTo>
                    <a:pt x="74" y="154"/>
                    <a:pt x="62" y="142"/>
                    <a:pt x="54" y="131"/>
                  </a:cubicBezTo>
                  <a:lnTo>
                    <a:pt x="98" y="131"/>
                  </a:lnTo>
                  <a:cubicBezTo>
                    <a:pt x="103" y="131"/>
                    <a:pt x="107" y="128"/>
                    <a:pt x="109" y="123"/>
                  </a:cubicBezTo>
                  <a:lnTo>
                    <a:pt x="111" y="118"/>
                  </a:lnTo>
                  <a:close/>
                  <a:moveTo>
                    <a:pt x="88" y="1"/>
                  </a:moveTo>
                  <a:cubicBezTo>
                    <a:pt x="45" y="1"/>
                    <a:pt x="9" y="40"/>
                    <a:pt x="9" y="87"/>
                  </a:cubicBezTo>
                  <a:cubicBezTo>
                    <a:pt x="9" y="93"/>
                    <a:pt x="10" y="99"/>
                    <a:pt x="13" y="106"/>
                  </a:cubicBezTo>
                  <a:lnTo>
                    <a:pt x="12" y="106"/>
                  </a:lnTo>
                  <a:cubicBezTo>
                    <a:pt x="5" y="106"/>
                    <a:pt x="0" y="112"/>
                    <a:pt x="0" y="118"/>
                  </a:cubicBezTo>
                  <a:cubicBezTo>
                    <a:pt x="0" y="125"/>
                    <a:pt x="5" y="131"/>
                    <a:pt x="12" y="131"/>
                  </a:cubicBezTo>
                  <a:lnTo>
                    <a:pt x="25" y="131"/>
                  </a:lnTo>
                  <a:cubicBezTo>
                    <a:pt x="35" y="147"/>
                    <a:pt x="51" y="165"/>
                    <a:pt x="71" y="186"/>
                  </a:cubicBezTo>
                  <a:cubicBezTo>
                    <a:pt x="101" y="213"/>
                    <a:pt x="130" y="232"/>
                    <a:pt x="130" y="233"/>
                  </a:cubicBezTo>
                  <a:cubicBezTo>
                    <a:pt x="133" y="235"/>
                    <a:pt x="136" y="235"/>
                    <a:pt x="137" y="235"/>
                  </a:cubicBezTo>
                  <a:cubicBezTo>
                    <a:pt x="140" y="235"/>
                    <a:pt x="143" y="235"/>
                    <a:pt x="145" y="233"/>
                  </a:cubicBezTo>
                  <a:cubicBezTo>
                    <a:pt x="146" y="232"/>
                    <a:pt x="175" y="213"/>
                    <a:pt x="204" y="186"/>
                  </a:cubicBezTo>
                  <a:cubicBezTo>
                    <a:pt x="226" y="165"/>
                    <a:pt x="241" y="147"/>
                    <a:pt x="252" y="131"/>
                  </a:cubicBezTo>
                  <a:lnTo>
                    <a:pt x="263" y="131"/>
                  </a:lnTo>
                  <a:cubicBezTo>
                    <a:pt x="270" y="131"/>
                    <a:pt x="276" y="125"/>
                    <a:pt x="276" y="118"/>
                  </a:cubicBezTo>
                  <a:cubicBezTo>
                    <a:pt x="276" y="112"/>
                    <a:pt x="270" y="106"/>
                    <a:pt x="263" y="106"/>
                  </a:cubicBezTo>
                  <a:cubicBezTo>
                    <a:pt x="265" y="99"/>
                    <a:pt x="266" y="93"/>
                    <a:pt x="266" y="87"/>
                  </a:cubicBezTo>
                  <a:cubicBezTo>
                    <a:pt x="266" y="40"/>
                    <a:pt x="230" y="1"/>
                    <a:pt x="187" y="1"/>
                  </a:cubicBezTo>
                  <a:cubicBezTo>
                    <a:pt x="169" y="1"/>
                    <a:pt x="152" y="8"/>
                    <a:pt x="137" y="19"/>
                  </a:cubicBezTo>
                  <a:cubicBezTo>
                    <a:pt x="124" y="8"/>
                    <a:pt x="107" y="1"/>
                    <a:pt x="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2157232" y="3486801"/>
              <a:ext cx="14211" cy="13664"/>
            </a:xfrm>
            <a:custGeom>
              <a:rect b="b" l="l" r="r" t="t"/>
              <a:pathLst>
                <a:path extrusionOk="0" h="25" w="26">
                  <a:moveTo>
                    <a:pt x="14" y="0"/>
                  </a:moveTo>
                  <a:cubicBezTo>
                    <a:pt x="9" y="0"/>
                    <a:pt x="6" y="2"/>
                    <a:pt x="5" y="3"/>
                  </a:cubicBezTo>
                  <a:cubicBezTo>
                    <a:pt x="2" y="6"/>
                    <a:pt x="1" y="9"/>
                    <a:pt x="1" y="12"/>
                  </a:cubicBezTo>
                  <a:cubicBezTo>
                    <a:pt x="1" y="16"/>
                    <a:pt x="2" y="19"/>
                    <a:pt x="5" y="20"/>
                  </a:cubicBezTo>
                  <a:cubicBezTo>
                    <a:pt x="6" y="23"/>
                    <a:pt x="9" y="25"/>
                    <a:pt x="14" y="25"/>
                  </a:cubicBezTo>
                  <a:cubicBezTo>
                    <a:pt x="17" y="25"/>
                    <a:pt x="19" y="23"/>
                    <a:pt x="22" y="20"/>
                  </a:cubicBezTo>
                  <a:cubicBezTo>
                    <a:pt x="24" y="19"/>
                    <a:pt x="25" y="16"/>
                    <a:pt x="25" y="12"/>
                  </a:cubicBezTo>
                  <a:cubicBezTo>
                    <a:pt x="25" y="9"/>
                    <a:pt x="24" y="6"/>
                    <a:pt x="22" y="3"/>
                  </a:cubicBezTo>
                  <a:cubicBezTo>
                    <a:pt x="19" y="2"/>
                    <a:pt x="17" y="0"/>
                    <a:pt x="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32"/>
          <p:cNvGrpSpPr/>
          <p:nvPr/>
        </p:nvGrpSpPr>
        <p:grpSpPr>
          <a:xfrm>
            <a:off x="1652691" y="1752155"/>
            <a:ext cx="325212" cy="345982"/>
            <a:chOff x="6883466" y="3320642"/>
            <a:chExt cx="325212" cy="345982"/>
          </a:xfrm>
        </p:grpSpPr>
        <p:sp>
          <p:nvSpPr>
            <p:cNvPr id="405" name="Google Shape;405;p32"/>
            <p:cNvSpPr/>
            <p:nvPr/>
          </p:nvSpPr>
          <p:spPr>
            <a:xfrm>
              <a:off x="6883466" y="3320642"/>
              <a:ext cx="325212" cy="345982"/>
            </a:xfrm>
            <a:custGeom>
              <a:rect b="b" l="l" r="r" t="t"/>
              <a:pathLst>
                <a:path extrusionOk="0" h="633" w="595">
                  <a:moveTo>
                    <a:pt x="184" y="95"/>
                  </a:moveTo>
                  <a:cubicBezTo>
                    <a:pt x="190" y="103"/>
                    <a:pt x="193" y="113"/>
                    <a:pt x="193" y="124"/>
                  </a:cubicBezTo>
                  <a:lnTo>
                    <a:pt x="193" y="141"/>
                  </a:lnTo>
                  <a:cubicBezTo>
                    <a:pt x="193" y="165"/>
                    <a:pt x="201" y="189"/>
                    <a:pt x="219" y="204"/>
                  </a:cubicBezTo>
                  <a:cubicBezTo>
                    <a:pt x="235" y="219"/>
                    <a:pt x="256" y="228"/>
                    <a:pt x="278" y="228"/>
                  </a:cubicBezTo>
                  <a:lnTo>
                    <a:pt x="378" y="228"/>
                  </a:lnTo>
                  <a:lnTo>
                    <a:pt x="383" y="264"/>
                  </a:lnTo>
                  <a:lnTo>
                    <a:pt x="320" y="264"/>
                  </a:lnTo>
                  <a:cubicBezTo>
                    <a:pt x="313" y="264"/>
                    <a:pt x="308" y="269"/>
                    <a:pt x="308" y="277"/>
                  </a:cubicBezTo>
                  <a:cubicBezTo>
                    <a:pt x="308" y="284"/>
                    <a:pt x="313" y="288"/>
                    <a:pt x="320" y="288"/>
                  </a:cubicBezTo>
                  <a:lnTo>
                    <a:pt x="386" y="288"/>
                  </a:lnTo>
                  <a:lnTo>
                    <a:pt x="392" y="326"/>
                  </a:lnTo>
                  <a:lnTo>
                    <a:pt x="334" y="326"/>
                  </a:lnTo>
                  <a:cubicBezTo>
                    <a:pt x="329" y="326"/>
                    <a:pt x="323" y="332"/>
                    <a:pt x="323" y="337"/>
                  </a:cubicBezTo>
                  <a:cubicBezTo>
                    <a:pt x="323" y="345"/>
                    <a:pt x="329" y="350"/>
                    <a:pt x="334" y="350"/>
                  </a:cubicBezTo>
                  <a:lnTo>
                    <a:pt x="395" y="350"/>
                  </a:lnTo>
                  <a:lnTo>
                    <a:pt x="399" y="376"/>
                  </a:lnTo>
                  <a:cubicBezTo>
                    <a:pt x="399" y="381"/>
                    <a:pt x="401" y="384"/>
                    <a:pt x="402" y="386"/>
                  </a:cubicBezTo>
                  <a:lnTo>
                    <a:pt x="347" y="386"/>
                  </a:lnTo>
                  <a:cubicBezTo>
                    <a:pt x="342" y="386"/>
                    <a:pt x="336" y="392"/>
                    <a:pt x="336" y="399"/>
                  </a:cubicBezTo>
                  <a:cubicBezTo>
                    <a:pt x="336" y="407"/>
                    <a:pt x="342" y="411"/>
                    <a:pt x="347" y="411"/>
                  </a:cubicBezTo>
                  <a:lnTo>
                    <a:pt x="412" y="411"/>
                  </a:lnTo>
                  <a:cubicBezTo>
                    <a:pt x="422" y="425"/>
                    <a:pt x="434" y="436"/>
                    <a:pt x="450" y="443"/>
                  </a:cubicBezTo>
                  <a:lnTo>
                    <a:pt x="498" y="463"/>
                  </a:lnTo>
                  <a:cubicBezTo>
                    <a:pt x="528" y="477"/>
                    <a:pt x="550" y="505"/>
                    <a:pt x="554" y="538"/>
                  </a:cubicBezTo>
                  <a:lnTo>
                    <a:pt x="424" y="538"/>
                  </a:lnTo>
                  <a:cubicBezTo>
                    <a:pt x="409" y="538"/>
                    <a:pt x="396" y="532"/>
                    <a:pt x="388" y="522"/>
                  </a:cubicBezTo>
                  <a:lnTo>
                    <a:pt x="281" y="412"/>
                  </a:lnTo>
                  <a:cubicBezTo>
                    <a:pt x="278" y="409"/>
                    <a:pt x="274" y="408"/>
                    <a:pt x="271" y="408"/>
                  </a:cubicBezTo>
                  <a:cubicBezTo>
                    <a:pt x="268" y="408"/>
                    <a:pt x="265" y="409"/>
                    <a:pt x="262" y="411"/>
                  </a:cubicBezTo>
                  <a:cubicBezTo>
                    <a:pt x="258" y="417"/>
                    <a:pt x="258" y="424"/>
                    <a:pt x="262" y="428"/>
                  </a:cubicBezTo>
                  <a:lnTo>
                    <a:pt x="369" y="540"/>
                  </a:lnTo>
                  <a:cubicBezTo>
                    <a:pt x="383" y="554"/>
                    <a:pt x="404" y="563"/>
                    <a:pt x="424" y="563"/>
                  </a:cubicBezTo>
                  <a:lnTo>
                    <a:pt x="554" y="563"/>
                  </a:lnTo>
                  <a:lnTo>
                    <a:pt x="554" y="589"/>
                  </a:lnTo>
                  <a:cubicBezTo>
                    <a:pt x="554" y="599"/>
                    <a:pt x="545" y="607"/>
                    <a:pt x="535" y="607"/>
                  </a:cubicBezTo>
                  <a:lnTo>
                    <a:pt x="409" y="607"/>
                  </a:lnTo>
                  <a:cubicBezTo>
                    <a:pt x="382" y="607"/>
                    <a:pt x="356" y="596"/>
                    <a:pt x="336" y="577"/>
                  </a:cubicBezTo>
                  <a:lnTo>
                    <a:pt x="31" y="275"/>
                  </a:lnTo>
                  <a:cubicBezTo>
                    <a:pt x="28" y="271"/>
                    <a:pt x="25" y="267"/>
                    <a:pt x="25" y="261"/>
                  </a:cubicBezTo>
                  <a:cubicBezTo>
                    <a:pt x="25" y="256"/>
                    <a:pt x="28" y="251"/>
                    <a:pt x="31" y="248"/>
                  </a:cubicBezTo>
                  <a:lnTo>
                    <a:pt x="60" y="219"/>
                  </a:lnTo>
                  <a:lnTo>
                    <a:pt x="186" y="349"/>
                  </a:lnTo>
                  <a:cubicBezTo>
                    <a:pt x="188" y="352"/>
                    <a:pt x="191" y="353"/>
                    <a:pt x="194" y="353"/>
                  </a:cubicBezTo>
                  <a:cubicBezTo>
                    <a:pt x="197" y="353"/>
                    <a:pt x="200" y="352"/>
                    <a:pt x="203" y="349"/>
                  </a:cubicBezTo>
                  <a:cubicBezTo>
                    <a:pt x="207" y="345"/>
                    <a:pt x="207" y="337"/>
                    <a:pt x="203" y="332"/>
                  </a:cubicBezTo>
                  <a:lnTo>
                    <a:pt x="77" y="202"/>
                  </a:lnTo>
                  <a:lnTo>
                    <a:pt x="184" y="95"/>
                  </a:lnTo>
                  <a:close/>
                  <a:moveTo>
                    <a:pt x="249" y="0"/>
                  </a:moveTo>
                  <a:cubicBezTo>
                    <a:pt x="246" y="0"/>
                    <a:pt x="243" y="2"/>
                    <a:pt x="240" y="4"/>
                  </a:cubicBezTo>
                  <a:lnTo>
                    <a:pt x="14" y="230"/>
                  </a:lnTo>
                  <a:cubicBezTo>
                    <a:pt x="5" y="239"/>
                    <a:pt x="1" y="249"/>
                    <a:pt x="1" y="261"/>
                  </a:cubicBezTo>
                  <a:cubicBezTo>
                    <a:pt x="1" y="272"/>
                    <a:pt x="5" y="284"/>
                    <a:pt x="14" y="293"/>
                  </a:cubicBezTo>
                  <a:lnTo>
                    <a:pt x="318" y="594"/>
                  </a:lnTo>
                  <a:cubicBezTo>
                    <a:pt x="343" y="619"/>
                    <a:pt x="375" y="632"/>
                    <a:pt x="409" y="632"/>
                  </a:cubicBezTo>
                  <a:lnTo>
                    <a:pt x="535" y="632"/>
                  </a:lnTo>
                  <a:cubicBezTo>
                    <a:pt x="560" y="632"/>
                    <a:pt x="578" y="612"/>
                    <a:pt x="578" y="589"/>
                  </a:cubicBezTo>
                  <a:lnTo>
                    <a:pt x="578" y="551"/>
                  </a:lnTo>
                  <a:cubicBezTo>
                    <a:pt x="578" y="503"/>
                    <a:pt x="551" y="460"/>
                    <a:pt x="508" y="441"/>
                  </a:cubicBezTo>
                  <a:lnTo>
                    <a:pt x="460" y="420"/>
                  </a:lnTo>
                  <a:cubicBezTo>
                    <a:pt x="441" y="411"/>
                    <a:pt x="427" y="394"/>
                    <a:pt x="424" y="373"/>
                  </a:cubicBezTo>
                  <a:lnTo>
                    <a:pt x="401" y="213"/>
                  </a:lnTo>
                  <a:cubicBezTo>
                    <a:pt x="401" y="213"/>
                    <a:pt x="399" y="212"/>
                    <a:pt x="399" y="212"/>
                  </a:cubicBezTo>
                  <a:lnTo>
                    <a:pt x="590" y="21"/>
                  </a:lnTo>
                  <a:cubicBezTo>
                    <a:pt x="594" y="17"/>
                    <a:pt x="594" y="8"/>
                    <a:pt x="590" y="4"/>
                  </a:cubicBezTo>
                  <a:cubicBezTo>
                    <a:pt x="588" y="2"/>
                    <a:pt x="585" y="0"/>
                    <a:pt x="581" y="0"/>
                  </a:cubicBezTo>
                  <a:cubicBezTo>
                    <a:pt x="578" y="0"/>
                    <a:pt x="575" y="2"/>
                    <a:pt x="573" y="4"/>
                  </a:cubicBezTo>
                  <a:lnTo>
                    <a:pt x="373" y="203"/>
                  </a:lnTo>
                  <a:lnTo>
                    <a:pt x="278" y="203"/>
                  </a:lnTo>
                  <a:cubicBezTo>
                    <a:pt x="262" y="203"/>
                    <a:pt x="248" y="197"/>
                    <a:pt x="236" y="186"/>
                  </a:cubicBezTo>
                  <a:cubicBezTo>
                    <a:pt x="225" y="174"/>
                    <a:pt x="217" y="158"/>
                    <a:pt x="217" y="141"/>
                  </a:cubicBezTo>
                  <a:lnTo>
                    <a:pt x="217" y="124"/>
                  </a:lnTo>
                  <a:cubicBezTo>
                    <a:pt x="217" y="106"/>
                    <a:pt x="212" y="90"/>
                    <a:pt x="201" y="77"/>
                  </a:cubicBezTo>
                  <a:lnTo>
                    <a:pt x="258" y="21"/>
                  </a:lnTo>
                  <a:cubicBezTo>
                    <a:pt x="262" y="17"/>
                    <a:pt x="262" y="8"/>
                    <a:pt x="258" y="4"/>
                  </a:cubicBezTo>
                  <a:cubicBezTo>
                    <a:pt x="256" y="2"/>
                    <a:pt x="252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7003712" y="3521235"/>
              <a:ext cx="13664" cy="14211"/>
            </a:xfrm>
            <a:custGeom>
              <a:rect b="b" l="l" r="r" t="t"/>
              <a:pathLst>
                <a:path extrusionOk="0" h="26" w="25">
                  <a:moveTo>
                    <a:pt x="13" y="1"/>
                  </a:moveTo>
                  <a:cubicBezTo>
                    <a:pt x="9" y="1"/>
                    <a:pt x="6" y="2"/>
                    <a:pt x="5" y="5"/>
                  </a:cubicBezTo>
                  <a:cubicBezTo>
                    <a:pt x="2" y="6"/>
                    <a:pt x="0" y="11"/>
                    <a:pt x="0" y="14"/>
                  </a:cubicBezTo>
                  <a:cubicBezTo>
                    <a:pt x="0" y="17"/>
                    <a:pt x="2" y="19"/>
                    <a:pt x="5" y="22"/>
                  </a:cubicBezTo>
                  <a:cubicBezTo>
                    <a:pt x="6" y="25"/>
                    <a:pt x="9" y="25"/>
                    <a:pt x="13" y="25"/>
                  </a:cubicBezTo>
                  <a:cubicBezTo>
                    <a:pt x="16" y="25"/>
                    <a:pt x="19" y="25"/>
                    <a:pt x="22" y="22"/>
                  </a:cubicBezTo>
                  <a:cubicBezTo>
                    <a:pt x="23" y="19"/>
                    <a:pt x="25" y="17"/>
                    <a:pt x="25" y="14"/>
                  </a:cubicBezTo>
                  <a:cubicBezTo>
                    <a:pt x="25" y="11"/>
                    <a:pt x="23" y="6"/>
                    <a:pt x="22" y="5"/>
                  </a:cubicBezTo>
                  <a:cubicBezTo>
                    <a:pt x="19" y="2"/>
                    <a:pt x="16" y="1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FitBit Feature Popularity</a:t>
            </a:r>
            <a:endParaRPr/>
          </a:p>
        </p:txBody>
      </p:sp>
      <p:grpSp>
        <p:nvGrpSpPr>
          <p:cNvPr id="412" name="Google Shape;412;p33"/>
          <p:cNvGrpSpPr/>
          <p:nvPr/>
        </p:nvGrpSpPr>
        <p:grpSpPr>
          <a:xfrm flipH="1" rot="217754">
            <a:off x="301122" y="206278"/>
            <a:ext cx="827955" cy="710654"/>
            <a:chOff x="3122700" y="481200"/>
            <a:chExt cx="827950" cy="710650"/>
          </a:xfrm>
        </p:grpSpPr>
        <p:sp>
          <p:nvSpPr>
            <p:cNvPr id="413" name="Google Shape;413;p33"/>
            <p:cNvSpPr/>
            <p:nvPr/>
          </p:nvSpPr>
          <p:spPr>
            <a:xfrm>
              <a:off x="3122700" y="481200"/>
              <a:ext cx="804300" cy="690700"/>
            </a:xfrm>
            <a:custGeom>
              <a:rect b="b" l="l" r="r" t="t"/>
              <a:pathLst>
                <a:path extrusionOk="0" h="27628" w="32172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3766125" y="981625"/>
              <a:ext cx="184525" cy="210225"/>
            </a:xfrm>
            <a:custGeom>
              <a:rect b="b" l="l" r="r" t="t"/>
              <a:pathLst>
                <a:path extrusionOk="0" h="8409" w="7381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 flipH="1" rot="-6353418">
            <a:off x="8076203" y="4162946"/>
            <a:ext cx="827961" cy="710659"/>
            <a:chOff x="3122700" y="481200"/>
            <a:chExt cx="827950" cy="710650"/>
          </a:xfrm>
        </p:grpSpPr>
        <p:sp>
          <p:nvSpPr>
            <p:cNvPr id="416" name="Google Shape;416;p33"/>
            <p:cNvSpPr/>
            <p:nvPr/>
          </p:nvSpPr>
          <p:spPr>
            <a:xfrm>
              <a:off x="3122700" y="481200"/>
              <a:ext cx="804300" cy="690700"/>
            </a:xfrm>
            <a:custGeom>
              <a:rect b="b" l="l" r="r" t="t"/>
              <a:pathLst>
                <a:path extrusionOk="0" h="27628" w="32172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3766125" y="981625"/>
              <a:ext cx="184525" cy="210225"/>
            </a:xfrm>
            <a:custGeom>
              <a:rect b="b" l="l" r="r" t="t"/>
              <a:pathLst>
                <a:path extrusionOk="0" h="8409" w="7381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8" name="Google Shape;418;p33"/>
          <p:cNvPicPr preferRelativeResize="0"/>
          <p:nvPr/>
        </p:nvPicPr>
        <p:blipFill rotWithShape="1">
          <a:blip r:embed="rId3">
            <a:alphaModFix/>
          </a:blip>
          <a:srcRect b="0" l="0" r="0" t="11000"/>
          <a:stretch/>
        </p:blipFill>
        <p:spPr>
          <a:xfrm>
            <a:off x="1460575" y="1332650"/>
            <a:ext cx="6222850" cy="292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tness Gym Social Media Strategy by Slidesgo">
  <a:themeElements>
    <a:clrScheme name="Simple Light">
      <a:dk1>
        <a:srgbClr val="2A265A"/>
      </a:dk1>
      <a:lt1>
        <a:srgbClr val="F5F7FA"/>
      </a:lt1>
      <a:dk2>
        <a:srgbClr val="303383"/>
      </a:dk2>
      <a:lt2>
        <a:srgbClr val="5054B9"/>
      </a:lt2>
      <a:accent1>
        <a:srgbClr val="869DE9"/>
      </a:accent1>
      <a:accent2>
        <a:srgbClr val="F399A2"/>
      </a:accent2>
      <a:accent3>
        <a:srgbClr val="F7C5CF"/>
      </a:accent3>
      <a:accent4>
        <a:srgbClr val="FFE1D7"/>
      </a:accent4>
      <a:accent5>
        <a:srgbClr val="FFFFFF"/>
      </a:accent5>
      <a:accent6>
        <a:srgbClr val="FFFFFF"/>
      </a:accent6>
      <a:hlink>
        <a:srgbClr val="2A26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