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notesSlides/notesSlide2.xml" ContentType="application/vnd.openxmlformats-officedocument.presentationml.notesSlide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notesMasterIdLst>
    <p:notesMasterId r:id="rId19"/>
  </p:notesMasterIdLst>
  <p:sldIdLst>
    <p:sldId id="256" r:id="rId5"/>
    <p:sldId id="296" r:id="rId6"/>
    <p:sldId id="297" r:id="rId7"/>
    <p:sldId id="295" r:id="rId8"/>
    <p:sldId id="299" r:id="rId9"/>
    <p:sldId id="298" r:id="rId10"/>
    <p:sldId id="300" r:id="rId11"/>
    <p:sldId id="301" r:id="rId12"/>
    <p:sldId id="302" r:id="rId13"/>
    <p:sldId id="304" r:id="rId14"/>
    <p:sldId id="303" r:id="rId15"/>
    <p:sldId id="306" r:id="rId16"/>
    <p:sldId id="305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C4B"/>
    <a:srgbClr val="434377"/>
    <a:srgbClr val="FFFFFF"/>
    <a:srgbClr val="96A1F4"/>
    <a:srgbClr val="8693F2"/>
    <a:srgbClr val="F7D49B"/>
    <a:srgbClr val="EBB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1ADFC-5FFE-48E4-A021-161044485C4E}" v="1188" dt="2025-03-31T15:07:58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4" autoAdjust="0"/>
    <p:restoredTop sz="89339" autoAdjust="0"/>
  </p:normalViewPr>
  <p:slideViewPr>
    <p:cSldViewPr snapToGrid="0">
      <p:cViewPr varScale="1">
        <p:scale>
          <a:sx n="66" d="100"/>
          <a:sy n="66" d="100"/>
        </p:scale>
        <p:origin x="72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igan, Clarissa Shay" userId="1902a3b1-48fe-43a4-a156-f0d07c00ae1d" providerId="ADAL" clId="{EC4F3FE9-6163-4349-8EB0-0877FCA24CC9}"/>
    <pc:docChg chg="undo custSel addSld delSld modSld sldOrd">
      <pc:chgData name="Milligan, Clarissa Shay" userId="1902a3b1-48fe-43a4-a156-f0d07c00ae1d" providerId="ADAL" clId="{EC4F3FE9-6163-4349-8EB0-0877FCA24CC9}" dt="2025-03-26T05:16:03.892" v="3017" actId="20577"/>
      <pc:docMkLst>
        <pc:docMk/>
      </pc:docMkLst>
      <pc:sldChg chg="modSp mod">
        <pc:chgData name="Milligan, Clarissa Shay" userId="1902a3b1-48fe-43a4-a156-f0d07c00ae1d" providerId="ADAL" clId="{EC4F3FE9-6163-4349-8EB0-0877FCA24CC9}" dt="2025-03-24T03:40:36.472" v="4" actId="20577"/>
        <pc:sldMkLst>
          <pc:docMk/>
          <pc:sldMk cId="109857222" sldId="256"/>
        </pc:sldMkLst>
        <pc:spChg chg="mod">
          <ac:chgData name="Milligan, Clarissa Shay" userId="1902a3b1-48fe-43a4-a156-f0d07c00ae1d" providerId="ADAL" clId="{EC4F3FE9-6163-4349-8EB0-0877FCA24CC9}" dt="2025-03-24T03:40:36.472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3404891071" sldId="257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3584672387" sldId="258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811862209" sldId="259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121420795" sldId="260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971150167" sldId="261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817135729" sldId="262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860906464" sldId="263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3326047184" sldId="264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686195910" sldId="265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1753008380" sldId="266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853201673" sldId="267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53852567" sldId="268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614456443" sldId="269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422919334" sldId="271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078834305" sldId="272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1340711343" sldId="273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1751509099" sldId="274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762445411" sldId="275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1458497629" sldId="276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411563078" sldId="277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3945639402" sldId="278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628634474" sldId="279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1863042158" sldId="280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4080361867" sldId="281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3924134834" sldId="282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4069223382" sldId="283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616774854" sldId="284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493229565" sldId="285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734428222" sldId="286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1391891905" sldId="287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1247592406" sldId="288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781867677" sldId="289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3468269987" sldId="290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287320672" sldId="292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4094993289" sldId="293"/>
        </pc:sldMkLst>
      </pc:sldChg>
      <pc:sldChg chg="del">
        <pc:chgData name="Milligan, Clarissa Shay" userId="1902a3b1-48fe-43a4-a156-f0d07c00ae1d" providerId="ADAL" clId="{EC4F3FE9-6163-4349-8EB0-0877FCA24CC9}" dt="2025-03-24T05:36:03.458" v="2075" actId="47"/>
        <pc:sldMkLst>
          <pc:docMk/>
          <pc:sldMk cId="2775599409" sldId="294"/>
        </pc:sldMkLst>
      </pc:sldChg>
      <pc:sldChg chg="modSp new mod">
        <pc:chgData name="Milligan, Clarissa Shay" userId="1902a3b1-48fe-43a4-a156-f0d07c00ae1d" providerId="ADAL" clId="{EC4F3FE9-6163-4349-8EB0-0877FCA24CC9}" dt="2025-03-24T04:51:00.923" v="774" actId="20577"/>
        <pc:sldMkLst>
          <pc:docMk/>
          <pc:sldMk cId="4198697169" sldId="295"/>
        </pc:sldMkLst>
        <pc:spChg chg="mod">
          <ac:chgData name="Milligan, Clarissa Shay" userId="1902a3b1-48fe-43a4-a156-f0d07c00ae1d" providerId="ADAL" clId="{EC4F3FE9-6163-4349-8EB0-0877FCA24CC9}" dt="2025-03-24T04:29:19.343" v="293" actId="20577"/>
          <ac:spMkLst>
            <pc:docMk/>
            <pc:sldMk cId="4198697169" sldId="295"/>
            <ac:spMk id="2" creationId="{F3D9D4DF-72EB-337A-A1AD-27C89EB31BCB}"/>
          </ac:spMkLst>
        </pc:spChg>
        <pc:spChg chg="mod">
          <ac:chgData name="Milligan, Clarissa Shay" userId="1902a3b1-48fe-43a4-a156-f0d07c00ae1d" providerId="ADAL" clId="{EC4F3FE9-6163-4349-8EB0-0877FCA24CC9}" dt="2025-03-24T04:51:00.923" v="774" actId="20577"/>
          <ac:spMkLst>
            <pc:docMk/>
            <pc:sldMk cId="4198697169" sldId="295"/>
            <ac:spMk id="3" creationId="{F009CDC3-CDFB-FA67-939C-74C46AE08040}"/>
          </ac:spMkLst>
        </pc:spChg>
      </pc:sldChg>
      <pc:sldChg chg="addSp delSp modSp new mod ord modAnim">
        <pc:chgData name="Milligan, Clarissa Shay" userId="1902a3b1-48fe-43a4-a156-f0d07c00ae1d" providerId="ADAL" clId="{EC4F3FE9-6163-4349-8EB0-0877FCA24CC9}" dt="2025-03-24T04:58:14.275" v="953"/>
        <pc:sldMkLst>
          <pc:docMk/>
          <pc:sldMk cId="2592417899" sldId="296"/>
        </pc:sldMkLst>
        <pc:spChg chg="mod">
          <ac:chgData name="Milligan, Clarissa Shay" userId="1902a3b1-48fe-43a4-a156-f0d07c00ae1d" providerId="ADAL" clId="{EC4F3FE9-6163-4349-8EB0-0877FCA24CC9}" dt="2025-03-24T04:07:15.337" v="60" actId="20577"/>
          <ac:spMkLst>
            <pc:docMk/>
            <pc:sldMk cId="2592417899" sldId="296"/>
            <ac:spMk id="2" creationId="{E400B1B3-FD77-4614-27B7-9ABB53466DAF}"/>
          </ac:spMkLst>
        </pc:spChg>
        <pc:spChg chg="mod">
          <ac:chgData name="Milligan, Clarissa Shay" userId="1902a3b1-48fe-43a4-a156-f0d07c00ae1d" providerId="ADAL" clId="{EC4F3FE9-6163-4349-8EB0-0877FCA24CC9}" dt="2025-03-24T04:08:35.663" v="159" actId="27636"/>
          <ac:spMkLst>
            <pc:docMk/>
            <pc:sldMk cId="2592417899" sldId="296"/>
            <ac:spMk id="3" creationId="{D670D8E6-3B99-6F4B-860F-1D5F0AE2CF90}"/>
          </ac:spMkLst>
        </pc:spChg>
        <pc:spChg chg="add mod">
          <ac:chgData name="Milligan, Clarissa Shay" userId="1902a3b1-48fe-43a4-a156-f0d07c00ae1d" providerId="ADAL" clId="{EC4F3FE9-6163-4349-8EB0-0877FCA24CC9}" dt="2025-03-24T04:17:32.619" v="208" actId="1076"/>
          <ac:spMkLst>
            <pc:docMk/>
            <pc:sldMk cId="2592417899" sldId="296"/>
            <ac:spMk id="7" creationId="{7E204B9D-CB96-A933-86A7-8766F3C8B377}"/>
          </ac:spMkLst>
        </pc:spChg>
        <pc:spChg chg="add mod">
          <ac:chgData name="Milligan, Clarissa Shay" userId="1902a3b1-48fe-43a4-a156-f0d07c00ae1d" providerId="ADAL" clId="{EC4F3FE9-6163-4349-8EB0-0877FCA24CC9}" dt="2025-03-24T04:14:37.257" v="178" actId="1076"/>
          <ac:spMkLst>
            <pc:docMk/>
            <pc:sldMk cId="2592417899" sldId="296"/>
            <ac:spMk id="8" creationId="{2FF1CAFA-38BF-9F49-A2D2-7F54FF336ED3}"/>
          </ac:spMkLst>
        </pc:spChg>
        <pc:spChg chg="add mod">
          <ac:chgData name="Milligan, Clarissa Shay" userId="1902a3b1-48fe-43a4-a156-f0d07c00ae1d" providerId="ADAL" clId="{EC4F3FE9-6163-4349-8EB0-0877FCA24CC9}" dt="2025-03-24T04:14:10.504" v="173" actId="1076"/>
          <ac:spMkLst>
            <pc:docMk/>
            <pc:sldMk cId="2592417899" sldId="296"/>
            <ac:spMk id="9" creationId="{80D3975A-1C7A-49EA-6EAA-AE74E2F5CEE2}"/>
          </ac:spMkLst>
        </pc:spChg>
        <pc:spChg chg="add mod">
          <ac:chgData name="Milligan, Clarissa Shay" userId="1902a3b1-48fe-43a4-a156-f0d07c00ae1d" providerId="ADAL" clId="{EC4F3FE9-6163-4349-8EB0-0877FCA24CC9}" dt="2025-03-24T04:14:14.558" v="175" actId="1076"/>
          <ac:spMkLst>
            <pc:docMk/>
            <pc:sldMk cId="2592417899" sldId="296"/>
            <ac:spMk id="10" creationId="{921296E5-DE0D-2EAE-A61E-8B0D3F2C81B5}"/>
          </ac:spMkLst>
        </pc:spChg>
        <pc:spChg chg="add mod">
          <ac:chgData name="Milligan, Clarissa Shay" userId="1902a3b1-48fe-43a4-a156-f0d07c00ae1d" providerId="ADAL" clId="{EC4F3FE9-6163-4349-8EB0-0877FCA24CC9}" dt="2025-03-24T04:14:24.167" v="177" actId="1076"/>
          <ac:spMkLst>
            <pc:docMk/>
            <pc:sldMk cId="2592417899" sldId="296"/>
            <ac:spMk id="11" creationId="{9AF05A90-731F-749D-9137-EC20BB767C78}"/>
          </ac:spMkLst>
        </pc:spChg>
        <pc:spChg chg="add mod">
          <ac:chgData name="Milligan, Clarissa Shay" userId="1902a3b1-48fe-43a4-a156-f0d07c00ae1d" providerId="ADAL" clId="{EC4F3FE9-6163-4349-8EB0-0877FCA24CC9}" dt="2025-03-24T04:14:54.334" v="180" actId="1076"/>
          <ac:spMkLst>
            <pc:docMk/>
            <pc:sldMk cId="2592417899" sldId="296"/>
            <ac:spMk id="12" creationId="{6D421EDF-F12E-E52C-DEAD-92F42679C38A}"/>
          </ac:spMkLst>
        </pc:spChg>
        <pc:spChg chg="add mod">
          <ac:chgData name="Milligan, Clarissa Shay" userId="1902a3b1-48fe-43a4-a156-f0d07c00ae1d" providerId="ADAL" clId="{EC4F3FE9-6163-4349-8EB0-0877FCA24CC9}" dt="2025-03-24T04:14:54.334" v="180" actId="1076"/>
          <ac:spMkLst>
            <pc:docMk/>
            <pc:sldMk cId="2592417899" sldId="296"/>
            <ac:spMk id="13" creationId="{DDD14F33-404B-15EB-9846-E59D8C402A54}"/>
          </ac:spMkLst>
        </pc:spChg>
        <pc:spChg chg="add mod">
          <ac:chgData name="Milligan, Clarissa Shay" userId="1902a3b1-48fe-43a4-a156-f0d07c00ae1d" providerId="ADAL" clId="{EC4F3FE9-6163-4349-8EB0-0877FCA24CC9}" dt="2025-03-24T04:14:54.334" v="180" actId="1076"/>
          <ac:spMkLst>
            <pc:docMk/>
            <pc:sldMk cId="2592417899" sldId="296"/>
            <ac:spMk id="14" creationId="{C2DD6775-9A8D-176C-46EC-FD7FEB73FDED}"/>
          </ac:spMkLst>
        </pc:spChg>
        <pc:spChg chg="add mod">
          <ac:chgData name="Milligan, Clarissa Shay" userId="1902a3b1-48fe-43a4-a156-f0d07c00ae1d" providerId="ADAL" clId="{EC4F3FE9-6163-4349-8EB0-0877FCA24CC9}" dt="2025-03-24T04:14:54.334" v="180" actId="1076"/>
          <ac:spMkLst>
            <pc:docMk/>
            <pc:sldMk cId="2592417899" sldId="296"/>
            <ac:spMk id="15" creationId="{091FE47E-0320-3B49-C341-882EE741EFD6}"/>
          </ac:spMkLst>
        </pc:spChg>
        <pc:spChg chg="add mod">
          <ac:chgData name="Milligan, Clarissa Shay" userId="1902a3b1-48fe-43a4-a156-f0d07c00ae1d" providerId="ADAL" clId="{EC4F3FE9-6163-4349-8EB0-0877FCA24CC9}" dt="2025-03-24T04:15:06.740" v="182" actId="1076"/>
          <ac:spMkLst>
            <pc:docMk/>
            <pc:sldMk cId="2592417899" sldId="296"/>
            <ac:spMk id="16" creationId="{F21D9F8E-4FC6-9516-99A5-CD90486E67AB}"/>
          </ac:spMkLst>
        </pc:spChg>
        <pc:spChg chg="add mod">
          <ac:chgData name="Milligan, Clarissa Shay" userId="1902a3b1-48fe-43a4-a156-f0d07c00ae1d" providerId="ADAL" clId="{EC4F3FE9-6163-4349-8EB0-0877FCA24CC9}" dt="2025-03-24T04:15:06.740" v="182" actId="1076"/>
          <ac:spMkLst>
            <pc:docMk/>
            <pc:sldMk cId="2592417899" sldId="296"/>
            <ac:spMk id="17" creationId="{B8AB13C3-D36B-F648-FD10-A43007577B88}"/>
          </ac:spMkLst>
        </pc:spChg>
        <pc:spChg chg="add mod">
          <ac:chgData name="Milligan, Clarissa Shay" userId="1902a3b1-48fe-43a4-a156-f0d07c00ae1d" providerId="ADAL" clId="{EC4F3FE9-6163-4349-8EB0-0877FCA24CC9}" dt="2025-03-24T04:15:06.740" v="182" actId="1076"/>
          <ac:spMkLst>
            <pc:docMk/>
            <pc:sldMk cId="2592417899" sldId="296"/>
            <ac:spMk id="18" creationId="{7F90BD1E-87F5-55DC-A0B0-998244EB5639}"/>
          </ac:spMkLst>
        </pc:spChg>
        <pc:spChg chg="add mod">
          <ac:chgData name="Milligan, Clarissa Shay" userId="1902a3b1-48fe-43a4-a156-f0d07c00ae1d" providerId="ADAL" clId="{EC4F3FE9-6163-4349-8EB0-0877FCA24CC9}" dt="2025-03-24T04:15:06.740" v="182" actId="1076"/>
          <ac:spMkLst>
            <pc:docMk/>
            <pc:sldMk cId="2592417899" sldId="296"/>
            <ac:spMk id="19" creationId="{CF1EB143-05D0-AC50-6BB5-533C089C2BAD}"/>
          </ac:spMkLst>
        </pc:spChg>
        <pc:spChg chg="add mod">
          <ac:chgData name="Milligan, Clarissa Shay" userId="1902a3b1-48fe-43a4-a156-f0d07c00ae1d" providerId="ADAL" clId="{EC4F3FE9-6163-4349-8EB0-0877FCA24CC9}" dt="2025-03-24T04:15:46.996" v="189" actId="1076"/>
          <ac:spMkLst>
            <pc:docMk/>
            <pc:sldMk cId="2592417899" sldId="296"/>
            <ac:spMk id="44" creationId="{E8A78D7A-4DA5-CB11-949B-8E920382290B}"/>
          </ac:spMkLst>
        </pc:spChg>
        <pc:spChg chg="add mod">
          <ac:chgData name="Milligan, Clarissa Shay" userId="1902a3b1-48fe-43a4-a156-f0d07c00ae1d" providerId="ADAL" clId="{EC4F3FE9-6163-4349-8EB0-0877FCA24CC9}" dt="2025-03-24T04:16:01.141" v="192" actId="1076"/>
          <ac:spMkLst>
            <pc:docMk/>
            <pc:sldMk cId="2592417899" sldId="296"/>
            <ac:spMk id="45" creationId="{171E058A-1B0F-D701-E80F-3C07A3FF574E}"/>
          </ac:spMkLst>
        </pc:spChg>
        <pc:spChg chg="add mod">
          <ac:chgData name="Milligan, Clarissa Shay" userId="1902a3b1-48fe-43a4-a156-f0d07c00ae1d" providerId="ADAL" clId="{EC4F3FE9-6163-4349-8EB0-0877FCA24CC9}" dt="2025-03-24T04:16:08.848" v="193" actId="1076"/>
          <ac:spMkLst>
            <pc:docMk/>
            <pc:sldMk cId="2592417899" sldId="296"/>
            <ac:spMk id="46" creationId="{7390BA1A-6BA7-5172-C73E-21D40DF9DDEA}"/>
          </ac:spMkLst>
        </pc:spChg>
        <pc:spChg chg="add mod">
          <ac:chgData name="Milligan, Clarissa Shay" userId="1902a3b1-48fe-43a4-a156-f0d07c00ae1d" providerId="ADAL" clId="{EC4F3FE9-6163-4349-8EB0-0877FCA24CC9}" dt="2025-03-24T04:16:08.848" v="193" actId="1076"/>
          <ac:spMkLst>
            <pc:docMk/>
            <pc:sldMk cId="2592417899" sldId="296"/>
            <ac:spMk id="47" creationId="{BFDCAD20-6ABA-CB9A-8C20-4D04681AF221}"/>
          </ac:spMkLst>
        </pc:spChg>
        <pc:spChg chg="add mod">
          <ac:chgData name="Milligan, Clarissa Shay" userId="1902a3b1-48fe-43a4-a156-f0d07c00ae1d" providerId="ADAL" clId="{EC4F3FE9-6163-4349-8EB0-0877FCA24CC9}" dt="2025-03-24T04:16:08.848" v="193" actId="1076"/>
          <ac:spMkLst>
            <pc:docMk/>
            <pc:sldMk cId="2592417899" sldId="296"/>
            <ac:spMk id="48" creationId="{7E050DCF-4282-D311-D613-F1DBF742B4DA}"/>
          </ac:spMkLst>
        </pc:spChg>
        <pc:spChg chg="add mod">
          <ac:chgData name="Milligan, Clarissa Shay" userId="1902a3b1-48fe-43a4-a156-f0d07c00ae1d" providerId="ADAL" clId="{EC4F3FE9-6163-4349-8EB0-0877FCA24CC9}" dt="2025-03-24T04:16:08.848" v="193" actId="1076"/>
          <ac:spMkLst>
            <pc:docMk/>
            <pc:sldMk cId="2592417899" sldId="296"/>
            <ac:spMk id="49" creationId="{C4DB314A-A3E0-FACE-7E17-A33951E7A39E}"/>
          </ac:spMkLst>
        </pc:spChg>
        <pc:spChg chg="add mod">
          <ac:chgData name="Milligan, Clarissa Shay" userId="1902a3b1-48fe-43a4-a156-f0d07c00ae1d" providerId="ADAL" clId="{EC4F3FE9-6163-4349-8EB0-0877FCA24CC9}" dt="2025-03-24T04:16:17.839" v="195" actId="1076"/>
          <ac:spMkLst>
            <pc:docMk/>
            <pc:sldMk cId="2592417899" sldId="296"/>
            <ac:spMk id="50" creationId="{954A8B94-8F8D-FFE3-D1F5-E2354DA4D6B8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51" creationId="{5F93B0B8-3C70-1E93-6867-95EFD8018BE5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55" creationId="{8B70505D-691B-783A-0016-70C2015B18D1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58" creationId="{58978D6C-F260-5602-270B-B9D8D7EBECB2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59" creationId="{1E756EA4-9747-E77B-D805-5848EE6C189D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61" creationId="{D41988DA-30D5-EA44-C7ED-F1FAC85F3C8C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63" creationId="{EAFDD165-A207-E870-EAAE-922708A65F0D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64" creationId="{5D2624D1-62E8-A12A-2254-BD88756AF07E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65" creationId="{F0EB5581-94C8-3518-DE37-42623081D658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67" creationId="{F8086C31-E8FC-3EC6-777E-C66BECAD1640}"/>
          </ac:spMkLst>
        </pc:spChg>
        <pc:spChg chg="add mod">
          <ac:chgData name="Milligan, Clarissa Shay" userId="1902a3b1-48fe-43a4-a156-f0d07c00ae1d" providerId="ADAL" clId="{EC4F3FE9-6163-4349-8EB0-0877FCA24CC9}" dt="2025-03-24T04:16:34.508" v="198" actId="1076"/>
          <ac:spMkLst>
            <pc:docMk/>
            <pc:sldMk cId="2592417899" sldId="296"/>
            <ac:spMk id="68" creationId="{EB9CD21C-64F7-AC77-E847-6CAAF62D9475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74" creationId="{A316B4A8-BC9F-9ADA-0649-E11E13DF0AF4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75" creationId="{C81977F6-F90E-299D-D085-3F59C2C5E89C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76" creationId="{58ABEA4F-556F-3B03-131B-A8D1F6EA8917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78" creationId="{9424BEFF-07AE-B239-34A3-D132F8A3AE40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80" creationId="{3C6241A2-6772-CE97-5C26-8D268033AC0B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81" creationId="{FE2B4CC6-7CB8-715F-A68E-F6FE4BC115F7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83" creationId="{67A7B161-F88E-FD69-C969-7B5C494D80E4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85" creationId="{05FB0AF9-039D-1E02-4736-296502CCB828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87" creationId="{F0954A46-DC03-3B7E-687E-459F9EC5C1A6}"/>
          </ac:spMkLst>
        </pc:spChg>
        <pc:spChg chg="add mod">
          <ac:chgData name="Milligan, Clarissa Shay" userId="1902a3b1-48fe-43a4-a156-f0d07c00ae1d" providerId="ADAL" clId="{EC4F3FE9-6163-4349-8EB0-0877FCA24CC9}" dt="2025-03-24T04:16:40.501" v="200" actId="1076"/>
          <ac:spMkLst>
            <pc:docMk/>
            <pc:sldMk cId="2592417899" sldId="296"/>
            <ac:spMk id="88" creationId="{CC783208-EA15-5CFC-57AA-9862D881872E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89" creationId="{344123D8-8BF9-A0C6-9B28-F966169236DD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92" creationId="{CACFD048-DFC1-2CA6-81F9-EE98AAA00F08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93" creationId="{B34CAEA2-5231-DFFE-34EB-ADC5138D7853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95" creationId="{1326BA51-CA88-39C2-2C5D-7FC407979021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98" creationId="{08E41978-E783-4AA5-C65E-E4915810E07E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100" creationId="{64078DD1-22BC-97F5-01BC-8C5E450BBD4B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101" creationId="{74ECE1D9-B333-0712-A6E8-08D20AAB7F7B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102" creationId="{16AA5467-CF65-CFC4-0732-C851A2A23E40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105" creationId="{B033E49C-1555-3CA9-FE71-2779CC374F9F}"/>
          </ac:spMkLst>
        </pc:spChg>
        <pc:spChg chg="add mod">
          <ac:chgData name="Milligan, Clarissa Shay" userId="1902a3b1-48fe-43a4-a156-f0d07c00ae1d" providerId="ADAL" clId="{EC4F3FE9-6163-4349-8EB0-0877FCA24CC9}" dt="2025-03-24T04:16:49.913" v="202" actId="1076"/>
          <ac:spMkLst>
            <pc:docMk/>
            <pc:sldMk cId="2592417899" sldId="296"/>
            <ac:spMk id="107" creationId="{F93A3A08-943D-A4A8-17B3-25C6337A1C1E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09" creationId="{7C22207B-01DC-DDF4-E48B-2A1C761F8C71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11" creationId="{2C3D7775-793B-1B3E-B14F-4F96C73F4C49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13" creationId="{CAF41611-15F1-6152-CB2B-6667004DE837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14" creationId="{A6154575-324B-321A-671C-466112D1B947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15" creationId="{F81199AD-308A-B5FB-C27A-806CA70885FA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16" creationId="{AB01BED5-B717-B610-401B-7351C68D08AE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20" creationId="{4693FD01-6AF3-F2CD-2047-79EDC9812EE9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21" creationId="{035A7CD5-501F-A836-CEAD-757C83A5508A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24" creationId="{1DE500A8-106F-7C5B-BF3D-BB1D9A55CA0C}"/>
          </ac:spMkLst>
        </pc:spChg>
        <pc:spChg chg="add mod">
          <ac:chgData name="Milligan, Clarissa Shay" userId="1902a3b1-48fe-43a4-a156-f0d07c00ae1d" providerId="ADAL" clId="{EC4F3FE9-6163-4349-8EB0-0877FCA24CC9}" dt="2025-03-24T04:17:09.316" v="204" actId="1076"/>
          <ac:spMkLst>
            <pc:docMk/>
            <pc:sldMk cId="2592417899" sldId="296"/>
            <ac:spMk id="126" creationId="{18FB6048-DAB3-0D43-CFFD-860CC714524F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28" creationId="{EB5C142E-D216-5D33-A04A-DBEF0F58F881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29" creationId="{28F66FA2-F02B-F52C-05C1-AF251C950E80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30" creationId="{7C6C4D46-EEE2-42EB-58EA-591BEC99DA93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33" creationId="{B6264B12-270C-34AA-4886-9DB86942E07D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34" creationId="{B6A69175-8694-2AD9-C497-1C116A0A5919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35" creationId="{25B9BA30-85A3-3B3B-1DFB-71A3B888B88F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36" creationId="{7A8913AF-87F2-A3AA-B724-F3A0AD40E161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39" creationId="{B7D9011F-640A-412E-C081-5F61C88CD700}"/>
          </ac:spMkLst>
        </pc:spChg>
        <pc:spChg chg="add mod">
          <ac:chgData name="Milligan, Clarissa Shay" userId="1902a3b1-48fe-43a4-a156-f0d07c00ae1d" providerId="ADAL" clId="{EC4F3FE9-6163-4349-8EB0-0877FCA24CC9}" dt="2025-03-24T04:17:21.664" v="206" actId="1076"/>
          <ac:spMkLst>
            <pc:docMk/>
            <pc:sldMk cId="2592417899" sldId="296"/>
            <ac:spMk id="141" creationId="{41C1AE5B-59CA-DE2B-4544-A83E72B8042F}"/>
          </ac:spMkLst>
        </pc:spChg>
      </pc:sldChg>
      <pc:sldChg chg="modSp new mod modAnim">
        <pc:chgData name="Milligan, Clarissa Shay" userId="1902a3b1-48fe-43a4-a156-f0d07c00ae1d" providerId="ADAL" clId="{EC4F3FE9-6163-4349-8EB0-0877FCA24CC9}" dt="2025-03-24T04:29:11.911" v="284"/>
        <pc:sldMkLst>
          <pc:docMk/>
          <pc:sldMk cId="1831621324" sldId="297"/>
        </pc:sldMkLst>
        <pc:spChg chg="mod">
          <ac:chgData name="Milligan, Clarissa Shay" userId="1902a3b1-48fe-43a4-a156-f0d07c00ae1d" providerId="ADAL" clId="{EC4F3FE9-6163-4349-8EB0-0877FCA24CC9}" dt="2025-03-24T04:28:59.272" v="273" actId="20577"/>
          <ac:spMkLst>
            <pc:docMk/>
            <pc:sldMk cId="1831621324" sldId="297"/>
            <ac:spMk id="2" creationId="{70D7FF67-9085-96C6-03EB-EB1EF099E4A0}"/>
          </ac:spMkLst>
        </pc:spChg>
        <pc:spChg chg="mod">
          <ac:chgData name="Milligan, Clarissa Shay" userId="1902a3b1-48fe-43a4-a156-f0d07c00ae1d" providerId="ADAL" clId="{EC4F3FE9-6163-4349-8EB0-0877FCA24CC9}" dt="2025-03-24T04:29:03.107" v="283" actId="20577"/>
          <ac:spMkLst>
            <pc:docMk/>
            <pc:sldMk cId="1831621324" sldId="297"/>
            <ac:spMk id="3" creationId="{4B0DA158-7C35-A44E-392B-9B23CBDC6C6D}"/>
          </ac:spMkLst>
        </pc:spChg>
      </pc:sldChg>
      <pc:sldChg chg="modSp new mod">
        <pc:chgData name="Milligan, Clarissa Shay" userId="1902a3b1-48fe-43a4-a156-f0d07c00ae1d" providerId="ADAL" clId="{EC4F3FE9-6163-4349-8EB0-0877FCA24CC9}" dt="2025-03-26T04:34:01.532" v="2286" actId="20577"/>
        <pc:sldMkLst>
          <pc:docMk/>
          <pc:sldMk cId="2600943240" sldId="298"/>
        </pc:sldMkLst>
        <pc:spChg chg="mod">
          <ac:chgData name="Milligan, Clarissa Shay" userId="1902a3b1-48fe-43a4-a156-f0d07c00ae1d" providerId="ADAL" clId="{EC4F3FE9-6163-4349-8EB0-0877FCA24CC9}" dt="2025-03-24T04:59:04.511" v="966" actId="20577"/>
          <ac:spMkLst>
            <pc:docMk/>
            <pc:sldMk cId="2600943240" sldId="298"/>
            <ac:spMk id="2" creationId="{87BBB289-3AD8-EB05-7896-327880682E1C}"/>
          </ac:spMkLst>
        </pc:spChg>
        <pc:spChg chg="mod">
          <ac:chgData name="Milligan, Clarissa Shay" userId="1902a3b1-48fe-43a4-a156-f0d07c00ae1d" providerId="ADAL" clId="{EC4F3FE9-6163-4349-8EB0-0877FCA24CC9}" dt="2025-03-26T04:34:01.532" v="2286" actId="20577"/>
          <ac:spMkLst>
            <pc:docMk/>
            <pc:sldMk cId="2600943240" sldId="298"/>
            <ac:spMk id="3" creationId="{7938BE9F-D9FB-4B5B-C348-F5063A9CC22B}"/>
          </ac:spMkLst>
        </pc:spChg>
      </pc:sldChg>
      <pc:sldChg chg="modSp new mod modAnim">
        <pc:chgData name="Milligan, Clarissa Shay" userId="1902a3b1-48fe-43a4-a156-f0d07c00ae1d" providerId="ADAL" clId="{EC4F3FE9-6163-4349-8EB0-0877FCA24CC9}" dt="2025-03-24T04:57:14.117" v="952"/>
        <pc:sldMkLst>
          <pc:docMk/>
          <pc:sldMk cId="172498990" sldId="299"/>
        </pc:sldMkLst>
        <pc:spChg chg="mod">
          <ac:chgData name="Milligan, Clarissa Shay" userId="1902a3b1-48fe-43a4-a156-f0d07c00ae1d" providerId="ADAL" clId="{EC4F3FE9-6163-4349-8EB0-0877FCA24CC9}" dt="2025-03-24T04:54:00.031" v="878" actId="20577"/>
          <ac:spMkLst>
            <pc:docMk/>
            <pc:sldMk cId="172498990" sldId="299"/>
            <ac:spMk id="2" creationId="{81C2E3EA-7453-0EC8-1C9D-33CFCE67FE50}"/>
          </ac:spMkLst>
        </pc:spChg>
        <pc:spChg chg="mod">
          <ac:chgData name="Milligan, Clarissa Shay" userId="1902a3b1-48fe-43a4-a156-f0d07c00ae1d" providerId="ADAL" clId="{EC4F3FE9-6163-4349-8EB0-0877FCA24CC9}" dt="2025-03-24T04:56:29.221" v="948" actId="20577"/>
          <ac:spMkLst>
            <pc:docMk/>
            <pc:sldMk cId="172498990" sldId="299"/>
            <ac:spMk id="3" creationId="{017A805B-B85A-0CC5-1763-7567AF3F244F}"/>
          </ac:spMkLst>
        </pc:spChg>
      </pc:sldChg>
      <pc:sldChg chg="addSp modSp new mod modAnim">
        <pc:chgData name="Milligan, Clarissa Shay" userId="1902a3b1-48fe-43a4-a156-f0d07c00ae1d" providerId="ADAL" clId="{EC4F3FE9-6163-4349-8EB0-0877FCA24CC9}" dt="2025-03-24T05:31:02.428" v="1892" actId="207"/>
        <pc:sldMkLst>
          <pc:docMk/>
          <pc:sldMk cId="2954045699" sldId="300"/>
        </pc:sldMkLst>
        <pc:spChg chg="mod">
          <ac:chgData name="Milligan, Clarissa Shay" userId="1902a3b1-48fe-43a4-a156-f0d07c00ae1d" providerId="ADAL" clId="{EC4F3FE9-6163-4349-8EB0-0877FCA24CC9}" dt="2025-03-24T05:15:39.073" v="1418" actId="20577"/>
          <ac:spMkLst>
            <pc:docMk/>
            <pc:sldMk cId="2954045699" sldId="300"/>
            <ac:spMk id="2" creationId="{50B56065-DCBC-8792-0A7F-4662F2E04F83}"/>
          </ac:spMkLst>
        </pc:spChg>
        <pc:spChg chg="mod">
          <ac:chgData name="Milligan, Clarissa Shay" userId="1902a3b1-48fe-43a4-a156-f0d07c00ae1d" providerId="ADAL" clId="{EC4F3FE9-6163-4349-8EB0-0877FCA24CC9}" dt="2025-03-24T05:28:41.912" v="1882" actId="1076"/>
          <ac:spMkLst>
            <pc:docMk/>
            <pc:sldMk cId="2954045699" sldId="300"/>
            <ac:spMk id="3" creationId="{7648C895-A40A-DCFB-68DE-34A1CA07CE61}"/>
          </ac:spMkLst>
        </pc:spChg>
        <pc:spChg chg="add mod ord">
          <ac:chgData name="Milligan, Clarissa Shay" userId="1902a3b1-48fe-43a4-a156-f0d07c00ae1d" providerId="ADAL" clId="{EC4F3FE9-6163-4349-8EB0-0877FCA24CC9}" dt="2025-03-24T05:25:53.850" v="1872" actId="171"/>
          <ac:spMkLst>
            <pc:docMk/>
            <pc:sldMk cId="2954045699" sldId="300"/>
            <ac:spMk id="7" creationId="{A3C29042-A3A4-0B6D-B71A-4582F1214DBD}"/>
          </ac:spMkLst>
        </pc:spChg>
        <pc:spChg chg="add mod ord">
          <ac:chgData name="Milligan, Clarissa Shay" userId="1902a3b1-48fe-43a4-a156-f0d07c00ae1d" providerId="ADAL" clId="{EC4F3FE9-6163-4349-8EB0-0877FCA24CC9}" dt="2025-03-24T05:26:46.395" v="1876" actId="1076"/>
          <ac:spMkLst>
            <pc:docMk/>
            <pc:sldMk cId="2954045699" sldId="300"/>
            <ac:spMk id="8" creationId="{B8E30E73-338E-8BFB-0FFB-3A324682BA5C}"/>
          </ac:spMkLst>
        </pc:spChg>
        <pc:spChg chg="add mod">
          <ac:chgData name="Milligan, Clarissa Shay" userId="1902a3b1-48fe-43a4-a156-f0d07c00ae1d" providerId="ADAL" clId="{EC4F3FE9-6163-4349-8EB0-0877FCA24CC9}" dt="2025-03-24T05:31:02.428" v="1892" actId="207"/>
          <ac:spMkLst>
            <pc:docMk/>
            <pc:sldMk cId="2954045699" sldId="300"/>
            <ac:spMk id="9" creationId="{D14077C9-2763-7C61-D82A-58254625407A}"/>
          </ac:spMkLst>
        </pc:spChg>
      </pc:sldChg>
      <pc:sldChg chg="modSp new mod modAnim">
        <pc:chgData name="Milligan, Clarissa Shay" userId="1902a3b1-48fe-43a4-a156-f0d07c00ae1d" providerId="ADAL" clId="{EC4F3FE9-6163-4349-8EB0-0877FCA24CC9}" dt="2025-03-24T05:35:51.563" v="2073" actId="20577"/>
        <pc:sldMkLst>
          <pc:docMk/>
          <pc:sldMk cId="3137690114" sldId="301"/>
        </pc:sldMkLst>
        <pc:spChg chg="mod">
          <ac:chgData name="Milligan, Clarissa Shay" userId="1902a3b1-48fe-43a4-a156-f0d07c00ae1d" providerId="ADAL" clId="{EC4F3FE9-6163-4349-8EB0-0877FCA24CC9}" dt="2025-03-24T05:35:51.563" v="2073" actId="20577"/>
          <ac:spMkLst>
            <pc:docMk/>
            <pc:sldMk cId="3137690114" sldId="301"/>
            <ac:spMk id="2" creationId="{8C6C507C-E983-DE57-E3E0-7E5ADC94388D}"/>
          </ac:spMkLst>
        </pc:spChg>
        <pc:spChg chg="mod">
          <ac:chgData name="Milligan, Clarissa Shay" userId="1902a3b1-48fe-43a4-a156-f0d07c00ae1d" providerId="ADAL" clId="{EC4F3FE9-6163-4349-8EB0-0877FCA24CC9}" dt="2025-03-24T05:35:21.915" v="2060" actId="20577"/>
          <ac:spMkLst>
            <pc:docMk/>
            <pc:sldMk cId="3137690114" sldId="301"/>
            <ac:spMk id="3" creationId="{B9A84D79-D7F8-4F1D-2422-BD1E41652AC7}"/>
          </ac:spMkLst>
        </pc:spChg>
      </pc:sldChg>
      <pc:sldChg chg="modSp new mod">
        <pc:chgData name="Milligan, Clarissa Shay" userId="1902a3b1-48fe-43a4-a156-f0d07c00ae1d" providerId="ADAL" clId="{EC4F3FE9-6163-4349-8EB0-0877FCA24CC9}" dt="2025-03-24T05:57:25.166" v="2280" actId="20577"/>
        <pc:sldMkLst>
          <pc:docMk/>
          <pc:sldMk cId="3939726093" sldId="302"/>
        </pc:sldMkLst>
        <pc:spChg chg="mod">
          <ac:chgData name="Milligan, Clarissa Shay" userId="1902a3b1-48fe-43a4-a156-f0d07c00ae1d" providerId="ADAL" clId="{EC4F3FE9-6163-4349-8EB0-0877FCA24CC9}" dt="2025-03-24T05:39:16.239" v="2084" actId="20577"/>
          <ac:spMkLst>
            <pc:docMk/>
            <pc:sldMk cId="3939726093" sldId="302"/>
            <ac:spMk id="2" creationId="{672573FC-376F-E9F9-4137-387AC81ADEFC}"/>
          </ac:spMkLst>
        </pc:spChg>
        <pc:spChg chg="mod">
          <ac:chgData name="Milligan, Clarissa Shay" userId="1902a3b1-48fe-43a4-a156-f0d07c00ae1d" providerId="ADAL" clId="{EC4F3FE9-6163-4349-8EB0-0877FCA24CC9}" dt="2025-03-24T05:57:25.166" v="2280" actId="20577"/>
          <ac:spMkLst>
            <pc:docMk/>
            <pc:sldMk cId="3939726093" sldId="302"/>
            <ac:spMk id="3" creationId="{804EB20D-8DC5-3C71-F7A7-798394F12ED4}"/>
          </ac:spMkLst>
        </pc:spChg>
      </pc:sldChg>
      <pc:sldChg chg="addSp modSp new mod">
        <pc:chgData name="Milligan, Clarissa Shay" userId="1902a3b1-48fe-43a4-a156-f0d07c00ae1d" providerId="ADAL" clId="{EC4F3FE9-6163-4349-8EB0-0877FCA24CC9}" dt="2025-03-26T05:15:04.781" v="2921"/>
        <pc:sldMkLst>
          <pc:docMk/>
          <pc:sldMk cId="1206116012" sldId="303"/>
        </pc:sldMkLst>
        <pc:spChg chg="mod">
          <ac:chgData name="Milligan, Clarissa Shay" userId="1902a3b1-48fe-43a4-a156-f0d07c00ae1d" providerId="ADAL" clId="{EC4F3FE9-6163-4349-8EB0-0877FCA24CC9}" dt="2025-03-26T05:08:18.917" v="2641" actId="20577"/>
          <ac:spMkLst>
            <pc:docMk/>
            <pc:sldMk cId="1206116012" sldId="303"/>
            <ac:spMk id="2" creationId="{5120D301-D2A3-2369-11A0-AE52F59B2C2D}"/>
          </ac:spMkLst>
        </pc:spChg>
        <pc:spChg chg="mod">
          <ac:chgData name="Milligan, Clarissa Shay" userId="1902a3b1-48fe-43a4-a156-f0d07c00ae1d" providerId="ADAL" clId="{EC4F3FE9-6163-4349-8EB0-0877FCA24CC9}" dt="2025-03-26T05:15:04.781" v="2921"/>
          <ac:spMkLst>
            <pc:docMk/>
            <pc:sldMk cId="1206116012" sldId="303"/>
            <ac:spMk id="3" creationId="{18193EA5-3B0C-094F-C55C-BEB44FB3A83D}"/>
          </ac:spMkLst>
        </pc:spChg>
      </pc:sldChg>
      <pc:sldChg chg="addSp modSp new mod">
        <pc:chgData name="Milligan, Clarissa Shay" userId="1902a3b1-48fe-43a4-a156-f0d07c00ae1d" providerId="ADAL" clId="{EC4F3FE9-6163-4349-8EB0-0877FCA24CC9}" dt="2025-03-26T05:08:32.593" v="2660" actId="20577"/>
        <pc:sldMkLst>
          <pc:docMk/>
          <pc:sldMk cId="2697792068" sldId="304"/>
        </pc:sldMkLst>
        <pc:spChg chg="mod">
          <ac:chgData name="Milligan, Clarissa Shay" userId="1902a3b1-48fe-43a4-a156-f0d07c00ae1d" providerId="ADAL" clId="{EC4F3FE9-6163-4349-8EB0-0877FCA24CC9}" dt="2025-03-26T05:08:32.593" v="2660" actId="20577"/>
          <ac:spMkLst>
            <pc:docMk/>
            <pc:sldMk cId="2697792068" sldId="304"/>
            <ac:spMk id="2" creationId="{87DC6763-D1A7-8FF5-9CBF-E7BF305EB244}"/>
          </ac:spMkLst>
        </pc:spChg>
        <pc:spChg chg="mod">
          <ac:chgData name="Milligan, Clarissa Shay" userId="1902a3b1-48fe-43a4-a156-f0d07c00ae1d" providerId="ADAL" clId="{EC4F3FE9-6163-4349-8EB0-0877FCA24CC9}" dt="2025-03-26T05:06:42.528" v="2594" actId="313"/>
          <ac:spMkLst>
            <pc:docMk/>
            <pc:sldMk cId="2697792068" sldId="304"/>
            <ac:spMk id="3" creationId="{6777BD9F-8F9C-DCF4-5F81-8A7206591505}"/>
          </ac:spMkLst>
        </pc:spChg>
      </pc:sldChg>
      <pc:sldChg chg="modSp new mod">
        <pc:chgData name="Milligan, Clarissa Shay" userId="1902a3b1-48fe-43a4-a156-f0d07c00ae1d" providerId="ADAL" clId="{EC4F3FE9-6163-4349-8EB0-0877FCA24CC9}" dt="2025-03-26T05:16:03.892" v="3017" actId="20577"/>
        <pc:sldMkLst>
          <pc:docMk/>
          <pc:sldMk cId="1755961149" sldId="305"/>
        </pc:sldMkLst>
        <pc:spChg chg="mod">
          <ac:chgData name="Milligan, Clarissa Shay" userId="1902a3b1-48fe-43a4-a156-f0d07c00ae1d" providerId="ADAL" clId="{EC4F3FE9-6163-4349-8EB0-0877FCA24CC9}" dt="2025-03-26T05:16:03.892" v="3017" actId="20577"/>
          <ac:spMkLst>
            <pc:docMk/>
            <pc:sldMk cId="1755961149" sldId="305"/>
            <ac:spMk id="2" creationId="{35D70A88-0126-12A6-795D-756580F806EC}"/>
          </ac:spMkLst>
        </pc:spChg>
      </pc:sldChg>
      <pc:sldChg chg="modSp new mod">
        <pc:chgData name="Milligan, Clarissa Shay" userId="1902a3b1-48fe-43a4-a156-f0d07c00ae1d" providerId="ADAL" clId="{EC4F3FE9-6163-4349-8EB0-0877FCA24CC9}" dt="2025-03-26T05:15:48.796" v="2989"/>
        <pc:sldMkLst>
          <pc:docMk/>
          <pc:sldMk cId="371411699" sldId="306"/>
        </pc:sldMkLst>
        <pc:spChg chg="mod">
          <ac:chgData name="Milligan, Clarissa Shay" userId="1902a3b1-48fe-43a4-a156-f0d07c00ae1d" providerId="ADAL" clId="{EC4F3FE9-6163-4349-8EB0-0877FCA24CC9}" dt="2025-03-26T05:15:48.796" v="2989"/>
          <ac:spMkLst>
            <pc:docMk/>
            <pc:sldMk cId="371411699" sldId="306"/>
            <ac:spMk id="2" creationId="{D291E152-4632-14DD-D18D-03AAAC8C7A08}"/>
          </ac:spMkLst>
        </pc:spChg>
      </pc:sldChg>
    </pc:docChg>
  </pc:docChgLst>
  <pc:docChgLst>
    <pc:chgData name="Milligan, Clarissa Shay" userId="1902a3b1-48fe-43a4-a156-f0d07c00ae1d" providerId="ADAL" clId="{0A51ADFC-5FFE-48E4-A021-161044485C4E}"/>
    <pc:docChg chg="undo custSel addSld delSld modSld">
      <pc:chgData name="Milligan, Clarissa Shay" userId="1902a3b1-48fe-43a4-a156-f0d07c00ae1d" providerId="ADAL" clId="{0A51ADFC-5FFE-48E4-A021-161044485C4E}" dt="2025-03-31T15:07:58.044" v="3109"/>
      <pc:docMkLst>
        <pc:docMk/>
      </pc:docMkLst>
      <pc:sldChg chg="addSp">
        <pc:chgData name="Milligan, Clarissa Shay" userId="1902a3b1-48fe-43a4-a156-f0d07c00ae1d" providerId="ADAL" clId="{0A51ADFC-5FFE-48E4-A021-161044485C4E}" dt="2025-03-24T16:03:35.592" v="1"/>
        <pc:sldMkLst>
          <pc:docMk/>
          <pc:sldMk cId="2600943240" sldId="298"/>
        </pc:sldMkLst>
        <pc:inkChg chg="add">
          <ac:chgData name="Milligan, Clarissa Shay" userId="1902a3b1-48fe-43a4-a156-f0d07c00ae1d" providerId="ADAL" clId="{0A51ADFC-5FFE-48E4-A021-161044485C4E}" dt="2025-03-24T13:59:12.565" v="0"/>
          <ac:inkMkLst>
            <pc:docMk/>
            <pc:sldMk cId="2600943240" sldId="298"/>
            <ac:inkMk id="7" creationId="{F4346DE5-7231-4D6F-0ADC-E592D2B2EAF8}"/>
          </ac:inkMkLst>
        </pc:inkChg>
        <pc:inkChg chg="add">
          <ac:chgData name="Milligan, Clarissa Shay" userId="1902a3b1-48fe-43a4-a156-f0d07c00ae1d" providerId="ADAL" clId="{0A51ADFC-5FFE-48E4-A021-161044485C4E}" dt="2025-03-24T16:03:35.592" v="1"/>
          <ac:inkMkLst>
            <pc:docMk/>
            <pc:sldMk cId="2600943240" sldId="298"/>
            <ac:inkMk id="8" creationId="{C926F184-C87C-B2EE-C3BE-C3CE6BACDFB0}"/>
          </ac:inkMkLst>
        </pc:inkChg>
      </pc:sldChg>
      <pc:sldChg chg="addSp delSp modSp mod">
        <pc:chgData name="Milligan, Clarissa Shay" userId="1902a3b1-48fe-43a4-a156-f0d07c00ae1d" providerId="ADAL" clId="{0A51ADFC-5FFE-48E4-A021-161044485C4E}" dt="2025-03-26T14:53:57.639" v="122" actId="207"/>
        <pc:sldMkLst>
          <pc:docMk/>
          <pc:sldMk cId="2954045699" sldId="300"/>
        </pc:sldMkLst>
        <pc:spChg chg="mod">
          <ac:chgData name="Milligan, Clarissa Shay" userId="1902a3b1-48fe-43a4-a156-f0d07c00ae1d" providerId="ADAL" clId="{0A51ADFC-5FFE-48E4-A021-161044485C4E}" dt="2025-03-26T14:53:57.639" v="122" actId="207"/>
          <ac:spMkLst>
            <pc:docMk/>
            <pc:sldMk cId="2954045699" sldId="300"/>
            <ac:spMk id="9" creationId="{D14077C9-2763-7C61-D82A-58254625407A}"/>
          </ac:spMkLst>
        </pc:spChg>
      </pc:sldChg>
      <pc:sldChg chg="addSp delSp modSp mod modShow">
        <pc:chgData name="Milligan, Clarissa Shay" userId="1902a3b1-48fe-43a4-a156-f0d07c00ae1d" providerId="ADAL" clId="{0A51ADFC-5FFE-48E4-A021-161044485C4E}" dt="2025-03-31T15:05:03.804" v="3107" actId="729"/>
        <pc:sldMkLst>
          <pc:docMk/>
          <pc:sldMk cId="1755961149" sldId="305"/>
        </pc:sldMkLst>
        <pc:grpChg chg="mod">
          <ac:chgData name="Milligan, Clarissa Shay" userId="1902a3b1-48fe-43a4-a156-f0d07c00ae1d" providerId="ADAL" clId="{0A51ADFC-5FFE-48E4-A021-161044485C4E}" dt="2025-03-26T14:50:33.520" v="77"/>
          <ac:grpSpMkLst>
            <pc:docMk/>
            <pc:sldMk cId="1755961149" sldId="305"/>
            <ac:grpSpMk id="36" creationId="{72337D74-E4DF-4F0E-9635-1A70B5229970}"/>
          </ac:grpSpMkLst>
        </pc:grpChg>
        <pc:grpChg chg="mod">
          <ac:chgData name="Milligan, Clarissa Shay" userId="1902a3b1-48fe-43a4-a156-f0d07c00ae1d" providerId="ADAL" clId="{0A51ADFC-5FFE-48E4-A021-161044485C4E}" dt="2025-03-26T14:51:20.312" v="118"/>
          <ac:grpSpMkLst>
            <pc:docMk/>
            <pc:sldMk cId="1755961149" sldId="305"/>
            <ac:grpSpMk id="66" creationId="{E9702EBB-BC64-803C-2CFE-4431D0AA29E1}"/>
          </ac:grpSpMkLst>
        </pc:grpChg>
        <pc:grpChg chg="mod">
          <ac:chgData name="Milligan, Clarissa Shay" userId="1902a3b1-48fe-43a4-a156-f0d07c00ae1d" providerId="ADAL" clId="{0A51ADFC-5FFE-48E4-A021-161044485C4E}" dt="2025-03-26T14:56:10.190" v="145"/>
          <ac:grpSpMkLst>
            <pc:docMk/>
            <pc:sldMk cId="1755961149" sldId="305"/>
            <ac:grpSpMk id="84" creationId="{CE2046A5-CFD0-91E1-5914-51F163943621}"/>
          </ac:grpSpMkLst>
        </pc:grpChg>
        <pc:grpChg chg="mod">
          <ac:chgData name="Milligan, Clarissa Shay" userId="1902a3b1-48fe-43a4-a156-f0d07c00ae1d" providerId="ADAL" clId="{0A51ADFC-5FFE-48E4-A021-161044485C4E}" dt="2025-03-26T14:56:34.345" v="157"/>
          <ac:grpSpMkLst>
            <pc:docMk/>
            <pc:sldMk cId="1755961149" sldId="305"/>
            <ac:grpSpMk id="93" creationId="{891E446F-1917-4690-43A3-CEC77AEB8282}"/>
          </ac:grpSpMkLst>
        </pc:grpChg>
        <pc:grpChg chg="mod">
          <ac:chgData name="Milligan, Clarissa Shay" userId="1902a3b1-48fe-43a4-a156-f0d07c00ae1d" providerId="ADAL" clId="{0A51ADFC-5FFE-48E4-A021-161044485C4E}" dt="2025-03-26T14:56:47.429" v="160"/>
          <ac:grpSpMkLst>
            <pc:docMk/>
            <pc:sldMk cId="1755961149" sldId="305"/>
            <ac:grpSpMk id="96" creationId="{1A3A3BA5-E2A0-B3F5-05B7-8C2943E141CD}"/>
          </ac:grpSpMkLst>
        </pc:grpChg>
        <pc:grpChg chg="mod">
          <ac:chgData name="Milligan, Clarissa Shay" userId="1902a3b1-48fe-43a4-a156-f0d07c00ae1d" providerId="ADAL" clId="{0A51ADFC-5FFE-48E4-A021-161044485C4E}" dt="2025-03-26T14:57:16.848" v="175"/>
          <ac:grpSpMkLst>
            <pc:docMk/>
            <pc:sldMk cId="1755961149" sldId="305"/>
            <ac:grpSpMk id="106" creationId="{E97837D7-AEE3-2049-AB8B-264509D6C817}"/>
          </ac:grpSpMkLst>
        </pc:grpChg>
        <pc:grpChg chg="mod">
          <ac:chgData name="Milligan, Clarissa Shay" userId="1902a3b1-48fe-43a4-a156-f0d07c00ae1d" providerId="ADAL" clId="{0A51ADFC-5FFE-48E4-A021-161044485C4E}" dt="2025-03-26T14:57:33.769" v="178"/>
          <ac:grpSpMkLst>
            <pc:docMk/>
            <pc:sldMk cId="1755961149" sldId="305"/>
            <ac:grpSpMk id="109" creationId="{74DB9F8F-F778-93FB-16E1-6899C3A8BE5E}"/>
          </ac:grpSpMkLst>
        </pc:grpChg>
        <pc:grpChg chg="mod">
          <ac:chgData name="Milligan, Clarissa Shay" userId="1902a3b1-48fe-43a4-a156-f0d07c00ae1d" providerId="ADAL" clId="{0A51ADFC-5FFE-48E4-A021-161044485C4E}" dt="2025-03-26T14:59:25.412" v="196"/>
          <ac:grpSpMkLst>
            <pc:docMk/>
            <pc:sldMk cId="1755961149" sldId="305"/>
            <ac:grpSpMk id="124" creationId="{B0CD06E6-9E0F-9BDD-ED23-7CCB678D75CA}"/>
          </ac:grpSpMkLst>
        </pc:grpChg>
        <pc:grpChg chg="mod">
          <ac:chgData name="Milligan, Clarissa Shay" userId="1902a3b1-48fe-43a4-a156-f0d07c00ae1d" providerId="ADAL" clId="{0A51ADFC-5FFE-48E4-A021-161044485C4E}" dt="2025-03-26T15:00:30.723" v="218"/>
          <ac:grpSpMkLst>
            <pc:docMk/>
            <pc:sldMk cId="1755961149" sldId="305"/>
            <ac:grpSpMk id="139" creationId="{9DE389C2-7978-B2BD-78BB-9D5EF98C31F2}"/>
          </ac:grpSpMkLst>
        </pc:grpChg>
        <pc:grpChg chg="mod">
          <ac:chgData name="Milligan, Clarissa Shay" userId="1902a3b1-48fe-43a4-a156-f0d07c00ae1d" providerId="ADAL" clId="{0A51ADFC-5FFE-48E4-A021-161044485C4E}" dt="2025-03-26T15:00:35.537" v="221"/>
          <ac:grpSpMkLst>
            <pc:docMk/>
            <pc:sldMk cId="1755961149" sldId="305"/>
            <ac:grpSpMk id="142" creationId="{50DEC1D2-90B9-7236-F905-A761FB60E553}"/>
          </ac:grpSpMkLst>
        </pc:grpChg>
        <pc:grpChg chg="mod">
          <ac:chgData name="Milligan, Clarissa Shay" userId="1902a3b1-48fe-43a4-a156-f0d07c00ae1d" providerId="ADAL" clId="{0A51ADFC-5FFE-48E4-A021-161044485C4E}" dt="2025-03-26T15:00:46.332" v="226"/>
          <ac:grpSpMkLst>
            <pc:docMk/>
            <pc:sldMk cId="1755961149" sldId="305"/>
            <ac:grpSpMk id="146" creationId="{CA21B9D0-1434-F5B7-D1E5-0A416F226CB3}"/>
          </ac:grpSpMkLst>
        </pc:grpChg>
        <pc:grpChg chg="mod">
          <ac:chgData name="Milligan, Clarissa Shay" userId="1902a3b1-48fe-43a4-a156-f0d07c00ae1d" providerId="ADAL" clId="{0A51ADFC-5FFE-48E4-A021-161044485C4E}" dt="2025-03-26T15:00:50.940" v="229"/>
          <ac:grpSpMkLst>
            <pc:docMk/>
            <pc:sldMk cId="1755961149" sldId="305"/>
            <ac:grpSpMk id="149" creationId="{EA039C33-479C-A584-EA06-8096C7731EEC}"/>
          </ac:grpSpMkLst>
        </pc:grpChg>
        <pc:grpChg chg="mod">
          <ac:chgData name="Milligan, Clarissa Shay" userId="1902a3b1-48fe-43a4-a156-f0d07c00ae1d" providerId="ADAL" clId="{0A51ADFC-5FFE-48E4-A021-161044485C4E}" dt="2025-03-26T15:01:29.948" v="239"/>
          <ac:grpSpMkLst>
            <pc:docMk/>
            <pc:sldMk cId="1755961149" sldId="305"/>
            <ac:grpSpMk id="157" creationId="{150031F7-F01A-C2C5-A4FD-0B4772E6B7E2}"/>
          </ac:grpSpMkLst>
        </pc:grpChg>
        <pc:grpChg chg="mod">
          <ac:chgData name="Milligan, Clarissa Shay" userId="1902a3b1-48fe-43a4-a156-f0d07c00ae1d" providerId="ADAL" clId="{0A51ADFC-5FFE-48E4-A021-161044485C4E}" dt="2025-03-26T15:01:54.730" v="257"/>
          <ac:grpSpMkLst>
            <pc:docMk/>
            <pc:sldMk cId="1755961149" sldId="305"/>
            <ac:grpSpMk id="172" creationId="{69DFA130-7100-8ACB-D0AF-8838823D6AEF}"/>
          </ac:grpSpMkLst>
        </pc:grpChg>
        <pc:grpChg chg="mod">
          <ac:chgData name="Milligan, Clarissa Shay" userId="1902a3b1-48fe-43a4-a156-f0d07c00ae1d" providerId="ADAL" clId="{0A51ADFC-5FFE-48E4-A021-161044485C4E}" dt="2025-03-26T15:02:04.316" v="260"/>
          <ac:grpSpMkLst>
            <pc:docMk/>
            <pc:sldMk cId="1755961149" sldId="305"/>
            <ac:grpSpMk id="175" creationId="{8160B6DB-796E-51DC-1F56-265BE13DD018}"/>
          </ac:grpSpMkLst>
        </pc:grpChg>
        <pc:grpChg chg="mod">
          <ac:chgData name="Milligan, Clarissa Shay" userId="1902a3b1-48fe-43a4-a156-f0d07c00ae1d" providerId="ADAL" clId="{0A51ADFC-5FFE-48E4-A021-161044485C4E}" dt="2025-03-26T15:02:22.937" v="268"/>
          <ac:grpSpMkLst>
            <pc:docMk/>
            <pc:sldMk cId="1755961149" sldId="305"/>
            <ac:grpSpMk id="183" creationId="{E3DA3965-D93C-46F4-36C8-33800A4020EE}"/>
          </ac:grpSpMkLst>
        </pc:grpChg>
        <pc:grpChg chg="mod">
          <ac:chgData name="Milligan, Clarissa Shay" userId="1902a3b1-48fe-43a4-a156-f0d07c00ae1d" providerId="ADAL" clId="{0A51ADFC-5FFE-48E4-A021-161044485C4E}" dt="2025-03-26T15:02:32.928" v="278"/>
          <ac:grpSpMkLst>
            <pc:docMk/>
            <pc:sldMk cId="1755961149" sldId="305"/>
            <ac:grpSpMk id="190" creationId="{ED180A09-0E16-AA00-47E7-F7B7886BD05C}"/>
          </ac:grpSpMkLst>
        </pc:grpChg>
        <pc:grpChg chg="mod">
          <ac:chgData name="Milligan, Clarissa Shay" userId="1902a3b1-48fe-43a4-a156-f0d07c00ae1d" providerId="ADAL" clId="{0A51ADFC-5FFE-48E4-A021-161044485C4E}" dt="2025-03-26T15:02:54.193" v="289"/>
          <ac:grpSpMkLst>
            <pc:docMk/>
            <pc:sldMk cId="1755961149" sldId="305"/>
            <ac:grpSpMk id="199" creationId="{48E4DD79-7A84-2F28-A299-6C00E5C9DC04}"/>
          </ac:grpSpMkLst>
        </pc:grpChg>
        <pc:grpChg chg="mod">
          <ac:chgData name="Milligan, Clarissa Shay" userId="1902a3b1-48fe-43a4-a156-f0d07c00ae1d" providerId="ADAL" clId="{0A51ADFC-5FFE-48E4-A021-161044485C4E}" dt="2025-03-26T15:03:00.168" v="297"/>
          <ac:grpSpMkLst>
            <pc:docMk/>
            <pc:sldMk cId="1755961149" sldId="305"/>
            <ac:grpSpMk id="205" creationId="{F1FF43DF-7BAE-CF42-B183-46D615D25B21}"/>
          </ac:grpSpMkLst>
        </pc:grpChg>
        <pc:grpChg chg="mod">
          <ac:chgData name="Milligan, Clarissa Shay" userId="1902a3b1-48fe-43a4-a156-f0d07c00ae1d" providerId="ADAL" clId="{0A51ADFC-5FFE-48E4-A021-161044485C4E}" dt="2025-03-26T15:03:04.147" v="300"/>
          <ac:grpSpMkLst>
            <pc:docMk/>
            <pc:sldMk cId="1755961149" sldId="305"/>
            <ac:grpSpMk id="208" creationId="{B5905597-BC98-3859-8F99-1018114E857A}"/>
          </ac:grpSpMkLst>
        </pc:grpChg>
        <pc:grpChg chg="mod">
          <ac:chgData name="Milligan, Clarissa Shay" userId="1902a3b1-48fe-43a4-a156-f0d07c00ae1d" providerId="ADAL" clId="{0A51ADFC-5FFE-48E4-A021-161044485C4E}" dt="2025-03-26T15:03:06.885" v="303"/>
          <ac:grpSpMkLst>
            <pc:docMk/>
            <pc:sldMk cId="1755961149" sldId="305"/>
            <ac:grpSpMk id="211" creationId="{D566C523-C05C-2285-431E-8EE5710AFB5D}"/>
          </ac:grpSpMkLst>
        </pc:grpChg>
        <pc:grpChg chg="mod">
          <ac:chgData name="Milligan, Clarissa Shay" userId="1902a3b1-48fe-43a4-a156-f0d07c00ae1d" providerId="ADAL" clId="{0A51ADFC-5FFE-48E4-A021-161044485C4E}" dt="2025-03-26T15:03:46.517" v="322"/>
          <ac:grpSpMkLst>
            <pc:docMk/>
            <pc:sldMk cId="1755961149" sldId="305"/>
            <ac:grpSpMk id="227" creationId="{656DC1A7-F062-CDFB-A8E8-72E32D2DFB29}"/>
          </ac:grpSpMkLst>
        </pc:grpChg>
        <pc:grpChg chg="mod">
          <ac:chgData name="Milligan, Clarissa Shay" userId="1902a3b1-48fe-43a4-a156-f0d07c00ae1d" providerId="ADAL" clId="{0A51ADFC-5FFE-48E4-A021-161044485C4E}" dt="2025-03-26T15:04:03.810" v="327"/>
          <ac:grpSpMkLst>
            <pc:docMk/>
            <pc:sldMk cId="1755961149" sldId="305"/>
            <ac:grpSpMk id="232" creationId="{DA852EA7-0004-D07F-AB93-90E66420C487}"/>
          </ac:grpSpMkLst>
        </pc:grpChg>
        <pc:grpChg chg="mod">
          <ac:chgData name="Milligan, Clarissa Shay" userId="1902a3b1-48fe-43a4-a156-f0d07c00ae1d" providerId="ADAL" clId="{0A51ADFC-5FFE-48E4-A021-161044485C4E}" dt="2025-03-26T15:04:14.057" v="336"/>
          <ac:grpSpMkLst>
            <pc:docMk/>
            <pc:sldMk cId="1755961149" sldId="305"/>
            <ac:grpSpMk id="238" creationId="{6BC3CB39-0799-07F0-E80A-B26F30605BFD}"/>
          </ac:grpSpMkLst>
        </pc:grpChg>
        <pc:grpChg chg="mod">
          <ac:chgData name="Milligan, Clarissa Shay" userId="1902a3b1-48fe-43a4-a156-f0d07c00ae1d" providerId="ADAL" clId="{0A51ADFC-5FFE-48E4-A021-161044485C4E}" dt="2025-03-26T15:04:27.693" v="342"/>
          <ac:grpSpMkLst>
            <pc:docMk/>
            <pc:sldMk cId="1755961149" sldId="305"/>
            <ac:grpSpMk id="243" creationId="{28E16A54-2381-A78F-1CBF-4F5FA0C65952}"/>
          </ac:grpSpMkLst>
        </pc:grpChg>
        <pc:grpChg chg="mod">
          <ac:chgData name="Milligan, Clarissa Shay" userId="1902a3b1-48fe-43a4-a156-f0d07c00ae1d" providerId="ADAL" clId="{0A51ADFC-5FFE-48E4-A021-161044485C4E}" dt="2025-03-26T15:04:36.580" v="348"/>
          <ac:grpSpMkLst>
            <pc:docMk/>
            <pc:sldMk cId="1755961149" sldId="305"/>
            <ac:grpSpMk id="249" creationId="{C3EC4541-E10B-03E2-C742-7B8B37611B6C}"/>
          </ac:grpSpMkLst>
        </pc:grpChg>
        <pc:grpChg chg="mod">
          <ac:chgData name="Milligan, Clarissa Shay" userId="1902a3b1-48fe-43a4-a156-f0d07c00ae1d" providerId="ADAL" clId="{0A51ADFC-5FFE-48E4-A021-161044485C4E}" dt="2025-03-26T15:04:50.507" v="367"/>
          <ac:grpSpMkLst>
            <pc:docMk/>
            <pc:sldMk cId="1755961149" sldId="305"/>
            <ac:grpSpMk id="266" creationId="{61950549-C708-D963-6242-A1127CFC7F43}"/>
          </ac:grpSpMkLst>
        </pc:grpChg>
        <pc:grpChg chg="mod">
          <ac:chgData name="Milligan, Clarissa Shay" userId="1902a3b1-48fe-43a4-a156-f0d07c00ae1d" providerId="ADAL" clId="{0A51ADFC-5FFE-48E4-A021-161044485C4E}" dt="2025-03-26T15:06:01.273" v="394"/>
          <ac:grpSpMkLst>
            <pc:docMk/>
            <pc:sldMk cId="1755961149" sldId="305"/>
            <ac:grpSpMk id="291" creationId="{0F1B2A30-4F23-C467-4028-DFD36EE5F3AC}"/>
          </ac:grpSpMkLst>
        </pc:grpChg>
        <pc:grpChg chg="mod">
          <ac:chgData name="Milligan, Clarissa Shay" userId="1902a3b1-48fe-43a4-a156-f0d07c00ae1d" providerId="ADAL" clId="{0A51ADFC-5FFE-48E4-A021-161044485C4E}" dt="2025-03-26T15:06:57.230" v="442"/>
          <ac:grpSpMkLst>
            <pc:docMk/>
            <pc:sldMk cId="1755961149" sldId="305"/>
            <ac:grpSpMk id="327" creationId="{C57A11BF-110F-A764-3DC8-61243E037742}"/>
          </ac:grpSpMkLst>
        </pc:grpChg>
        <pc:grpChg chg="mod">
          <ac:chgData name="Milligan, Clarissa Shay" userId="1902a3b1-48fe-43a4-a156-f0d07c00ae1d" providerId="ADAL" clId="{0A51ADFC-5FFE-48E4-A021-161044485C4E}" dt="2025-03-26T15:07:05.781" v="453"/>
          <ac:grpSpMkLst>
            <pc:docMk/>
            <pc:sldMk cId="1755961149" sldId="305"/>
            <ac:grpSpMk id="338" creationId="{FB76A181-244C-76C4-F474-0757CBA8F061}"/>
          </ac:grpSpMkLst>
        </pc:grpChg>
        <pc:grpChg chg="mod">
          <ac:chgData name="Milligan, Clarissa Shay" userId="1902a3b1-48fe-43a4-a156-f0d07c00ae1d" providerId="ADAL" clId="{0A51ADFC-5FFE-48E4-A021-161044485C4E}" dt="2025-03-26T15:07:37.542" v="464"/>
          <ac:grpSpMkLst>
            <pc:docMk/>
            <pc:sldMk cId="1755961149" sldId="305"/>
            <ac:grpSpMk id="345" creationId="{43B12F3D-C28C-3893-6EB6-791E172C6746}"/>
          </ac:grpSpMkLst>
        </pc:grpChg>
        <pc:grpChg chg="mod">
          <ac:chgData name="Milligan, Clarissa Shay" userId="1902a3b1-48fe-43a4-a156-f0d07c00ae1d" providerId="ADAL" clId="{0A51ADFC-5FFE-48E4-A021-161044485C4E}" dt="2025-03-26T15:07:41.948" v="467"/>
          <ac:grpSpMkLst>
            <pc:docMk/>
            <pc:sldMk cId="1755961149" sldId="305"/>
            <ac:grpSpMk id="348" creationId="{4DB9EB56-8EF7-5EEA-CEA6-217065CF2A9D}"/>
          </ac:grpSpMkLst>
        </pc:grpChg>
        <pc:grpChg chg="mod">
          <ac:chgData name="Milligan, Clarissa Shay" userId="1902a3b1-48fe-43a4-a156-f0d07c00ae1d" providerId="ADAL" clId="{0A51ADFC-5FFE-48E4-A021-161044485C4E}" dt="2025-03-26T19:19:39.690" v="497"/>
          <ac:grpSpMkLst>
            <pc:docMk/>
            <pc:sldMk cId="1755961149" sldId="305"/>
            <ac:grpSpMk id="370" creationId="{F5E423DB-FB16-D052-E160-C2AB1AF73A89}"/>
          </ac:grpSpMkLst>
        </pc:grpChg>
        <pc:grpChg chg="mod">
          <ac:chgData name="Milligan, Clarissa Shay" userId="1902a3b1-48fe-43a4-a156-f0d07c00ae1d" providerId="ADAL" clId="{0A51ADFC-5FFE-48E4-A021-161044485C4E}" dt="2025-03-26T19:19:54.227" v="520"/>
          <ac:grpSpMkLst>
            <pc:docMk/>
            <pc:sldMk cId="1755961149" sldId="305"/>
            <ac:grpSpMk id="389" creationId="{BBBCB750-9D73-56C3-0AB6-26CD6A61D4B7}"/>
          </ac:grpSpMkLst>
        </pc:grpChg>
        <pc:grpChg chg="mod">
          <ac:chgData name="Milligan, Clarissa Shay" userId="1902a3b1-48fe-43a4-a156-f0d07c00ae1d" providerId="ADAL" clId="{0A51ADFC-5FFE-48E4-A021-161044485C4E}" dt="2025-03-26T19:20:05.086" v="533"/>
          <ac:grpSpMkLst>
            <pc:docMk/>
            <pc:sldMk cId="1755961149" sldId="305"/>
            <ac:grpSpMk id="402" creationId="{F2D54DA9-5437-B3EF-C790-DCC06E464EAB}"/>
          </ac:grpSpMkLst>
        </pc:grpChg>
        <pc:grpChg chg="mod">
          <ac:chgData name="Milligan, Clarissa Shay" userId="1902a3b1-48fe-43a4-a156-f0d07c00ae1d" providerId="ADAL" clId="{0A51ADFC-5FFE-48E4-A021-161044485C4E}" dt="2025-03-26T19:20:58.508" v="566"/>
          <ac:grpSpMkLst>
            <pc:docMk/>
            <pc:sldMk cId="1755961149" sldId="305"/>
            <ac:grpSpMk id="431" creationId="{98DA5FDE-304C-82CC-D89B-4696E851400F}"/>
          </ac:grpSpMkLst>
        </pc:grpChg>
        <pc:grpChg chg="mod">
          <ac:chgData name="Milligan, Clarissa Shay" userId="1902a3b1-48fe-43a4-a156-f0d07c00ae1d" providerId="ADAL" clId="{0A51ADFC-5FFE-48E4-A021-161044485C4E}" dt="2025-03-26T19:21:38.722" v="595"/>
          <ac:grpSpMkLst>
            <pc:docMk/>
            <pc:sldMk cId="1755961149" sldId="305"/>
            <ac:grpSpMk id="459" creationId="{41C41817-1892-4361-DF0E-E5992E204A81}"/>
          </ac:grpSpMkLst>
        </pc:grpChg>
        <pc:grpChg chg="mod">
          <ac:chgData name="Milligan, Clarissa Shay" userId="1902a3b1-48fe-43a4-a156-f0d07c00ae1d" providerId="ADAL" clId="{0A51ADFC-5FFE-48E4-A021-161044485C4E}" dt="2025-03-26T19:26:15.915" v="741"/>
          <ac:grpSpMkLst>
            <pc:docMk/>
            <pc:sldMk cId="1755961149" sldId="305"/>
            <ac:grpSpMk id="572" creationId="{A255A5FD-BA7F-3153-1BBA-DA9E507A6BA8}"/>
          </ac:grpSpMkLst>
        </pc:grpChg>
        <pc:grpChg chg="mod">
          <ac:chgData name="Milligan, Clarissa Shay" userId="1902a3b1-48fe-43a4-a156-f0d07c00ae1d" providerId="ADAL" clId="{0A51ADFC-5FFE-48E4-A021-161044485C4E}" dt="2025-03-26T19:26:29.537" v="746"/>
          <ac:grpSpMkLst>
            <pc:docMk/>
            <pc:sldMk cId="1755961149" sldId="305"/>
            <ac:grpSpMk id="576" creationId="{50BE27D8-D92A-385C-01E1-0EE1F6DD07BF}"/>
          </ac:grpSpMkLst>
        </pc:grpChg>
        <pc:grpChg chg="mod">
          <ac:chgData name="Milligan, Clarissa Shay" userId="1902a3b1-48fe-43a4-a156-f0d07c00ae1d" providerId="ADAL" clId="{0A51ADFC-5FFE-48E4-A021-161044485C4E}" dt="2025-03-26T19:27:55.444" v="750"/>
          <ac:grpSpMkLst>
            <pc:docMk/>
            <pc:sldMk cId="1755961149" sldId="305"/>
            <ac:grpSpMk id="580" creationId="{D7FA66F4-D001-B43B-7F6F-B618ACED0789}"/>
          </ac:grpSpMkLst>
        </pc:grpChg>
        <pc:grpChg chg="mod">
          <ac:chgData name="Milligan, Clarissa Shay" userId="1902a3b1-48fe-43a4-a156-f0d07c00ae1d" providerId="ADAL" clId="{0A51ADFC-5FFE-48E4-A021-161044485C4E}" dt="2025-03-26T19:30:07.041" v="901"/>
          <ac:grpSpMkLst>
            <pc:docMk/>
            <pc:sldMk cId="1755961149" sldId="305"/>
            <ac:grpSpMk id="694" creationId="{E61CFB81-A43C-0FD5-69EA-77C12C7BDE16}"/>
          </ac:grpSpMkLst>
        </pc:grpChg>
        <pc:grpChg chg="mod">
          <ac:chgData name="Milligan, Clarissa Shay" userId="1902a3b1-48fe-43a4-a156-f0d07c00ae1d" providerId="ADAL" clId="{0A51ADFC-5FFE-48E4-A021-161044485C4E}" dt="2025-03-26T19:30:32.301" v="918"/>
          <ac:grpSpMkLst>
            <pc:docMk/>
            <pc:sldMk cId="1755961149" sldId="305"/>
            <ac:grpSpMk id="711" creationId="{5C8F7F20-9517-1E99-0B52-685205F4B126}"/>
          </ac:grpSpMkLst>
        </pc:grpChg>
        <pc:grpChg chg="mod">
          <ac:chgData name="Milligan, Clarissa Shay" userId="1902a3b1-48fe-43a4-a156-f0d07c00ae1d" providerId="ADAL" clId="{0A51ADFC-5FFE-48E4-A021-161044485C4E}" dt="2025-03-26T19:30:34.488" v="920"/>
          <ac:grpSpMkLst>
            <pc:docMk/>
            <pc:sldMk cId="1755961149" sldId="305"/>
            <ac:grpSpMk id="713" creationId="{CEBE556F-BFC1-8940-CDDF-C107CED90EE3}"/>
          </ac:grpSpMkLst>
        </pc:grpChg>
        <pc:grpChg chg="mod">
          <ac:chgData name="Milligan, Clarissa Shay" userId="1902a3b1-48fe-43a4-a156-f0d07c00ae1d" providerId="ADAL" clId="{0A51ADFC-5FFE-48E4-A021-161044485C4E}" dt="2025-03-26T19:30:42.392" v="926"/>
          <ac:grpSpMkLst>
            <pc:docMk/>
            <pc:sldMk cId="1755961149" sldId="305"/>
            <ac:grpSpMk id="719" creationId="{7DD0786E-9DEE-924F-038F-5100C6360516}"/>
          </ac:grpSpMkLst>
        </pc:grpChg>
        <pc:grpChg chg="mod">
          <ac:chgData name="Milligan, Clarissa Shay" userId="1902a3b1-48fe-43a4-a156-f0d07c00ae1d" providerId="ADAL" clId="{0A51ADFC-5FFE-48E4-A021-161044485C4E}" dt="2025-03-26T19:30:48.001" v="931"/>
          <ac:grpSpMkLst>
            <pc:docMk/>
            <pc:sldMk cId="1755961149" sldId="305"/>
            <ac:grpSpMk id="724" creationId="{742EADA4-2110-115E-957F-A65A1C899326}"/>
          </ac:grpSpMkLst>
        </pc:grpChg>
        <pc:grpChg chg="mod">
          <ac:chgData name="Milligan, Clarissa Shay" userId="1902a3b1-48fe-43a4-a156-f0d07c00ae1d" providerId="ADAL" clId="{0A51ADFC-5FFE-48E4-A021-161044485C4E}" dt="2025-03-26T19:31:12.534" v="934"/>
          <ac:grpSpMkLst>
            <pc:docMk/>
            <pc:sldMk cId="1755961149" sldId="305"/>
            <ac:grpSpMk id="727" creationId="{D6D7ADDF-0AF2-7CC6-0DEC-A582B873278E}"/>
          </ac:grpSpMkLst>
        </pc:grpChg>
        <pc:grpChg chg="mod">
          <ac:chgData name="Milligan, Clarissa Shay" userId="1902a3b1-48fe-43a4-a156-f0d07c00ae1d" providerId="ADAL" clId="{0A51ADFC-5FFE-48E4-A021-161044485C4E}" dt="2025-03-26T19:31:25.482" v="948"/>
          <ac:grpSpMkLst>
            <pc:docMk/>
            <pc:sldMk cId="1755961149" sldId="305"/>
            <ac:grpSpMk id="741" creationId="{A49C0B75-39A3-B2D1-0CBD-4CBA33658660}"/>
          </ac:grpSpMkLst>
        </pc:grpChg>
        <pc:grpChg chg="mod">
          <ac:chgData name="Milligan, Clarissa Shay" userId="1902a3b1-48fe-43a4-a156-f0d07c00ae1d" providerId="ADAL" clId="{0A51ADFC-5FFE-48E4-A021-161044485C4E}" dt="2025-03-26T19:31:39.737" v="958"/>
          <ac:grpSpMkLst>
            <pc:docMk/>
            <pc:sldMk cId="1755961149" sldId="305"/>
            <ac:grpSpMk id="751" creationId="{E7241483-68F2-328B-D986-DF4786F15081}"/>
          </ac:grpSpMkLst>
        </pc:grpChg>
        <pc:grpChg chg="mod">
          <ac:chgData name="Milligan, Clarissa Shay" userId="1902a3b1-48fe-43a4-a156-f0d07c00ae1d" providerId="ADAL" clId="{0A51ADFC-5FFE-48E4-A021-161044485C4E}" dt="2025-03-26T19:32:36.108" v="996"/>
          <ac:grpSpMkLst>
            <pc:docMk/>
            <pc:sldMk cId="1755961149" sldId="305"/>
            <ac:grpSpMk id="786" creationId="{B9B3BA1F-1D33-E8FB-D0B1-E122A6CE8C74}"/>
          </ac:grpSpMkLst>
        </pc:grpChg>
        <pc:grpChg chg="mod">
          <ac:chgData name="Milligan, Clarissa Shay" userId="1902a3b1-48fe-43a4-a156-f0d07c00ae1d" providerId="ADAL" clId="{0A51ADFC-5FFE-48E4-A021-161044485C4E}" dt="2025-03-26T19:32:42.653" v="1000"/>
          <ac:grpSpMkLst>
            <pc:docMk/>
            <pc:sldMk cId="1755961149" sldId="305"/>
            <ac:grpSpMk id="790" creationId="{6D0FD37C-896C-FC49-1CA6-A85A3CD18B2C}"/>
          </ac:grpSpMkLst>
        </pc:grpChg>
        <pc:grpChg chg="mod">
          <ac:chgData name="Milligan, Clarissa Shay" userId="1902a3b1-48fe-43a4-a156-f0d07c00ae1d" providerId="ADAL" clId="{0A51ADFC-5FFE-48E4-A021-161044485C4E}" dt="2025-03-26T19:32:46.484" v="1003"/>
          <ac:grpSpMkLst>
            <pc:docMk/>
            <pc:sldMk cId="1755961149" sldId="305"/>
            <ac:grpSpMk id="793" creationId="{455D38DD-326B-A537-E748-706535BD5C65}"/>
          </ac:grpSpMkLst>
        </pc:grpChg>
        <pc:grpChg chg="mod">
          <ac:chgData name="Milligan, Clarissa Shay" userId="1902a3b1-48fe-43a4-a156-f0d07c00ae1d" providerId="ADAL" clId="{0A51ADFC-5FFE-48E4-A021-161044485C4E}" dt="2025-03-26T19:33:13.289" v="1013"/>
          <ac:grpSpMkLst>
            <pc:docMk/>
            <pc:sldMk cId="1755961149" sldId="305"/>
            <ac:grpSpMk id="803" creationId="{793B2934-5CCD-B0A6-2F53-846698175CEE}"/>
          </ac:grpSpMkLst>
        </pc:grpChg>
        <pc:grpChg chg="mod">
          <ac:chgData name="Milligan, Clarissa Shay" userId="1902a3b1-48fe-43a4-a156-f0d07c00ae1d" providerId="ADAL" clId="{0A51ADFC-5FFE-48E4-A021-161044485C4E}" dt="2025-03-26T19:33:33.888" v="1026"/>
          <ac:grpSpMkLst>
            <pc:docMk/>
            <pc:sldMk cId="1755961149" sldId="305"/>
            <ac:grpSpMk id="816" creationId="{3331DA86-D0B2-AAB3-893A-DEB757EFC048}"/>
          </ac:grpSpMkLst>
        </pc:grpChg>
        <pc:grpChg chg="mod">
          <ac:chgData name="Milligan, Clarissa Shay" userId="1902a3b1-48fe-43a4-a156-f0d07c00ae1d" providerId="ADAL" clId="{0A51ADFC-5FFE-48E4-A021-161044485C4E}" dt="2025-03-26T19:33:40.609" v="1032"/>
          <ac:grpSpMkLst>
            <pc:docMk/>
            <pc:sldMk cId="1755961149" sldId="305"/>
            <ac:grpSpMk id="822" creationId="{C7A05567-ABA7-F537-834F-344D689EE074}"/>
          </ac:grpSpMkLst>
        </pc:grp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27" creationId="{DA7DC79E-B1BA-D58F-6104-C6623F77166E}"/>
          </ac:inkMkLst>
        </pc:inkChg>
        <pc:inkChg chg="add mod">
          <ac:chgData name="Milligan, Clarissa Shay" userId="1902a3b1-48fe-43a4-a156-f0d07c00ae1d" providerId="ADAL" clId="{0A51ADFC-5FFE-48E4-A021-161044485C4E}" dt="2025-03-26T14:50:33.520" v="77"/>
          <ac:inkMkLst>
            <pc:docMk/>
            <pc:sldMk cId="1755961149" sldId="305"/>
            <ac:inkMk id="28" creationId="{B84BAB55-21E9-6914-59B3-0B2C43C702F0}"/>
          </ac:inkMkLst>
        </pc:inkChg>
        <pc:inkChg chg="add mod">
          <ac:chgData name="Milligan, Clarissa Shay" userId="1902a3b1-48fe-43a4-a156-f0d07c00ae1d" providerId="ADAL" clId="{0A51ADFC-5FFE-48E4-A021-161044485C4E}" dt="2025-03-26T14:50:33.520" v="77"/>
          <ac:inkMkLst>
            <pc:docMk/>
            <pc:sldMk cId="1755961149" sldId="305"/>
            <ac:inkMk id="29" creationId="{84214E32-A214-5988-6801-C2E5D223856A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30" creationId="{436CD436-2FF7-4178-3E25-FC51ECD39603}"/>
          </ac:inkMkLst>
        </pc:inkChg>
        <pc:inkChg chg="add mod">
          <ac:chgData name="Milligan, Clarissa Shay" userId="1902a3b1-48fe-43a4-a156-f0d07c00ae1d" providerId="ADAL" clId="{0A51ADFC-5FFE-48E4-A021-161044485C4E}" dt="2025-03-26T14:50:33.520" v="77"/>
          <ac:inkMkLst>
            <pc:docMk/>
            <pc:sldMk cId="1755961149" sldId="305"/>
            <ac:inkMk id="31" creationId="{B56770D1-FF0F-44F6-D3D5-F5F4ED79D684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32" creationId="{DC595165-F605-D549-3030-FAA17398EA0C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33" creationId="{0F140332-CA5B-39B3-0932-1E98DD3D7DAC}"/>
          </ac:inkMkLst>
        </pc:inkChg>
        <pc:inkChg chg="add mod">
          <ac:chgData name="Milligan, Clarissa Shay" userId="1902a3b1-48fe-43a4-a156-f0d07c00ae1d" providerId="ADAL" clId="{0A51ADFC-5FFE-48E4-A021-161044485C4E}" dt="2025-03-26T14:50:33.520" v="77"/>
          <ac:inkMkLst>
            <pc:docMk/>
            <pc:sldMk cId="1755961149" sldId="305"/>
            <ac:inkMk id="34" creationId="{D8152ECA-F86B-0E75-B754-A0B8293E482B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35" creationId="{BAD6B1DF-BF14-B954-88BC-BCBE5A944305}"/>
          </ac:inkMkLst>
        </pc:inkChg>
        <pc:inkChg chg="add mod">
          <ac:chgData name="Milligan, Clarissa Shay" userId="1902a3b1-48fe-43a4-a156-f0d07c00ae1d" providerId="ADAL" clId="{0A51ADFC-5FFE-48E4-A021-161044485C4E}" dt="2025-03-26T14:50:47.676" v="86"/>
          <ac:inkMkLst>
            <pc:docMk/>
            <pc:sldMk cId="1755961149" sldId="305"/>
            <ac:inkMk id="37" creationId="{6F5F22DA-B982-9406-7846-143FEFBB65EC}"/>
          </ac:inkMkLst>
        </pc:inkChg>
        <pc:inkChg chg="add mod">
          <ac:chgData name="Milligan, Clarissa Shay" userId="1902a3b1-48fe-43a4-a156-f0d07c00ae1d" providerId="ADAL" clId="{0A51ADFC-5FFE-48E4-A021-161044485C4E}" dt="2025-03-26T14:51:20.312" v="118"/>
          <ac:inkMkLst>
            <pc:docMk/>
            <pc:sldMk cId="1755961149" sldId="305"/>
            <ac:inkMk id="38" creationId="{906A3DCF-ADF0-C182-85CF-8A4B23F87061}"/>
          </ac:inkMkLst>
        </pc:inkChg>
        <pc:inkChg chg="add mod">
          <ac:chgData name="Milligan, Clarissa Shay" userId="1902a3b1-48fe-43a4-a156-f0d07c00ae1d" providerId="ADAL" clId="{0A51ADFC-5FFE-48E4-A021-161044485C4E}" dt="2025-03-26T14:51:20.312" v="118"/>
          <ac:inkMkLst>
            <pc:docMk/>
            <pc:sldMk cId="1755961149" sldId="305"/>
            <ac:inkMk id="39" creationId="{692052E2-0EAD-45AA-39DA-CDFB4A2818B5}"/>
          </ac:inkMkLst>
        </pc:inkChg>
        <pc:inkChg chg="add mod">
          <ac:chgData name="Milligan, Clarissa Shay" userId="1902a3b1-48fe-43a4-a156-f0d07c00ae1d" providerId="ADAL" clId="{0A51ADFC-5FFE-48E4-A021-161044485C4E}" dt="2025-03-26T14:51:20.312" v="118"/>
          <ac:inkMkLst>
            <pc:docMk/>
            <pc:sldMk cId="1755961149" sldId="305"/>
            <ac:inkMk id="40" creationId="{45BE52DB-A5B7-D67F-8028-CEE6B0CDA295}"/>
          </ac:inkMkLst>
        </pc:inkChg>
        <pc:inkChg chg="add mod">
          <ac:chgData name="Milligan, Clarissa Shay" userId="1902a3b1-48fe-43a4-a156-f0d07c00ae1d" providerId="ADAL" clId="{0A51ADFC-5FFE-48E4-A021-161044485C4E}" dt="2025-03-26T14:51:20.312" v="118"/>
          <ac:inkMkLst>
            <pc:docMk/>
            <pc:sldMk cId="1755961149" sldId="305"/>
            <ac:inkMk id="41" creationId="{BB96AD72-FCCE-0E86-2C5B-C12A78F1153D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43" creationId="{FB66F68D-F75E-8EC6-EA1B-715EDC4DBBFA}"/>
          </ac:inkMkLst>
        </pc:inkChg>
        <pc:inkChg chg="add mod">
          <ac:chgData name="Milligan, Clarissa Shay" userId="1902a3b1-48fe-43a4-a156-f0d07c00ae1d" providerId="ADAL" clId="{0A51ADFC-5FFE-48E4-A021-161044485C4E}" dt="2025-03-26T14:51:20.312" v="118"/>
          <ac:inkMkLst>
            <pc:docMk/>
            <pc:sldMk cId="1755961149" sldId="305"/>
            <ac:inkMk id="44" creationId="{7DA06984-1E62-F83C-7705-E95C80E90049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47" creationId="{5916922F-65E3-8FA4-C6EE-78D7B379CD24}"/>
          </ac:inkMkLst>
        </pc:inkChg>
        <pc:inkChg chg="add mod">
          <ac:chgData name="Milligan, Clarissa Shay" userId="1902a3b1-48fe-43a4-a156-f0d07c00ae1d" providerId="ADAL" clId="{0A51ADFC-5FFE-48E4-A021-161044485C4E}" dt="2025-03-26T14:51:20.312" v="118"/>
          <ac:inkMkLst>
            <pc:docMk/>
            <pc:sldMk cId="1755961149" sldId="305"/>
            <ac:inkMk id="48" creationId="{7E4D737D-EAEC-6DBB-B73B-A411D086ECBE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49" creationId="{D25E3DE3-DE80-788F-8EE4-AD7A17490DED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50" creationId="{84E85C98-C3A2-5533-7A70-351A042EF8E6}"/>
          </ac:inkMkLst>
        </pc:inkChg>
        <pc:inkChg chg="add">
          <ac:chgData name="Milligan, Clarissa Shay" userId="1902a3b1-48fe-43a4-a156-f0d07c00ae1d" providerId="ADAL" clId="{0A51ADFC-5FFE-48E4-A021-161044485C4E}" dt="2025-03-26T14:51:11.165" v="108" actId="9405"/>
          <ac:inkMkLst>
            <pc:docMk/>
            <pc:sldMk cId="1755961149" sldId="305"/>
            <ac:inkMk id="59" creationId="{75EA67D4-E429-6F4E-5E2C-470A57118E8F}"/>
          </ac:inkMkLst>
        </pc:inkChg>
        <pc:inkChg chg="add mod">
          <ac:chgData name="Milligan, Clarissa Shay" userId="1902a3b1-48fe-43a4-a156-f0d07c00ae1d" providerId="ADAL" clId="{0A51ADFC-5FFE-48E4-A021-161044485C4E}" dt="2025-03-26T14:51:27.777" v="119" actId="1076"/>
          <ac:inkMkLst>
            <pc:docMk/>
            <pc:sldMk cId="1755961149" sldId="305"/>
            <ac:inkMk id="60" creationId="{5653014C-C4DA-4112-5302-71344BE9677D}"/>
          </ac:inkMkLst>
        </pc:inkChg>
        <pc:inkChg chg="add mod">
          <ac:chgData name="Milligan, Clarissa Shay" userId="1902a3b1-48fe-43a4-a156-f0d07c00ae1d" providerId="ADAL" clId="{0A51ADFC-5FFE-48E4-A021-161044485C4E}" dt="2025-03-26T14:51:20.312" v="118"/>
          <ac:inkMkLst>
            <pc:docMk/>
            <pc:sldMk cId="1755961149" sldId="305"/>
            <ac:inkMk id="65" creationId="{0D64C958-08ED-120B-4D9D-4585CE648A5D}"/>
          </ac:inkMkLst>
        </pc:inkChg>
        <pc:inkChg chg="add mod">
          <ac:chgData name="Milligan, Clarissa Shay" userId="1902a3b1-48fe-43a4-a156-f0d07c00ae1d" providerId="ADAL" clId="{0A51ADFC-5FFE-48E4-A021-161044485C4E}" dt="2025-03-26T14:56:10.190" v="145"/>
          <ac:inkMkLst>
            <pc:docMk/>
            <pc:sldMk cId="1755961149" sldId="305"/>
            <ac:inkMk id="72" creationId="{15B9A96D-1F0C-DEDB-1310-7C3D0B266052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73" creationId="{B85B69CE-3988-4ED7-041D-8A30A415735E}"/>
          </ac:inkMkLst>
        </pc:inkChg>
        <pc:inkChg chg="add mod">
          <ac:chgData name="Milligan, Clarissa Shay" userId="1902a3b1-48fe-43a4-a156-f0d07c00ae1d" providerId="ADAL" clId="{0A51ADFC-5FFE-48E4-A021-161044485C4E}" dt="2025-03-26T14:56:10.190" v="145"/>
          <ac:inkMkLst>
            <pc:docMk/>
            <pc:sldMk cId="1755961149" sldId="305"/>
            <ac:inkMk id="74" creationId="{A02B0522-0071-4704-E386-8B952FC936DC}"/>
          </ac:inkMkLst>
        </pc:inkChg>
        <pc:inkChg chg="add mod">
          <ac:chgData name="Milligan, Clarissa Shay" userId="1902a3b1-48fe-43a4-a156-f0d07c00ae1d" providerId="ADAL" clId="{0A51ADFC-5FFE-48E4-A021-161044485C4E}" dt="2025-03-26T14:56:10.190" v="145"/>
          <ac:inkMkLst>
            <pc:docMk/>
            <pc:sldMk cId="1755961149" sldId="305"/>
            <ac:inkMk id="75" creationId="{BA2CCFB8-3DD6-A664-8E18-6717CF008462}"/>
          </ac:inkMkLst>
        </pc:inkChg>
        <pc:inkChg chg="add mod">
          <ac:chgData name="Milligan, Clarissa Shay" userId="1902a3b1-48fe-43a4-a156-f0d07c00ae1d" providerId="ADAL" clId="{0A51ADFC-5FFE-48E4-A021-161044485C4E}" dt="2025-03-26T14:56:10.190" v="145"/>
          <ac:inkMkLst>
            <pc:docMk/>
            <pc:sldMk cId="1755961149" sldId="305"/>
            <ac:inkMk id="77" creationId="{7774F5F1-F0E0-70E8-02C5-FF2E2498F639}"/>
          </ac:inkMkLst>
        </pc:inkChg>
        <pc:inkChg chg="add mod">
          <ac:chgData name="Milligan, Clarissa Shay" userId="1902a3b1-48fe-43a4-a156-f0d07c00ae1d" providerId="ADAL" clId="{0A51ADFC-5FFE-48E4-A021-161044485C4E}" dt="2025-03-26T14:56:10.190" v="145"/>
          <ac:inkMkLst>
            <pc:docMk/>
            <pc:sldMk cId="1755961149" sldId="305"/>
            <ac:inkMk id="79" creationId="{6E78EAAF-8D87-C3D2-66BF-34EFA300DF4C}"/>
          </ac:inkMkLst>
        </pc:inkChg>
        <pc:inkChg chg="add mod">
          <ac:chgData name="Milligan, Clarissa Shay" userId="1902a3b1-48fe-43a4-a156-f0d07c00ae1d" providerId="ADAL" clId="{0A51ADFC-5FFE-48E4-A021-161044485C4E}" dt="2025-03-26T14:56:10.190" v="145"/>
          <ac:inkMkLst>
            <pc:docMk/>
            <pc:sldMk cId="1755961149" sldId="305"/>
            <ac:inkMk id="83" creationId="{F39ADFEC-6E7E-71BE-3BFA-73F58819E27E}"/>
          </ac:inkMkLst>
        </pc:inkChg>
        <pc:inkChg chg="add mod">
          <ac:chgData name="Milligan, Clarissa Shay" userId="1902a3b1-48fe-43a4-a156-f0d07c00ae1d" providerId="ADAL" clId="{0A51ADFC-5FFE-48E4-A021-161044485C4E}" dt="2025-03-26T14:56:34.345" v="157"/>
          <ac:inkMkLst>
            <pc:docMk/>
            <pc:sldMk cId="1755961149" sldId="305"/>
            <ac:inkMk id="89" creationId="{EB1C7B38-1D61-078D-9C69-6F08362D6454}"/>
          </ac:inkMkLst>
        </pc:inkChg>
        <pc:inkChg chg="add mod">
          <ac:chgData name="Milligan, Clarissa Shay" userId="1902a3b1-48fe-43a4-a156-f0d07c00ae1d" providerId="ADAL" clId="{0A51ADFC-5FFE-48E4-A021-161044485C4E}" dt="2025-03-26T14:56:34.345" v="157"/>
          <ac:inkMkLst>
            <pc:docMk/>
            <pc:sldMk cId="1755961149" sldId="305"/>
            <ac:inkMk id="90" creationId="{A51AE78A-960D-6F34-8330-C187A9983A79}"/>
          </ac:inkMkLst>
        </pc:inkChg>
        <pc:inkChg chg="add mod">
          <ac:chgData name="Milligan, Clarissa Shay" userId="1902a3b1-48fe-43a4-a156-f0d07c00ae1d" providerId="ADAL" clId="{0A51ADFC-5FFE-48E4-A021-161044485C4E}" dt="2025-03-26T14:56:34.345" v="157"/>
          <ac:inkMkLst>
            <pc:docMk/>
            <pc:sldMk cId="1755961149" sldId="305"/>
            <ac:inkMk id="91" creationId="{6AA1513F-A97C-540D-B9B1-604FE7565B75}"/>
          </ac:inkMkLst>
        </pc:inkChg>
        <pc:inkChg chg="add mod">
          <ac:chgData name="Milligan, Clarissa Shay" userId="1902a3b1-48fe-43a4-a156-f0d07c00ae1d" providerId="ADAL" clId="{0A51ADFC-5FFE-48E4-A021-161044485C4E}" dt="2025-03-26T14:56:34.345" v="157"/>
          <ac:inkMkLst>
            <pc:docMk/>
            <pc:sldMk cId="1755961149" sldId="305"/>
            <ac:inkMk id="92" creationId="{3C1DC046-1001-0124-36FA-83BAA684EEE2}"/>
          </ac:inkMkLst>
        </pc:inkChg>
        <pc:inkChg chg="add mod">
          <ac:chgData name="Milligan, Clarissa Shay" userId="1902a3b1-48fe-43a4-a156-f0d07c00ae1d" providerId="ADAL" clId="{0A51ADFC-5FFE-48E4-A021-161044485C4E}" dt="2025-03-26T14:56:47.429" v="160"/>
          <ac:inkMkLst>
            <pc:docMk/>
            <pc:sldMk cId="1755961149" sldId="305"/>
            <ac:inkMk id="94" creationId="{3A87C95F-108C-8AD8-6814-6690014AB1E3}"/>
          </ac:inkMkLst>
        </pc:inkChg>
        <pc:inkChg chg="add mod">
          <ac:chgData name="Milligan, Clarissa Shay" userId="1902a3b1-48fe-43a4-a156-f0d07c00ae1d" providerId="ADAL" clId="{0A51ADFC-5FFE-48E4-A021-161044485C4E}" dt="2025-03-26T14:56:47.429" v="160"/>
          <ac:inkMkLst>
            <pc:docMk/>
            <pc:sldMk cId="1755961149" sldId="305"/>
            <ac:inkMk id="95" creationId="{B43D4A7C-EFEB-6BF1-4A42-533E18A3B955}"/>
          </ac:inkMkLst>
        </pc:inkChg>
        <pc:inkChg chg="add mod">
          <ac:chgData name="Milligan, Clarissa Shay" userId="1902a3b1-48fe-43a4-a156-f0d07c00ae1d" providerId="ADAL" clId="{0A51ADFC-5FFE-48E4-A021-161044485C4E}" dt="2025-03-26T14:57:16.848" v="175"/>
          <ac:inkMkLst>
            <pc:docMk/>
            <pc:sldMk cId="1755961149" sldId="305"/>
            <ac:inkMk id="104" creationId="{01320E3D-390F-8AB5-F3E1-5AA3F12181D8}"/>
          </ac:inkMkLst>
        </pc:inkChg>
        <pc:inkChg chg="add mod">
          <ac:chgData name="Milligan, Clarissa Shay" userId="1902a3b1-48fe-43a4-a156-f0d07c00ae1d" providerId="ADAL" clId="{0A51ADFC-5FFE-48E4-A021-161044485C4E}" dt="2025-03-26T14:57:16.848" v="175"/>
          <ac:inkMkLst>
            <pc:docMk/>
            <pc:sldMk cId="1755961149" sldId="305"/>
            <ac:inkMk id="105" creationId="{5B420954-DE71-8009-96DB-9D6A5903AE85}"/>
          </ac:inkMkLst>
        </pc:inkChg>
        <pc:inkChg chg="add mod">
          <ac:chgData name="Milligan, Clarissa Shay" userId="1902a3b1-48fe-43a4-a156-f0d07c00ae1d" providerId="ADAL" clId="{0A51ADFC-5FFE-48E4-A021-161044485C4E}" dt="2025-03-26T14:57:33.769" v="178"/>
          <ac:inkMkLst>
            <pc:docMk/>
            <pc:sldMk cId="1755961149" sldId="305"/>
            <ac:inkMk id="107" creationId="{E3EB84D9-6784-5D86-BFCC-DB26289CA76E}"/>
          </ac:inkMkLst>
        </pc:inkChg>
        <pc:inkChg chg="add mod">
          <ac:chgData name="Milligan, Clarissa Shay" userId="1902a3b1-48fe-43a4-a156-f0d07c00ae1d" providerId="ADAL" clId="{0A51ADFC-5FFE-48E4-A021-161044485C4E}" dt="2025-03-26T14:57:33.769" v="178"/>
          <ac:inkMkLst>
            <pc:docMk/>
            <pc:sldMk cId="1755961149" sldId="305"/>
            <ac:inkMk id="108" creationId="{5140DB29-68DD-25AE-2096-05B6FFDBEF95}"/>
          </ac:inkMkLst>
        </pc:inkChg>
        <pc:inkChg chg="add">
          <ac:chgData name="Milligan, Clarissa Shay" userId="1902a3b1-48fe-43a4-a156-f0d07c00ae1d" providerId="ADAL" clId="{0A51ADFC-5FFE-48E4-A021-161044485C4E}" dt="2025-03-26T14:58:20.720" v="179" actId="9405"/>
          <ac:inkMkLst>
            <pc:docMk/>
            <pc:sldMk cId="1755961149" sldId="305"/>
            <ac:inkMk id="110" creationId="{C4413283-7897-20D5-0A54-51ABC101BCF7}"/>
          </ac:inkMkLst>
        </pc:inkChg>
        <pc:inkChg chg="add mod">
          <ac:chgData name="Milligan, Clarissa Shay" userId="1902a3b1-48fe-43a4-a156-f0d07c00ae1d" providerId="ADAL" clId="{0A51ADFC-5FFE-48E4-A021-161044485C4E}" dt="2025-03-26T14:59:25.412" v="196"/>
          <ac:inkMkLst>
            <pc:docMk/>
            <pc:sldMk cId="1755961149" sldId="305"/>
            <ac:inkMk id="113" creationId="{68277A08-C7EB-EEB7-1C40-6F99B058DF97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114" creationId="{6008B703-B49F-6EB9-6073-A6E064AECD71}"/>
          </ac:inkMkLst>
        </pc:inkChg>
        <pc:inkChg chg="add mod">
          <ac:chgData name="Milligan, Clarissa Shay" userId="1902a3b1-48fe-43a4-a156-f0d07c00ae1d" providerId="ADAL" clId="{0A51ADFC-5FFE-48E4-A021-161044485C4E}" dt="2025-03-26T14:59:25.412" v="196"/>
          <ac:inkMkLst>
            <pc:docMk/>
            <pc:sldMk cId="1755961149" sldId="305"/>
            <ac:inkMk id="116" creationId="{4335CB67-C38E-7239-AA07-F7C988D394D1}"/>
          </ac:inkMkLst>
        </pc:inkChg>
        <pc:inkChg chg="add mod">
          <ac:chgData name="Milligan, Clarissa Shay" userId="1902a3b1-48fe-43a4-a156-f0d07c00ae1d" providerId="ADAL" clId="{0A51ADFC-5FFE-48E4-A021-161044485C4E}" dt="2025-03-26T14:59:25.412" v="196"/>
          <ac:inkMkLst>
            <pc:docMk/>
            <pc:sldMk cId="1755961149" sldId="305"/>
            <ac:inkMk id="117" creationId="{A913D94B-CC5C-961D-6D79-75B82DD3D0C5}"/>
          </ac:inkMkLst>
        </pc:inkChg>
        <pc:inkChg chg="add mod">
          <ac:chgData name="Milligan, Clarissa Shay" userId="1902a3b1-48fe-43a4-a156-f0d07c00ae1d" providerId="ADAL" clId="{0A51ADFC-5FFE-48E4-A021-161044485C4E}" dt="2025-03-26T14:59:25.412" v="196"/>
          <ac:inkMkLst>
            <pc:docMk/>
            <pc:sldMk cId="1755961149" sldId="305"/>
            <ac:inkMk id="118" creationId="{4E48BB71-2612-800C-5B9C-40D933DA2450}"/>
          </ac:inkMkLst>
        </pc:inkChg>
        <pc:inkChg chg="add mod">
          <ac:chgData name="Milligan, Clarissa Shay" userId="1902a3b1-48fe-43a4-a156-f0d07c00ae1d" providerId="ADAL" clId="{0A51ADFC-5FFE-48E4-A021-161044485C4E}" dt="2025-03-26T14:59:25.412" v="196"/>
          <ac:inkMkLst>
            <pc:docMk/>
            <pc:sldMk cId="1755961149" sldId="305"/>
            <ac:inkMk id="119" creationId="{0FC2F9FB-FCFF-FC39-9B62-FD862A21BD24}"/>
          </ac:inkMkLst>
        </pc:inkChg>
        <pc:inkChg chg="add mod">
          <ac:chgData name="Milligan, Clarissa Shay" userId="1902a3b1-48fe-43a4-a156-f0d07c00ae1d" providerId="ADAL" clId="{0A51ADFC-5FFE-48E4-A021-161044485C4E}" dt="2025-03-26T14:59:25.412" v="196"/>
          <ac:inkMkLst>
            <pc:docMk/>
            <pc:sldMk cId="1755961149" sldId="305"/>
            <ac:inkMk id="123" creationId="{9E7B5890-D42B-F625-C832-C0FFDC9F5278}"/>
          </ac:inkMkLst>
        </pc:inkChg>
        <pc:inkChg chg="add mod">
          <ac:chgData name="Milligan, Clarissa Shay" userId="1902a3b1-48fe-43a4-a156-f0d07c00ae1d" providerId="ADAL" clId="{0A51ADFC-5FFE-48E4-A021-161044485C4E}" dt="2025-03-26T15:00:30.723" v="218"/>
          <ac:inkMkLst>
            <pc:docMk/>
            <pc:sldMk cId="1755961149" sldId="305"/>
            <ac:inkMk id="134" creationId="{B32650C1-ED1F-D979-048C-7096C74056EB}"/>
          </ac:inkMkLst>
        </pc:inkChg>
        <pc:inkChg chg="add mod">
          <ac:chgData name="Milligan, Clarissa Shay" userId="1902a3b1-48fe-43a4-a156-f0d07c00ae1d" providerId="ADAL" clId="{0A51ADFC-5FFE-48E4-A021-161044485C4E}" dt="2025-03-26T15:00:30.723" v="218"/>
          <ac:inkMkLst>
            <pc:docMk/>
            <pc:sldMk cId="1755961149" sldId="305"/>
            <ac:inkMk id="135" creationId="{CDFDA17F-211F-F3A8-A1EA-62E72894BFC5}"/>
          </ac:inkMkLst>
        </pc:inkChg>
        <pc:inkChg chg="add mod">
          <ac:chgData name="Milligan, Clarissa Shay" userId="1902a3b1-48fe-43a4-a156-f0d07c00ae1d" providerId="ADAL" clId="{0A51ADFC-5FFE-48E4-A021-161044485C4E}" dt="2025-03-26T15:00:30.723" v="218"/>
          <ac:inkMkLst>
            <pc:docMk/>
            <pc:sldMk cId="1755961149" sldId="305"/>
            <ac:inkMk id="136" creationId="{67C2E6E2-F1AF-65ED-B216-D35FC3916FDE}"/>
          </ac:inkMkLst>
        </pc:inkChg>
        <pc:inkChg chg="add mod">
          <ac:chgData name="Milligan, Clarissa Shay" userId="1902a3b1-48fe-43a4-a156-f0d07c00ae1d" providerId="ADAL" clId="{0A51ADFC-5FFE-48E4-A021-161044485C4E}" dt="2025-03-26T15:00:30.723" v="218"/>
          <ac:inkMkLst>
            <pc:docMk/>
            <pc:sldMk cId="1755961149" sldId="305"/>
            <ac:inkMk id="138" creationId="{BC5C51C6-A784-A6A4-0249-1ADCF1DAC4C7}"/>
          </ac:inkMkLst>
        </pc:inkChg>
        <pc:inkChg chg="add mod">
          <ac:chgData name="Milligan, Clarissa Shay" userId="1902a3b1-48fe-43a4-a156-f0d07c00ae1d" providerId="ADAL" clId="{0A51ADFC-5FFE-48E4-A021-161044485C4E}" dt="2025-03-26T15:00:35.537" v="221"/>
          <ac:inkMkLst>
            <pc:docMk/>
            <pc:sldMk cId="1755961149" sldId="305"/>
            <ac:inkMk id="140" creationId="{BC43288C-2F2D-861C-D237-7731DC843DB7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141" creationId="{5A8B23CD-073E-FBDF-9879-75A6673A10CB}"/>
          </ac:inkMkLst>
        </pc:inkChg>
        <pc:inkChg chg="add mod">
          <ac:chgData name="Milligan, Clarissa Shay" userId="1902a3b1-48fe-43a4-a156-f0d07c00ae1d" providerId="ADAL" clId="{0A51ADFC-5FFE-48E4-A021-161044485C4E}" dt="2025-03-26T15:00:46.332" v="226"/>
          <ac:inkMkLst>
            <pc:docMk/>
            <pc:sldMk cId="1755961149" sldId="305"/>
            <ac:inkMk id="144" creationId="{7A66362C-EC18-FE7D-77EB-4D9E11935680}"/>
          </ac:inkMkLst>
        </pc:inkChg>
        <pc:inkChg chg="add mod">
          <ac:chgData name="Milligan, Clarissa Shay" userId="1902a3b1-48fe-43a4-a156-f0d07c00ae1d" providerId="ADAL" clId="{0A51ADFC-5FFE-48E4-A021-161044485C4E}" dt="2025-03-26T15:00:46.332" v="226"/>
          <ac:inkMkLst>
            <pc:docMk/>
            <pc:sldMk cId="1755961149" sldId="305"/>
            <ac:inkMk id="145" creationId="{4EB39182-E4E1-B6F6-59CD-40F117E22E9B}"/>
          </ac:inkMkLst>
        </pc:inkChg>
        <pc:inkChg chg="add mod">
          <ac:chgData name="Milligan, Clarissa Shay" userId="1902a3b1-48fe-43a4-a156-f0d07c00ae1d" providerId="ADAL" clId="{0A51ADFC-5FFE-48E4-A021-161044485C4E}" dt="2025-03-26T15:00:50.940" v="229"/>
          <ac:inkMkLst>
            <pc:docMk/>
            <pc:sldMk cId="1755961149" sldId="305"/>
            <ac:inkMk id="147" creationId="{FEEBA1C9-253A-44D5-91DB-A43BE23EE9B8}"/>
          </ac:inkMkLst>
        </pc:inkChg>
        <pc:inkChg chg="add mod">
          <ac:chgData name="Milligan, Clarissa Shay" userId="1902a3b1-48fe-43a4-a156-f0d07c00ae1d" providerId="ADAL" clId="{0A51ADFC-5FFE-48E4-A021-161044485C4E}" dt="2025-03-26T15:00:50.940" v="229"/>
          <ac:inkMkLst>
            <pc:docMk/>
            <pc:sldMk cId="1755961149" sldId="305"/>
            <ac:inkMk id="148" creationId="{990A23EC-4C59-A966-5B1A-E53BDAFA8CE0}"/>
          </ac:inkMkLst>
        </pc:inkChg>
        <pc:inkChg chg="add mod">
          <ac:chgData name="Milligan, Clarissa Shay" userId="1902a3b1-48fe-43a4-a156-f0d07c00ae1d" providerId="ADAL" clId="{0A51ADFC-5FFE-48E4-A021-161044485C4E}" dt="2025-03-26T15:01:29.948" v="239"/>
          <ac:inkMkLst>
            <pc:docMk/>
            <pc:sldMk cId="1755961149" sldId="305"/>
            <ac:inkMk id="152" creationId="{542F2F0C-9D53-517D-44DB-63B6290894EC}"/>
          </ac:inkMkLst>
        </pc:inkChg>
        <pc:inkChg chg="add mod">
          <ac:chgData name="Milligan, Clarissa Shay" userId="1902a3b1-48fe-43a4-a156-f0d07c00ae1d" providerId="ADAL" clId="{0A51ADFC-5FFE-48E4-A021-161044485C4E}" dt="2025-03-26T15:01:29.948" v="239"/>
          <ac:inkMkLst>
            <pc:docMk/>
            <pc:sldMk cId="1755961149" sldId="305"/>
            <ac:inkMk id="153" creationId="{AD54E553-18A5-0AE2-80E6-61EDEC5E5319}"/>
          </ac:inkMkLst>
        </pc:inkChg>
        <pc:inkChg chg="add mod">
          <ac:chgData name="Milligan, Clarissa Shay" userId="1902a3b1-48fe-43a4-a156-f0d07c00ae1d" providerId="ADAL" clId="{0A51ADFC-5FFE-48E4-A021-161044485C4E}" dt="2025-03-26T15:01:29.948" v="239"/>
          <ac:inkMkLst>
            <pc:docMk/>
            <pc:sldMk cId="1755961149" sldId="305"/>
            <ac:inkMk id="154" creationId="{BE827700-6D4E-2DF4-24B2-BD80DB780D01}"/>
          </ac:inkMkLst>
        </pc:inkChg>
        <pc:inkChg chg="add mod">
          <ac:chgData name="Milligan, Clarissa Shay" userId="1902a3b1-48fe-43a4-a156-f0d07c00ae1d" providerId="ADAL" clId="{0A51ADFC-5FFE-48E4-A021-161044485C4E}" dt="2025-03-26T15:01:29.948" v="239"/>
          <ac:inkMkLst>
            <pc:docMk/>
            <pc:sldMk cId="1755961149" sldId="305"/>
            <ac:inkMk id="155" creationId="{301D5C28-9522-F630-3D24-77DB1540ABA8}"/>
          </ac:inkMkLst>
        </pc:inkChg>
        <pc:inkChg chg="add mod">
          <ac:chgData name="Milligan, Clarissa Shay" userId="1902a3b1-48fe-43a4-a156-f0d07c00ae1d" providerId="ADAL" clId="{0A51ADFC-5FFE-48E4-A021-161044485C4E}" dt="2025-03-26T15:01:29.948" v="239"/>
          <ac:inkMkLst>
            <pc:docMk/>
            <pc:sldMk cId="1755961149" sldId="305"/>
            <ac:inkMk id="156" creationId="{BB3D4374-26EE-D4CC-7F1E-D85EF4FD9015}"/>
          </ac:inkMkLst>
        </pc:inkChg>
        <pc:inkChg chg="add mod">
          <ac:chgData name="Milligan, Clarissa Shay" userId="1902a3b1-48fe-43a4-a156-f0d07c00ae1d" providerId="ADAL" clId="{0A51ADFC-5FFE-48E4-A021-161044485C4E}" dt="2025-03-26T15:01:54.730" v="257"/>
          <ac:inkMkLst>
            <pc:docMk/>
            <pc:sldMk cId="1755961149" sldId="305"/>
            <ac:inkMk id="158" creationId="{E5FCC9F1-B2F0-2044-A6E6-0B1FEE503CA2}"/>
          </ac:inkMkLst>
        </pc:inkChg>
        <pc:inkChg chg="add mod">
          <ac:chgData name="Milligan, Clarissa Shay" userId="1902a3b1-48fe-43a4-a156-f0d07c00ae1d" providerId="ADAL" clId="{0A51ADFC-5FFE-48E4-A021-161044485C4E}" dt="2025-03-26T15:01:54.730" v="257"/>
          <ac:inkMkLst>
            <pc:docMk/>
            <pc:sldMk cId="1755961149" sldId="305"/>
            <ac:inkMk id="159" creationId="{BD40C288-459A-6824-8B20-ED3DE3761DBF}"/>
          </ac:inkMkLst>
        </pc:inkChg>
        <pc:inkChg chg="add mod">
          <ac:chgData name="Milligan, Clarissa Shay" userId="1902a3b1-48fe-43a4-a156-f0d07c00ae1d" providerId="ADAL" clId="{0A51ADFC-5FFE-48E4-A021-161044485C4E}" dt="2025-03-26T15:01:54.730" v="257"/>
          <ac:inkMkLst>
            <pc:docMk/>
            <pc:sldMk cId="1755961149" sldId="305"/>
            <ac:inkMk id="160" creationId="{E8EBBB8F-6D52-844B-3EBC-CA9D7A27C315}"/>
          </ac:inkMkLst>
        </pc:inkChg>
        <pc:inkChg chg="add mod">
          <ac:chgData name="Milligan, Clarissa Shay" userId="1902a3b1-48fe-43a4-a156-f0d07c00ae1d" providerId="ADAL" clId="{0A51ADFC-5FFE-48E4-A021-161044485C4E}" dt="2025-03-26T15:01:54.730" v="257"/>
          <ac:inkMkLst>
            <pc:docMk/>
            <pc:sldMk cId="1755961149" sldId="305"/>
            <ac:inkMk id="163" creationId="{7219CD6A-6E90-453C-E33E-44819AF2BBD3}"/>
          </ac:inkMkLst>
        </pc:inkChg>
        <pc:inkChg chg="add mod">
          <ac:chgData name="Milligan, Clarissa Shay" userId="1902a3b1-48fe-43a4-a156-f0d07c00ae1d" providerId="ADAL" clId="{0A51ADFC-5FFE-48E4-A021-161044485C4E}" dt="2025-03-26T15:01:54.730" v="257"/>
          <ac:inkMkLst>
            <pc:docMk/>
            <pc:sldMk cId="1755961149" sldId="305"/>
            <ac:inkMk id="167" creationId="{F4DBDA4A-B61F-2AD4-D6BF-C4226A0E29D9}"/>
          </ac:inkMkLst>
        </pc:inkChg>
        <pc:inkChg chg="add mod">
          <ac:chgData name="Milligan, Clarissa Shay" userId="1902a3b1-48fe-43a4-a156-f0d07c00ae1d" providerId="ADAL" clId="{0A51ADFC-5FFE-48E4-A021-161044485C4E}" dt="2025-03-26T15:01:54.730" v="257"/>
          <ac:inkMkLst>
            <pc:docMk/>
            <pc:sldMk cId="1755961149" sldId="305"/>
            <ac:inkMk id="168" creationId="{4169F53A-F475-DE40-3359-7E6F138FDBE7}"/>
          </ac:inkMkLst>
        </pc:inkChg>
        <pc:inkChg chg="add mod">
          <ac:chgData name="Milligan, Clarissa Shay" userId="1902a3b1-48fe-43a4-a156-f0d07c00ae1d" providerId="ADAL" clId="{0A51ADFC-5FFE-48E4-A021-161044485C4E}" dt="2025-03-26T15:01:54.730" v="257"/>
          <ac:inkMkLst>
            <pc:docMk/>
            <pc:sldMk cId="1755961149" sldId="305"/>
            <ac:inkMk id="169" creationId="{1D12A851-C28F-854C-976E-906C3DB2544F}"/>
          </ac:inkMkLst>
        </pc:inkChg>
        <pc:inkChg chg="add">
          <ac:chgData name="Milligan, Clarissa Shay" userId="1902a3b1-48fe-43a4-a156-f0d07c00ae1d" providerId="ADAL" clId="{0A51ADFC-5FFE-48E4-A021-161044485C4E}" dt="2025-03-26T15:01:53.733" v="256" actId="9405"/>
          <ac:inkMkLst>
            <pc:docMk/>
            <pc:sldMk cId="1755961149" sldId="305"/>
            <ac:inkMk id="171" creationId="{08DC247E-A3B8-D8C1-A3FA-49D59664B039}"/>
          </ac:inkMkLst>
        </pc:inkChg>
        <pc:inkChg chg="add mod">
          <ac:chgData name="Milligan, Clarissa Shay" userId="1902a3b1-48fe-43a4-a156-f0d07c00ae1d" providerId="ADAL" clId="{0A51ADFC-5FFE-48E4-A021-161044485C4E}" dt="2025-03-26T15:02:04.316" v="260"/>
          <ac:inkMkLst>
            <pc:docMk/>
            <pc:sldMk cId="1755961149" sldId="305"/>
            <ac:inkMk id="173" creationId="{85E408EB-8920-3DE6-300C-296C9B5F64DB}"/>
          </ac:inkMkLst>
        </pc:inkChg>
        <pc:inkChg chg="add mod">
          <ac:chgData name="Milligan, Clarissa Shay" userId="1902a3b1-48fe-43a4-a156-f0d07c00ae1d" providerId="ADAL" clId="{0A51ADFC-5FFE-48E4-A021-161044485C4E}" dt="2025-03-26T15:02:04.316" v="260"/>
          <ac:inkMkLst>
            <pc:docMk/>
            <pc:sldMk cId="1755961149" sldId="305"/>
            <ac:inkMk id="174" creationId="{CE047EDE-CF22-FCA6-9383-73B3D870558A}"/>
          </ac:inkMkLst>
        </pc:inkChg>
        <pc:inkChg chg="add mod">
          <ac:chgData name="Milligan, Clarissa Shay" userId="1902a3b1-48fe-43a4-a156-f0d07c00ae1d" providerId="ADAL" clId="{0A51ADFC-5FFE-48E4-A021-161044485C4E}" dt="2025-03-26T15:02:22.937" v="268"/>
          <ac:inkMkLst>
            <pc:docMk/>
            <pc:sldMk cId="1755961149" sldId="305"/>
            <ac:inkMk id="176" creationId="{C00ECEE5-B77B-5EEA-82B6-8E27B45BEEEF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177" creationId="{55149246-DE86-95DD-FF77-DCF01993EF8E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178" creationId="{6BD2D825-69A2-7EC2-33EE-0F9F957CE9B6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179" creationId="{15A3C715-E8E7-5550-DDC7-C786CF3C20D0}"/>
          </ac:inkMkLst>
        </pc:inkChg>
        <pc:inkChg chg="add mod">
          <ac:chgData name="Milligan, Clarissa Shay" userId="1902a3b1-48fe-43a4-a156-f0d07c00ae1d" providerId="ADAL" clId="{0A51ADFC-5FFE-48E4-A021-161044485C4E}" dt="2025-03-26T15:02:22.937" v="268"/>
          <ac:inkMkLst>
            <pc:docMk/>
            <pc:sldMk cId="1755961149" sldId="305"/>
            <ac:inkMk id="180" creationId="{5E966F3F-2D5B-0A16-4FA6-A4A9F6725635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181" creationId="{F9E20FD2-8AB7-B621-8D49-6287329BA5C2}"/>
          </ac:inkMkLst>
        </pc:inkChg>
        <pc:inkChg chg="add mod">
          <ac:chgData name="Milligan, Clarissa Shay" userId="1902a3b1-48fe-43a4-a156-f0d07c00ae1d" providerId="ADAL" clId="{0A51ADFC-5FFE-48E4-A021-161044485C4E}" dt="2025-03-26T15:05:19.865" v="371" actId="1076"/>
          <ac:inkMkLst>
            <pc:docMk/>
            <pc:sldMk cId="1755961149" sldId="305"/>
            <ac:inkMk id="182" creationId="{466D766E-9401-07B1-03D8-95F6DE550BC0}"/>
          </ac:inkMkLst>
        </pc:inkChg>
        <pc:inkChg chg="add mod">
          <ac:chgData name="Milligan, Clarissa Shay" userId="1902a3b1-48fe-43a4-a156-f0d07c00ae1d" providerId="ADAL" clId="{0A51ADFC-5FFE-48E4-A021-161044485C4E}" dt="2025-03-26T15:02:32.928" v="278"/>
          <ac:inkMkLst>
            <pc:docMk/>
            <pc:sldMk cId="1755961149" sldId="305"/>
            <ac:inkMk id="188" creationId="{F623641F-1D4D-0F20-E179-5E3AE86C8670}"/>
          </ac:inkMkLst>
        </pc:inkChg>
        <pc:inkChg chg="add mod">
          <ac:chgData name="Milligan, Clarissa Shay" userId="1902a3b1-48fe-43a4-a156-f0d07c00ae1d" providerId="ADAL" clId="{0A51ADFC-5FFE-48E4-A021-161044485C4E}" dt="2025-03-26T15:05:19.865" v="371" actId="1076"/>
          <ac:inkMkLst>
            <pc:docMk/>
            <pc:sldMk cId="1755961149" sldId="305"/>
            <ac:inkMk id="189" creationId="{9C5DF130-DFB9-8F08-7866-222F684A6F28}"/>
          </ac:inkMkLst>
        </pc:inkChg>
        <pc:inkChg chg="add mod">
          <ac:chgData name="Milligan, Clarissa Shay" userId="1902a3b1-48fe-43a4-a156-f0d07c00ae1d" providerId="ADAL" clId="{0A51ADFC-5FFE-48E4-A021-161044485C4E}" dt="2025-03-26T15:02:54.193" v="289"/>
          <ac:inkMkLst>
            <pc:docMk/>
            <pc:sldMk cId="1755961149" sldId="305"/>
            <ac:inkMk id="191" creationId="{C73F7DB0-D0BA-B272-9004-A82F4290D8EB}"/>
          </ac:inkMkLst>
        </pc:inkChg>
        <pc:inkChg chg="add mod">
          <ac:chgData name="Milligan, Clarissa Shay" userId="1902a3b1-48fe-43a4-a156-f0d07c00ae1d" providerId="ADAL" clId="{0A51ADFC-5FFE-48E4-A021-161044485C4E}" dt="2025-03-26T15:02:54.193" v="289"/>
          <ac:inkMkLst>
            <pc:docMk/>
            <pc:sldMk cId="1755961149" sldId="305"/>
            <ac:inkMk id="192" creationId="{E51DF68A-09AE-728C-4CE9-BBC440AD4796}"/>
          </ac:inkMkLst>
        </pc:inkChg>
        <pc:inkChg chg="add mod">
          <ac:chgData name="Milligan, Clarissa Shay" userId="1902a3b1-48fe-43a4-a156-f0d07c00ae1d" providerId="ADAL" clId="{0A51ADFC-5FFE-48E4-A021-161044485C4E}" dt="2025-03-26T15:02:54.193" v="289"/>
          <ac:inkMkLst>
            <pc:docMk/>
            <pc:sldMk cId="1755961149" sldId="305"/>
            <ac:inkMk id="193" creationId="{003CF877-08BA-B4E2-6DE8-21C9565CD6DC}"/>
          </ac:inkMkLst>
        </pc:inkChg>
        <pc:inkChg chg="add mod">
          <ac:chgData name="Milligan, Clarissa Shay" userId="1902a3b1-48fe-43a4-a156-f0d07c00ae1d" providerId="ADAL" clId="{0A51ADFC-5FFE-48E4-A021-161044485C4E}" dt="2025-03-26T15:02:54.193" v="289"/>
          <ac:inkMkLst>
            <pc:docMk/>
            <pc:sldMk cId="1755961149" sldId="305"/>
            <ac:inkMk id="195" creationId="{AA0EBBB8-2EDD-8400-82E0-4C2568A0E695}"/>
          </ac:inkMkLst>
        </pc:inkChg>
        <pc:inkChg chg="add mod">
          <ac:chgData name="Milligan, Clarissa Shay" userId="1902a3b1-48fe-43a4-a156-f0d07c00ae1d" providerId="ADAL" clId="{0A51ADFC-5FFE-48E4-A021-161044485C4E}" dt="2025-03-26T15:05:19.865" v="371" actId="1076"/>
          <ac:inkMkLst>
            <pc:docMk/>
            <pc:sldMk cId="1755961149" sldId="305"/>
            <ac:inkMk id="200" creationId="{CCDC8957-DEB0-37CE-31E4-4436D88D6023}"/>
          </ac:inkMkLst>
        </pc:inkChg>
        <pc:inkChg chg="add mod">
          <ac:chgData name="Milligan, Clarissa Shay" userId="1902a3b1-48fe-43a4-a156-f0d07c00ae1d" providerId="ADAL" clId="{0A51ADFC-5FFE-48E4-A021-161044485C4E}" dt="2025-03-26T15:03:00.168" v="297"/>
          <ac:inkMkLst>
            <pc:docMk/>
            <pc:sldMk cId="1755961149" sldId="305"/>
            <ac:inkMk id="201" creationId="{55049FC8-3C9C-A993-996D-22A4356E37FD}"/>
          </ac:inkMkLst>
        </pc:inkChg>
        <pc:inkChg chg="add mod">
          <ac:chgData name="Milligan, Clarissa Shay" userId="1902a3b1-48fe-43a4-a156-f0d07c00ae1d" providerId="ADAL" clId="{0A51ADFC-5FFE-48E4-A021-161044485C4E}" dt="2025-03-26T15:03:04.147" v="300"/>
          <ac:inkMkLst>
            <pc:docMk/>
            <pc:sldMk cId="1755961149" sldId="305"/>
            <ac:inkMk id="206" creationId="{7DFEC79D-EEFE-CA1E-14E8-1A80BA78D4A2}"/>
          </ac:inkMkLst>
        </pc:inkChg>
        <pc:inkChg chg="add mod">
          <ac:chgData name="Milligan, Clarissa Shay" userId="1902a3b1-48fe-43a4-a156-f0d07c00ae1d" providerId="ADAL" clId="{0A51ADFC-5FFE-48E4-A021-161044485C4E}" dt="2025-03-26T15:03:04.147" v="300"/>
          <ac:inkMkLst>
            <pc:docMk/>
            <pc:sldMk cId="1755961149" sldId="305"/>
            <ac:inkMk id="207" creationId="{4F191AF8-E6C2-57B1-EEC5-7A80C8D14293}"/>
          </ac:inkMkLst>
        </pc:inkChg>
        <pc:inkChg chg="add mod">
          <ac:chgData name="Milligan, Clarissa Shay" userId="1902a3b1-48fe-43a4-a156-f0d07c00ae1d" providerId="ADAL" clId="{0A51ADFC-5FFE-48E4-A021-161044485C4E}" dt="2025-03-26T15:03:06.885" v="303"/>
          <ac:inkMkLst>
            <pc:docMk/>
            <pc:sldMk cId="1755961149" sldId="305"/>
            <ac:inkMk id="209" creationId="{7826BE66-A517-AC09-7AD7-A15109A16063}"/>
          </ac:inkMkLst>
        </pc:inkChg>
        <pc:inkChg chg="add mod">
          <ac:chgData name="Milligan, Clarissa Shay" userId="1902a3b1-48fe-43a4-a156-f0d07c00ae1d" providerId="ADAL" clId="{0A51ADFC-5FFE-48E4-A021-161044485C4E}" dt="2025-03-26T15:03:06.885" v="303"/>
          <ac:inkMkLst>
            <pc:docMk/>
            <pc:sldMk cId="1755961149" sldId="305"/>
            <ac:inkMk id="210" creationId="{A1D5429F-761D-4E7A-6B74-BCB792FF26E2}"/>
          </ac:inkMkLst>
        </pc:inkChg>
        <pc:inkChg chg="add">
          <ac:chgData name="Milligan, Clarissa Shay" userId="1902a3b1-48fe-43a4-a156-f0d07c00ae1d" providerId="ADAL" clId="{0A51ADFC-5FFE-48E4-A021-161044485C4E}" dt="2025-03-26T15:03:15.973" v="304" actId="9405"/>
          <ac:inkMkLst>
            <pc:docMk/>
            <pc:sldMk cId="1755961149" sldId="305"/>
            <ac:inkMk id="212" creationId="{8A4315D8-9E50-9559-E695-144083FA91A8}"/>
          </ac:inkMkLst>
        </pc:inkChg>
        <pc:inkChg chg="add mod">
          <ac:chgData name="Milligan, Clarissa Shay" userId="1902a3b1-48fe-43a4-a156-f0d07c00ae1d" providerId="ADAL" clId="{0A51ADFC-5FFE-48E4-A021-161044485C4E}" dt="2025-03-26T15:05:19.865" v="371" actId="1076"/>
          <ac:inkMkLst>
            <pc:docMk/>
            <pc:sldMk cId="1755961149" sldId="305"/>
            <ac:inkMk id="217" creationId="{55ED83A2-68A6-2523-3542-63931BEB27C5}"/>
          </ac:inkMkLst>
        </pc:inkChg>
        <pc:inkChg chg="add mod">
          <ac:chgData name="Milligan, Clarissa Shay" userId="1902a3b1-48fe-43a4-a156-f0d07c00ae1d" providerId="ADAL" clId="{0A51ADFC-5FFE-48E4-A021-161044485C4E}" dt="2025-03-26T15:03:46.517" v="322"/>
          <ac:inkMkLst>
            <pc:docMk/>
            <pc:sldMk cId="1755961149" sldId="305"/>
            <ac:inkMk id="218" creationId="{E74A0665-A9A1-94EF-8CC4-9672C9D4BE40}"/>
          </ac:inkMkLst>
        </pc:inkChg>
        <pc:inkChg chg="add mod">
          <ac:chgData name="Milligan, Clarissa Shay" userId="1902a3b1-48fe-43a4-a156-f0d07c00ae1d" providerId="ADAL" clId="{0A51ADFC-5FFE-48E4-A021-161044485C4E}" dt="2025-03-26T15:03:46.517" v="322"/>
          <ac:inkMkLst>
            <pc:docMk/>
            <pc:sldMk cId="1755961149" sldId="305"/>
            <ac:inkMk id="219" creationId="{5163717A-176B-57FC-1FC4-B0C451145C0F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221" creationId="{FE532055-7189-9869-0CEB-8AB41A46F197}"/>
          </ac:inkMkLst>
        </pc:inkChg>
        <pc:inkChg chg="add mod">
          <ac:chgData name="Milligan, Clarissa Shay" userId="1902a3b1-48fe-43a4-a156-f0d07c00ae1d" providerId="ADAL" clId="{0A51ADFC-5FFE-48E4-A021-161044485C4E}" dt="2025-03-26T15:03:46.517" v="322"/>
          <ac:inkMkLst>
            <pc:docMk/>
            <pc:sldMk cId="1755961149" sldId="305"/>
            <ac:inkMk id="223" creationId="{73A82E67-E125-7227-7BF5-220EE52DE9C2}"/>
          </ac:inkMkLst>
        </pc:inkChg>
        <pc:inkChg chg="add mod">
          <ac:chgData name="Milligan, Clarissa Shay" userId="1902a3b1-48fe-43a4-a156-f0d07c00ae1d" providerId="ADAL" clId="{0A51ADFC-5FFE-48E4-A021-161044485C4E}" dt="2025-03-26T15:03:46.517" v="322"/>
          <ac:inkMkLst>
            <pc:docMk/>
            <pc:sldMk cId="1755961149" sldId="305"/>
            <ac:inkMk id="224" creationId="{FF4A9583-17FA-CE68-8965-70E23E77EF68}"/>
          </ac:inkMkLst>
        </pc:inkChg>
        <pc:inkChg chg="add mod">
          <ac:chgData name="Milligan, Clarissa Shay" userId="1902a3b1-48fe-43a4-a156-f0d07c00ae1d" providerId="ADAL" clId="{0A51ADFC-5FFE-48E4-A021-161044485C4E}" dt="2025-03-26T15:03:46.517" v="322"/>
          <ac:inkMkLst>
            <pc:docMk/>
            <pc:sldMk cId="1755961149" sldId="305"/>
            <ac:inkMk id="226" creationId="{8AD7A01F-60B6-7704-50ED-C0BFEAF8197C}"/>
          </ac:inkMkLst>
        </pc:inkChg>
        <pc:inkChg chg="add mod">
          <ac:chgData name="Milligan, Clarissa Shay" userId="1902a3b1-48fe-43a4-a156-f0d07c00ae1d" providerId="ADAL" clId="{0A51ADFC-5FFE-48E4-A021-161044485C4E}" dt="2025-03-26T15:04:03.810" v="327"/>
          <ac:inkMkLst>
            <pc:docMk/>
            <pc:sldMk cId="1755961149" sldId="305"/>
            <ac:inkMk id="228" creationId="{B625C9D4-87F8-0C9D-9052-E4345D005AD9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229" creationId="{11A577C2-87DA-85C6-4919-5746B68A3EE1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230" creationId="{CE26D36A-D270-A1A9-6B88-E9DFAFADCA12}"/>
          </ac:inkMkLst>
        </pc:inkChg>
        <pc:inkChg chg="add mod">
          <ac:chgData name="Milligan, Clarissa Shay" userId="1902a3b1-48fe-43a4-a156-f0d07c00ae1d" providerId="ADAL" clId="{0A51ADFC-5FFE-48E4-A021-161044485C4E}" dt="2025-03-26T15:04:03.810" v="327"/>
          <ac:inkMkLst>
            <pc:docMk/>
            <pc:sldMk cId="1755961149" sldId="305"/>
            <ac:inkMk id="231" creationId="{705E075A-72FC-8FB7-6E8A-7D85613A1B12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236" creationId="{BC9AC638-3AEF-41D2-FBF4-EF3D287114F2}"/>
          </ac:inkMkLst>
        </pc:inkChg>
        <pc:inkChg chg="add mod">
          <ac:chgData name="Milligan, Clarissa Shay" userId="1902a3b1-48fe-43a4-a156-f0d07c00ae1d" providerId="ADAL" clId="{0A51ADFC-5FFE-48E4-A021-161044485C4E}" dt="2025-03-26T15:04:14.057" v="336"/>
          <ac:inkMkLst>
            <pc:docMk/>
            <pc:sldMk cId="1755961149" sldId="305"/>
            <ac:inkMk id="237" creationId="{833AE412-3C26-D9CB-1B47-E981C09026C5}"/>
          </ac:inkMkLst>
        </pc:inkChg>
        <pc:inkChg chg="add">
          <ac:chgData name="Milligan, Clarissa Shay" userId="1902a3b1-48fe-43a4-a156-f0d07c00ae1d" providerId="ADAL" clId="{0A51ADFC-5FFE-48E4-A021-161044485C4E}" dt="2025-03-26T15:04:19.672" v="337" actId="9405"/>
          <ac:inkMkLst>
            <pc:docMk/>
            <pc:sldMk cId="1755961149" sldId="305"/>
            <ac:inkMk id="239" creationId="{CE5F9CF0-4612-62F8-09F1-AFF94081A1F7}"/>
          </ac:inkMkLst>
        </pc:inkChg>
        <pc:inkChg chg="add mod">
          <ac:chgData name="Milligan, Clarissa Shay" userId="1902a3b1-48fe-43a4-a156-f0d07c00ae1d" providerId="ADAL" clId="{0A51ADFC-5FFE-48E4-A021-161044485C4E}" dt="2025-03-26T15:04:27.693" v="342"/>
          <ac:inkMkLst>
            <pc:docMk/>
            <pc:sldMk cId="1755961149" sldId="305"/>
            <ac:inkMk id="241" creationId="{E34248C5-0FCC-2A39-115B-CAEB107708C9}"/>
          </ac:inkMkLst>
        </pc:inkChg>
        <pc:inkChg chg="add mod">
          <ac:chgData name="Milligan, Clarissa Shay" userId="1902a3b1-48fe-43a4-a156-f0d07c00ae1d" providerId="ADAL" clId="{0A51ADFC-5FFE-48E4-A021-161044485C4E}" dt="2025-03-26T15:05:19.865" v="371" actId="1076"/>
          <ac:inkMkLst>
            <pc:docMk/>
            <pc:sldMk cId="1755961149" sldId="305"/>
            <ac:inkMk id="242" creationId="{74703580-DC6D-BFF7-7530-63E0854858FF}"/>
          </ac:inkMkLst>
        </pc:inkChg>
        <pc:inkChg chg="add mod">
          <ac:chgData name="Milligan, Clarissa Shay" userId="1902a3b1-48fe-43a4-a156-f0d07c00ae1d" providerId="ADAL" clId="{0A51ADFC-5FFE-48E4-A021-161044485C4E}" dt="2025-03-26T15:04:36.580" v="348"/>
          <ac:inkMkLst>
            <pc:docMk/>
            <pc:sldMk cId="1755961149" sldId="305"/>
            <ac:inkMk id="244" creationId="{EC37D945-C858-68D9-40F2-B77A2F9023EF}"/>
          </ac:inkMkLst>
        </pc:inkChg>
        <pc:inkChg chg="add mod">
          <ac:chgData name="Milligan, Clarissa Shay" userId="1902a3b1-48fe-43a4-a156-f0d07c00ae1d" providerId="ADAL" clId="{0A51ADFC-5FFE-48E4-A021-161044485C4E}" dt="2025-03-26T15:04:36.580" v="348"/>
          <ac:inkMkLst>
            <pc:docMk/>
            <pc:sldMk cId="1755961149" sldId="305"/>
            <ac:inkMk id="245" creationId="{2349AC10-54A8-3BC4-56C8-87F7908EB541}"/>
          </ac:inkMkLst>
        </pc:inkChg>
        <pc:inkChg chg="add mod">
          <ac:chgData name="Milligan, Clarissa Shay" userId="1902a3b1-48fe-43a4-a156-f0d07c00ae1d" providerId="ADAL" clId="{0A51ADFC-5FFE-48E4-A021-161044485C4E}" dt="2025-03-26T15:04:36.580" v="348"/>
          <ac:inkMkLst>
            <pc:docMk/>
            <pc:sldMk cId="1755961149" sldId="305"/>
            <ac:inkMk id="246" creationId="{0A5378D7-889B-6B19-A273-0F1013E9F882}"/>
          </ac:inkMkLst>
        </pc:inkChg>
        <pc:inkChg chg="add mod">
          <ac:chgData name="Milligan, Clarissa Shay" userId="1902a3b1-48fe-43a4-a156-f0d07c00ae1d" providerId="ADAL" clId="{0A51ADFC-5FFE-48E4-A021-161044485C4E}" dt="2025-03-26T15:05:19.865" v="371" actId="1076"/>
          <ac:inkMkLst>
            <pc:docMk/>
            <pc:sldMk cId="1755961149" sldId="305"/>
            <ac:inkMk id="247" creationId="{6F5BB402-4719-3BBA-F1A2-4AE2791BF467}"/>
          </ac:inkMkLst>
        </pc:inkChg>
        <pc:inkChg chg="add mod">
          <ac:chgData name="Milligan, Clarissa Shay" userId="1902a3b1-48fe-43a4-a156-f0d07c00ae1d" providerId="ADAL" clId="{0A51ADFC-5FFE-48E4-A021-161044485C4E}" dt="2025-03-26T15:04:36.580" v="348"/>
          <ac:inkMkLst>
            <pc:docMk/>
            <pc:sldMk cId="1755961149" sldId="305"/>
            <ac:inkMk id="248" creationId="{E8694102-4CEE-422C-0117-90BF3B261E8D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251" creationId="{40F8917E-B5DE-B7D9-E11E-3DA07E2F39D1}"/>
          </ac:inkMkLst>
        </pc:inkChg>
        <pc:inkChg chg="add mod">
          <ac:chgData name="Milligan, Clarissa Shay" userId="1902a3b1-48fe-43a4-a156-f0d07c00ae1d" providerId="ADAL" clId="{0A51ADFC-5FFE-48E4-A021-161044485C4E}" dt="2025-03-26T15:04:50.507" v="367"/>
          <ac:inkMkLst>
            <pc:docMk/>
            <pc:sldMk cId="1755961149" sldId="305"/>
            <ac:inkMk id="252" creationId="{CB804929-B43E-E253-303A-46BBDC8A4F0F}"/>
          </ac:inkMkLst>
        </pc:inkChg>
        <pc:inkChg chg="add mod">
          <ac:chgData name="Milligan, Clarissa Shay" userId="1902a3b1-48fe-43a4-a156-f0d07c00ae1d" providerId="ADAL" clId="{0A51ADFC-5FFE-48E4-A021-161044485C4E}" dt="2025-03-26T15:04:50.507" v="367"/>
          <ac:inkMkLst>
            <pc:docMk/>
            <pc:sldMk cId="1755961149" sldId="305"/>
            <ac:inkMk id="254" creationId="{304578BD-131C-906A-3B4C-39795210EC9E}"/>
          </ac:inkMkLst>
        </pc:inkChg>
        <pc:inkChg chg="add mod">
          <ac:chgData name="Milligan, Clarissa Shay" userId="1902a3b1-48fe-43a4-a156-f0d07c00ae1d" providerId="ADAL" clId="{0A51ADFC-5FFE-48E4-A021-161044485C4E}" dt="2025-03-26T15:04:50.507" v="367"/>
          <ac:inkMkLst>
            <pc:docMk/>
            <pc:sldMk cId="1755961149" sldId="305"/>
            <ac:inkMk id="255" creationId="{7C29F197-97AF-CF26-6F02-760F4FF2DB16}"/>
          </ac:inkMkLst>
        </pc:inkChg>
        <pc:inkChg chg="add mod">
          <ac:chgData name="Milligan, Clarissa Shay" userId="1902a3b1-48fe-43a4-a156-f0d07c00ae1d" providerId="ADAL" clId="{0A51ADFC-5FFE-48E4-A021-161044485C4E}" dt="2025-03-26T15:04:50.507" v="367"/>
          <ac:inkMkLst>
            <pc:docMk/>
            <pc:sldMk cId="1755961149" sldId="305"/>
            <ac:inkMk id="260" creationId="{2C0A3586-3FBE-2AE7-2293-334ADB224A8C}"/>
          </ac:inkMkLst>
        </pc:inkChg>
        <pc:inkChg chg="add mod">
          <ac:chgData name="Milligan, Clarissa Shay" userId="1902a3b1-48fe-43a4-a156-f0d07c00ae1d" providerId="ADAL" clId="{0A51ADFC-5FFE-48E4-A021-161044485C4E}" dt="2025-03-26T15:04:50.507" v="367"/>
          <ac:inkMkLst>
            <pc:docMk/>
            <pc:sldMk cId="1755961149" sldId="305"/>
            <ac:inkMk id="261" creationId="{9269E5E4-D12A-F75F-8AA2-F49090F15C39}"/>
          </ac:inkMkLst>
        </pc:inkChg>
        <pc:inkChg chg="add mod">
          <ac:chgData name="Milligan, Clarissa Shay" userId="1902a3b1-48fe-43a4-a156-f0d07c00ae1d" providerId="ADAL" clId="{0A51ADFC-5FFE-48E4-A021-161044485C4E}" dt="2025-03-26T15:04:48.697" v="365"/>
          <ac:inkMkLst>
            <pc:docMk/>
            <pc:sldMk cId="1755961149" sldId="305"/>
            <ac:inkMk id="263" creationId="{9D202397-7555-C3BB-CE0B-24D5B26E14AF}"/>
          </ac:inkMkLst>
        </pc:inkChg>
        <pc:inkChg chg="add mod">
          <ac:chgData name="Milligan, Clarissa Shay" userId="1902a3b1-48fe-43a4-a156-f0d07c00ae1d" providerId="ADAL" clId="{0A51ADFC-5FFE-48E4-A021-161044485C4E}" dt="2025-03-26T15:05:19.865" v="371" actId="1076"/>
          <ac:inkMkLst>
            <pc:docMk/>
            <pc:sldMk cId="1755961149" sldId="305"/>
            <ac:inkMk id="265" creationId="{9F10D0B7-A1D3-5FD5-483B-068255E6E1A5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267" creationId="{5990D7B1-EEF9-3AE0-437E-873DF0E7F3EB}"/>
          </ac:inkMkLst>
        </pc:inkChg>
        <pc:inkChg chg="add mod">
          <ac:chgData name="Milligan, Clarissa Shay" userId="1902a3b1-48fe-43a4-a156-f0d07c00ae1d" providerId="ADAL" clId="{0A51ADFC-5FFE-48E4-A021-161044485C4E}" dt="2025-03-26T15:07:25.247" v="457" actId="1076"/>
          <ac:inkMkLst>
            <pc:docMk/>
            <pc:sldMk cId="1755961149" sldId="305"/>
            <ac:inkMk id="268" creationId="{07757676-ADC2-1232-2235-77BDC0418BC4}"/>
          </ac:inkMkLst>
        </pc:inkChg>
        <pc:inkChg chg="add mod">
          <ac:chgData name="Milligan, Clarissa Shay" userId="1902a3b1-48fe-43a4-a156-f0d07c00ae1d" providerId="ADAL" clId="{0A51ADFC-5FFE-48E4-A021-161044485C4E}" dt="2025-03-26T15:06:15.602" v="395" actId="1076"/>
          <ac:inkMkLst>
            <pc:docMk/>
            <pc:sldMk cId="1755961149" sldId="305"/>
            <ac:inkMk id="269" creationId="{1963E2F8-C004-AE4F-05CB-FA17F9692348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270" creationId="{5C4725A2-B4DF-642D-BEFC-BE65311E36D1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271" creationId="{28715A53-3D0C-ED29-F8ED-5BC3EACB3A76}"/>
          </ac:inkMkLst>
        </pc:inkChg>
        <pc:inkChg chg="add mod">
          <ac:chgData name="Milligan, Clarissa Shay" userId="1902a3b1-48fe-43a4-a156-f0d07c00ae1d" providerId="ADAL" clId="{0A51ADFC-5FFE-48E4-A021-161044485C4E}" dt="2025-03-26T15:05:50.092" v="383"/>
          <ac:inkMkLst>
            <pc:docMk/>
            <pc:sldMk cId="1755961149" sldId="305"/>
            <ac:inkMk id="272" creationId="{C242D632-7510-FB27-7D2D-EA9D39493291}"/>
          </ac:inkMkLst>
        </pc:inkChg>
        <pc:inkChg chg="add mod">
          <ac:chgData name="Milligan, Clarissa Shay" userId="1902a3b1-48fe-43a4-a156-f0d07c00ae1d" providerId="ADAL" clId="{0A51ADFC-5FFE-48E4-A021-161044485C4E}" dt="2025-03-26T15:05:50.092" v="383"/>
          <ac:inkMkLst>
            <pc:docMk/>
            <pc:sldMk cId="1755961149" sldId="305"/>
            <ac:inkMk id="274" creationId="{C8A9A9A8-5206-0B2B-D282-CBB62BFD4713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275" creationId="{5A382958-C81D-A1F6-7BB6-094EFA318C89}"/>
          </ac:inkMkLst>
        </pc:inkChg>
        <pc:inkChg chg="add mod">
          <ac:chgData name="Milligan, Clarissa Shay" userId="1902a3b1-48fe-43a4-a156-f0d07c00ae1d" providerId="ADAL" clId="{0A51ADFC-5FFE-48E4-A021-161044485C4E}" dt="2025-03-26T15:05:46.313" v="381"/>
          <ac:inkMkLst>
            <pc:docMk/>
            <pc:sldMk cId="1755961149" sldId="305"/>
            <ac:inkMk id="276" creationId="{B9B3C02A-A68D-0C12-F773-89AC983F1D3F}"/>
          </ac:inkMkLst>
        </pc:inkChg>
        <pc:inkChg chg="add mod">
          <ac:chgData name="Milligan, Clarissa Shay" userId="1902a3b1-48fe-43a4-a156-f0d07c00ae1d" providerId="ADAL" clId="{0A51ADFC-5FFE-48E4-A021-161044485C4E}" dt="2025-03-26T15:06:01.273" v="394"/>
          <ac:inkMkLst>
            <pc:docMk/>
            <pc:sldMk cId="1755961149" sldId="305"/>
            <ac:inkMk id="277" creationId="{B76CB360-BE9A-669F-9EE8-8099E791B9B8}"/>
          </ac:inkMkLst>
        </pc:inkChg>
        <pc:inkChg chg="add mod">
          <ac:chgData name="Milligan, Clarissa Shay" userId="1902a3b1-48fe-43a4-a156-f0d07c00ae1d" providerId="ADAL" clId="{0A51ADFC-5FFE-48E4-A021-161044485C4E}" dt="2025-03-26T15:05:50.092" v="383"/>
          <ac:inkMkLst>
            <pc:docMk/>
            <pc:sldMk cId="1755961149" sldId="305"/>
            <ac:inkMk id="279" creationId="{9AF3B24D-0B9D-8E6B-93FA-A2057A7F6185}"/>
          </ac:inkMkLst>
        </pc:inkChg>
        <pc:inkChg chg="add mod">
          <ac:chgData name="Milligan, Clarissa Shay" userId="1902a3b1-48fe-43a4-a156-f0d07c00ae1d" providerId="ADAL" clId="{0A51ADFC-5FFE-48E4-A021-161044485C4E}" dt="2025-03-26T15:06:01.273" v="394"/>
          <ac:inkMkLst>
            <pc:docMk/>
            <pc:sldMk cId="1755961149" sldId="305"/>
            <ac:inkMk id="281" creationId="{B078257A-4A4B-EEAC-00EC-D888D8372DC9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282" creationId="{F45D88E3-4F8A-2DCA-39CA-BDC34D590CE1}"/>
          </ac:inkMkLst>
        </pc:inkChg>
        <pc:inkChg chg="add mod">
          <ac:chgData name="Milligan, Clarissa Shay" userId="1902a3b1-48fe-43a4-a156-f0d07c00ae1d" providerId="ADAL" clId="{0A51ADFC-5FFE-48E4-A021-161044485C4E}" dt="2025-03-26T15:05:53.613" v="387"/>
          <ac:inkMkLst>
            <pc:docMk/>
            <pc:sldMk cId="1755961149" sldId="305"/>
            <ac:inkMk id="283" creationId="{97BE4EAF-BB22-D4AE-A4D7-71C711772D3E}"/>
          </ac:inkMkLst>
        </pc:inkChg>
        <pc:inkChg chg="add">
          <ac:chgData name="Milligan, Clarissa Shay" userId="1902a3b1-48fe-43a4-a156-f0d07c00ae1d" providerId="ADAL" clId="{0A51ADFC-5FFE-48E4-A021-161044485C4E}" dt="2025-03-26T15:05:56.231" v="388" actId="9405"/>
          <ac:inkMkLst>
            <pc:docMk/>
            <pc:sldMk cId="1755961149" sldId="305"/>
            <ac:inkMk id="285" creationId="{91808C7C-AD87-DBC9-8D77-DA58F100B043}"/>
          </ac:inkMkLst>
        </pc:inkChg>
        <pc:inkChg chg="add">
          <ac:chgData name="Milligan, Clarissa Shay" userId="1902a3b1-48fe-43a4-a156-f0d07c00ae1d" providerId="ADAL" clId="{0A51ADFC-5FFE-48E4-A021-161044485C4E}" dt="2025-03-26T15:05:56.686" v="389" actId="9405"/>
          <ac:inkMkLst>
            <pc:docMk/>
            <pc:sldMk cId="1755961149" sldId="305"/>
            <ac:inkMk id="286" creationId="{1E941975-7721-C2F3-1E23-E04CF5BA513A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287" creationId="{AD959265-B113-7502-F8CD-7766BF11366C}"/>
          </ac:inkMkLst>
        </pc:inkChg>
        <pc:inkChg chg="add mod">
          <ac:chgData name="Milligan, Clarissa Shay" userId="1902a3b1-48fe-43a4-a156-f0d07c00ae1d" providerId="ADAL" clId="{0A51ADFC-5FFE-48E4-A021-161044485C4E}" dt="2025-03-26T15:06:01.273" v="394"/>
          <ac:inkMkLst>
            <pc:docMk/>
            <pc:sldMk cId="1755961149" sldId="305"/>
            <ac:inkMk id="288" creationId="{726E1F9E-F33B-E01F-5BEB-C729E9C116B9}"/>
          </ac:inkMkLst>
        </pc:inkChg>
        <pc:inkChg chg="add mod">
          <ac:chgData name="Milligan, Clarissa Shay" userId="1902a3b1-48fe-43a4-a156-f0d07c00ae1d" providerId="ADAL" clId="{0A51ADFC-5FFE-48E4-A021-161044485C4E}" dt="2025-03-26T19:19:10.648" v="476" actId="1076"/>
          <ac:inkMkLst>
            <pc:docMk/>
            <pc:sldMk cId="1755961149" sldId="305"/>
            <ac:inkMk id="290" creationId="{0209AE3A-D109-095A-E2A7-8572E7E0A015}"/>
          </ac:inkMkLst>
        </pc:inkChg>
        <pc:inkChg chg="add mod">
          <ac:chgData name="Milligan, Clarissa Shay" userId="1902a3b1-48fe-43a4-a156-f0d07c00ae1d" providerId="ADAL" clId="{0A51ADFC-5FFE-48E4-A021-161044485C4E}" dt="2025-03-26T15:06:42.528" v="422"/>
          <ac:inkMkLst>
            <pc:docMk/>
            <pc:sldMk cId="1755961149" sldId="305"/>
            <ac:inkMk id="299" creationId="{F900B327-E3AE-E515-117D-C83BEF997260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00" creationId="{19B43A52-8516-69F5-F91C-C4414A584856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01" creationId="{CE4A1CE8-0128-73B1-B18D-7FCADF4D688E}"/>
          </ac:inkMkLst>
        </pc:inkChg>
        <pc:inkChg chg="add mod">
          <ac:chgData name="Milligan, Clarissa Shay" userId="1902a3b1-48fe-43a4-a156-f0d07c00ae1d" providerId="ADAL" clId="{0A51ADFC-5FFE-48E4-A021-161044485C4E}" dt="2025-03-26T15:06:42.528" v="422"/>
          <ac:inkMkLst>
            <pc:docMk/>
            <pc:sldMk cId="1755961149" sldId="305"/>
            <ac:inkMk id="302" creationId="{1B4C2F7B-DD6A-4F8C-9D89-09DEF6918BB5}"/>
          </ac:inkMkLst>
        </pc:inkChg>
        <pc:inkChg chg="add mod">
          <ac:chgData name="Milligan, Clarissa Shay" userId="1902a3b1-48fe-43a4-a156-f0d07c00ae1d" providerId="ADAL" clId="{0A51ADFC-5FFE-48E4-A021-161044485C4E}" dt="2025-03-26T15:06:57.230" v="442"/>
          <ac:inkMkLst>
            <pc:docMk/>
            <pc:sldMk cId="1755961149" sldId="305"/>
            <ac:inkMk id="303" creationId="{48F0868D-D014-730D-B807-A0E7B0C4B65A}"/>
          </ac:inkMkLst>
        </pc:inkChg>
        <pc:inkChg chg="add mod">
          <ac:chgData name="Milligan, Clarissa Shay" userId="1902a3b1-48fe-43a4-a156-f0d07c00ae1d" providerId="ADAL" clId="{0A51ADFC-5FFE-48E4-A021-161044485C4E}" dt="2025-03-26T15:06:39.218" v="415"/>
          <ac:inkMkLst>
            <pc:docMk/>
            <pc:sldMk cId="1755961149" sldId="305"/>
            <ac:inkMk id="304" creationId="{06846FF0-6686-9460-FE07-564594EC3273}"/>
          </ac:inkMkLst>
        </pc:inkChg>
        <pc:inkChg chg="add">
          <ac:chgData name="Milligan, Clarissa Shay" userId="1902a3b1-48fe-43a4-a156-f0d07c00ae1d" providerId="ADAL" clId="{0A51ADFC-5FFE-48E4-A021-161044485C4E}" dt="2025-03-26T15:06:40.021" v="416" actId="9405"/>
          <ac:inkMkLst>
            <pc:docMk/>
            <pc:sldMk cId="1755961149" sldId="305"/>
            <ac:inkMk id="306" creationId="{C6089C79-BC48-E884-8E65-875FD4AD73DF}"/>
          </ac:inkMkLst>
        </pc:inkChg>
        <pc:inkChg chg="add mod">
          <ac:chgData name="Milligan, Clarissa Shay" userId="1902a3b1-48fe-43a4-a156-f0d07c00ae1d" providerId="ADAL" clId="{0A51ADFC-5FFE-48E4-A021-161044485C4E}" dt="2025-03-26T15:06:57.230" v="442"/>
          <ac:inkMkLst>
            <pc:docMk/>
            <pc:sldMk cId="1755961149" sldId="305"/>
            <ac:inkMk id="307" creationId="{5E192929-ECF1-1E9E-36F9-76B1168EA272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08" creationId="{A07DD0E4-1BAB-342C-DD24-CF90B34B554A}"/>
          </ac:inkMkLst>
        </pc:inkChg>
        <pc:inkChg chg="add mod">
          <ac:chgData name="Milligan, Clarissa Shay" userId="1902a3b1-48fe-43a4-a156-f0d07c00ae1d" providerId="ADAL" clId="{0A51ADFC-5FFE-48E4-A021-161044485C4E}" dt="2025-03-26T15:06:49.690" v="427"/>
          <ac:inkMkLst>
            <pc:docMk/>
            <pc:sldMk cId="1755961149" sldId="305"/>
            <ac:inkMk id="309" creationId="{9ABB8141-55F0-2777-7478-E8195145B3DC}"/>
          </ac:inkMkLst>
        </pc:inkChg>
        <pc:inkChg chg="add mod">
          <ac:chgData name="Milligan, Clarissa Shay" userId="1902a3b1-48fe-43a4-a156-f0d07c00ae1d" providerId="ADAL" clId="{0A51ADFC-5FFE-48E4-A021-161044485C4E}" dt="2025-03-26T15:06:42.528" v="422"/>
          <ac:inkMkLst>
            <pc:docMk/>
            <pc:sldMk cId="1755961149" sldId="305"/>
            <ac:inkMk id="310" creationId="{CE303041-780F-9908-66CE-224B5FBF4902}"/>
          </ac:inkMkLst>
        </pc:inkChg>
        <pc:inkChg chg="add mod">
          <ac:chgData name="Milligan, Clarissa Shay" userId="1902a3b1-48fe-43a4-a156-f0d07c00ae1d" providerId="ADAL" clId="{0A51ADFC-5FFE-48E4-A021-161044485C4E}" dt="2025-03-26T15:06:42.528" v="422"/>
          <ac:inkMkLst>
            <pc:docMk/>
            <pc:sldMk cId="1755961149" sldId="305"/>
            <ac:inkMk id="311" creationId="{1C2DDF81-7761-28F4-D90F-1D858ABF2ED4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13" creationId="{E2CFAD0B-5F57-80D8-412F-7125E81F5390}"/>
          </ac:inkMkLst>
        </pc:inkChg>
        <pc:inkChg chg="add">
          <ac:chgData name="Milligan, Clarissa Shay" userId="1902a3b1-48fe-43a4-a156-f0d07c00ae1d" providerId="ADAL" clId="{0A51ADFC-5FFE-48E4-A021-161044485C4E}" dt="2025-03-26T15:06:47.707" v="424" actId="9405"/>
          <ac:inkMkLst>
            <pc:docMk/>
            <pc:sldMk cId="1755961149" sldId="305"/>
            <ac:inkMk id="314" creationId="{3A42B408-10DE-A217-7A1F-7E40775A9D52}"/>
          </ac:inkMkLst>
        </pc:inkChg>
        <pc:inkChg chg="add">
          <ac:chgData name="Milligan, Clarissa Shay" userId="1902a3b1-48fe-43a4-a156-f0d07c00ae1d" providerId="ADAL" clId="{0A51ADFC-5FFE-48E4-A021-161044485C4E}" dt="2025-03-26T15:06:48.107" v="425" actId="9405"/>
          <ac:inkMkLst>
            <pc:docMk/>
            <pc:sldMk cId="1755961149" sldId="305"/>
            <ac:inkMk id="315" creationId="{47D081D8-0672-761A-908F-F5E7FE041A34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16" creationId="{9B651638-8D22-92BC-1A4C-842A7755BE86}"/>
          </ac:inkMkLst>
        </pc:inkChg>
        <pc:inkChg chg="add">
          <ac:chgData name="Milligan, Clarissa Shay" userId="1902a3b1-48fe-43a4-a156-f0d07c00ae1d" providerId="ADAL" clId="{0A51ADFC-5FFE-48E4-A021-161044485C4E}" dt="2025-03-26T15:06:52.982" v="434" actId="9405"/>
          <ac:inkMkLst>
            <pc:docMk/>
            <pc:sldMk cId="1755961149" sldId="305"/>
            <ac:inkMk id="321" creationId="{D03730E4-EA80-1061-0E36-4499C68F6B34}"/>
          </ac:inkMkLst>
        </pc:inkChg>
        <pc:inkChg chg="add">
          <ac:chgData name="Milligan, Clarissa Shay" userId="1902a3b1-48fe-43a4-a156-f0d07c00ae1d" providerId="ADAL" clId="{0A51ADFC-5FFE-48E4-A021-161044485C4E}" dt="2025-03-26T15:06:53.432" v="435" actId="9405"/>
          <ac:inkMkLst>
            <pc:docMk/>
            <pc:sldMk cId="1755961149" sldId="305"/>
            <ac:inkMk id="322" creationId="{B973982E-22C2-E8BC-7327-C7DF98389C0F}"/>
          </ac:inkMkLst>
        </pc:inkChg>
        <pc:inkChg chg="add mod">
          <ac:chgData name="Milligan, Clarissa Shay" userId="1902a3b1-48fe-43a4-a156-f0d07c00ae1d" providerId="ADAL" clId="{0A51ADFC-5FFE-48E4-A021-161044485C4E}" dt="2025-03-26T15:06:57.230" v="442"/>
          <ac:inkMkLst>
            <pc:docMk/>
            <pc:sldMk cId="1755961149" sldId="305"/>
            <ac:inkMk id="323" creationId="{5008CDBA-314F-A3C0-9054-13F4851B8556}"/>
          </ac:inkMkLst>
        </pc:inkChg>
        <pc:inkChg chg="add">
          <ac:chgData name="Milligan, Clarissa Shay" userId="1902a3b1-48fe-43a4-a156-f0d07c00ae1d" providerId="ADAL" clId="{0A51ADFC-5FFE-48E4-A021-161044485C4E}" dt="2025-03-26T15:06:54.743" v="437" actId="9405"/>
          <ac:inkMkLst>
            <pc:docMk/>
            <pc:sldMk cId="1755961149" sldId="305"/>
            <ac:inkMk id="324" creationId="{D24A8C9E-28CE-B854-6CDD-0B53ED2091E9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28" creationId="{38B728CE-AD6B-3B0C-6527-FF4426513CBB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29" creationId="{CC3DDC25-1A77-9ADC-654A-E66B412101B7}"/>
          </ac:inkMkLst>
        </pc:inkChg>
        <pc:inkChg chg="add mod">
          <ac:chgData name="Milligan, Clarissa Shay" userId="1902a3b1-48fe-43a4-a156-f0d07c00ae1d" providerId="ADAL" clId="{0A51ADFC-5FFE-48E4-A021-161044485C4E}" dt="2025-03-26T15:07:05.781" v="453"/>
          <ac:inkMkLst>
            <pc:docMk/>
            <pc:sldMk cId="1755961149" sldId="305"/>
            <ac:inkMk id="330" creationId="{45A81167-B232-40B3-B476-A5B8213CCCD4}"/>
          </ac:inkMkLst>
        </pc:inkChg>
        <pc:inkChg chg="add mod">
          <ac:chgData name="Milligan, Clarissa Shay" userId="1902a3b1-48fe-43a4-a156-f0d07c00ae1d" providerId="ADAL" clId="{0A51ADFC-5FFE-48E4-A021-161044485C4E}" dt="2025-03-26T15:07:05.781" v="453"/>
          <ac:inkMkLst>
            <pc:docMk/>
            <pc:sldMk cId="1755961149" sldId="305"/>
            <ac:inkMk id="331" creationId="{0A845DB9-8A70-8411-A9C1-307F180FB9E5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33" creationId="{889BEF9F-5C06-AD8F-9551-CDF7FE89E73A}"/>
          </ac:inkMkLst>
        </pc:inkChg>
        <pc:inkChg chg="add mod">
          <ac:chgData name="Milligan, Clarissa Shay" userId="1902a3b1-48fe-43a4-a156-f0d07c00ae1d" providerId="ADAL" clId="{0A51ADFC-5FFE-48E4-A021-161044485C4E}" dt="2025-03-26T15:07:05.781" v="453"/>
          <ac:inkMkLst>
            <pc:docMk/>
            <pc:sldMk cId="1755961149" sldId="305"/>
            <ac:inkMk id="334" creationId="{BC40F299-367E-4A2F-1402-6350A8FCA04D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35" creationId="{DDE58563-AFAD-903B-3E9B-4CDF0CCA7A09}"/>
          </ac:inkMkLst>
        </pc:inkChg>
        <pc:inkChg chg="add mod">
          <ac:chgData name="Milligan, Clarissa Shay" userId="1902a3b1-48fe-43a4-a156-f0d07c00ae1d" providerId="ADAL" clId="{0A51ADFC-5FFE-48E4-A021-161044485C4E}" dt="2025-03-26T15:07:18.604" v="456" actId="1076"/>
          <ac:inkMkLst>
            <pc:docMk/>
            <pc:sldMk cId="1755961149" sldId="305"/>
            <ac:inkMk id="337" creationId="{9D3485A7-9830-183A-D986-53DBE0F03BD3}"/>
          </ac:inkMkLst>
        </pc:inkChg>
        <pc:inkChg chg="add mod">
          <ac:chgData name="Milligan, Clarissa Shay" userId="1902a3b1-48fe-43a4-a156-f0d07c00ae1d" providerId="ADAL" clId="{0A51ADFC-5FFE-48E4-A021-161044485C4E}" dt="2025-03-26T15:07:37.542" v="464"/>
          <ac:inkMkLst>
            <pc:docMk/>
            <pc:sldMk cId="1755961149" sldId="305"/>
            <ac:inkMk id="339" creationId="{D90A3865-635B-D230-72D1-C756627EF2AF}"/>
          </ac:inkMkLst>
        </pc:inkChg>
        <pc:inkChg chg="add mod">
          <ac:chgData name="Milligan, Clarissa Shay" userId="1902a3b1-48fe-43a4-a156-f0d07c00ae1d" providerId="ADAL" clId="{0A51ADFC-5FFE-48E4-A021-161044485C4E}" dt="2025-03-26T15:07:37.542" v="464"/>
          <ac:inkMkLst>
            <pc:docMk/>
            <pc:sldMk cId="1755961149" sldId="305"/>
            <ac:inkMk id="340" creationId="{0CA911E3-20B6-7EB4-D72C-2FC744A555B7}"/>
          </ac:inkMkLst>
        </pc:inkChg>
        <pc:inkChg chg="add mod">
          <ac:chgData name="Milligan, Clarissa Shay" userId="1902a3b1-48fe-43a4-a156-f0d07c00ae1d" providerId="ADAL" clId="{0A51ADFC-5FFE-48E4-A021-161044485C4E}" dt="2025-03-26T15:07:37.542" v="464"/>
          <ac:inkMkLst>
            <pc:docMk/>
            <pc:sldMk cId="1755961149" sldId="305"/>
            <ac:inkMk id="341" creationId="{E7C3EAD8-8292-4788-5E73-D07CFDEE0AF6}"/>
          </ac:inkMkLst>
        </pc:inkChg>
        <pc:inkChg chg="add mod">
          <ac:chgData name="Milligan, Clarissa Shay" userId="1902a3b1-48fe-43a4-a156-f0d07c00ae1d" providerId="ADAL" clId="{0A51ADFC-5FFE-48E4-A021-161044485C4E}" dt="2025-03-26T15:07:37.542" v="464"/>
          <ac:inkMkLst>
            <pc:docMk/>
            <pc:sldMk cId="1755961149" sldId="305"/>
            <ac:inkMk id="342" creationId="{1B7CF674-D50D-F329-90C6-88DA442BC21D}"/>
          </ac:inkMkLst>
        </pc:inkChg>
        <pc:inkChg chg="add mod">
          <ac:chgData name="Milligan, Clarissa Shay" userId="1902a3b1-48fe-43a4-a156-f0d07c00ae1d" providerId="ADAL" clId="{0A51ADFC-5FFE-48E4-A021-161044485C4E}" dt="2025-03-26T15:07:37.542" v="464"/>
          <ac:inkMkLst>
            <pc:docMk/>
            <pc:sldMk cId="1755961149" sldId="305"/>
            <ac:inkMk id="343" creationId="{5E0FFCDD-6775-701E-C345-2840AA2DF0DB}"/>
          </ac:inkMkLst>
        </pc:inkChg>
        <pc:inkChg chg="add mod">
          <ac:chgData name="Milligan, Clarissa Shay" userId="1902a3b1-48fe-43a4-a156-f0d07c00ae1d" providerId="ADAL" clId="{0A51ADFC-5FFE-48E4-A021-161044485C4E}" dt="2025-03-26T15:07:37.542" v="464"/>
          <ac:inkMkLst>
            <pc:docMk/>
            <pc:sldMk cId="1755961149" sldId="305"/>
            <ac:inkMk id="344" creationId="{76AEECAA-DAF3-2FF3-FA42-3DB5A366ABDF}"/>
          </ac:inkMkLst>
        </pc:inkChg>
        <pc:inkChg chg="add mod">
          <ac:chgData name="Milligan, Clarissa Shay" userId="1902a3b1-48fe-43a4-a156-f0d07c00ae1d" providerId="ADAL" clId="{0A51ADFC-5FFE-48E4-A021-161044485C4E}" dt="2025-03-26T15:07:41.948" v="467"/>
          <ac:inkMkLst>
            <pc:docMk/>
            <pc:sldMk cId="1755961149" sldId="305"/>
            <ac:inkMk id="346" creationId="{4E85C7E7-DFD5-8512-E3CF-E98BF33C9A64}"/>
          </ac:inkMkLst>
        </pc:inkChg>
        <pc:inkChg chg="add mod">
          <ac:chgData name="Milligan, Clarissa Shay" userId="1902a3b1-48fe-43a4-a156-f0d07c00ae1d" providerId="ADAL" clId="{0A51ADFC-5FFE-48E4-A021-161044485C4E}" dt="2025-03-26T15:07:41.948" v="467"/>
          <ac:inkMkLst>
            <pc:docMk/>
            <pc:sldMk cId="1755961149" sldId="305"/>
            <ac:inkMk id="347" creationId="{F1AFAF88-880D-C9BB-C08F-10920AE380BE}"/>
          </ac:inkMkLst>
        </pc:inkChg>
        <pc:inkChg chg="add mod">
          <ac:chgData name="Milligan, Clarissa Shay" userId="1902a3b1-48fe-43a4-a156-f0d07c00ae1d" providerId="ADAL" clId="{0A51ADFC-5FFE-48E4-A021-161044485C4E}" dt="2025-03-26T19:19:30.116" v="487"/>
          <ac:inkMkLst>
            <pc:docMk/>
            <pc:sldMk cId="1755961149" sldId="305"/>
            <ac:inkMk id="353" creationId="{3EFF7FEF-9CD3-8FF4-F073-3369C19506AD}"/>
          </ac:inkMkLst>
        </pc:inkChg>
        <pc:inkChg chg="add mod">
          <ac:chgData name="Milligan, Clarissa Shay" userId="1902a3b1-48fe-43a4-a156-f0d07c00ae1d" providerId="ADAL" clId="{0A51ADFC-5FFE-48E4-A021-161044485C4E}" dt="2025-03-26T19:19:39.690" v="497"/>
          <ac:inkMkLst>
            <pc:docMk/>
            <pc:sldMk cId="1755961149" sldId="305"/>
            <ac:inkMk id="354" creationId="{A5DC5222-F515-70B1-8337-6C428EC428B4}"/>
          </ac:inkMkLst>
        </pc:inkChg>
        <pc:inkChg chg="add mod">
          <ac:chgData name="Milligan, Clarissa Shay" userId="1902a3b1-48fe-43a4-a156-f0d07c00ae1d" providerId="ADAL" clId="{0A51ADFC-5FFE-48E4-A021-161044485C4E}" dt="2025-03-26T19:19:39.690" v="497"/>
          <ac:inkMkLst>
            <pc:docMk/>
            <pc:sldMk cId="1755961149" sldId="305"/>
            <ac:inkMk id="355" creationId="{93C56360-C428-7F8D-DE7C-C0A190ED1140}"/>
          </ac:inkMkLst>
        </pc:inkChg>
        <pc:inkChg chg="add mod">
          <ac:chgData name="Milligan, Clarissa Shay" userId="1902a3b1-48fe-43a4-a156-f0d07c00ae1d" providerId="ADAL" clId="{0A51ADFC-5FFE-48E4-A021-161044485C4E}" dt="2025-03-26T19:19:30.116" v="487"/>
          <ac:inkMkLst>
            <pc:docMk/>
            <pc:sldMk cId="1755961149" sldId="305"/>
            <ac:inkMk id="356" creationId="{21C72658-B7A5-9977-5BE4-A1037EBB90A6}"/>
          </ac:inkMkLst>
        </pc:inkChg>
        <pc:inkChg chg="add mod">
          <ac:chgData name="Milligan, Clarissa Shay" userId="1902a3b1-48fe-43a4-a156-f0d07c00ae1d" providerId="ADAL" clId="{0A51ADFC-5FFE-48E4-A021-161044485C4E}" dt="2025-03-26T19:19:39.690" v="497"/>
          <ac:inkMkLst>
            <pc:docMk/>
            <pc:sldMk cId="1755961149" sldId="305"/>
            <ac:inkMk id="357" creationId="{641FB939-695E-D720-C5CF-8BA475C112E9}"/>
          </ac:inkMkLst>
        </pc:inkChg>
        <pc:inkChg chg="add mod">
          <ac:chgData name="Milligan, Clarissa Shay" userId="1902a3b1-48fe-43a4-a156-f0d07c00ae1d" providerId="ADAL" clId="{0A51ADFC-5FFE-48E4-A021-161044485C4E}" dt="2025-03-26T19:19:39.690" v="497"/>
          <ac:inkMkLst>
            <pc:docMk/>
            <pc:sldMk cId="1755961149" sldId="305"/>
            <ac:inkMk id="358" creationId="{7FA6F2AA-F1C9-8DAD-D508-1B78767CBA68}"/>
          </ac:inkMkLst>
        </pc:inkChg>
        <pc:inkChg chg="add mod">
          <ac:chgData name="Milligan, Clarissa Shay" userId="1902a3b1-48fe-43a4-a156-f0d07c00ae1d" providerId="ADAL" clId="{0A51ADFC-5FFE-48E4-A021-161044485C4E}" dt="2025-03-26T19:19:30.116" v="487"/>
          <ac:inkMkLst>
            <pc:docMk/>
            <pc:sldMk cId="1755961149" sldId="305"/>
            <ac:inkMk id="359" creationId="{BB2DE319-6125-7DF7-9782-CF3BD6E06A55}"/>
          </ac:inkMkLst>
        </pc:inkChg>
        <pc:inkChg chg="add mod">
          <ac:chgData name="Milligan, Clarissa Shay" userId="1902a3b1-48fe-43a4-a156-f0d07c00ae1d" providerId="ADAL" clId="{0A51ADFC-5FFE-48E4-A021-161044485C4E}" dt="2025-03-26T19:19:30.116" v="487"/>
          <ac:inkMkLst>
            <pc:docMk/>
            <pc:sldMk cId="1755961149" sldId="305"/>
            <ac:inkMk id="360" creationId="{C629FF91-6CB4-6A22-8DEB-1E79755CEC10}"/>
          </ac:inkMkLst>
        </pc:inkChg>
        <pc:inkChg chg="add mod">
          <ac:chgData name="Milligan, Clarissa Shay" userId="1902a3b1-48fe-43a4-a156-f0d07c00ae1d" providerId="ADAL" clId="{0A51ADFC-5FFE-48E4-A021-161044485C4E}" dt="2025-03-26T19:19:39.690" v="497"/>
          <ac:inkMkLst>
            <pc:docMk/>
            <pc:sldMk cId="1755961149" sldId="305"/>
            <ac:inkMk id="361" creationId="{F1927E06-723B-3CDB-EFF6-5F026B0FC3B8}"/>
          </ac:inkMkLst>
        </pc:inkChg>
        <pc:inkChg chg="add mod">
          <ac:chgData name="Milligan, Clarissa Shay" userId="1902a3b1-48fe-43a4-a156-f0d07c00ae1d" providerId="ADAL" clId="{0A51ADFC-5FFE-48E4-A021-161044485C4E}" dt="2025-03-26T19:19:39.690" v="497"/>
          <ac:inkMkLst>
            <pc:docMk/>
            <pc:sldMk cId="1755961149" sldId="305"/>
            <ac:inkMk id="362" creationId="{D62DE164-5E1C-0DD2-6038-CA872DED60A1}"/>
          </ac:inkMkLst>
        </pc:inkChg>
        <pc:inkChg chg="add mod">
          <ac:chgData name="Milligan, Clarissa Shay" userId="1902a3b1-48fe-43a4-a156-f0d07c00ae1d" providerId="ADAL" clId="{0A51ADFC-5FFE-48E4-A021-161044485C4E}" dt="2025-03-26T19:19:39.690" v="497"/>
          <ac:inkMkLst>
            <pc:docMk/>
            <pc:sldMk cId="1755961149" sldId="305"/>
            <ac:inkMk id="368" creationId="{BB9E85C2-3A48-87D0-2180-54D70C683378}"/>
          </ac:inkMkLst>
        </pc:inkChg>
        <pc:inkChg chg="add mod">
          <ac:chgData name="Milligan, Clarissa Shay" userId="1902a3b1-48fe-43a4-a156-f0d07c00ae1d" providerId="ADAL" clId="{0A51ADFC-5FFE-48E4-A021-161044485C4E}" dt="2025-03-26T19:19:39.690" v="497"/>
          <ac:inkMkLst>
            <pc:docMk/>
            <pc:sldMk cId="1755961149" sldId="305"/>
            <ac:inkMk id="369" creationId="{5F00F571-238D-7BE1-4AE1-ED3EB8C9B5CE}"/>
          </ac:inkMkLst>
        </pc:inkChg>
        <pc:inkChg chg="add mod">
          <ac:chgData name="Milligan, Clarissa Shay" userId="1902a3b1-48fe-43a4-a156-f0d07c00ae1d" providerId="ADAL" clId="{0A51ADFC-5FFE-48E4-A021-161044485C4E}" dt="2025-03-26T19:19:54.227" v="520"/>
          <ac:inkMkLst>
            <pc:docMk/>
            <pc:sldMk cId="1755961149" sldId="305"/>
            <ac:inkMk id="376" creationId="{909C5278-EAF7-6F18-D2C3-4A613D6B8E22}"/>
          </ac:inkMkLst>
        </pc:inkChg>
        <pc:inkChg chg="add mod">
          <ac:chgData name="Milligan, Clarissa Shay" userId="1902a3b1-48fe-43a4-a156-f0d07c00ae1d" providerId="ADAL" clId="{0A51ADFC-5FFE-48E4-A021-161044485C4E}" dt="2025-03-26T19:19:51.775" v="513"/>
          <ac:inkMkLst>
            <pc:docMk/>
            <pc:sldMk cId="1755961149" sldId="305"/>
            <ac:inkMk id="377" creationId="{6425FBA4-9050-ABB3-0488-20F176C1BCC9}"/>
          </ac:inkMkLst>
        </pc:inkChg>
        <pc:inkChg chg="add mod">
          <ac:chgData name="Milligan, Clarissa Shay" userId="1902a3b1-48fe-43a4-a156-f0d07c00ae1d" providerId="ADAL" clId="{0A51ADFC-5FFE-48E4-A021-161044485C4E}" dt="2025-03-26T19:19:54.227" v="520"/>
          <ac:inkMkLst>
            <pc:docMk/>
            <pc:sldMk cId="1755961149" sldId="305"/>
            <ac:inkMk id="378" creationId="{D54D92F4-256B-EDF8-0E0F-F4C0CDB09207}"/>
          </ac:inkMkLst>
        </pc:inkChg>
        <pc:inkChg chg="add mod">
          <ac:chgData name="Milligan, Clarissa Shay" userId="1902a3b1-48fe-43a4-a156-f0d07c00ae1d" providerId="ADAL" clId="{0A51ADFC-5FFE-48E4-A021-161044485C4E}" dt="2025-03-26T19:19:51.775" v="513"/>
          <ac:inkMkLst>
            <pc:docMk/>
            <pc:sldMk cId="1755961149" sldId="305"/>
            <ac:inkMk id="379" creationId="{1DBC6BC2-C45E-66E7-6A73-CA6D2D68095C}"/>
          </ac:inkMkLst>
        </pc:inkChg>
        <pc:inkChg chg="add mod">
          <ac:chgData name="Milligan, Clarissa Shay" userId="1902a3b1-48fe-43a4-a156-f0d07c00ae1d" providerId="ADAL" clId="{0A51ADFC-5FFE-48E4-A021-161044485C4E}" dt="2025-03-26T19:19:54.227" v="520"/>
          <ac:inkMkLst>
            <pc:docMk/>
            <pc:sldMk cId="1755961149" sldId="305"/>
            <ac:inkMk id="381" creationId="{5741ED19-A965-0B0B-72FF-40A9FF006850}"/>
          </ac:inkMkLst>
        </pc:inkChg>
        <pc:inkChg chg="add mod">
          <ac:chgData name="Milligan, Clarissa Shay" userId="1902a3b1-48fe-43a4-a156-f0d07c00ae1d" providerId="ADAL" clId="{0A51ADFC-5FFE-48E4-A021-161044485C4E}" dt="2025-03-26T19:19:54.227" v="520"/>
          <ac:inkMkLst>
            <pc:docMk/>
            <pc:sldMk cId="1755961149" sldId="305"/>
            <ac:inkMk id="383" creationId="{31C540C2-048A-07B0-6010-0E5C18624D8B}"/>
          </ac:inkMkLst>
        </pc:inkChg>
        <pc:inkChg chg="add mod">
          <ac:chgData name="Milligan, Clarissa Shay" userId="1902a3b1-48fe-43a4-a156-f0d07c00ae1d" providerId="ADAL" clId="{0A51ADFC-5FFE-48E4-A021-161044485C4E}" dt="2025-03-26T19:19:54.227" v="520"/>
          <ac:inkMkLst>
            <pc:docMk/>
            <pc:sldMk cId="1755961149" sldId="305"/>
            <ac:inkMk id="384" creationId="{67772564-8F15-48DE-079E-AB15407DDC56}"/>
          </ac:inkMkLst>
        </pc:inkChg>
        <pc:inkChg chg="add mod">
          <ac:chgData name="Milligan, Clarissa Shay" userId="1902a3b1-48fe-43a4-a156-f0d07c00ae1d" providerId="ADAL" clId="{0A51ADFC-5FFE-48E4-A021-161044485C4E}" dt="2025-03-26T19:19:54.227" v="520"/>
          <ac:inkMkLst>
            <pc:docMk/>
            <pc:sldMk cId="1755961149" sldId="305"/>
            <ac:inkMk id="385" creationId="{9693927E-0980-2B32-4EF5-9DE5BEA64779}"/>
          </ac:inkMkLst>
        </pc:inkChg>
        <pc:inkChg chg="add mod">
          <ac:chgData name="Milligan, Clarissa Shay" userId="1902a3b1-48fe-43a4-a156-f0d07c00ae1d" providerId="ADAL" clId="{0A51ADFC-5FFE-48E4-A021-161044485C4E}" dt="2025-03-26T19:19:54.227" v="520"/>
          <ac:inkMkLst>
            <pc:docMk/>
            <pc:sldMk cId="1755961149" sldId="305"/>
            <ac:inkMk id="386" creationId="{5E37FB6E-89CF-E2DE-0A97-929C6992559F}"/>
          </ac:inkMkLst>
        </pc:inkChg>
        <pc:inkChg chg="add mod">
          <ac:chgData name="Milligan, Clarissa Shay" userId="1902a3b1-48fe-43a4-a156-f0d07c00ae1d" providerId="ADAL" clId="{0A51ADFC-5FFE-48E4-A021-161044485C4E}" dt="2025-03-26T19:19:54.227" v="520"/>
          <ac:inkMkLst>
            <pc:docMk/>
            <pc:sldMk cId="1755961149" sldId="305"/>
            <ac:inkMk id="387" creationId="{0D21954D-0F6C-8D59-0566-B39FE12EDEB0}"/>
          </ac:inkMkLst>
        </pc:inkChg>
        <pc:inkChg chg="add">
          <ac:chgData name="Milligan, Clarissa Shay" userId="1902a3b1-48fe-43a4-a156-f0d07c00ae1d" providerId="ADAL" clId="{0A51ADFC-5FFE-48E4-A021-161044485C4E}" dt="2025-03-26T19:19:53.403" v="519" actId="9405"/>
          <ac:inkMkLst>
            <pc:docMk/>
            <pc:sldMk cId="1755961149" sldId="305"/>
            <ac:inkMk id="388" creationId="{6B9F8273-CCD1-4B62-D64A-345C1E18A7B2}"/>
          </ac:inkMkLst>
        </pc:inkChg>
        <pc:inkChg chg="add mod">
          <ac:chgData name="Milligan, Clarissa Shay" userId="1902a3b1-48fe-43a4-a156-f0d07c00ae1d" providerId="ADAL" clId="{0A51ADFC-5FFE-48E4-A021-161044485C4E}" dt="2025-03-26T19:20:05.086" v="533"/>
          <ac:inkMkLst>
            <pc:docMk/>
            <pc:sldMk cId="1755961149" sldId="305"/>
            <ac:inkMk id="390" creationId="{CA372470-4AD8-EE5F-1A94-4412A0E3E71D}"/>
          </ac:inkMkLst>
        </pc:inkChg>
        <pc:inkChg chg="add mod">
          <ac:chgData name="Milligan, Clarissa Shay" userId="1902a3b1-48fe-43a4-a156-f0d07c00ae1d" providerId="ADAL" clId="{0A51ADFC-5FFE-48E4-A021-161044485C4E}" dt="2025-03-26T19:20:02.116" v="525"/>
          <ac:inkMkLst>
            <pc:docMk/>
            <pc:sldMk cId="1755961149" sldId="305"/>
            <ac:inkMk id="391" creationId="{17C183E3-3A4E-4047-DFD1-B7264BBD132B}"/>
          </ac:inkMkLst>
        </pc:inkChg>
        <pc:inkChg chg="add mod">
          <ac:chgData name="Milligan, Clarissa Shay" userId="1902a3b1-48fe-43a4-a156-f0d07c00ae1d" providerId="ADAL" clId="{0A51ADFC-5FFE-48E4-A021-161044485C4E}" dt="2025-03-26T19:20:05.086" v="533"/>
          <ac:inkMkLst>
            <pc:docMk/>
            <pc:sldMk cId="1755961149" sldId="305"/>
            <ac:inkMk id="392" creationId="{C527F402-27FF-83E4-95F2-0C7E9B20EC98}"/>
          </ac:inkMkLst>
        </pc:inkChg>
        <pc:inkChg chg="add mod">
          <ac:chgData name="Milligan, Clarissa Shay" userId="1902a3b1-48fe-43a4-a156-f0d07c00ae1d" providerId="ADAL" clId="{0A51ADFC-5FFE-48E4-A021-161044485C4E}" dt="2025-03-26T19:20:05.086" v="533"/>
          <ac:inkMkLst>
            <pc:docMk/>
            <pc:sldMk cId="1755961149" sldId="305"/>
            <ac:inkMk id="393" creationId="{80852E7D-3C6B-16C8-19C1-6A52B8685A2E}"/>
          </ac:inkMkLst>
        </pc:inkChg>
        <pc:inkChg chg="add mod">
          <ac:chgData name="Milligan, Clarissa Shay" userId="1902a3b1-48fe-43a4-a156-f0d07c00ae1d" providerId="ADAL" clId="{0A51ADFC-5FFE-48E4-A021-161044485C4E}" dt="2025-03-26T19:20:05.086" v="533"/>
          <ac:inkMkLst>
            <pc:docMk/>
            <pc:sldMk cId="1755961149" sldId="305"/>
            <ac:inkMk id="395" creationId="{58E78754-8B8C-A468-A126-69CD72BD5CF1}"/>
          </ac:inkMkLst>
        </pc:inkChg>
        <pc:inkChg chg="add">
          <ac:chgData name="Milligan, Clarissa Shay" userId="1902a3b1-48fe-43a4-a156-f0d07c00ae1d" providerId="ADAL" clId="{0A51ADFC-5FFE-48E4-A021-161044485C4E}" dt="2025-03-26T19:20:02.671" v="527" actId="9405"/>
          <ac:inkMkLst>
            <pc:docMk/>
            <pc:sldMk cId="1755961149" sldId="305"/>
            <ac:inkMk id="396" creationId="{37B154B7-B29C-ACE4-BECB-944DA53D3C83}"/>
          </ac:inkMkLst>
        </pc:inkChg>
        <pc:inkChg chg="add mod">
          <ac:chgData name="Milligan, Clarissa Shay" userId="1902a3b1-48fe-43a4-a156-f0d07c00ae1d" providerId="ADAL" clId="{0A51ADFC-5FFE-48E4-A021-161044485C4E}" dt="2025-03-26T19:20:05.086" v="533"/>
          <ac:inkMkLst>
            <pc:docMk/>
            <pc:sldMk cId="1755961149" sldId="305"/>
            <ac:inkMk id="397" creationId="{058EB1FD-2783-29D0-B5B4-CDA02FDB65C6}"/>
          </ac:inkMkLst>
        </pc:inkChg>
        <pc:inkChg chg="add mod">
          <ac:chgData name="Milligan, Clarissa Shay" userId="1902a3b1-48fe-43a4-a156-f0d07c00ae1d" providerId="ADAL" clId="{0A51ADFC-5FFE-48E4-A021-161044485C4E}" dt="2025-03-26T19:20:05.086" v="533"/>
          <ac:inkMkLst>
            <pc:docMk/>
            <pc:sldMk cId="1755961149" sldId="305"/>
            <ac:inkMk id="398" creationId="{F817E7A4-98CA-918F-1C4D-49FB964E90D4}"/>
          </ac:inkMkLst>
        </pc:inkChg>
        <pc:inkChg chg="add mod">
          <ac:chgData name="Milligan, Clarissa Shay" userId="1902a3b1-48fe-43a4-a156-f0d07c00ae1d" providerId="ADAL" clId="{0A51ADFC-5FFE-48E4-A021-161044485C4E}" dt="2025-03-26T19:20:05.086" v="533"/>
          <ac:inkMkLst>
            <pc:docMk/>
            <pc:sldMk cId="1755961149" sldId="305"/>
            <ac:inkMk id="399" creationId="{1C6B89B4-80D3-8D66-549F-6B6CCCDFD8EB}"/>
          </ac:inkMkLst>
        </pc:inkChg>
        <pc:inkChg chg="add">
          <ac:chgData name="Milligan, Clarissa Shay" userId="1902a3b1-48fe-43a4-a156-f0d07c00ae1d" providerId="ADAL" clId="{0A51ADFC-5FFE-48E4-A021-161044485C4E}" dt="2025-03-26T19:20:04.288" v="531" actId="9405"/>
          <ac:inkMkLst>
            <pc:docMk/>
            <pc:sldMk cId="1755961149" sldId="305"/>
            <ac:inkMk id="400" creationId="{8BF780F8-3711-9516-B031-EE52358365DA}"/>
          </ac:inkMkLst>
        </pc:inkChg>
        <pc:inkChg chg="add mod">
          <ac:chgData name="Milligan, Clarissa Shay" userId="1902a3b1-48fe-43a4-a156-f0d07c00ae1d" providerId="ADAL" clId="{0A51ADFC-5FFE-48E4-A021-161044485C4E}" dt="2025-03-26T19:20:05.086" v="533"/>
          <ac:inkMkLst>
            <pc:docMk/>
            <pc:sldMk cId="1755961149" sldId="305"/>
            <ac:inkMk id="401" creationId="{2EBB1557-9EC0-DC43-6C11-7B0BCF579F39}"/>
          </ac:inkMkLst>
        </pc:inkChg>
        <pc:inkChg chg="add mod">
          <ac:chgData name="Milligan, Clarissa Shay" userId="1902a3b1-48fe-43a4-a156-f0d07c00ae1d" providerId="ADAL" clId="{0A51ADFC-5FFE-48E4-A021-161044485C4E}" dt="2025-03-26T19:20:55.276" v="562"/>
          <ac:inkMkLst>
            <pc:docMk/>
            <pc:sldMk cId="1755961149" sldId="305"/>
            <ac:inkMk id="403" creationId="{587CEF61-B9A0-C899-3085-25DDCF9CEDFC}"/>
          </ac:inkMkLst>
        </pc:inkChg>
        <pc:inkChg chg="add mod">
          <ac:chgData name="Milligan, Clarissa Shay" userId="1902a3b1-48fe-43a4-a156-f0d07c00ae1d" providerId="ADAL" clId="{0A51ADFC-5FFE-48E4-A021-161044485C4E}" dt="2025-03-26T19:20:58.508" v="566"/>
          <ac:inkMkLst>
            <pc:docMk/>
            <pc:sldMk cId="1755961149" sldId="305"/>
            <ac:inkMk id="404" creationId="{3D8EF0A7-3582-DDFB-D63F-03A4FA3BDE1D}"/>
          </ac:inkMkLst>
        </pc:inkChg>
        <pc:inkChg chg="add mod">
          <ac:chgData name="Milligan, Clarissa Shay" userId="1902a3b1-48fe-43a4-a156-f0d07c00ae1d" providerId="ADAL" clId="{0A51ADFC-5FFE-48E4-A021-161044485C4E}" dt="2025-03-26T19:20:58.508" v="566"/>
          <ac:inkMkLst>
            <pc:docMk/>
            <pc:sldMk cId="1755961149" sldId="305"/>
            <ac:inkMk id="405" creationId="{205BCA68-0E15-F285-6AAB-7FEC71F19F52}"/>
          </ac:inkMkLst>
        </pc:inkChg>
        <pc:inkChg chg="add mod">
          <ac:chgData name="Milligan, Clarissa Shay" userId="1902a3b1-48fe-43a4-a156-f0d07c00ae1d" providerId="ADAL" clId="{0A51ADFC-5FFE-48E4-A021-161044485C4E}" dt="2025-03-26T19:20:43.749" v="547"/>
          <ac:inkMkLst>
            <pc:docMk/>
            <pc:sldMk cId="1755961149" sldId="305"/>
            <ac:inkMk id="406" creationId="{94CAF28D-96E2-0A1D-7F0E-2E7FECE521AE}"/>
          </ac:inkMkLst>
        </pc:inkChg>
        <pc:inkChg chg="add mod">
          <ac:chgData name="Milligan, Clarissa Shay" userId="1902a3b1-48fe-43a4-a156-f0d07c00ae1d" providerId="ADAL" clId="{0A51ADFC-5FFE-48E4-A021-161044485C4E}" dt="2025-03-26T19:20:58.508" v="566"/>
          <ac:inkMkLst>
            <pc:docMk/>
            <pc:sldMk cId="1755961149" sldId="305"/>
            <ac:inkMk id="407" creationId="{206B3E16-16CF-0CFB-4F0F-E6024C55BD51}"/>
          </ac:inkMkLst>
        </pc:inkChg>
        <pc:inkChg chg="add mod">
          <ac:chgData name="Milligan, Clarissa Shay" userId="1902a3b1-48fe-43a4-a156-f0d07c00ae1d" providerId="ADAL" clId="{0A51ADFC-5FFE-48E4-A021-161044485C4E}" dt="2025-03-26T19:20:58.508" v="566"/>
          <ac:inkMkLst>
            <pc:docMk/>
            <pc:sldMk cId="1755961149" sldId="305"/>
            <ac:inkMk id="409" creationId="{B89A0533-926B-CA41-286E-EDACC51982CC}"/>
          </ac:inkMkLst>
        </pc:inkChg>
        <pc:inkChg chg="add mod">
          <ac:chgData name="Milligan, Clarissa Shay" userId="1902a3b1-48fe-43a4-a156-f0d07c00ae1d" providerId="ADAL" clId="{0A51ADFC-5FFE-48E4-A021-161044485C4E}" dt="2025-03-26T19:20:58.508" v="566"/>
          <ac:inkMkLst>
            <pc:docMk/>
            <pc:sldMk cId="1755961149" sldId="305"/>
            <ac:inkMk id="413" creationId="{CB695397-8B31-B420-B5A1-A8D21E79D816}"/>
          </ac:inkMkLst>
        </pc:inkChg>
        <pc:inkChg chg="add mod">
          <ac:chgData name="Milligan, Clarissa Shay" userId="1902a3b1-48fe-43a4-a156-f0d07c00ae1d" providerId="ADAL" clId="{0A51ADFC-5FFE-48E4-A021-161044485C4E}" dt="2025-03-26T19:20:58.508" v="566"/>
          <ac:inkMkLst>
            <pc:docMk/>
            <pc:sldMk cId="1755961149" sldId="305"/>
            <ac:inkMk id="416" creationId="{3D67B792-F658-57A9-B927-3CDAB14AFCF2}"/>
          </ac:inkMkLst>
        </pc:inkChg>
        <pc:inkChg chg="add mod">
          <ac:chgData name="Milligan, Clarissa Shay" userId="1902a3b1-48fe-43a4-a156-f0d07c00ae1d" providerId="ADAL" clId="{0A51ADFC-5FFE-48E4-A021-161044485C4E}" dt="2025-03-26T19:20:58.508" v="566"/>
          <ac:inkMkLst>
            <pc:docMk/>
            <pc:sldMk cId="1755961149" sldId="305"/>
            <ac:inkMk id="417" creationId="{AAF36F5B-81B2-6373-AE28-0810570794DD}"/>
          </ac:inkMkLst>
        </pc:inkChg>
        <pc:inkChg chg="add mod">
          <ac:chgData name="Milligan, Clarissa Shay" userId="1902a3b1-48fe-43a4-a156-f0d07c00ae1d" providerId="ADAL" clId="{0A51ADFC-5FFE-48E4-A021-161044485C4E}" dt="2025-03-26T19:20:58.508" v="566"/>
          <ac:inkMkLst>
            <pc:docMk/>
            <pc:sldMk cId="1755961149" sldId="305"/>
            <ac:inkMk id="418" creationId="{5944DBB9-9FC3-12A3-A5C0-EB1E9BD62BA5}"/>
          </ac:inkMkLst>
        </pc:inkChg>
        <pc:inkChg chg="add">
          <ac:chgData name="Milligan, Clarissa Shay" userId="1902a3b1-48fe-43a4-a156-f0d07c00ae1d" providerId="ADAL" clId="{0A51ADFC-5FFE-48E4-A021-161044485C4E}" dt="2025-03-26T19:20:46.564" v="553" actId="9405"/>
          <ac:inkMkLst>
            <pc:docMk/>
            <pc:sldMk cId="1755961149" sldId="305"/>
            <ac:inkMk id="419" creationId="{11CF3DB3-E2F6-6B8E-E8AA-A63A8E708181}"/>
          </ac:inkMkLst>
        </pc:inkChg>
        <pc:inkChg chg="add">
          <ac:chgData name="Milligan, Clarissa Shay" userId="1902a3b1-48fe-43a4-a156-f0d07c00ae1d" providerId="ADAL" clId="{0A51ADFC-5FFE-48E4-A021-161044485C4E}" dt="2025-03-26T19:20:46.834" v="554" actId="9405"/>
          <ac:inkMkLst>
            <pc:docMk/>
            <pc:sldMk cId="1755961149" sldId="305"/>
            <ac:inkMk id="420" creationId="{305CCAB2-1C2E-A81F-A114-E1C0910630EE}"/>
          </ac:inkMkLst>
        </pc:inkChg>
        <pc:inkChg chg="add">
          <ac:chgData name="Milligan, Clarissa Shay" userId="1902a3b1-48fe-43a4-a156-f0d07c00ae1d" providerId="ADAL" clId="{0A51ADFC-5FFE-48E4-A021-161044485C4E}" dt="2025-03-26T19:20:47.151" v="555" actId="9405"/>
          <ac:inkMkLst>
            <pc:docMk/>
            <pc:sldMk cId="1755961149" sldId="305"/>
            <ac:inkMk id="421" creationId="{94F62A7B-9196-D70E-D7AE-9EA8494E2A60}"/>
          </ac:inkMkLst>
        </pc:inkChg>
        <pc:inkChg chg="add mod">
          <ac:chgData name="Milligan, Clarissa Shay" userId="1902a3b1-48fe-43a4-a156-f0d07c00ae1d" providerId="ADAL" clId="{0A51ADFC-5FFE-48E4-A021-161044485C4E}" dt="2025-03-26T19:20:55.276" v="562"/>
          <ac:inkMkLst>
            <pc:docMk/>
            <pc:sldMk cId="1755961149" sldId="305"/>
            <ac:inkMk id="422" creationId="{D6AB4F40-5119-172E-9497-CF6F7937911E}"/>
          </ac:inkMkLst>
        </pc:inkChg>
        <pc:inkChg chg="add mod">
          <ac:chgData name="Milligan, Clarissa Shay" userId="1902a3b1-48fe-43a4-a156-f0d07c00ae1d" providerId="ADAL" clId="{0A51ADFC-5FFE-48E4-A021-161044485C4E}" dt="2025-03-26T19:20:55.276" v="562"/>
          <ac:inkMkLst>
            <pc:docMk/>
            <pc:sldMk cId="1755961149" sldId="305"/>
            <ac:inkMk id="423" creationId="{BAC29CC6-2512-3857-C701-54C87E462F65}"/>
          </ac:inkMkLst>
        </pc:inkChg>
        <pc:inkChg chg="add">
          <ac:chgData name="Milligan, Clarissa Shay" userId="1902a3b1-48fe-43a4-a156-f0d07c00ae1d" providerId="ADAL" clId="{0A51ADFC-5FFE-48E4-A021-161044485C4E}" dt="2025-03-26T19:20:51.100" v="559" actId="9405"/>
          <ac:inkMkLst>
            <pc:docMk/>
            <pc:sldMk cId="1755961149" sldId="305"/>
            <ac:inkMk id="425" creationId="{E7CA2F1A-E833-19CF-ACEF-F9CCC3D58831}"/>
          </ac:inkMkLst>
        </pc:inkChg>
        <pc:inkChg chg="add">
          <ac:chgData name="Milligan, Clarissa Shay" userId="1902a3b1-48fe-43a4-a156-f0d07c00ae1d" providerId="ADAL" clId="{0A51ADFC-5FFE-48E4-A021-161044485C4E}" dt="2025-03-26T19:20:56.965" v="564" actId="9405"/>
          <ac:inkMkLst>
            <pc:docMk/>
            <pc:sldMk cId="1755961149" sldId="305"/>
            <ac:inkMk id="429" creationId="{9C264D5E-1D00-EA76-CC38-0A00BC0A5096}"/>
          </ac:inkMkLst>
        </pc:inkChg>
        <pc:inkChg chg="add">
          <ac:chgData name="Milligan, Clarissa Shay" userId="1902a3b1-48fe-43a4-a156-f0d07c00ae1d" providerId="ADAL" clId="{0A51ADFC-5FFE-48E4-A021-161044485C4E}" dt="2025-03-26T19:20:57.596" v="565" actId="9405"/>
          <ac:inkMkLst>
            <pc:docMk/>
            <pc:sldMk cId="1755961149" sldId="305"/>
            <ac:inkMk id="430" creationId="{95B7461E-CAF5-EA1C-BE7B-39E3A731D38D}"/>
          </ac:inkMkLst>
        </pc:inkChg>
        <pc:inkChg chg="add">
          <ac:chgData name="Milligan, Clarissa Shay" userId="1902a3b1-48fe-43a4-a156-f0d07c00ae1d" providerId="ADAL" clId="{0A51ADFC-5FFE-48E4-A021-161044485C4E}" dt="2025-03-26T19:21:05.753" v="567" actId="9405"/>
          <ac:inkMkLst>
            <pc:docMk/>
            <pc:sldMk cId="1755961149" sldId="305"/>
            <ac:inkMk id="432" creationId="{500945B2-0111-7518-9E4E-BAD68A567051}"/>
          </ac:inkMkLst>
        </pc:inkChg>
        <pc:inkChg chg="add mod">
          <ac:chgData name="Milligan, Clarissa Shay" userId="1902a3b1-48fe-43a4-a156-f0d07c00ae1d" providerId="ADAL" clId="{0A51ADFC-5FFE-48E4-A021-161044485C4E}" dt="2025-03-26T19:30:32.301" v="918"/>
          <ac:inkMkLst>
            <pc:docMk/>
            <pc:sldMk cId="1755961149" sldId="305"/>
            <ac:inkMk id="433" creationId="{CBA98A9D-FEE5-F553-0F06-679723E98ED8}"/>
          </ac:inkMkLst>
        </pc:inkChg>
        <pc:inkChg chg="add mod">
          <ac:chgData name="Milligan, Clarissa Shay" userId="1902a3b1-48fe-43a4-a156-f0d07c00ae1d" providerId="ADAL" clId="{0A51ADFC-5FFE-48E4-A021-161044485C4E}" dt="2025-03-26T19:21:15.310" v="575"/>
          <ac:inkMkLst>
            <pc:docMk/>
            <pc:sldMk cId="1755961149" sldId="305"/>
            <ac:inkMk id="434" creationId="{25F96E9D-9FC5-955B-23C0-65B48DCB9031}"/>
          </ac:inkMkLst>
        </pc:inkChg>
        <pc:inkChg chg="add mod">
          <ac:chgData name="Milligan, Clarissa Shay" userId="1902a3b1-48fe-43a4-a156-f0d07c00ae1d" providerId="ADAL" clId="{0A51ADFC-5FFE-48E4-A021-161044485C4E}" dt="2025-03-26T19:21:15.310" v="575"/>
          <ac:inkMkLst>
            <pc:docMk/>
            <pc:sldMk cId="1755961149" sldId="305"/>
            <ac:inkMk id="435" creationId="{17B7A6EF-5E53-53CB-AB01-898DFDACD713}"/>
          </ac:inkMkLst>
        </pc:inkChg>
        <pc:inkChg chg="add mod">
          <ac:chgData name="Milligan, Clarissa Shay" userId="1902a3b1-48fe-43a4-a156-f0d07c00ae1d" providerId="ADAL" clId="{0A51ADFC-5FFE-48E4-A021-161044485C4E}" dt="2025-03-26T19:30:32.301" v="918"/>
          <ac:inkMkLst>
            <pc:docMk/>
            <pc:sldMk cId="1755961149" sldId="305"/>
            <ac:inkMk id="436" creationId="{BC411D12-2EC1-0A80-686C-729B95AC0180}"/>
          </ac:inkMkLst>
        </pc:inkChg>
        <pc:inkChg chg="add mod">
          <ac:chgData name="Milligan, Clarissa Shay" userId="1902a3b1-48fe-43a4-a156-f0d07c00ae1d" providerId="ADAL" clId="{0A51ADFC-5FFE-48E4-A021-161044485C4E}" dt="2025-03-26T19:21:15.310" v="575"/>
          <ac:inkMkLst>
            <pc:docMk/>
            <pc:sldMk cId="1755961149" sldId="305"/>
            <ac:inkMk id="438" creationId="{5BBC7CC8-B0C4-46A5-FB3B-42112DBCF8F5}"/>
          </ac:inkMkLst>
        </pc:inkChg>
        <pc:inkChg chg="add mod">
          <ac:chgData name="Milligan, Clarissa Shay" userId="1902a3b1-48fe-43a4-a156-f0d07c00ae1d" providerId="ADAL" clId="{0A51ADFC-5FFE-48E4-A021-161044485C4E}" dt="2025-03-26T19:21:18.521" v="584"/>
          <ac:inkMkLst>
            <pc:docMk/>
            <pc:sldMk cId="1755961149" sldId="305"/>
            <ac:inkMk id="439" creationId="{6734DE77-7E8D-81F6-DCAC-ABD7A17AA8C0}"/>
          </ac:inkMkLst>
        </pc:inkChg>
        <pc:inkChg chg="add">
          <ac:chgData name="Milligan, Clarissa Shay" userId="1902a3b1-48fe-43a4-a156-f0d07c00ae1d" providerId="ADAL" clId="{0A51ADFC-5FFE-48E4-A021-161044485C4E}" dt="2025-03-26T19:21:15.533" v="576" actId="9405"/>
          <ac:inkMkLst>
            <pc:docMk/>
            <pc:sldMk cId="1755961149" sldId="305"/>
            <ac:inkMk id="441" creationId="{54B040AC-09A2-DB06-2699-99B13969DCF7}"/>
          </ac:inkMkLst>
        </pc:inkChg>
        <pc:inkChg chg="add mod">
          <ac:chgData name="Milligan, Clarissa Shay" userId="1902a3b1-48fe-43a4-a156-f0d07c00ae1d" providerId="ADAL" clId="{0A51ADFC-5FFE-48E4-A021-161044485C4E}" dt="2025-03-26T19:21:18.521" v="584"/>
          <ac:inkMkLst>
            <pc:docMk/>
            <pc:sldMk cId="1755961149" sldId="305"/>
            <ac:inkMk id="442" creationId="{0F5B1BDA-B0E3-5F3F-67DF-22486F238E2C}"/>
          </ac:inkMkLst>
        </pc:inkChg>
        <pc:inkChg chg="add mod">
          <ac:chgData name="Milligan, Clarissa Shay" userId="1902a3b1-48fe-43a4-a156-f0d07c00ae1d" providerId="ADAL" clId="{0A51ADFC-5FFE-48E4-A021-161044485C4E}" dt="2025-03-26T19:30:32.301" v="918"/>
          <ac:inkMkLst>
            <pc:docMk/>
            <pc:sldMk cId="1755961149" sldId="305"/>
            <ac:inkMk id="443" creationId="{760E045B-4C44-286D-3606-97CFA947E1C0}"/>
          </ac:inkMkLst>
        </pc:inkChg>
        <pc:inkChg chg="add">
          <ac:chgData name="Milligan, Clarissa Shay" userId="1902a3b1-48fe-43a4-a156-f0d07c00ae1d" providerId="ADAL" clId="{0A51ADFC-5FFE-48E4-A021-161044485C4E}" dt="2025-03-26T19:21:16.579" v="579" actId="9405"/>
          <ac:inkMkLst>
            <pc:docMk/>
            <pc:sldMk cId="1755961149" sldId="305"/>
            <ac:inkMk id="444" creationId="{A3AB6859-521A-4D9E-083D-AF8FDA3A0D43}"/>
          </ac:inkMkLst>
        </pc:inkChg>
        <pc:inkChg chg="add mod">
          <ac:chgData name="Milligan, Clarissa Shay" userId="1902a3b1-48fe-43a4-a156-f0d07c00ae1d" providerId="ADAL" clId="{0A51ADFC-5FFE-48E4-A021-161044485C4E}" dt="2025-03-26T19:30:32.301" v="918"/>
          <ac:inkMkLst>
            <pc:docMk/>
            <pc:sldMk cId="1755961149" sldId="305"/>
            <ac:inkMk id="445" creationId="{CE5CEE8C-AE89-763B-36D7-1FE03E244653}"/>
          </ac:inkMkLst>
        </pc:inkChg>
        <pc:inkChg chg="add mod">
          <ac:chgData name="Milligan, Clarissa Shay" userId="1902a3b1-48fe-43a4-a156-f0d07c00ae1d" providerId="ADAL" clId="{0A51ADFC-5FFE-48E4-A021-161044485C4E}" dt="2025-03-26T19:30:32.301" v="918"/>
          <ac:inkMkLst>
            <pc:docMk/>
            <pc:sldMk cId="1755961149" sldId="305"/>
            <ac:inkMk id="446" creationId="{F2DA583D-5618-76AE-F306-187EC5AA0F4D}"/>
          </ac:inkMkLst>
        </pc:inkChg>
        <pc:inkChg chg="add mod">
          <ac:chgData name="Milligan, Clarissa Shay" userId="1902a3b1-48fe-43a4-a156-f0d07c00ae1d" providerId="ADAL" clId="{0A51ADFC-5FFE-48E4-A021-161044485C4E}" dt="2025-03-26T19:30:32.301" v="918"/>
          <ac:inkMkLst>
            <pc:docMk/>
            <pc:sldMk cId="1755961149" sldId="305"/>
            <ac:inkMk id="447" creationId="{D1CAF952-9C3D-9230-212A-5D9149C2E790}"/>
          </ac:inkMkLst>
        </pc:inkChg>
        <pc:inkChg chg="add">
          <ac:chgData name="Milligan, Clarissa Shay" userId="1902a3b1-48fe-43a4-a156-f0d07c00ae1d" providerId="ADAL" clId="{0A51ADFC-5FFE-48E4-A021-161044485C4E}" dt="2025-03-26T19:21:17.768" v="583" actId="9405"/>
          <ac:inkMkLst>
            <pc:docMk/>
            <pc:sldMk cId="1755961149" sldId="305"/>
            <ac:inkMk id="448" creationId="{003A1803-4FC1-7BA9-3ECC-99E46AE9A47D}"/>
          </ac:inkMkLst>
        </pc:inkChg>
        <pc:inkChg chg="add mod">
          <ac:chgData name="Milligan, Clarissa Shay" userId="1902a3b1-48fe-43a4-a156-f0d07c00ae1d" providerId="ADAL" clId="{0A51ADFC-5FFE-48E4-A021-161044485C4E}" dt="2025-03-26T19:30:32.301" v="918"/>
          <ac:inkMkLst>
            <pc:docMk/>
            <pc:sldMk cId="1755961149" sldId="305"/>
            <ac:inkMk id="450" creationId="{BB3C9BA9-1555-B6F6-E00A-F6E997354309}"/>
          </ac:inkMkLst>
        </pc:inkChg>
        <pc:inkChg chg="add mod">
          <ac:chgData name="Milligan, Clarissa Shay" userId="1902a3b1-48fe-43a4-a156-f0d07c00ae1d" providerId="ADAL" clId="{0A51ADFC-5FFE-48E4-A021-161044485C4E}" dt="2025-03-26T19:30:32.301" v="918"/>
          <ac:inkMkLst>
            <pc:docMk/>
            <pc:sldMk cId="1755961149" sldId="305"/>
            <ac:inkMk id="451" creationId="{B7705F18-7377-FF72-60F3-F46601ED3B23}"/>
          </ac:inkMkLst>
        </pc:inkChg>
        <pc:inkChg chg="add mod">
          <ac:chgData name="Milligan, Clarissa Shay" userId="1902a3b1-48fe-43a4-a156-f0d07c00ae1d" providerId="ADAL" clId="{0A51ADFC-5FFE-48E4-A021-161044485C4E}" dt="2025-03-26T19:27:55.444" v="750"/>
          <ac:inkMkLst>
            <pc:docMk/>
            <pc:sldMk cId="1755961149" sldId="305"/>
            <ac:inkMk id="453" creationId="{54EC9EF2-F008-252C-729E-4B387942FF6B}"/>
          </ac:inkMkLst>
        </pc:inkChg>
        <pc:inkChg chg="add mod">
          <ac:chgData name="Milligan, Clarissa Shay" userId="1902a3b1-48fe-43a4-a156-f0d07c00ae1d" providerId="ADAL" clId="{0A51ADFC-5FFE-48E4-A021-161044485C4E}" dt="2025-03-26T19:27:55.444" v="750"/>
          <ac:inkMkLst>
            <pc:docMk/>
            <pc:sldMk cId="1755961149" sldId="305"/>
            <ac:inkMk id="454" creationId="{CCE8C8D5-D2C5-2EB9-6E85-67861EF1B31A}"/>
          </ac:inkMkLst>
        </pc:inkChg>
        <pc:inkChg chg="add mod">
          <ac:chgData name="Milligan, Clarissa Shay" userId="1902a3b1-48fe-43a4-a156-f0d07c00ae1d" providerId="ADAL" clId="{0A51ADFC-5FFE-48E4-A021-161044485C4E}" dt="2025-03-26T19:21:38.722" v="595"/>
          <ac:inkMkLst>
            <pc:docMk/>
            <pc:sldMk cId="1755961149" sldId="305"/>
            <ac:inkMk id="457" creationId="{00EDCE4F-DBFB-B85B-EEC7-0DD3A0D63A89}"/>
          </ac:inkMkLst>
        </pc:inkChg>
        <pc:inkChg chg="add mod">
          <ac:chgData name="Milligan, Clarissa Shay" userId="1902a3b1-48fe-43a4-a156-f0d07c00ae1d" providerId="ADAL" clId="{0A51ADFC-5FFE-48E4-A021-161044485C4E}" dt="2025-03-26T19:21:38.722" v="595"/>
          <ac:inkMkLst>
            <pc:docMk/>
            <pc:sldMk cId="1755961149" sldId="305"/>
            <ac:inkMk id="458" creationId="{93C1BA34-62E0-C9EF-F23E-58DD8E0F2839}"/>
          </ac:inkMkLst>
        </pc:inkChg>
        <pc:inkChg chg="add mod">
          <ac:chgData name="Milligan, Clarissa Shay" userId="1902a3b1-48fe-43a4-a156-f0d07c00ae1d" providerId="ADAL" clId="{0A51ADFC-5FFE-48E4-A021-161044485C4E}" dt="2025-03-26T19:22:18.490" v="640"/>
          <ac:inkMkLst>
            <pc:docMk/>
            <pc:sldMk cId="1755961149" sldId="305"/>
            <ac:inkMk id="472" creationId="{0A9D3236-6C44-D84D-3F86-7C6AE5EE70AF}"/>
          </ac:inkMkLst>
        </pc:inkChg>
        <pc:inkChg chg="add">
          <ac:chgData name="Milligan, Clarissa Shay" userId="1902a3b1-48fe-43a4-a156-f0d07c00ae1d" providerId="ADAL" clId="{0A51ADFC-5FFE-48E4-A021-161044485C4E}" dt="2025-03-26T19:22:24.576" v="641" actId="9405"/>
          <ac:inkMkLst>
            <pc:docMk/>
            <pc:sldMk cId="1755961149" sldId="305"/>
            <ac:inkMk id="484" creationId="{AC3EC543-1EC4-AAD3-304D-286718CD838C}"/>
          </ac:inkMkLst>
        </pc:inkChg>
        <pc:inkChg chg="add mod">
          <ac:chgData name="Milligan, Clarissa Shay" userId="1902a3b1-48fe-43a4-a156-f0d07c00ae1d" providerId="ADAL" clId="{0A51ADFC-5FFE-48E4-A021-161044485C4E}" dt="2025-03-26T19:22:43.791" v="645"/>
          <ac:inkMkLst>
            <pc:docMk/>
            <pc:sldMk cId="1755961149" sldId="305"/>
            <ac:inkMk id="485" creationId="{F7B49F33-01C6-0B1E-5E37-173B3366F97E}"/>
          </ac:inkMkLst>
        </pc:inkChg>
        <pc:inkChg chg="add mod">
          <ac:chgData name="Milligan, Clarissa Shay" userId="1902a3b1-48fe-43a4-a156-f0d07c00ae1d" providerId="ADAL" clId="{0A51ADFC-5FFE-48E4-A021-161044485C4E}" dt="2025-03-26T19:26:15.915" v="741"/>
          <ac:inkMkLst>
            <pc:docMk/>
            <pc:sldMk cId="1755961149" sldId="305"/>
            <ac:inkMk id="486" creationId="{EC4B4BE3-4619-66D3-C29E-09ADF95672DD}"/>
          </ac:inkMkLst>
        </pc:inkChg>
        <pc:inkChg chg="add mod">
          <ac:chgData name="Milligan, Clarissa Shay" userId="1902a3b1-48fe-43a4-a156-f0d07c00ae1d" providerId="ADAL" clId="{0A51ADFC-5FFE-48E4-A021-161044485C4E}" dt="2025-03-26T19:22:43.791" v="645"/>
          <ac:inkMkLst>
            <pc:docMk/>
            <pc:sldMk cId="1755961149" sldId="305"/>
            <ac:inkMk id="487" creationId="{7F7D7792-CB89-2234-D42E-60427E7FB2BE}"/>
          </ac:inkMkLst>
        </pc:inkChg>
        <pc:inkChg chg="add mod">
          <ac:chgData name="Milligan, Clarissa Shay" userId="1902a3b1-48fe-43a4-a156-f0d07c00ae1d" providerId="ADAL" clId="{0A51ADFC-5FFE-48E4-A021-161044485C4E}" dt="2025-03-26T19:25:18.022" v="690"/>
          <ac:inkMkLst>
            <pc:docMk/>
            <pc:sldMk cId="1755961149" sldId="305"/>
            <ac:inkMk id="489" creationId="{C84C28C8-7DA9-1A26-8A7D-7D0010A7371A}"/>
          </ac:inkMkLst>
        </pc:inkChg>
        <pc:inkChg chg="add">
          <ac:chgData name="Milligan, Clarissa Shay" userId="1902a3b1-48fe-43a4-a156-f0d07c00ae1d" providerId="ADAL" clId="{0A51ADFC-5FFE-48E4-A021-161044485C4E}" dt="2025-03-26T19:22:45.896" v="647" actId="9405"/>
          <ac:inkMkLst>
            <pc:docMk/>
            <pc:sldMk cId="1755961149" sldId="305"/>
            <ac:inkMk id="490" creationId="{BEA8EFB3-22FB-F60B-9654-E43A82C02E5D}"/>
          </ac:inkMkLst>
        </pc:inkChg>
        <pc:inkChg chg="add">
          <ac:chgData name="Milligan, Clarissa Shay" userId="1902a3b1-48fe-43a4-a156-f0d07c00ae1d" providerId="ADAL" clId="{0A51ADFC-5FFE-48E4-A021-161044485C4E}" dt="2025-03-26T19:22:46.198" v="648" actId="9405"/>
          <ac:inkMkLst>
            <pc:docMk/>
            <pc:sldMk cId="1755961149" sldId="305"/>
            <ac:inkMk id="491" creationId="{74766CB1-83C2-28D1-19C5-38B562EE1116}"/>
          </ac:inkMkLst>
        </pc:inkChg>
        <pc:inkChg chg="add mod">
          <ac:chgData name="Milligan, Clarissa Shay" userId="1902a3b1-48fe-43a4-a156-f0d07c00ae1d" providerId="ADAL" clId="{0A51ADFC-5FFE-48E4-A021-161044485C4E}" dt="2025-03-26T19:26:15.915" v="741"/>
          <ac:inkMkLst>
            <pc:docMk/>
            <pc:sldMk cId="1755961149" sldId="305"/>
            <ac:inkMk id="492" creationId="{2E0A7FE5-48AE-3C5A-4FDB-1C15572183B5}"/>
          </ac:inkMkLst>
        </pc:inkChg>
        <pc:inkChg chg="add mod">
          <ac:chgData name="Milligan, Clarissa Shay" userId="1902a3b1-48fe-43a4-a156-f0d07c00ae1d" providerId="ADAL" clId="{0A51ADFC-5FFE-48E4-A021-161044485C4E}" dt="2025-03-26T19:22:50.672" v="657"/>
          <ac:inkMkLst>
            <pc:docMk/>
            <pc:sldMk cId="1755961149" sldId="305"/>
            <ac:inkMk id="493" creationId="{62DA8B2C-BAFB-E831-A40A-87BED6BEFEAA}"/>
          </ac:inkMkLst>
        </pc:inkChg>
        <pc:inkChg chg="add">
          <ac:chgData name="Milligan, Clarissa Shay" userId="1902a3b1-48fe-43a4-a156-f0d07c00ae1d" providerId="ADAL" clId="{0A51ADFC-5FFE-48E4-A021-161044485C4E}" dt="2025-03-26T19:22:46.956" v="651" actId="9405"/>
          <ac:inkMkLst>
            <pc:docMk/>
            <pc:sldMk cId="1755961149" sldId="305"/>
            <ac:inkMk id="494" creationId="{74B37D65-156A-00D8-EE81-CAE67AA2B34D}"/>
          </ac:inkMkLst>
        </pc:inkChg>
        <pc:inkChg chg="add mod">
          <ac:chgData name="Milligan, Clarissa Shay" userId="1902a3b1-48fe-43a4-a156-f0d07c00ae1d" providerId="ADAL" clId="{0A51ADFC-5FFE-48E4-A021-161044485C4E}" dt="2025-03-26T19:25:18.022" v="690"/>
          <ac:inkMkLst>
            <pc:docMk/>
            <pc:sldMk cId="1755961149" sldId="305"/>
            <ac:inkMk id="495" creationId="{9E56E6DB-B468-A4D4-FC02-EFA5D076399B}"/>
          </ac:inkMkLst>
        </pc:inkChg>
        <pc:inkChg chg="add mod">
          <ac:chgData name="Milligan, Clarissa Shay" userId="1902a3b1-48fe-43a4-a156-f0d07c00ae1d" providerId="ADAL" clId="{0A51ADFC-5FFE-48E4-A021-161044485C4E}" dt="2025-03-26T19:25:18.022" v="690"/>
          <ac:inkMkLst>
            <pc:docMk/>
            <pc:sldMk cId="1755961149" sldId="305"/>
            <ac:inkMk id="496" creationId="{42EA6174-C7CE-8E82-03F4-3107F5C2F136}"/>
          </ac:inkMkLst>
        </pc:inkChg>
        <pc:inkChg chg="add">
          <ac:chgData name="Milligan, Clarissa Shay" userId="1902a3b1-48fe-43a4-a156-f0d07c00ae1d" providerId="ADAL" clId="{0A51ADFC-5FFE-48E4-A021-161044485C4E}" dt="2025-03-26T19:22:48.289" v="654" actId="9405"/>
          <ac:inkMkLst>
            <pc:docMk/>
            <pc:sldMk cId="1755961149" sldId="305"/>
            <ac:inkMk id="497" creationId="{A2C6B6C7-EEE5-73F1-7F09-E7A70FC9CCCF}"/>
          </ac:inkMkLst>
        </pc:inkChg>
        <pc:inkChg chg="add mod">
          <ac:chgData name="Milligan, Clarissa Shay" userId="1902a3b1-48fe-43a4-a156-f0d07c00ae1d" providerId="ADAL" clId="{0A51ADFC-5FFE-48E4-A021-161044485C4E}" dt="2025-03-26T19:25:18.022" v="690"/>
          <ac:inkMkLst>
            <pc:docMk/>
            <pc:sldMk cId="1755961149" sldId="305"/>
            <ac:inkMk id="498" creationId="{F3596183-7506-D6B4-60BC-6B874B338E7E}"/>
          </ac:inkMkLst>
        </pc:inkChg>
        <pc:inkChg chg="add mod">
          <ac:chgData name="Milligan, Clarissa Shay" userId="1902a3b1-48fe-43a4-a156-f0d07c00ae1d" providerId="ADAL" clId="{0A51ADFC-5FFE-48E4-A021-161044485C4E}" dt="2025-03-26T19:25:18.022" v="690"/>
          <ac:inkMkLst>
            <pc:docMk/>
            <pc:sldMk cId="1755961149" sldId="305"/>
            <ac:inkMk id="499" creationId="{3D0775B5-3F46-B68C-0C94-A94CFD5757CA}"/>
          </ac:inkMkLst>
        </pc:inkChg>
        <pc:inkChg chg="add mod">
          <ac:chgData name="Milligan, Clarissa Shay" userId="1902a3b1-48fe-43a4-a156-f0d07c00ae1d" providerId="ADAL" clId="{0A51ADFC-5FFE-48E4-A021-161044485C4E}" dt="2025-03-26T19:24:46.413" v="674"/>
          <ac:inkMkLst>
            <pc:docMk/>
            <pc:sldMk cId="1755961149" sldId="305"/>
            <ac:inkMk id="506" creationId="{A70183E9-C27C-9991-F9F0-673DAEC77196}"/>
          </ac:inkMkLst>
        </pc:inkChg>
        <pc:inkChg chg="add mod">
          <ac:chgData name="Milligan, Clarissa Shay" userId="1902a3b1-48fe-43a4-a156-f0d07c00ae1d" providerId="ADAL" clId="{0A51ADFC-5FFE-48E4-A021-161044485C4E}" dt="2025-03-26T19:30:34.488" v="920"/>
          <ac:inkMkLst>
            <pc:docMk/>
            <pc:sldMk cId="1755961149" sldId="305"/>
            <ac:inkMk id="507" creationId="{A55AD794-E86C-9040-2737-AF5D0EE75FA4}"/>
          </ac:inkMkLst>
        </pc:inkChg>
        <pc:inkChg chg="add mod">
          <ac:chgData name="Milligan, Clarissa Shay" userId="1902a3b1-48fe-43a4-a156-f0d07c00ae1d" providerId="ADAL" clId="{0A51ADFC-5FFE-48E4-A021-161044485C4E}" dt="2025-03-26T19:24:56.232" v="685"/>
          <ac:inkMkLst>
            <pc:docMk/>
            <pc:sldMk cId="1755961149" sldId="305"/>
            <ac:inkMk id="508" creationId="{8607768D-85C9-6C12-DE6D-917F3D604105}"/>
          </ac:inkMkLst>
        </pc:inkChg>
        <pc:inkChg chg="add mod">
          <ac:chgData name="Milligan, Clarissa Shay" userId="1902a3b1-48fe-43a4-a156-f0d07c00ae1d" providerId="ADAL" clId="{0A51ADFC-5FFE-48E4-A021-161044485C4E}" dt="2025-03-26T19:24:46.413" v="674"/>
          <ac:inkMkLst>
            <pc:docMk/>
            <pc:sldMk cId="1755961149" sldId="305"/>
            <ac:inkMk id="509" creationId="{97B93A1E-C9C5-F3EA-9704-C46E44554BBD}"/>
          </ac:inkMkLst>
        </pc:inkChg>
        <pc:inkChg chg="add mod">
          <ac:chgData name="Milligan, Clarissa Shay" userId="1902a3b1-48fe-43a4-a156-f0d07c00ae1d" providerId="ADAL" clId="{0A51ADFC-5FFE-48E4-A021-161044485C4E}" dt="2025-03-26T19:24:46.413" v="674"/>
          <ac:inkMkLst>
            <pc:docMk/>
            <pc:sldMk cId="1755961149" sldId="305"/>
            <ac:inkMk id="511" creationId="{4CC9EEE3-ED00-9A79-98CD-817D9281C323}"/>
          </ac:inkMkLst>
        </pc:inkChg>
        <pc:inkChg chg="add mod">
          <ac:chgData name="Milligan, Clarissa Shay" userId="1902a3b1-48fe-43a4-a156-f0d07c00ae1d" providerId="ADAL" clId="{0A51ADFC-5FFE-48E4-A021-161044485C4E}" dt="2025-03-26T19:24:49.658" v="682"/>
          <ac:inkMkLst>
            <pc:docMk/>
            <pc:sldMk cId="1755961149" sldId="305"/>
            <ac:inkMk id="512" creationId="{E2EC2835-5962-E935-6D8C-8057605508AF}"/>
          </ac:inkMkLst>
        </pc:inkChg>
        <pc:inkChg chg="add mod">
          <ac:chgData name="Milligan, Clarissa Shay" userId="1902a3b1-48fe-43a4-a156-f0d07c00ae1d" providerId="ADAL" clId="{0A51ADFC-5FFE-48E4-A021-161044485C4E}" dt="2025-03-26T19:30:34.488" v="920"/>
          <ac:inkMkLst>
            <pc:docMk/>
            <pc:sldMk cId="1755961149" sldId="305"/>
            <ac:inkMk id="514" creationId="{D1D21598-34AB-0E59-E44C-8F8861BE0205}"/>
          </ac:inkMkLst>
        </pc:inkChg>
        <pc:inkChg chg="add mod">
          <ac:chgData name="Milligan, Clarissa Shay" userId="1902a3b1-48fe-43a4-a156-f0d07c00ae1d" providerId="ADAL" clId="{0A51ADFC-5FFE-48E4-A021-161044485C4E}" dt="2025-03-26T19:30:34.488" v="920"/>
          <ac:inkMkLst>
            <pc:docMk/>
            <pc:sldMk cId="1755961149" sldId="305"/>
            <ac:inkMk id="515" creationId="{1D0C4B96-20D4-0167-2822-135D9E363421}"/>
          </ac:inkMkLst>
        </pc:inkChg>
        <pc:inkChg chg="add">
          <ac:chgData name="Milligan, Clarissa Shay" userId="1902a3b1-48fe-43a4-a156-f0d07c00ae1d" providerId="ADAL" clId="{0A51ADFC-5FFE-48E4-A021-161044485C4E}" dt="2025-03-26T19:24:47.509" v="677" actId="9405"/>
          <ac:inkMkLst>
            <pc:docMk/>
            <pc:sldMk cId="1755961149" sldId="305"/>
            <ac:inkMk id="516" creationId="{7F6C9C98-17E1-18A6-9F2A-157E0B6C4A8B}"/>
          </ac:inkMkLst>
        </pc:inkChg>
        <pc:inkChg chg="add mod">
          <ac:chgData name="Milligan, Clarissa Shay" userId="1902a3b1-48fe-43a4-a156-f0d07c00ae1d" providerId="ADAL" clId="{0A51ADFC-5FFE-48E4-A021-161044485C4E}" dt="2025-03-26T19:30:34.488" v="920"/>
          <ac:inkMkLst>
            <pc:docMk/>
            <pc:sldMk cId="1755961149" sldId="305"/>
            <ac:inkMk id="517" creationId="{65B19FF4-3E8D-6542-D5C0-C65295B4223C}"/>
          </ac:inkMkLst>
        </pc:inkChg>
        <pc:inkChg chg="add mod">
          <ac:chgData name="Milligan, Clarissa Shay" userId="1902a3b1-48fe-43a4-a156-f0d07c00ae1d" providerId="ADAL" clId="{0A51ADFC-5FFE-48E4-A021-161044485C4E}" dt="2025-03-26T19:24:49.658" v="682"/>
          <ac:inkMkLst>
            <pc:docMk/>
            <pc:sldMk cId="1755961149" sldId="305"/>
            <ac:inkMk id="518" creationId="{C7B7A632-F2FE-43CA-360E-5817DF3FF900}"/>
          </ac:inkMkLst>
        </pc:inkChg>
        <pc:inkChg chg="add">
          <ac:chgData name="Milligan, Clarissa Shay" userId="1902a3b1-48fe-43a4-a156-f0d07c00ae1d" providerId="ADAL" clId="{0A51ADFC-5FFE-48E4-A021-161044485C4E}" dt="2025-03-26T19:24:48.706" v="680" actId="9405"/>
          <ac:inkMkLst>
            <pc:docMk/>
            <pc:sldMk cId="1755961149" sldId="305"/>
            <ac:inkMk id="519" creationId="{F3E7943D-E2AD-478F-94F3-B939978712EC}"/>
          </ac:inkMkLst>
        </pc:inkChg>
        <pc:inkChg chg="add mod">
          <ac:chgData name="Milligan, Clarissa Shay" userId="1902a3b1-48fe-43a4-a156-f0d07c00ae1d" providerId="ADAL" clId="{0A51ADFC-5FFE-48E4-A021-161044485C4E}" dt="2025-03-26T19:30:34.488" v="920"/>
          <ac:inkMkLst>
            <pc:docMk/>
            <pc:sldMk cId="1755961149" sldId="305"/>
            <ac:inkMk id="520" creationId="{B0597F0C-914F-A214-0313-D00492662AA7}"/>
          </ac:inkMkLst>
        </pc:inkChg>
        <pc:inkChg chg="add mod">
          <ac:chgData name="Milligan, Clarissa Shay" userId="1902a3b1-48fe-43a4-a156-f0d07c00ae1d" providerId="ADAL" clId="{0A51ADFC-5FFE-48E4-A021-161044485C4E}" dt="2025-03-26T19:30:34.488" v="920"/>
          <ac:inkMkLst>
            <pc:docMk/>
            <pc:sldMk cId="1755961149" sldId="305"/>
            <ac:inkMk id="522" creationId="{A758484D-0E5A-9973-3EC2-931C17B6ED1C}"/>
          </ac:inkMkLst>
        </pc:inkChg>
        <pc:inkChg chg="add mod">
          <ac:chgData name="Milligan, Clarissa Shay" userId="1902a3b1-48fe-43a4-a156-f0d07c00ae1d" providerId="ADAL" clId="{0A51ADFC-5FFE-48E4-A021-161044485C4E}" dt="2025-03-26T19:30:34.488" v="920"/>
          <ac:inkMkLst>
            <pc:docMk/>
            <pc:sldMk cId="1755961149" sldId="305"/>
            <ac:inkMk id="523" creationId="{57EB7F07-5EEE-6ABF-DFD3-A5F48D779FDC}"/>
          </ac:inkMkLst>
        </pc:inkChg>
        <pc:inkChg chg="add">
          <ac:chgData name="Milligan, Clarissa Shay" userId="1902a3b1-48fe-43a4-a156-f0d07c00ae1d" providerId="ADAL" clId="{0A51ADFC-5FFE-48E4-A021-161044485C4E}" dt="2025-03-26T19:25:04.175" v="688" actId="9405"/>
          <ac:inkMkLst>
            <pc:docMk/>
            <pc:sldMk cId="1755961149" sldId="305"/>
            <ac:inkMk id="526" creationId="{3D275CBF-924C-6D47-A5CC-E6345F335EF7}"/>
          </ac:inkMkLst>
        </pc:inkChg>
        <pc:inkChg chg="add mod">
          <ac:chgData name="Milligan, Clarissa Shay" userId="1902a3b1-48fe-43a4-a156-f0d07c00ae1d" providerId="ADAL" clId="{0A51ADFC-5FFE-48E4-A021-161044485C4E}" dt="2025-03-26T19:26:15.915" v="741"/>
          <ac:inkMkLst>
            <pc:docMk/>
            <pc:sldMk cId="1755961149" sldId="305"/>
            <ac:inkMk id="527" creationId="{41DFC37D-4C7E-DDFB-57F3-1B15A3C7D985}"/>
          </ac:inkMkLst>
        </pc:inkChg>
        <pc:inkChg chg="add mod">
          <ac:chgData name="Milligan, Clarissa Shay" userId="1902a3b1-48fe-43a4-a156-f0d07c00ae1d" providerId="ADAL" clId="{0A51ADFC-5FFE-48E4-A021-161044485C4E}" dt="2025-03-26T19:26:15.915" v="741"/>
          <ac:inkMkLst>
            <pc:docMk/>
            <pc:sldMk cId="1755961149" sldId="305"/>
            <ac:inkMk id="529" creationId="{E6883399-BE46-E332-F132-973141D7C017}"/>
          </ac:inkMkLst>
        </pc:inkChg>
        <pc:inkChg chg="add mod">
          <ac:chgData name="Milligan, Clarissa Shay" userId="1902a3b1-48fe-43a4-a156-f0d07c00ae1d" providerId="ADAL" clId="{0A51ADFC-5FFE-48E4-A021-161044485C4E}" dt="2025-03-26T19:26:15.915" v="741"/>
          <ac:inkMkLst>
            <pc:docMk/>
            <pc:sldMk cId="1755961149" sldId="305"/>
            <ac:inkMk id="530" creationId="{2B898121-2EC2-D925-AD53-E1D4A56DCE09}"/>
          </ac:inkMkLst>
        </pc:inkChg>
        <pc:inkChg chg="add">
          <ac:chgData name="Milligan, Clarissa Shay" userId="1902a3b1-48fe-43a4-a156-f0d07c00ae1d" providerId="ADAL" clId="{0A51ADFC-5FFE-48E4-A021-161044485C4E}" dt="2025-03-26T19:25:20.681" v="693" actId="9405"/>
          <ac:inkMkLst>
            <pc:docMk/>
            <pc:sldMk cId="1755961149" sldId="305"/>
            <ac:inkMk id="531" creationId="{31604238-69B5-6E44-24A9-914AF7DE0919}"/>
          </ac:inkMkLst>
        </pc:inkChg>
        <pc:inkChg chg="add mod">
          <ac:chgData name="Milligan, Clarissa Shay" userId="1902a3b1-48fe-43a4-a156-f0d07c00ae1d" providerId="ADAL" clId="{0A51ADFC-5FFE-48E4-A021-161044485C4E}" dt="2025-03-26T19:26:15.915" v="741"/>
          <ac:inkMkLst>
            <pc:docMk/>
            <pc:sldMk cId="1755961149" sldId="305"/>
            <ac:inkMk id="532" creationId="{39B3CAF1-D8C8-403D-BC57-5F489A190BDF}"/>
          </ac:inkMkLst>
        </pc:inkChg>
        <pc:inkChg chg="add mod">
          <ac:chgData name="Milligan, Clarissa Shay" userId="1902a3b1-48fe-43a4-a156-f0d07c00ae1d" providerId="ADAL" clId="{0A51ADFC-5FFE-48E4-A021-161044485C4E}" dt="2025-03-26T19:26:15.915" v="741"/>
          <ac:inkMkLst>
            <pc:docMk/>
            <pc:sldMk cId="1755961149" sldId="305"/>
            <ac:inkMk id="533" creationId="{756D489B-7E7F-69F9-3981-1FC7F30E013F}"/>
          </ac:inkMkLst>
        </pc:inkChg>
        <pc:inkChg chg="add">
          <ac:chgData name="Milligan, Clarissa Shay" userId="1902a3b1-48fe-43a4-a156-f0d07c00ae1d" providerId="ADAL" clId="{0A51ADFC-5FFE-48E4-A021-161044485C4E}" dt="2025-03-26T19:25:22.120" v="696" actId="9405"/>
          <ac:inkMkLst>
            <pc:docMk/>
            <pc:sldMk cId="1755961149" sldId="305"/>
            <ac:inkMk id="534" creationId="{9EA8BFB8-3089-39A3-6AFA-CBD8C6A0D908}"/>
          </ac:inkMkLst>
        </pc:inkChg>
        <pc:inkChg chg="add mod">
          <ac:chgData name="Milligan, Clarissa Shay" userId="1902a3b1-48fe-43a4-a156-f0d07c00ae1d" providerId="ADAL" clId="{0A51ADFC-5FFE-48E4-A021-161044485C4E}" dt="2025-03-26T19:26:15.915" v="741"/>
          <ac:inkMkLst>
            <pc:docMk/>
            <pc:sldMk cId="1755961149" sldId="305"/>
            <ac:inkMk id="535" creationId="{FBEE06F6-0E24-58C9-A134-1AD89CBA0D41}"/>
          </ac:inkMkLst>
        </pc:inkChg>
        <pc:inkChg chg="add">
          <ac:chgData name="Milligan, Clarissa Shay" userId="1902a3b1-48fe-43a4-a156-f0d07c00ae1d" providerId="ADAL" clId="{0A51ADFC-5FFE-48E4-A021-161044485C4E}" dt="2025-03-26T19:25:22.820" v="698" actId="9405"/>
          <ac:inkMkLst>
            <pc:docMk/>
            <pc:sldMk cId="1755961149" sldId="305"/>
            <ac:inkMk id="536" creationId="{D59A8DF3-135B-9D88-7D14-389445E67F6D}"/>
          </ac:inkMkLst>
        </pc:inkChg>
        <pc:inkChg chg="add">
          <ac:chgData name="Milligan, Clarissa Shay" userId="1902a3b1-48fe-43a4-a156-f0d07c00ae1d" providerId="ADAL" clId="{0A51ADFC-5FFE-48E4-A021-161044485C4E}" dt="2025-03-26T19:25:23.050" v="699" actId="9405"/>
          <ac:inkMkLst>
            <pc:docMk/>
            <pc:sldMk cId="1755961149" sldId="305"/>
            <ac:inkMk id="537" creationId="{FB16D97D-411B-DAC5-659F-EBE287D795BE}"/>
          </ac:inkMkLst>
        </pc:inkChg>
        <pc:inkChg chg="add">
          <ac:chgData name="Milligan, Clarissa Shay" userId="1902a3b1-48fe-43a4-a156-f0d07c00ae1d" providerId="ADAL" clId="{0A51ADFC-5FFE-48E4-A021-161044485C4E}" dt="2025-03-26T19:25:23.499" v="700" actId="9405"/>
          <ac:inkMkLst>
            <pc:docMk/>
            <pc:sldMk cId="1755961149" sldId="305"/>
            <ac:inkMk id="538" creationId="{29E1F262-6948-05A0-58D6-FA67EBDDCE90}"/>
          </ac:inkMkLst>
        </pc:inkChg>
        <pc:inkChg chg="add">
          <ac:chgData name="Milligan, Clarissa Shay" userId="1902a3b1-48fe-43a4-a156-f0d07c00ae1d" providerId="ADAL" clId="{0A51ADFC-5FFE-48E4-A021-161044485C4E}" dt="2025-03-26T19:25:23.943" v="701" actId="9405"/>
          <ac:inkMkLst>
            <pc:docMk/>
            <pc:sldMk cId="1755961149" sldId="305"/>
            <ac:inkMk id="539" creationId="{FA910636-7163-E1D2-F8A6-35E4968928FC}"/>
          </ac:inkMkLst>
        </pc:inkChg>
        <pc:inkChg chg="add mod">
          <ac:chgData name="Milligan, Clarissa Shay" userId="1902a3b1-48fe-43a4-a156-f0d07c00ae1d" providerId="ADAL" clId="{0A51ADFC-5FFE-48E4-A021-161044485C4E}" dt="2025-03-26T19:31:19.820" v="936"/>
          <ac:inkMkLst>
            <pc:docMk/>
            <pc:sldMk cId="1755961149" sldId="305"/>
            <ac:inkMk id="545" creationId="{79287552-1F65-CD22-FECC-57BAB4264CE2}"/>
          </ac:inkMkLst>
        </pc:inkChg>
        <pc:inkChg chg="add mod">
          <ac:chgData name="Milligan, Clarissa Shay" userId="1902a3b1-48fe-43a4-a156-f0d07c00ae1d" providerId="ADAL" clId="{0A51ADFC-5FFE-48E4-A021-161044485C4E}" dt="2025-03-26T19:31:19.820" v="936"/>
          <ac:inkMkLst>
            <pc:docMk/>
            <pc:sldMk cId="1755961149" sldId="305"/>
            <ac:inkMk id="546" creationId="{F63F347B-33FB-4C56-90BC-1B4CF5CBBAA7}"/>
          </ac:inkMkLst>
        </pc:inkChg>
        <pc:inkChg chg="add mod">
          <ac:chgData name="Milligan, Clarissa Shay" userId="1902a3b1-48fe-43a4-a156-f0d07c00ae1d" providerId="ADAL" clId="{0A51ADFC-5FFE-48E4-A021-161044485C4E}" dt="2025-03-26T19:31:25.482" v="948"/>
          <ac:inkMkLst>
            <pc:docMk/>
            <pc:sldMk cId="1755961149" sldId="305"/>
            <ac:inkMk id="547" creationId="{34EB3C33-D658-F55A-3333-744878FE708F}"/>
          </ac:inkMkLst>
        </pc:inkChg>
        <pc:inkChg chg="add mod">
          <ac:chgData name="Milligan, Clarissa Shay" userId="1902a3b1-48fe-43a4-a156-f0d07c00ae1d" providerId="ADAL" clId="{0A51ADFC-5FFE-48E4-A021-161044485C4E}" dt="2025-03-26T19:28:18.161" v="763"/>
          <ac:inkMkLst>
            <pc:docMk/>
            <pc:sldMk cId="1755961149" sldId="305"/>
            <ac:inkMk id="548" creationId="{4D30D784-576D-ED05-51A6-AE742C26BC77}"/>
          </ac:inkMkLst>
        </pc:inkChg>
        <pc:inkChg chg="add mod">
          <ac:chgData name="Milligan, Clarissa Shay" userId="1902a3b1-48fe-43a4-a156-f0d07c00ae1d" providerId="ADAL" clId="{0A51ADFC-5FFE-48E4-A021-161044485C4E}" dt="2025-03-26T19:31:19.820" v="936"/>
          <ac:inkMkLst>
            <pc:docMk/>
            <pc:sldMk cId="1755961149" sldId="305"/>
            <ac:inkMk id="549" creationId="{DD381B7A-CF90-C3C0-0672-50E7E0432E02}"/>
          </ac:inkMkLst>
        </pc:inkChg>
        <pc:inkChg chg="add">
          <ac:chgData name="Milligan, Clarissa Shay" userId="1902a3b1-48fe-43a4-a156-f0d07c00ae1d" providerId="ADAL" clId="{0A51ADFC-5FFE-48E4-A021-161044485C4E}" dt="2025-03-26T19:25:50.007" v="715" actId="9405"/>
          <ac:inkMkLst>
            <pc:docMk/>
            <pc:sldMk cId="1755961149" sldId="305"/>
            <ac:inkMk id="551" creationId="{3FA482D2-5726-136B-695C-DDAD8851BC5A}"/>
          </ac:inkMkLst>
        </pc:inkChg>
        <pc:inkChg chg="add mod">
          <ac:chgData name="Milligan, Clarissa Shay" userId="1902a3b1-48fe-43a4-a156-f0d07c00ae1d" providerId="ADAL" clId="{0A51ADFC-5FFE-48E4-A021-161044485C4E}" dt="2025-03-26T19:28:22.174" v="771"/>
          <ac:inkMkLst>
            <pc:docMk/>
            <pc:sldMk cId="1755961149" sldId="305"/>
            <ac:inkMk id="553" creationId="{23669871-062E-9D58-4FA7-BFE15ECB0DB3}"/>
          </ac:inkMkLst>
        </pc:inkChg>
        <pc:inkChg chg="add mod">
          <ac:chgData name="Milligan, Clarissa Shay" userId="1902a3b1-48fe-43a4-a156-f0d07c00ae1d" providerId="ADAL" clId="{0A51ADFC-5FFE-48E4-A021-161044485C4E}" dt="2025-03-26T19:31:19.820" v="936"/>
          <ac:inkMkLst>
            <pc:docMk/>
            <pc:sldMk cId="1755961149" sldId="305"/>
            <ac:inkMk id="564" creationId="{9448F540-0DFE-996C-1738-F86A4E32FAEB}"/>
          </ac:inkMkLst>
        </pc:inkChg>
        <pc:inkChg chg="add mod">
          <ac:chgData name="Milligan, Clarissa Shay" userId="1902a3b1-48fe-43a4-a156-f0d07c00ae1d" providerId="ADAL" clId="{0A51ADFC-5FFE-48E4-A021-161044485C4E}" dt="2025-03-26T19:31:19.820" v="936"/>
          <ac:inkMkLst>
            <pc:docMk/>
            <pc:sldMk cId="1755961149" sldId="305"/>
            <ac:inkMk id="565" creationId="{D7DDFEF6-45F5-8AD6-443F-FB75B380798D}"/>
          </ac:inkMkLst>
        </pc:inkChg>
        <pc:inkChg chg="add mod">
          <ac:chgData name="Milligan, Clarissa Shay" userId="1902a3b1-48fe-43a4-a156-f0d07c00ae1d" providerId="ADAL" clId="{0A51ADFC-5FFE-48E4-A021-161044485C4E}" dt="2025-03-26T19:28:18.161" v="763"/>
          <ac:inkMkLst>
            <pc:docMk/>
            <pc:sldMk cId="1755961149" sldId="305"/>
            <ac:inkMk id="567" creationId="{11475903-5531-F329-4F2B-6DFA88F1BF67}"/>
          </ac:inkMkLst>
        </pc:inkChg>
        <pc:inkChg chg="add mod">
          <ac:chgData name="Milligan, Clarissa Shay" userId="1902a3b1-48fe-43a4-a156-f0d07c00ae1d" providerId="ADAL" clId="{0A51ADFC-5FFE-48E4-A021-161044485C4E}" dt="2025-03-26T19:31:19.820" v="936"/>
          <ac:inkMkLst>
            <pc:docMk/>
            <pc:sldMk cId="1755961149" sldId="305"/>
            <ac:inkMk id="568" creationId="{BD80E2FB-2BE8-95C2-670E-05AD63D56C0A}"/>
          </ac:inkMkLst>
        </pc:inkChg>
        <pc:inkChg chg="add mod">
          <ac:chgData name="Milligan, Clarissa Shay" userId="1902a3b1-48fe-43a4-a156-f0d07c00ae1d" providerId="ADAL" clId="{0A51ADFC-5FFE-48E4-A021-161044485C4E}" dt="2025-03-26T19:31:19.820" v="936"/>
          <ac:inkMkLst>
            <pc:docMk/>
            <pc:sldMk cId="1755961149" sldId="305"/>
            <ac:inkMk id="569" creationId="{67E6F43D-F6B4-17FE-1D4D-B03A26ED37B1}"/>
          </ac:inkMkLst>
        </pc:inkChg>
        <pc:inkChg chg="add">
          <ac:chgData name="Milligan, Clarissa Shay" userId="1902a3b1-48fe-43a4-a156-f0d07c00ae1d" providerId="ADAL" clId="{0A51ADFC-5FFE-48E4-A021-161044485C4E}" dt="2025-03-26T19:26:14.948" v="740" actId="9405"/>
          <ac:inkMkLst>
            <pc:docMk/>
            <pc:sldMk cId="1755961149" sldId="305"/>
            <ac:inkMk id="571" creationId="{ED501AA7-D6AD-E02B-17D5-7BC8956CE014}"/>
          </ac:inkMkLst>
        </pc:inkChg>
        <pc:inkChg chg="add mod">
          <ac:chgData name="Milligan, Clarissa Shay" userId="1902a3b1-48fe-43a4-a156-f0d07c00ae1d" providerId="ADAL" clId="{0A51ADFC-5FFE-48E4-A021-161044485C4E}" dt="2025-03-26T19:26:29.537" v="746"/>
          <ac:inkMkLst>
            <pc:docMk/>
            <pc:sldMk cId="1755961149" sldId="305"/>
            <ac:inkMk id="574" creationId="{27894BDE-2F46-3C0C-D016-13A7E9C1F3FA}"/>
          </ac:inkMkLst>
        </pc:inkChg>
        <pc:inkChg chg="add mod">
          <ac:chgData name="Milligan, Clarissa Shay" userId="1902a3b1-48fe-43a4-a156-f0d07c00ae1d" providerId="ADAL" clId="{0A51ADFC-5FFE-48E4-A021-161044485C4E}" dt="2025-03-26T19:26:29.537" v="746"/>
          <ac:inkMkLst>
            <pc:docMk/>
            <pc:sldMk cId="1755961149" sldId="305"/>
            <ac:inkMk id="575" creationId="{4DC746DB-0621-3E23-F143-94C5AED1E4D5}"/>
          </ac:inkMkLst>
        </pc:inkChg>
        <pc:inkChg chg="add mod">
          <ac:chgData name="Milligan, Clarissa Shay" userId="1902a3b1-48fe-43a4-a156-f0d07c00ae1d" providerId="ADAL" clId="{0A51ADFC-5FFE-48E4-A021-161044485C4E}" dt="2025-03-26T19:27:55.444" v="750"/>
          <ac:inkMkLst>
            <pc:docMk/>
            <pc:sldMk cId="1755961149" sldId="305"/>
            <ac:inkMk id="577" creationId="{31C71E26-3F99-E74D-D852-9418A4AFDF6E}"/>
          </ac:inkMkLst>
        </pc:inkChg>
        <pc:inkChg chg="add mod">
          <ac:chgData name="Milligan, Clarissa Shay" userId="1902a3b1-48fe-43a4-a156-f0d07c00ae1d" providerId="ADAL" clId="{0A51ADFC-5FFE-48E4-A021-161044485C4E}" dt="2025-03-26T19:27:55.444" v="750"/>
          <ac:inkMkLst>
            <pc:docMk/>
            <pc:sldMk cId="1755961149" sldId="305"/>
            <ac:inkMk id="578" creationId="{216A38E3-01FA-2697-42DB-38B2190363DB}"/>
          </ac:inkMkLst>
        </pc:inkChg>
        <pc:inkChg chg="add">
          <ac:chgData name="Milligan, Clarissa Shay" userId="1902a3b1-48fe-43a4-a156-f0d07c00ae1d" providerId="ADAL" clId="{0A51ADFC-5FFE-48E4-A021-161044485C4E}" dt="2025-03-26T19:27:54.937" v="749" actId="9405"/>
          <ac:inkMkLst>
            <pc:docMk/>
            <pc:sldMk cId="1755961149" sldId="305"/>
            <ac:inkMk id="579" creationId="{CA1C5918-D8F8-7C27-9B46-96583555D879}"/>
          </ac:inkMkLst>
        </pc:inkChg>
        <pc:inkChg chg="add">
          <ac:chgData name="Milligan, Clarissa Shay" userId="1902a3b1-48fe-43a4-a156-f0d07c00ae1d" providerId="ADAL" clId="{0A51ADFC-5FFE-48E4-A021-161044485C4E}" dt="2025-03-26T19:27:56.223" v="751" actId="9405"/>
          <ac:inkMkLst>
            <pc:docMk/>
            <pc:sldMk cId="1755961149" sldId="305"/>
            <ac:inkMk id="581" creationId="{E9346FB8-5A87-4C85-AF60-94758EC8728F}"/>
          </ac:inkMkLst>
        </pc:inkChg>
        <pc:inkChg chg="add mod">
          <ac:chgData name="Milligan, Clarissa Shay" userId="1902a3b1-48fe-43a4-a156-f0d07c00ae1d" providerId="ADAL" clId="{0A51ADFC-5FFE-48E4-A021-161044485C4E}" dt="2025-03-26T19:31:25.482" v="948"/>
          <ac:inkMkLst>
            <pc:docMk/>
            <pc:sldMk cId="1755961149" sldId="305"/>
            <ac:inkMk id="585" creationId="{44E57B4D-CC9A-A582-F07B-277780E74CCD}"/>
          </ac:inkMkLst>
        </pc:inkChg>
        <pc:inkChg chg="add">
          <ac:chgData name="Milligan, Clarissa Shay" userId="1902a3b1-48fe-43a4-a156-f0d07c00ae1d" providerId="ADAL" clId="{0A51ADFC-5FFE-48E4-A021-161044485C4E}" dt="2025-03-26T19:28:19.757" v="765" actId="9405"/>
          <ac:inkMkLst>
            <pc:docMk/>
            <pc:sldMk cId="1755961149" sldId="305"/>
            <ac:inkMk id="586" creationId="{59132DC9-FE50-4B45-8737-D59C842AD718}"/>
          </ac:inkMkLst>
        </pc:inkChg>
        <pc:inkChg chg="add mod">
          <ac:chgData name="Milligan, Clarissa Shay" userId="1902a3b1-48fe-43a4-a156-f0d07c00ae1d" providerId="ADAL" clId="{0A51ADFC-5FFE-48E4-A021-161044485C4E}" dt="2025-03-26T19:31:25.482" v="948"/>
          <ac:inkMkLst>
            <pc:docMk/>
            <pc:sldMk cId="1755961149" sldId="305"/>
            <ac:inkMk id="587" creationId="{27EA56E7-3512-539C-8020-AE2944B6A7DF}"/>
          </ac:inkMkLst>
        </pc:inkChg>
        <pc:inkChg chg="add">
          <ac:chgData name="Milligan, Clarissa Shay" userId="1902a3b1-48fe-43a4-a156-f0d07c00ae1d" providerId="ADAL" clId="{0A51ADFC-5FFE-48E4-A021-161044485C4E}" dt="2025-03-26T19:28:20.359" v="767" actId="9405"/>
          <ac:inkMkLst>
            <pc:docMk/>
            <pc:sldMk cId="1755961149" sldId="305"/>
            <ac:inkMk id="588" creationId="{94C6C740-396C-98F3-433F-B68BFAD22DBC}"/>
          </ac:inkMkLst>
        </pc:inkChg>
        <pc:inkChg chg="add mod">
          <ac:chgData name="Milligan, Clarissa Shay" userId="1902a3b1-48fe-43a4-a156-f0d07c00ae1d" providerId="ADAL" clId="{0A51ADFC-5FFE-48E4-A021-161044485C4E}" dt="2025-03-26T19:31:25.482" v="948"/>
          <ac:inkMkLst>
            <pc:docMk/>
            <pc:sldMk cId="1755961149" sldId="305"/>
            <ac:inkMk id="589" creationId="{F67D03E5-DB43-8747-2CED-A961BED59BD2}"/>
          </ac:inkMkLst>
        </pc:inkChg>
        <pc:inkChg chg="add mod">
          <ac:chgData name="Milligan, Clarissa Shay" userId="1902a3b1-48fe-43a4-a156-f0d07c00ae1d" providerId="ADAL" clId="{0A51ADFC-5FFE-48E4-A021-161044485C4E}" dt="2025-03-26T19:31:19.820" v="936"/>
          <ac:inkMkLst>
            <pc:docMk/>
            <pc:sldMk cId="1755961149" sldId="305"/>
            <ac:inkMk id="590" creationId="{B828D3A6-ADAD-46FC-7FEA-13AFBB14B41A}"/>
          </ac:inkMkLst>
        </pc:inkChg>
        <pc:inkChg chg="add mod">
          <ac:chgData name="Milligan, Clarissa Shay" userId="1902a3b1-48fe-43a4-a156-f0d07c00ae1d" providerId="ADAL" clId="{0A51ADFC-5FFE-48E4-A021-161044485C4E}" dt="2025-03-26T19:31:25.482" v="948"/>
          <ac:inkMkLst>
            <pc:docMk/>
            <pc:sldMk cId="1755961149" sldId="305"/>
            <ac:inkMk id="591" creationId="{C6B215BF-0C63-8D35-B7E8-6070218B4D1C}"/>
          </ac:inkMkLst>
        </pc:inkChg>
        <pc:inkChg chg="add mod">
          <ac:chgData name="Milligan, Clarissa Shay" userId="1902a3b1-48fe-43a4-a156-f0d07c00ae1d" providerId="ADAL" clId="{0A51ADFC-5FFE-48E4-A021-161044485C4E}" dt="2025-03-26T19:28:32.611" v="778"/>
          <ac:inkMkLst>
            <pc:docMk/>
            <pc:sldMk cId="1755961149" sldId="305"/>
            <ac:inkMk id="593" creationId="{11637B30-DDD7-9C9D-16BA-F6EC7D642B9B}"/>
          </ac:inkMkLst>
        </pc:inkChg>
        <pc:inkChg chg="add">
          <ac:chgData name="Milligan, Clarissa Shay" userId="1902a3b1-48fe-43a4-a156-f0d07c00ae1d" providerId="ADAL" clId="{0A51ADFC-5FFE-48E4-A021-161044485C4E}" dt="2025-03-26T19:28:31.240" v="776" actId="9405"/>
          <ac:inkMkLst>
            <pc:docMk/>
            <pc:sldMk cId="1755961149" sldId="305"/>
            <ac:inkMk id="596" creationId="{24CD1C92-9483-B0A6-B16F-73CB1B41DCA1}"/>
          </ac:inkMkLst>
        </pc:inkChg>
        <pc:inkChg chg="add">
          <ac:chgData name="Milligan, Clarissa Shay" userId="1902a3b1-48fe-43a4-a156-f0d07c00ae1d" providerId="ADAL" clId="{0A51ADFC-5FFE-48E4-A021-161044485C4E}" dt="2025-03-26T19:28:31.748" v="777" actId="9405"/>
          <ac:inkMkLst>
            <pc:docMk/>
            <pc:sldMk cId="1755961149" sldId="305"/>
            <ac:inkMk id="597" creationId="{3F65606B-8851-7241-2668-8F98B2CEFFD5}"/>
          </ac:inkMkLst>
        </pc:inkChg>
        <pc:inkChg chg="add">
          <ac:chgData name="Milligan, Clarissa Shay" userId="1902a3b1-48fe-43a4-a156-f0d07c00ae1d" providerId="ADAL" clId="{0A51ADFC-5FFE-48E4-A021-161044485C4E}" dt="2025-03-26T19:28:40.098" v="779" actId="9405"/>
          <ac:inkMkLst>
            <pc:docMk/>
            <pc:sldMk cId="1755961149" sldId="305"/>
            <ac:inkMk id="599" creationId="{16170A95-9C50-A08A-2E81-E085F80954DB}"/>
          </ac:inkMkLst>
        </pc:inkChg>
        <pc:inkChg chg="add mod">
          <ac:chgData name="Milligan, Clarissa Shay" userId="1902a3b1-48fe-43a4-a156-f0d07c00ae1d" providerId="ADAL" clId="{0A51ADFC-5FFE-48E4-A021-161044485C4E}" dt="2025-03-26T19:29:15.985" v="838"/>
          <ac:inkMkLst>
            <pc:docMk/>
            <pc:sldMk cId="1755961149" sldId="305"/>
            <ac:inkMk id="620" creationId="{F9CE54BC-B683-E4A0-9407-23791B296134}"/>
          </ac:inkMkLst>
        </pc:inkChg>
        <pc:inkChg chg="add mod">
          <ac:chgData name="Milligan, Clarissa Shay" userId="1902a3b1-48fe-43a4-a156-f0d07c00ae1d" providerId="ADAL" clId="{0A51ADFC-5FFE-48E4-A021-161044485C4E}" dt="2025-03-26T19:29:09.368" v="833"/>
          <ac:inkMkLst>
            <pc:docMk/>
            <pc:sldMk cId="1755961149" sldId="305"/>
            <ac:inkMk id="621" creationId="{6EDECC51-C090-9D63-FDB6-DCD27F68B06F}"/>
          </ac:inkMkLst>
        </pc:inkChg>
        <pc:inkChg chg="add mod">
          <ac:chgData name="Milligan, Clarissa Shay" userId="1902a3b1-48fe-43a4-a156-f0d07c00ae1d" providerId="ADAL" clId="{0A51ADFC-5FFE-48E4-A021-161044485C4E}" dt="2025-03-26T19:29:15.985" v="838"/>
          <ac:inkMkLst>
            <pc:docMk/>
            <pc:sldMk cId="1755961149" sldId="305"/>
            <ac:inkMk id="622" creationId="{F602E0AE-6516-C07F-7152-C3319E13C489}"/>
          </ac:inkMkLst>
        </pc:inkChg>
        <pc:inkChg chg="add mod">
          <ac:chgData name="Milligan, Clarissa Shay" userId="1902a3b1-48fe-43a4-a156-f0d07c00ae1d" providerId="ADAL" clId="{0A51ADFC-5FFE-48E4-A021-161044485C4E}" dt="2025-03-26T19:31:39.737" v="958"/>
          <ac:inkMkLst>
            <pc:docMk/>
            <pc:sldMk cId="1755961149" sldId="305"/>
            <ac:inkMk id="623" creationId="{6298150F-2DF3-31CD-80E2-1472042613AB}"/>
          </ac:inkMkLst>
        </pc:inkChg>
        <pc:inkChg chg="add mod">
          <ac:chgData name="Milligan, Clarissa Shay" userId="1902a3b1-48fe-43a4-a156-f0d07c00ae1d" providerId="ADAL" clId="{0A51ADFC-5FFE-48E4-A021-161044485C4E}" dt="2025-03-26T19:31:39.737" v="958"/>
          <ac:inkMkLst>
            <pc:docMk/>
            <pc:sldMk cId="1755961149" sldId="305"/>
            <ac:inkMk id="624" creationId="{C96DD90D-2C8C-7EEA-6334-FA57EDCDE719}"/>
          </ac:inkMkLst>
        </pc:inkChg>
        <pc:inkChg chg="add mod">
          <ac:chgData name="Milligan, Clarissa Shay" userId="1902a3b1-48fe-43a4-a156-f0d07c00ae1d" providerId="ADAL" clId="{0A51ADFC-5FFE-48E4-A021-161044485C4E}" dt="2025-03-26T19:29:15.985" v="838"/>
          <ac:inkMkLst>
            <pc:docMk/>
            <pc:sldMk cId="1755961149" sldId="305"/>
            <ac:inkMk id="625" creationId="{35ACBC68-76B5-D166-8B69-C45F8AE6C1E0}"/>
          </ac:inkMkLst>
        </pc:inkChg>
        <pc:inkChg chg="add mod">
          <ac:chgData name="Milligan, Clarissa Shay" userId="1902a3b1-48fe-43a4-a156-f0d07c00ae1d" providerId="ADAL" clId="{0A51ADFC-5FFE-48E4-A021-161044485C4E}" dt="2025-03-26T19:29:19.064" v="842"/>
          <ac:inkMkLst>
            <pc:docMk/>
            <pc:sldMk cId="1755961149" sldId="305"/>
            <ac:inkMk id="626" creationId="{3FC61A52-5320-F68F-4D9B-1FE496BA31EA}"/>
          </ac:inkMkLst>
        </pc:inkChg>
        <pc:inkChg chg="add mod">
          <ac:chgData name="Milligan, Clarissa Shay" userId="1902a3b1-48fe-43a4-a156-f0d07c00ae1d" providerId="ADAL" clId="{0A51ADFC-5FFE-48E4-A021-161044485C4E}" dt="2025-03-26T19:29:20.009" v="844"/>
          <ac:inkMkLst>
            <pc:docMk/>
            <pc:sldMk cId="1755961149" sldId="305"/>
            <ac:inkMk id="631" creationId="{5864FD86-3FE9-872B-44B6-3C6742D8A98F}"/>
          </ac:inkMkLst>
        </pc:inkChg>
        <pc:inkChg chg="add mod">
          <ac:chgData name="Milligan, Clarissa Shay" userId="1902a3b1-48fe-43a4-a156-f0d07c00ae1d" providerId="ADAL" clId="{0A51ADFC-5FFE-48E4-A021-161044485C4E}" dt="2025-03-26T19:29:20.009" v="844"/>
          <ac:inkMkLst>
            <pc:docMk/>
            <pc:sldMk cId="1755961149" sldId="305"/>
            <ac:inkMk id="632" creationId="{84FD5CDE-FA0E-15DE-9915-1B7C50343B7C}"/>
          </ac:inkMkLst>
        </pc:inkChg>
        <pc:inkChg chg="add mod">
          <ac:chgData name="Milligan, Clarissa Shay" userId="1902a3b1-48fe-43a4-a156-f0d07c00ae1d" providerId="ADAL" clId="{0A51ADFC-5FFE-48E4-A021-161044485C4E}" dt="2025-03-26T19:29:20.009" v="844"/>
          <ac:inkMkLst>
            <pc:docMk/>
            <pc:sldMk cId="1755961149" sldId="305"/>
            <ac:inkMk id="635" creationId="{D2719E47-F42B-05CD-22A6-F2AF812E7B23}"/>
          </ac:inkMkLst>
        </pc:inkChg>
        <pc:inkChg chg="add mod">
          <ac:chgData name="Milligan, Clarissa Shay" userId="1902a3b1-48fe-43a4-a156-f0d07c00ae1d" providerId="ADAL" clId="{0A51ADFC-5FFE-48E4-A021-161044485C4E}" dt="2025-03-26T19:29:20.009" v="844"/>
          <ac:inkMkLst>
            <pc:docMk/>
            <pc:sldMk cId="1755961149" sldId="305"/>
            <ac:inkMk id="636" creationId="{EB5584CB-9CAA-D27F-92B2-3CE2BE6E121B}"/>
          </ac:inkMkLst>
        </pc:inkChg>
        <pc:inkChg chg="add mod">
          <ac:chgData name="Milligan, Clarissa Shay" userId="1902a3b1-48fe-43a4-a156-f0d07c00ae1d" providerId="ADAL" clId="{0A51ADFC-5FFE-48E4-A021-161044485C4E}" dt="2025-03-26T19:31:39.737" v="958"/>
          <ac:inkMkLst>
            <pc:docMk/>
            <pc:sldMk cId="1755961149" sldId="305"/>
            <ac:inkMk id="638" creationId="{8F06C60C-B259-1295-7F19-5FF4B443154B}"/>
          </ac:inkMkLst>
        </pc:inkChg>
        <pc:inkChg chg="add mod">
          <ac:chgData name="Milligan, Clarissa Shay" userId="1902a3b1-48fe-43a4-a156-f0d07c00ae1d" providerId="ADAL" clId="{0A51ADFC-5FFE-48E4-A021-161044485C4E}" dt="2025-03-26T19:29:20.009" v="844"/>
          <ac:inkMkLst>
            <pc:docMk/>
            <pc:sldMk cId="1755961149" sldId="305"/>
            <ac:inkMk id="639" creationId="{CD370C92-C994-9CAB-48A2-640A51AB4F23}"/>
          </ac:inkMkLst>
        </pc:inkChg>
        <pc:inkChg chg="add mod">
          <ac:chgData name="Milligan, Clarissa Shay" userId="1902a3b1-48fe-43a4-a156-f0d07c00ae1d" providerId="ADAL" clId="{0A51ADFC-5FFE-48E4-A021-161044485C4E}" dt="2025-03-26T19:29:28.426" v="859"/>
          <ac:inkMkLst>
            <pc:docMk/>
            <pc:sldMk cId="1755961149" sldId="305"/>
            <ac:inkMk id="640" creationId="{CE3C102B-52F7-E319-10D2-46CA40D8CFA4}"/>
          </ac:inkMkLst>
        </pc:inkChg>
        <pc:inkChg chg="add mod">
          <ac:chgData name="Milligan, Clarissa Shay" userId="1902a3b1-48fe-43a4-a156-f0d07c00ae1d" providerId="ADAL" clId="{0A51ADFC-5FFE-48E4-A021-161044485C4E}" dt="2025-03-26T19:29:37.739" v="867"/>
          <ac:inkMkLst>
            <pc:docMk/>
            <pc:sldMk cId="1755961149" sldId="305"/>
            <ac:inkMk id="642" creationId="{3E453075-5687-CBFE-A848-1ED2A17075F0}"/>
          </ac:inkMkLst>
        </pc:inkChg>
        <pc:inkChg chg="add mod">
          <ac:chgData name="Milligan, Clarissa Shay" userId="1902a3b1-48fe-43a4-a156-f0d07c00ae1d" providerId="ADAL" clId="{0A51ADFC-5FFE-48E4-A021-161044485C4E}" dt="2025-03-26T19:31:39.737" v="958"/>
          <ac:inkMkLst>
            <pc:docMk/>
            <pc:sldMk cId="1755961149" sldId="305"/>
            <ac:inkMk id="644" creationId="{10736068-218E-2C3C-CEAD-D1D5547E4F03}"/>
          </ac:inkMkLst>
        </pc:inkChg>
        <pc:inkChg chg="add mod">
          <ac:chgData name="Milligan, Clarissa Shay" userId="1902a3b1-48fe-43a4-a156-f0d07c00ae1d" providerId="ADAL" clId="{0A51ADFC-5FFE-48E4-A021-161044485C4E}" dt="2025-03-26T19:29:37.739" v="867"/>
          <ac:inkMkLst>
            <pc:docMk/>
            <pc:sldMk cId="1755961149" sldId="305"/>
            <ac:inkMk id="645" creationId="{882786D2-71E4-7C61-4C49-81432BBD8FF1}"/>
          </ac:inkMkLst>
        </pc:inkChg>
        <pc:inkChg chg="add">
          <ac:chgData name="Milligan, Clarissa Shay" userId="1902a3b1-48fe-43a4-a156-f0d07c00ae1d" providerId="ADAL" clId="{0A51ADFC-5FFE-48E4-A021-161044485C4E}" dt="2025-03-26T19:29:21.318" v="847" actId="9405"/>
          <ac:inkMkLst>
            <pc:docMk/>
            <pc:sldMk cId="1755961149" sldId="305"/>
            <ac:inkMk id="646" creationId="{04ACCEB0-FA09-05E8-0602-88F14190ECCE}"/>
          </ac:inkMkLst>
        </pc:inkChg>
        <pc:inkChg chg="add">
          <ac:chgData name="Milligan, Clarissa Shay" userId="1902a3b1-48fe-43a4-a156-f0d07c00ae1d" providerId="ADAL" clId="{0A51ADFC-5FFE-48E4-A021-161044485C4E}" dt="2025-03-26T19:29:21.525" v="848" actId="9405"/>
          <ac:inkMkLst>
            <pc:docMk/>
            <pc:sldMk cId="1755961149" sldId="305"/>
            <ac:inkMk id="647" creationId="{1E38C875-7A2E-4A0C-E349-E0A7B2E30034}"/>
          </ac:inkMkLst>
        </pc:inkChg>
        <pc:inkChg chg="add">
          <ac:chgData name="Milligan, Clarissa Shay" userId="1902a3b1-48fe-43a4-a156-f0d07c00ae1d" providerId="ADAL" clId="{0A51ADFC-5FFE-48E4-A021-161044485C4E}" dt="2025-03-26T19:29:21.749" v="849" actId="9405"/>
          <ac:inkMkLst>
            <pc:docMk/>
            <pc:sldMk cId="1755961149" sldId="305"/>
            <ac:inkMk id="648" creationId="{56E18989-BCBD-878B-A3FE-CD2C429B616A}"/>
          </ac:inkMkLst>
        </pc:inkChg>
        <pc:inkChg chg="add mod">
          <ac:chgData name="Milligan, Clarissa Shay" userId="1902a3b1-48fe-43a4-a156-f0d07c00ae1d" providerId="ADAL" clId="{0A51ADFC-5FFE-48E4-A021-161044485C4E}" dt="2025-03-26T19:29:37.739" v="867"/>
          <ac:inkMkLst>
            <pc:docMk/>
            <pc:sldMk cId="1755961149" sldId="305"/>
            <ac:inkMk id="649" creationId="{A33A1E66-6809-C767-E4AF-27E6B5857B76}"/>
          </ac:inkMkLst>
        </pc:inkChg>
        <pc:inkChg chg="add">
          <ac:chgData name="Milligan, Clarissa Shay" userId="1902a3b1-48fe-43a4-a156-f0d07c00ae1d" providerId="ADAL" clId="{0A51ADFC-5FFE-48E4-A021-161044485C4E}" dt="2025-03-26T19:29:22.492" v="851" actId="9405"/>
          <ac:inkMkLst>
            <pc:docMk/>
            <pc:sldMk cId="1755961149" sldId="305"/>
            <ac:inkMk id="650" creationId="{5A85DF9A-250E-4205-1807-B3B03270B43B}"/>
          </ac:inkMkLst>
        </pc:inkChg>
        <pc:inkChg chg="add">
          <ac:chgData name="Milligan, Clarissa Shay" userId="1902a3b1-48fe-43a4-a156-f0d07c00ae1d" providerId="ADAL" clId="{0A51ADFC-5FFE-48E4-A021-161044485C4E}" dt="2025-03-26T19:29:23.326" v="852" actId="9405"/>
          <ac:inkMkLst>
            <pc:docMk/>
            <pc:sldMk cId="1755961149" sldId="305"/>
            <ac:inkMk id="651" creationId="{5706FA9F-6A9D-06F5-BAD9-1B6D1E629612}"/>
          </ac:inkMkLst>
        </pc:inkChg>
        <pc:inkChg chg="add">
          <ac:chgData name="Milligan, Clarissa Shay" userId="1902a3b1-48fe-43a4-a156-f0d07c00ae1d" providerId="ADAL" clId="{0A51ADFC-5FFE-48E4-A021-161044485C4E}" dt="2025-03-26T19:29:23.658" v="853" actId="9405"/>
          <ac:inkMkLst>
            <pc:docMk/>
            <pc:sldMk cId="1755961149" sldId="305"/>
            <ac:inkMk id="652" creationId="{6A940993-B5E7-216D-8720-0CFA82CC10B2}"/>
          </ac:inkMkLst>
        </pc:inkChg>
        <pc:inkChg chg="add">
          <ac:chgData name="Milligan, Clarissa Shay" userId="1902a3b1-48fe-43a4-a156-f0d07c00ae1d" providerId="ADAL" clId="{0A51ADFC-5FFE-48E4-A021-161044485C4E}" dt="2025-03-26T19:29:26.943" v="857" actId="9405"/>
          <ac:inkMkLst>
            <pc:docMk/>
            <pc:sldMk cId="1755961149" sldId="305"/>
            <ac:inkMk id="655" creationId="{20F6DEF2-8600-4729-A57B-8C463A762C10}"/>
          </ac:inkMkLst>
        </pc:inkChg>
        <pc:inkChg chg="add">
          <ac:chgData name="Milligan, Clarissa Shay" userId="1902a3b1-48fe-43a4-a156-f0d07c00ae1d" providerId="ADAL" clId="{0A51ADFC-5FFE-48E4-A021-161044485C4E}" dt="2025-03-26T19:29:27.793" v="858" actId="9405"/>
          <ac:inkMkLst>
            <pc:docMk/>
            <pc:sldMk cId="1755961149" sldId="305"/>
            <ac:inkMk id="656" creationId="{E1AA4B44-B0AA-3008-D68D-67ECD466D6AF}"/>
          </ac:inkMkLst>
        </pc:inkChg>
        <pc:inkChg chg="add">
          <ac:chgData name="Milligan, Clarissa Shay" userId="1902a3b1-48fe-43a4-a156-f0d07c00ae1d" providerId="ADAL" clId="{0A51ADFC-5FFE-48E4-A021-161044485C4E}" dt="2025-03-26T19:29:32.446" v="860" actId="9405"/>
          <ac:inkMkLst>
            <pc:docMk/>
            <pc:sldMk cId="1755961149" sldId="305"/>
            <ac:inkMk id="658" creationId="{A15314FB-099D-3FDF-3540-0268F3F63D6E}"/>
          </ac:inkMkLst>
        </pc:inkChg>
        <pc:inkChg chg="add">
          <ac:chgData name="Milligan, Clarissa Shay" userId="1902a3b1-48fe-43a4-a156-f0d07c00ae1d" providerId="ADAL" clId="{0A51ADFC-5FFE-48E4-A021-161044485C4E}" dt="2025-03-26T19:29:32.731" v="861" actId="9405"/>
          <ac:inkMkLst>
            <pc:docMk/>
            <pc:sldMk cId="1755961149" sldId="305"/>
            <ac:inkMk id="659" creationId="{7C90244F-4C0D-2626-AEAC-5FF7CB261DD8}"/>
          </ac:inkMkLst>
        </pc:inkChg>
        <pc:inkChg chg="add mod">
          <ac:chgData name="Milligan, Clarissa Shay" userId="1902a3b1-48fe-43a4-a156-f0d07c00ae1d" providerId="ADAL" clId="{0A51ADFC-5FFE-48E4-A021-161044485C4E}" dt="2025-03-26T19:31:39.737" v="958"/>
          <ac:inkMkLst>
            <pc:docMk/>
            <pc:sldMk cId="1755961149" sldId="305"/>
            <ac:inkMk id="660" creationId="{32883A79-8421-C877-B4B8-7F237C05B52E}"/>
          </ac:inkMkLst>
        </pc:inkChg>
        <pc:inkChg chg="add">
          <ac:chgData name="Milligan, Clarissa Shay" userId="1902a3b1-48fe-43a4-a156-f0d07c00ae1d" providerId="ADAL" clId="{0A51ADFC-5FFE-48E4-A021-161044485C4E}" dt="2025-03-26T19:29:37.183" v="866" actId="9405"/>
          <ac:inkMkLst>
            <pc:docMk/>
            <pc:sldMk cId="1755961149" sldId="305"/>
            <ac:inkMk id="663" creationId="{8BFE0BB1-D7E5-97AA-82CD-986BBF0F90AC}"/>
          </ac:inkMkLst>
        </pc:inkChg>
        <pc:inkChg chg="add mod">
          <ac:chgData name="Milligan, Clarissa Shay" userId="1902a3b1-48fe-43a4-a156-f0d07c00ae1d" providerId="ADAL" clId="{0A51ADFC-5FFE-48E4-A021-161044485C4E}" dt="2025-03-26T19:29:48.393" v="875"/>
          <ac:inkMkLst>
            <pc:docMk/>
            <pc:sldMk cId="1755961149" sldId="305"/>
            <ac:inkMk id="665" creationId="{49D5E6DF-99F9-D149-85FD-A9061833D806}"/>
          </ac:inkMkLst>
        </pc:inkChg>
        <pc:inkChg chg="add mod">
          <ac:chgData name="Milligan, Clarissa Shay" userId="1902a3b1-48fe-43a4-a156-f0d07c00ae1d" providerId="ADAL" clId="{0A51ADFC-5FFE-48E4-A021-161044485C4E}" dt="2025-03-26T19:30:07.041" v="901"/>
          <ac:inkMkLst>
            <pc:docMk/>
            <pc:sldMk cId="1755961149" sldId="305"/>
            <ac:inkMk id="666" creationId="{8C1F1C21-3C11-59A8-E5BB-6DB4F58067EA}"/>
          </ac:inkMkLst>
        </pc:inkChg>
        <pc:inkChg chg="add mod">
          <ac:chgData name="Milligan, Clarissa Shay" userId="1902a3b1-48fe-43a4-a156-f0d07c00ae1d" providerId="ADAL" clId="{0A51ADFC-5FFE-48E4-A021-161044485C4E}" dt="2025-03-26T19:29:48.393" v="875"/>
          <ac:inkMkLst>
            <pc:docMk/>
            <pc:sldMk cId="1755961149" sldId="305"/>
            <ac:inkMk id="667" creationId="{FFEA34F6-4809-DD38-356E-B62EECF6131C}"/>
          </ac:inkMkLst>
        </pc:inkChg>
        <pc:inkChg chg="add mod">
          <ac:chgData name="Milligan, Clarissa Shay" userId="1902a3b1-48fe-43a4-a156-f0d07c00ae1d" providerId="ADAL" clId="{0A51ADFC-5FFE-48E4-A021-161044485C4E}" dt="2025-03-26T19:29:48.393" v="875"/>
          <ac:inkMkLst>
            <pc:docMk/>
            <pc:sldMk cId="1755961149" sldId="305"/>
            <ac:inkMk id="668" creationId="{0089885F-DD1E-E187-80E5-194B4B0B8AAF}"/>
          </ac:inkMkLst>
        </pc:inkChg>
        <pc:inkChg chg="add mod">
          <ac:chgData name="Milligan, Clarissa Shay" userId="1902a3b1-48fe-43a4-a156-f0d07c00ae1d" providerId="ADAL" clId="{0A51ADFC-5FFE-48E4-A021-161044485C4E}" dt="2025-03-26T19:30:07.041" v="901"/>
          <ac:inkMkLst>
            <pc:docMk/>
            <pc:sldMk cId="1755961149" sldId="305"/>
            <ac:inkMk id="669" creationId="{EB0496B4-DBB5-B0F0-83D5-4544B49E7883}"/>
          </ac:inkMkLst>
        </pc:inkChg>
        <pc:inkChg chg="add mod">
          <ac:chgData name="Milligan, Clarissa Shay" userId="1902a3b1-48fe-43a4-a156-f0d07c00ae1d" providerId="ADAL" clId="{0A51ADFC-5FFE-48E4-A021-161044485C4E}" dt="2025-03-26T19:30:04.259" v="898"/>
          <ac:inkMkLst>
            <pc:docMk/>
            <pc:sldMk cId="1755961149" sldId="305"/>
            <ac:inkMk id="670" creationId="{AC27F2B9-6EDD-1DED-0E81-66433B5AE6CB}"/>
          </ac:inkMkLst>
        </pc:inkChg>
        <pc:inkChg chg="add mod">
          <ac:chgData name="Milligan, Clarissa Shay" userId="1902a3b1-48fe-43a4-a156-f0d07c00ae1d" providerId="ADAL" clId="{0A51ADFC-5FFE-48E4-A021-161044485C4E}" dt="2025-03-26T19:30:07.041" v="901"/>
          <ac:inkMkLst>
            <pc:docMk/>
            <pc:sldMk cId="1755961149" sldId="305"/>
            <ac:inkMk id="671" creationId="{6892D4E8-588B-DB20-F1EF-41E17D501DC7}"/>
          </ac:inkMkLst>
        </pc:inkChg>
        <pc:inkChg chg="add mod">
          <ac:chgData name="Milligan, Clarissa Shay" userId="1902a3b1-48fe-43a4-a156-f0d07c00ae1d" providerId="ADAL" clId="{0A51ADFC-5FFE-48E4-A021-161044485C4E}" dt="2025-03-26T19:30:07.041" v="901"/>
          <ac:inkMkLst>
            <pc:docMk/>
            <pc:sldMk cId="1755961149" sldId="305"/>
            <ac:inkMk id="673" creationId="{BA26CF45-9C8B-D489-8B66-6994D7F519B2}"/>
          </ac:inkMkLst>
        </pc:inkChg>
        <pc:inkChg chg="add">
          <ac:chgData name="Milligan, Clarissa Shay" userId="1902a3b1-48fe-43a4-a156-f0d07c00ae1d" providerId="ADAL" clId="{0A51ADFC-5FFE-48E4-A021-161044485C4E}" dt="2025-03-26T19:29:49.296" v="877" actId="9405"/>
          <ac:inkMkLst>
            <pc:docMk/>
            <pc:sldMk cId="1755961149" sldId="305"/>
            <ac:inkMk id="674" creationId="{6F97CF4F-CD63-13C7-E14D-DAAEE0F0C3DF}"/>
          </ac:inkMkLst>
        </pc:inkChg>
        <pc:inkChg chg="add">
          <ac:chgData name="Milligan, Clarissa Shay" userId="1902a3b1-48fe-43a4-a156-f0d07c00ae1d" providerId="ADAL" clId="{0A51ADFC-5FFE-48E4-A021-161044485C4E}" dt="2025-03-26T19:29:49.880" v="878" actId="9405"/>
          <ac:inkMkLst>
            <pc:docMk/>
            <pc:sldMk cId="1755961149" sldId="305"/>
            <ac:inkMk id="675" creationId="{FC88046A-F2AB-1384-FDB7-E866A7A801E2}"/>
          </ac:inkMkLst>
        </pc:inkChg>
        <pc:inkChg chg="add mod">
          <ac:chgData name="Milligan, Clarissa Shay" userId="1902a3b1-48fe-43a4-a156-f0d07c00ae1d" providerId="ADAL" clId="{0A51ADFC-5FFE-48E4-A021-161044485C4E}" dt="2025-03-26T19:30:07.041" v="901"/>
          <ac:inkMkLst>
            <pc:docMk/>
            <pc:sldMk cId="1755961149" sldId="305"/>
            <ac:inkMk id="676" creationId="{6DEB54C6-1D7C-5FA4-37E7-679B3C759117}"/>
          </ac:inkMkLst>
        </pc:inkChg>
        <pc:inkChg chg="add mod">
          <ac:chgData name="Milligan, Clarissa Shay" userId="1902a3b1-48fe-43a4-a156-f0d07c00ae1d" providerId="ADAL" clId="{0A51ADFC-5FFE-48E4-A021-161044485C4E}" dt="2025-03-26T19:30:07.041" v="901"/>
          <ac:inkMkLst>
            <pc:docMk/>
            <pc:sldMk cId="1755961149" sldId="305"/>
            <ac:inkMk id="677" creationId="{75E258C4-AF84-A462-6752-5F55D1C06948}"/>
          </ac:inkMkLst>
        </pc:inkChg>
        <pc:inkChg chg="add mod">
          <ac:chgData name="Milligan, Clarissa Shay" userId="1902a3b1-48fe-43a4-a156-f0d07c00ae1d" providerId="ADAL" clId="{0A51ADFC-5FFE-48E4-A021-161044485C4E}" dt="2025-03-26T19:30:07.041" v="901"/>
          <ac:inkMkLst>
            <pc:docMk/>
            <pc:sldMk cId="1755961149" sldId="305"/>
            <ac:inkMk id="678" creationId="{67A45E53-72B1-50A3-03FF-5580509FC12B}"/>
          </ac:inkMkLst>
        </pc:inkChg>
        <pc:inkChg chg="add mod">
          <ac:chgData name="Milligan, Clarissa Shay" userId="1902a3b1-48fe-43a4-a156-f0d07c00ae1d" providerId="ADAL" clId="{0A51ADFC-5FFE-48E4-A021-161044485C4E}" dt="2025-03-26T19:29:52.393" v="885"/>
          <ac:inkMkLst>
            <pc:docMk/>
            <pc:sldMk cId="1755961149" sldId="305"/>
            <ac:inkMk id="679" creationId="{1DBCF1E0-D7DE-A97B-8FCD-AD4FADD8BBB7}"/>
          </ac:inkMkLst>
        </pc:inkChg>
        <pc:inkChg chg="add">
          <ac:chgData name="Milligan, Clarissa Shay" userId="1902a3b1-48fe-43a4-a156-f0d07c00ae1d" providerId="ADAL" clId="{0A51ADFC-5FFE-48E4-A021-161044485C4E}" dt="2025-03-26T19:29:51.590" v="883" actId="9405"/>
          <ac:inkMkLst>
            <pc:docMk/>
            <pc:sldMk cId="1755961149" sldId="305"/>
            <ac:inkMk id="680" creationId="{FE200B1A-79D3-9EF5-9F39-733897A1200F}"/>
          </ac:inkMkLst>
        </pc:inkChg>
        <pc:inkChg chg="add mod">
          <ac:chgData name="Milligan, Clarissa Shay" userId="1902a3b1-48fe-43a4-a156-f0d07c00ae1d" providerId="ADAL" clId="{0A51ADFC-5FFE-48E4-A021-161044485C4E}" dt="2025-03-26T19:29:52.393" v="885"/>
          <ac:inkMkLst>
            <pc:docMk/>
            <pc:sldMk cId="1755961149" sldId="305"/>
            <ac:inkMk id="681" creationId="{102F21C7-42CC-A913-ACC9-10C3A56BDD42}"/>
          </ac:inkMkLst>
        </pc:inkChg>
        <pc:inkChg chg="add">
          <ac:chgData name="Milligan, Clarissa Shay" userId="1902a3b1-48fe-43a4-a156-f0d07c00ae1d" providerId="ADAL" clId="{0A51ADFC-5FFE-48E4-A021-161044485C4E}" dt="2025-03-26T19:29:53.771" v="886" actId="9405"/>
          <ac:inkMkLst>
            <pc:docMk/>
            <pc:sldMk cId="1755961149" sldId="305"/>
            <ac:inkMk id="683" creationId="{BE17149F-057F-78DA-BE88-F05CB898D50A}"/>
          </ac:inkMkLst>
        </pc:inkChg>
        <pc:inkChg chg="add">
          <ac:chgData name="Milligan, Clarissa Shay" userId="1902a3b1-48fe-43a4-a156-f0d07c00ae1d" providerId="ADAL" clId="{0A51ADFC-5FFE-48E4-A021-161044485C4E}" dt="2025-03-26T19:29:54.497" v="887" actId="9405"/>
          <ac:inkMkLst>
            <pc:docMk/>
            <pc:sldMk cId="1755961149" sldId="305"/>
            <ac:inkMk id="684" creationId="{3AF24721-0E94-6634-BE9C-CB040D5C3176}"/>
          </ac:inkMkLst>
        </pc:inkChg>
        <pc:inkChg chg="add">
          <ac:chgData name="Milligan, Clarissa Shay" userId="1902a3b1-48fe-43a4-a156-f0d07c00ae1d" providerId="ADAL" clId="{0A51ADFC-5FFE-48E4-A021-161044485C4E}" dt="2025-03-26T19:30:05.525" v="899" actId="9405"/>
          <ac:inkMkLst>
            <pc:docMk/>
            <pc:sldMk cId="1755961149" sldId="305"/>
            <ac:inkMk id="692" creationId="{BCB2534D-3C52-9F8A-651B-B1DF6E540228}"/>
          </ac:inkMkLst>
        </pc:inkChg>
        <pc:inkChg chg="add mod">
          <ac:chgData name="Milligan, Clarissa Shay" userId="1902a3b1-48fe-43a4-a156-f0d07c00ae1d" providerId="ADAL" clId="{0A51ADFC-5FFE-48E4-A021-161044485C4E}" dt="2025-03-26T19:30:07.041" v="901"/>
          <ac:inkMkLst>
            <pc:docMk/>
            <pc:sldMk cId="1755961149" sldId="305"/>
            <ac:inkMk id="693" creationId="{FFB23393-1F88-528E-BC97-DA6D98052A12}"/>
          </ac:inkMkLst>
        </pc:inkChg>
        <pc:inkChg chg="add mod">
          <ac:chgData name="Milligan, Clarissa Shay" userId="1902a3b1-48fe-43a4-a156-f0d07c00ae1d" providerId="ADAL" clId="{0A51ADFC-5FFE-48E4-A021-161044485C4E}" dt="2025-03-26T19:30:16.251" v="906"/>
          <ac:inkMkLst>
            <pc:docMk/>
            <pc:sldMk cId="1755961149" sldId="305"/>
            <ac:inkMk id="695" creationId="{566F3821-6336-AF4F-E4B2-39CEDB338716}"/>
          </ac:inkMkLst>
        </pc:inkChg>
        <pc:inkChg chg="add mod">
          <ac:chgData name="Milligan, Clarissa Shay" userId="1902a3b1-48fe-43a4-a156-f0d07c00ae1d" providerId="ADAL" clId="{0A51ADFC-5FFE-48E4-A021-161044485C4E}" dt="2025-03-26T19:30:42.392" v="926"/>
          <ac:inkMkLst>
            <pc:docMk/>
            <pc:sldMk cId="1755961149" sldId="305"/>
            <ac:inkMk id="696" creationId="{28236AE1-BCC5-F5BB-73D4-415AA6136484}"/>
          </ac:inkMkLst>
        </pc:inkChg>
        <pc:inkChg chg="add mod">
          <ac:chgData name="Milligan, Clarissa Shay" userId="1902a3b1-48fe-43a4-a156-f0d07c00ae1d" providerId="ADAL" clId="{0A51ADFC-5FFE-48E4-A021-161044485C4E}" dt="2025-03-26T19:30:16.251" v="906"/>
          <ac:inkMkLst>
            <pc:docMk/>
            <pc:sldMk cId="1755961149" sldId="305"/>
            <ac:inkMk id="697" creationId="{56806E5C-F368-4D00-36B2-24C0FFBB33C4}"/>
          </ac:inkMkLst>
        </pc:inkChg>
        <pc:inkChg chg="add mod">
          <ac:chgData name="Milligan, Clarissa Shay" userId="1902a3b1-48fe-43a4-a156-f0d07c00ae1d" providerId="ADAL" clId="{0A51ADFC-5FFE-48E4-A021-161044485C4E}" dt="2025-03-26T19:30:42.392" v="926"/>
          <ac:inkMkLst>
            <pc:docMk/>
            <pc:sldMk cId="1755961149" sldId="305"/>
            <ac:inkMk id="698" creationId="{FD243C6A-1374-A7DF-1641-1837DD96890D}"/>
          </ac:inkMkLst>
        </pc:inkChg>
        <pc:inkChg chg="add">
          <ac:chgData name="Milligan, Clarissa Shay" userId="1902a3b1-48fe-43a4-a156-f0d07c00ae1d" providerId="ADAL" clId="{0A51ADFC-5FFE-48E4-A021-161044485C4E}" dt="2025-03-26T19:30:16.866" v="907" actId="9405"/>
          <ac:inkMkLst>
            <pc:docMk/>
            <pc:sldMk cId="1755961149" sldId="305"/>
            <ac:inkMk id="700" creationId="{0075D270-87B7-155C-7C9A-06136CC6058F}"/>
          </ac:inkMkLst>
        </pc:inkChg>
        <pc:inkChg chg="add mod">
          <ac:chgData name="Milligan, Clarissa Shay" userId="1902a3b1-48fe-43a4-a156-f0d07c00ae1d" providerId="ADAL" clId="{0A51ADFC-5FFE-48E4-A021-161044485C4E}" dt="2025-03-26T19:30:42.392" v="926"/>
          <ac:inkMkLst>
            <pc:docMk/>
            <pc:sldMk cId="1755961149" sldId="305"/>
            <ac:inkMk id="701" creationId="{34245F14-1EE7-540B-BA2B-74C3190F1907}"/>
          </ac:inkMkLst>
        </pc:inkChg>
        <pc:inkChg chg="add">
          <ac:chgData name="Milligan, Clarissa Shay" userId="1902a3b1-48fe-43a4-a156-f0d07c00ae1d" providerId="ADAL" clId="{0A51ADFC-5FFE-48E4-A021-161044485C4E}" dt="2025-03-26T19:30:17.940" v="909" actId="9405"/>
          <ac:inkMkLst>
            <pc:docMk/>
            <pc:sldMk cId="1755961149" sldId="305"/>
            <ac:inkMk id="702" creationId="{B30C51EE-5AF1-8164-6A56-4C818E11B31B}"/>
          </ac:inkMkLst>
        </pc:inkChg>
        <pc:inkChg chg="add">
          <ac:chgData name="Milligan, Clarissa Shay" userId="1902a3b1-48fe-43a4-a156-f0d07c00ae1d" providerId="ADAL" clId="{0A51ADFC-5FFE-48E4-A021-161044485C4E}" dt="2025-03-26T19:30:18.402" v="910" actId="9405"/>
          <ac:inkMkLst>
            <pc:docMk/>
            <pc:sldMk cId="1755961149" sldId="305"/>
            <ac:inkMk id="703" creationId="{286C3AD3-39EE-A008-AE66-939629CCC443}"/>
          </ac:inkMkLst>
        </pc:inkChg>
        <pc:inkChg chg="add mod">
          <ac:chgData name="Milligan, Clarissa Shay" userId="1902a3b1-48fe-43a4-a156-f0d07c00ae1d" providerId="ADAL" clId="{0A51ADFC-5FFE-48E4-A021-161044485C4E}" dt="2025-03-26T19:30:42.392" v="926"/>
          <ac:inkMkLst>
            <pc:docMk/>
            <pc:sldMk cId="1755961149" sldId="305"/>
            <ac:inkMk id="704" creationId="{BA80A9D8-016E-98C4-D368-ADCBE0B9553F}"/>
          </ac:inkMkLst>
        </pc:inkChg>
        <pc:inkChg chg="add mod">
          <ac:chgData name="Milligan, Clarissa Shay" userId="1902a3b1-48fe-43a4-a156-f0d07c00ae1d" providerId="ADAL" clId="{0A51ADFC-5FFE-48E4-A021-161044485C4E}" dt="2025-03-26T19:30:20.391" v="916"/>
          <ac:inkMkLst>
            <pc:docMk/>
            <pc:sldMk cId="1755961149" sldId="305"/>
            <ac:inkMk id="705" creationId="{F2DAE6BC-0E3F-72AF-B802-161FE89C3097}"/>
          </ac:inkMkLst>
        </pc:inkChg>
        <pc:inkChg chg="add mod">
          <ac:chgData name="Milligan, Clarissa Shay" userId="1902a3b1-48fe-43a4-a156-f0d07c00ae1d" providerId="ADAL" clId="{0A51ADFC-5FFE-48E4-A021-161044485C4E}" dt="2025-03-26T19:30:42.392" v="926"/>
          <ac:inkMkLst>
            <pc:docMk/>
            <pc:sldMk cId="1755961149" sldId="305"/>
            <ac:inkMk id="706" creationId="{D7EA98BC-E568-E1B6-BFCA-3C2436877B6E}"/>
          </ac:inkMkLst>
        </pc:inkChg>
        <pc:inkChg chg="add mod">
          <ac:chgData name="Milligan, Clarissa Shay" userId="1902a3b1-48fe-43a4-a156-f0d07c00ae1d" providerId="ADAL" clId="{0A51ADFC-5FFE-48E4-A021-161044485C4E}" dt="2025-03-26T19:30:42.392" v="926"/>
          <ac:inkMkLst>
            <pc:docMk/>
            <pc:sldMk cId="1755961149" sldId="305"/>
            <ac:inkMk id="707" creationId="{D52F2F7C-4D7E-A6D3-18E2-FE7D054317E7}"/>
          </ac:inkMkLst>
        </pc:inkChg>
        <pc:inkChg chg="add mod">
          <ac:chgData name="Milligan, Clarissa Shay" userId="1902a3b1-48fe-43a4-a156-f0d07c00ae1d" providerId="ADAL" clId="{0A51ADFC-5FFE-48E4-A021-161044485C4E}" dt="2025-03-26T19:30:42.392" v="926"/>
          <ac:inkMkLst>
            <pc:docMk/>
            <pc:sldMk cId="1755961149" sldId="305"/>
            <ac:inkMk id="708" creationId="{61DF959C-7DD5-2608-DA2D-1C9441160125}"/>
          </ac:inkMkLst>
        </pc:inkChg>
        <pc:inkChg chg="add">
          <ac:chgData name="Milligan, Clarissa Shay" userId="1902a3b1-48fe-43a4-a156-f0d07c00ae1d" providerId="ADAL" clId="{0A51ADFC-5FFE-48E4-A021-161044485C4E}" dt="2025-03-26T19:30:31.293" v="917" actId="9405"/>
          <ac:inkMkLst>
            <pc:docMk/>
            <pc:sldMk cId="1755961149" sldId="305"/>
            <ac:inkMk id="710" creationId="{FF57708F-2D01-0468-3A01-B8E6674997F9}"/>
          </ac:inkMkLst>
        </pc:inkChg>
        <pc:inkChg chg="add mod">
          <ac:chgData name="Milligan, Clarissa Shay" userId="1902a3b1-48fe-43a4-a156-f0d07c00ae1d" providerId="ADAL" clId="{0A51ADFC-5FFE-48E4-A021-161044485C4E}" dt="2025-03-26T19:30:34.488" v="920"/>
          <ac:inkMkLst>
            <pc:docMk/>
            <pc:sldMk cId="1755961149" sldId="305"/>
            <ac:inkMk id="712" creationId="{EC4DC011-9838-55C7-A85F-FD866C2EBEA9}"/>
          </ac:inkMkLst>
        </pc:inkChg>
        <pc:inkChg chg="add mod">
          <ac:chgData name="Milligan, Clarissa Shay" userId="1902a3b1-48fe-43a4-a156-f0d07c00ae1d" providerId="ADAL" clId="{0A51ADFC-5FFE-48E4-A021-161044485C4E}" dt="2025-03-26T19:30:37.223" v="922"/>
          <ac:inkMkLst>
            <pc:docMk/>
            <pc:sldMk cId="1755961149" sldId="305"/>
            <ac:inkMk id="714" creationId="{2CC49C02-8B31-0393-FC1D-5D778D6E3150}"/>
          </ac:inkMkLst>
        </pc:inkChg>
        <pc:inkChg chg="add mod">
          <ac:chgData name="Milligan, Clarissa Shay" userId="1902a3b1-48fe-43a4-a156-f0d07c00ae1d" providerId="ADAL" clId="{0A51ADFC-5FFE-48E4-A021-161044485C4E}" dt="2025-03-26T19:30:42.392" v="926"/>
          <ac:inkMkLst>
            <pc:docMk/>
            <pc:sldMk cId="1755961149" sldId="305"/>
            <ac:inkMk id="716" creationId="{05076361-7764-06AE-7701-4E440EFA0D8D}"/>
          </ac:inkMkLst>
        </pc:inkChg>
        <pc:inkChg chg="add">
          <ac:chgData name="Milligan, Clarissa Shay" userId="1902a3b1-48fe-43a4-a156-f0d07c00ae1d" providerId="ADAL" clId="{0A51ADFC-5FFE-48E4-A021-161044485C4E}" dt="2025-03-26T19:30:41.382" v="925" actId="9405"/>
          <ac:inkMkLst>
            <pc:docMk/>
            <pc:sldMk cId="1755961149" sldId="305"/>
            <ac:inkMk id="718" creationId="{AE22AC47-73DE-19FB-4EEA-E0873E684A3A}"/>
          </ac:inkMkLst>
        </pc:inkChg>
        <pc:inkChg chg="add mod">
          <ac:chgData name="Milligan, Clarissa Shay" userId="1902a3b1-48fe-43a4-a156-f0d07c00ae1d" providerId="ADAL" clId="{0A51ADFC-5FFE-48E4-A021-161044485C4E}" dt="2025-03-26T19:30:48.001" v="931"/>
          <ac:inkMkLst>
            <pc:docMk/>
            <pc:sldMk cId="1755961149" sldId="305"/>
            <ac:inkMk id="720" creationId="{C037CC51-3E31-D59C-A69A-F49BC442EC9A}"/>
          </ac:inkMkLst>
        </pc:inkChg>
        <pc:inkChg chg="add mod">
          <ac:chgData name="Milligan, Clarissa Shay" userId="1902a3b1-48fe-43a4-a156-f0d07c00ae1d" providerId="ADAL" clId="{0A51ADFC-5FFE-48E4-A021-161044485C4E}" dt="2025-03-26T19:30:48.001" v="931"/>
          <ac:inkMkLst>
            <pc:docMk/>
            <pc:sldMk cId="1755961149" sldId="305"/>
            <ac:inkMk id="721" creationId="{CF747E78-A118-429B-2D10-1D79882EA124}"/>
          </ac:inkMkLst>
        </pc:inkChg>
        <pc:inkChg chg="add mod">
          <ac:chgData name="Milligan, Clarissa Shay" userId="1902a3b1-48fe-43a4-a156-f0d07c00ae1d" providerId="ADAL" clId="{0A51ADFC-5FFE-48E4-A021-161044485C4E}" dt="2025-03-26T19:30:48.001" v="931"/>
          <ac:inkMkLst>
            <pc:docMk/>
            <pc:sldMk cId="1755961149" sldId="305"/>
            <ac:inkMk id="722" creationId="{A92263F5-3403-E98E-9465-6CBF082FB50F}"/>
          </ac:inkMkLst>
        </pc:inkChg>
        <pc:inkChg chg="add mod">
          <ac:chgData name="Milligan, Clarissa Shay" userId="1902a3b1-48fe-43a4-a156-f0d07c00ae1d" providerId="ADAL" clId="{0A51ADFC-5FFE-48E4-A021-161044485C4E}" dt="2025-03-26T19:30:48.001" v="931"/>
          <ac:inkMkLst>
            <pc:docMk/>
            <pc:sldMk cId="1755961149" sldId="305"/>
            <ac:inkMk id="723" creationId="{8ED9885D-7332-6025-E7BB-CC195A184612}"/>
          </ac:inkMkLst>
        </pc:inkChg>
        <pc:inkChg chg="add mod">
          <ac:chgData name="Milligan, Clarissa Shay" userId="1902a3b1-48fe-43a4-a156-f0d07c00ae1d" providerId="ADAL" clId="{0A51ADFC-5FFE-48E4-A021-161044485C4E}" dt="2025-03-26T19:31:12.534" v="934"/>
          <ac:inkMkLst>
            <pc:docMk/>
            <pc:sldMk cId="1755961149" sldId="305"/>
            <ac:inkMk id="725" creationId="{B8C21C62-C7B7-60C2-82F1-5376AC6C4874}"/>
          </ac:inkMkLst>
        </pc:inkChg>
        <pc:inkChg chg="add mod">
          <ac:chgData name="Milligan, Clarissa Shay" userId="1902a3b1-48fe-43a4-a156-f0d07c00ae1d" providerId="ADAL" clId="{0A51ADFC-5FFE-48E4-A021-161044485C4E}" dt="2025-03-26T19:31:12.534" v="934"/>
          <ac:inkMkLst>
            <pc:docMk/>
            <pc:sldMk cId="1755961149" sldId="305"/>
            <ac:inkMk id="726" creationId="{AC0E45ED-6300-0FF8-688D-597DCE89FDE0}"/>
          </ac:inkMkLst>
        </pc:inkChg>
        <pc:inkChg chg="add mod">
          <ac:chgData name="Milligan, Clarissa Shay" userId="1902a3b1-48fe-43a4-a156-f0d07c00ae1d" providerId="ADAL" clId="{0A51ADFC-5FFE-48E4-A021-161044485C4E}" dt="2025-03-26T19:31:25.482" v="948"/>
          <ac:inkMkLst>
            <pc:docMk/>
            <pc:sldMk cId="1755961149" sldId="305"/>
            <ac:inkMk id="728" creationId="{644CA7C8-F4CC-FA16-759E-A85EB913E45E}"/>
          </ac:inkMkLst>
        </pc:inkChg>
        <pc:inkChg chg="add">
          <ac:chgData name="Milligan, Clarissa Shay" userId="1902a3b1-48fe-43a4-a156-f0d07c00ae1d" providerId="ADAL" clId="{0A51ADFC-5FFE-48E4-A021-161044485C4E}" dt="2025-03-26T19:31:21.012" v="937" actId="9405"/>
          <ac:inkMkLst>
            <pc:docMk/>
            <pc:sldMk cId="1755961149" sldId="305"/>
            <ac:inkMk id="730" creationId="{1B376E35-7DE8-373D-D8BB-D6F3E96BA4A1}"/>
          </ac:inkMkLst>
        </pc:inkChg>
        <pc:inkChg chg="add">
          <ac:chgData name="Milligan, Clarissa Shay" userId="1902a3b1-48fe-43a4-a156-f0d07c00ae1d" providerId="ADAL" clId="{0A51ADFC-5FFE-48E4-A021-161044485C4E}" dt="2025-03-26T19:31:21.395" v="938" actId="9405"/>
          <ac:inkMkLst>
            <pc:docMk/>
            <pc:sldMk cId="1755961149" sldId="305"/>
            <ac:inkMk id="731" creationId="{C17EF059-C747-468A-B1D4-44940DBA9FE1}"/>
          </ac:inkMkLst>
        </pc:inkChg>
        <pc:inkChg chg="add">
          <ac:chgData name="Milligan, Clarissa Shay" userId="1902a3b1-48fe-43a4-a156-f0d07c00ae1d" providerId="ADAL" clId="{0A51ADFC-5FFE-48E4-A021-161044485C4E}" dt="2025-03-26T19:31:22.014" v="939" actId="9405"/>
          <ac:inkMkLst>
            <pc:docMk/>
            <pc:sldMk cId="1755961149" sldId="305"/>
            <ac:inkMk id="732" creationId="{EE82F532-0E68-DE04-D3DB-D9F5C4C5E8C5}"/>
          </ac:inkMkLst>
        </pc:inkChg>
        <pc:inkChg chg="add mod">
          <ac:chgData name="Milligan, Clarissa Shay" userId="1902a3b1-48fe-43a4-a156-f0d07c00ae1d" providerId="ADAL" clId="{0A51ADFC-5FFE-48E4-A021-161044485C4E}" dt="2025-03-26T19:31:25.482" v="948"/>
          <ac:inkMkLst>
            <pc:docMk/>
            <pc:sldMk cId="1755961149" sldId="305"/>
            <ac:inkMk id="733" creationId="{CD53907A-9B02-F606-C255-809C056D2C95}"/>
          </ac:inkMkLst>
        </pc:inkChg>
        <pc:inkChg chg="add mod">
          <ac:chgData name="Milligan, Clarissa Shay" userId="1902a3b1-48fe-43a4-a156-f0d07c00ae1d" providerId="ADAL" clId="{0A51ADFC-5FFE-48E4-A021-161044485C4E}" dt="2025-03-26T19:31:25.482" v="948"/>
          <ac:inkMkLst>
            <pc:docMk/>
            <pc:sldMk cId="1755961149" sldId="305"/>
            <ac:inkMk id="734" creationId="{B97D8C03-C09E-1CC1-BB95-BB9060C5E80A}"/>
          </ac:inkMkLst>
        </pc:inkChg>
        <pc:inkChg chg="add">
          <ac:chgData name="Milligan, Clarissa Shay" userId="1902a3b1-48fe-43a4-a156-f0d07c00ae1d" providerId="ADAL" clId="{0A51ADFC-5FFE-48E4-A021-161044485C4E}" dt="2025-03-26T19:31:23.220" v="942" actId="9405"/>
          <ac:inkMkLst>
            <pc:docMk/>
            <pc:sldMk cId="1755961149" sldId="305"/>
            <ac:inkMk id="735" creationId="{22C340F8-964B-62F0-AE2F-C265935989B4}"/>
          </ac:inkMkLst>
        </pc:inkChg>
        <pc:inkChg chg="add">
          <ac:chgData name="Milligan, Clarissa Shay" userId="1902a3b1-48fe-43a4-a156-f0d07c00ae1d" providerId="ADAL" clId="{0A51ADFC-5FFE-48E4-A021-161044485C4E}" dt="2025-03-26T19:31:23.613" v="943" actId="9405"/>
          <ac:inkMkLst>
            <pc:docMk/>
            <pc:sldMk cId="1755961149" sldId="305"/>
            <ac:inkMk id="736" creationId="{FB242BAA-34FB-D69D-01EB-F888F0CCDE7F}"/>
          </ac:inkMkLst>
        </pc:inkChg>
        <pc:inkChg chg="add">
          <ac:chgData name="Milligan, Clarissa Shay" userId="1902a3b1-48fe-43a4-a156-f0d07c00ae1d" providerId="ADAL" clId="{0A51ADFC-5FFE-48E4-A021-161044485C4E}" dt="2025-03-26T19:31:23.834" v="944" actId="9405"/>
          <ac:inkMkLst>
            <pc:docMk/>
            <pc:sldMk cId="1755961149" sldId="305"/>
            <ac:inkMk id="737" creationId="{B2063A0C-321F-5B75-F2F5-4B50B7E37273}"/>
          </ac:inkMkLst>
        </pc:inkChg>
        <pc:inkChg chg="add">
          <ac:chgData name="Milligan, Clarissa Shay" userId="1902a3b1-48fe-43a4-a156-f0d07c00ae1d" providerId="ADAL" clId="{0A51ADFC-5FFE-48E4-A021-161044485C4E}" dt="2025-03-26T19:31:23.992" v="945" actId="9405"/>
          <ac:inkMkLst>
            <pc:docMk/>
            <pc:sldMk cId="1755961149" sldId="305"/>
            <ac:inkMk id="738" creationId="{3C381054-B160-BB37-062C-16F0050AF5B9}"/>
          </ac:inkMkLst>
        </pc:inkChg>
        <pc:inkChg chg="add">
          <ac:chgData name="Milligan, Clarissa Shay" userId="1902a3b1-48fe-43a4-a156-f0d07c00ae1d" providerId="ADAL" clId="{0A51ADFC-5FFE-48E4-A021-161044485C4E}" dt="2025-03-26T19:31:24.373" v="946" actId="9405"/>
          <ac:inkMkLst>
            <pc:docMk/>
            <pc:sldMk cId="1755961149" sldId="305"/>
            <ac:inkMk id="739" creationId="{7A9DF913-F0B2-6FF6-C9EA-AE3EAB72655B}"/>
          </ac:inkMkLst>
        </pc:inkChg>
        <pc:inkChg chg="add">
          <ac:chgData name="Milligan, Clarissa Shay" userId="1902a3b1-48fe-43a4-a156-f0d07c00ae1d" providerId="ADAL" clId="{0A51ADFC-5FFE-48E4-A021-161044485C4E}" dt="2025-03-26T19:31:24.755" v="947" actId="9405"/>
          <ac:inkMkLst>
            <pc:docMk/>
            <pc:sldMk cId="1755961149" sldId="305"/>
            <ac:inkMk id="740" creationId="{1BCCE122-5B5A-245E-4866-15EC5AA019FA}"/>
          </ac:inkMkLst>
        </pc:inkChg>
        <pc:inkChg chg="add mod">
          <ac:chgData name="Milligan, Clarissa Shay" userId="1902a3b1-48fe-43a4-a156-f0d07c00ae1d" providerId="ADAL" clId="{0A51ADFC-5FFE-48E4-A021-161044485C4E}" dt="2025-03-26T19:31:39.737" v="958"/>
          <ac:inkMkLst>
            <pc:docMk/>
            <pc:sldMk cId="1755961149" sldId="305"/>
            <ac:inkMk id="742" creationId="{C24120CD-AF9C-C3FD-AB5C-F0EB70DF9FAA}"/>
          </ac:inkMkLst>
        </pc:inkChg>
        <pc:inkChg chg="add">
          <ac:chgData name="Milligan, Clarissa Shay" userId="1902a3b1-48fe-43a4-a156-f0d07c00ae1d" providerId="ADAL" clId="{0A51ADFC-5FFE-48E4-A021-161044485C4E}" dt="2025-03-26T19:31:36.444" v="950" actId="9405"/>
          <ac:inkMkLst>
            <pc:docMk/>
            <pc:sldMk cId="1755961149" sldId="305"/>
            <ac:inkMk id="743" creationId="{4FC9FA5D-AEA7-F7F1-CC71-5FFEE3F3BE55}"/>
          </ac:inkMkLst>
        </pc:inkChg>
        <pc:inkChg chg="add mod">
          <ac:chgData name="Milligan, Clarissa Shay" userId="1902a3b1-48fe-43a4-a156-f0d07c00ae1d" providerId="ADAL" clId="{0A51ADFC-5FFE-48E4-A021-161044485C4E}" dt="2025-03-26T19:31:39.737" v="958"/>
          <ac:inkMkLst>
            <pc:docMk/>
            <pc:sldMk cId="1755961149" sldId="305"/>
            <ac:inkMk id="744" creationId="{8BACC3F7-1CEE-4BF1-8BB0-8D79B166253F}"/>
          </ac:inkMkLst>
        </pc:inkChg>
        <pc:inkChg chg="add">
          <ac:chgData name="Milligan, Clarissa Shay" userId="1902a3b1-48fe-43a4-a156-f0d07c00ae1d" providerId="ADAL" clId="{0A51ADFC-5FFE-48E4-A021-161044485C4E}" dt="2025-03-26T19:31:37.092" v="952" actId="9405"/>
          <ac:inkMkLst>
            <pc:docMk/>
            <pc:sldMk cId="1755961149" sldId="305"/>
            <ac:inkMk id="745" creationId="{CD6318E3-FDCD-9E22-2786-715AF8F6DD18}"/>
          </ac:inkMkLst>
        </pc:inkChg>
        <pc:inkChg chg="add mod">
          <ac:chgData name="Milligan, Clarissa Shay" userId="1902a3b1-48fe-43a4-a156-f0d07c00ae1d" providerId="ADAL" clId="{0A51ADFC-5FFE-48E4-A021-161044485C4E}" dt="2025-03-26T19:31:39.737" v="958"/>
          <ac:inkMkLst>
            <pc:docMk/>
            <pc:sldMk cId="1755961149" sldId="305"/>
            <ac:inkMk id="746" creationId="{D1C3C3AE-DD05-F38E-DF48-C90ABC3285EB}"/>
          </ac:inkMkLst>
        </pc:inkChg>
        <pc:inkChg chg="add">
          <ac:chgData name="Milligan, Clarissa Shay" userId="1902a3b1-48fe-43a4-a156-f0d07c00ae1d" providerId="ADAL" clId="{0A51ADFC-5FFE-48E4-A021-161044485C4E}" dt="2025-03-26T19:31:38.025" v="954" actId="9405"/>
          <ac:inkMkLst>
            <pc:docMk/>
            <pc:sldMk cId="1755961149" sldId="305"/>
            <ac:inkMk id="747" creationId="{94A1CFA3-41E5-9394-92A7-79FFC7DCC586}"/>
          </ac:inkMkLst>
        </pc:inkChg>
        <pc:inkChg chg="add">
          <ac:chgData name="Milligan, Clarissa Shay" userId="1902a3b1-48fe-43a4-a156-f0d07c00ae1d" providerId="ADAL" clId="{0A51ADFC-5FFE-48E4-A021-161044485C4E}" dt="2025-03-26T19:31:38.262" v="955" actId="9405"/>
          <ac:inkMkLst>
            <pc:docMk/>
            <pc:sldMk cId="1755961149" sldId="305"/>
            <ac:inkMk id="748" creationId="{EB837BEE-47BA-B87E-C21A-18AB539627C6}"/>
          </ac:inkMkLst>
        </pc:inkChg>
        <pc:inkChg chg="add">
          <ac:chgData name="Milligan, Clarissa Shay" userId="1902a3b1-48fe-43a4-a156-f0d07c00ae1d" providerId="ADAL" clId="{0A51ADFC-5FFE-48E4-A021-161044485C4E}" dt="2025-03-26T19:31:38.754" v="956" actId="9405"/>
          <ac:inkMkLst>
            <pc:docMk/>
            <pc:sldMk cId="1755961149" sldId="305"/>
            <ac:inkMk id="749" creationId="{052620C3-4670-519E-7DD4-0EBC31031260}"/>
          </ac:inkMkLst>
        </pc:inkChg>
        <pc:inkChg chg="add">
          <ac:chgData name="Milligan, Clarissa Shay" userId="1902a3b1-48fe-43a4-a156-f0d07c00ae1d" providerId="ADAL" clId="{0A51ADFC-5FFE-48E4-A021-161044485C4E}" dt="2025-03-26T19:31:39.040" v="957" actId="9405"/>
          <ac:inkMkLst>
            <pc:docMk/>
            <pc:sldMk cId="1755961149" sldId="305"/>
            <ac:inkMk id="750" creationId="{9051B349-50E3-1893-2883-552967D0FBB4}"/>
          </ac:inkMkLst>
        </pc:inkChg>
        <pc:inkChg chg="add">
          <ac:chgData name="Milligan, Clarissa Shay" userId="1902a3b1-48fe-43a4-a156-f0d07c00ae1d" providerId="ADAL" clId="{0A51ADFC-5FFE-48E4-A021-161044485C4E}" dt="2025-03-26T19:31:51.852" v="959" actId="9405"/>
          <ac:inkMkLst>
            <pc:docMk/>
            <pc:sldMk cId="1755961149" sldId="305"/>
            <ac:inkMk id="752" creationId="{18E53321-8776-795A-B1F8-4CB3614EBA0A}"/>
          </ac:inkMkLst>
        </pc:inkChg>
        <pc:inkChg chg="add mod">
          <ac:chgData name="Milligan, Clarissa Shay" userId="1902a3b1-48fe-43a4-a156-f0d07c00ae1d" providerId="ADAL" clId="{0A51ADFC-5FFE-48E4-A021-161044485C4E}" dt="2025-03-26T19:32:13.270" v="980"/>
          <ac:inkMkLst>
            <pc:docMk/>
            <pc:sldMk cId="1755961149" sldId="305"/>
            <ac:inkMk id="753" creationId="{81F40E5A-4216-6DC6-BFAD-7B33179652EA}"/>
          </ac:inkMkLst>
        </pc:inkChg>
        <pc:inkChg chg="add mod">
          <ac:chgData name="Milligan, Clarissa Shay" userId="1902a3b1-48fe-43a4-a156-f0d07c00ae1d" providerId="ADAL" clId="{0A51ADFC-5FFE-48E4-A021-161044485C4E}" dt="2025-03-26T19:33:27.133" v="1015"/>
          <ac:inkMkLst>
            <pc:docMk/>
            <pc:sldMk cId="1755961149" sldId="305"/>
            <ac:inkMk id="754" creationId="{026DC9D9-65CF-B9B3-84AD-865DF2574BA7}"/>
          </ac:inkMkLst>
        </pc:inkChg>
        <pc:inkChg chg="add mod">
          <ac:chgData name="Milligan, Clarissa Shay" userId="1902a3b1-48fe-43a4-a156-f0d07c00ae1d" providerId="ADAL" clId="{0A51ADFC-5FFE-48E4-A021-161044485C4E}" dt="2025-03-26T19:32:18.581" v="985"/>
          <ac:inkMkLst>
            <pc:docMk/>
            <pc:sldMk cId="1755961149" sldId="305"/>
            <ac:inkMk id="755" creationId="{548423F9-2894-4E07-B340-3603EB8441F2}"/>
          </ac:inkMkLst>
        </pc:inkChg>
        <pc:inkChg chg="add mod">
          <ac:chgData name="Milligan, Clarissa Shay" userId="1902a3b1-48fe-43a4-a156-f0d07c00ae1d" providerId="ADAL" clId="{0A51ADFC-5FFE-48E4-A021-161044485C4E}" dt="2025-03-26T19:33:33.888" v="1026"/>
          <ac:inkMkLst>
            <pc:docMk/>
            <pc:sldMk cId="1755961149" sldId="305"/>
            <ac:inkMk id="756" creationId="{4EF5AB72-AEAF-77F3-4BFB-F825316A1496}"/>
          </ac:inkMkLst>
        </pc:inkChg>
        <pc:inkChg chg="add mod">
          <ac:chgData name="Milligan, Clarissa Shay" userId="1902a3b1-48fe-43a4-a156-f0d07c00ae1d" providerId="ADAL" clId="{0A51ADFC-5FFE-48E4-A021-161044485C4E}" dt="2025-03-26T19:32:15.099" v="983"/>
          <ac:inkMkLst>
            <pc:docMk/>
            <pc:sldMk cId="1755961149" sldId="305"/>
            <ac:inkMk id="757" creationId="{429F11C7-7810-08FF-260A-B7CEA5726941}"/>
          </ac:inkMkLst>
        </pc:inkChg>
        <pc:inkChg chg="add mod">
          <ac:chgData name="Milligan, Clarissa Shay" userId="1902a3b1-48fe-43a4-a156-f0d07c00ae1d" providerId="ADAL" clId="{0A51ADFC-5FFE-48E4-A021-161044485C4E}" dt="2025-03-26T19:32:13.270" v="980"/>
          <ac:inkMkLst>
            <pc:docMk/>
            <pc:sldMk cId="1755961149" sldId="305"/>
            <ac:inkMk id="758" creationId="{E1E882DE-FD02-C616-773A-2897B88343F0}"/>
          </ac:inkMkLst>
        </pc:inkChg>
        <pc:inkChg chg="add mod">
          <ac:chgData name="Milligan, Clarissa Shay" userId="1902a3b1-48fe-43a4-a156-f0d07c00ae1d" providerId="ADAL" clId="{0A51ADFC-5FFE-48E4-A021-161044485C4E}" dt="2025-03-26T19:33:33.888" v="1026"/>
          <ac:inkMkLst>
            <pc:docMk/>
            <pc:sldMk cId="1755961149" sldId="305"/>
            <ac:inkMk id="759" creationId="{BDF0FFE1-CDDB-D345-FA3C-CD8E676B629A}"/>
          </ac:inkMkLst>
        </pc:inkChg>
        <pc:inkChg chg="add mod">
          <ac:chgData name="Milligan, Clarissa Shay" userId="1902a3b1-48fe-43a4-a156-f0d07c00ae1d" providerId="ADAL" clId="{0A51ADFC-5FFE-48E4-A021-161044485C4E}" dt="2025-03-26T19:32:06.032" v="974"/>
          <ac:inkMkLst>
            <pc:docMk/>
            <pc:sldMk cId="1755961149" sldId="305"/>
            <ac:inkMk id="760" creationId="{A5C83865-9D6B-CED8-5A23-949CB1CBF8DB}"/>
          </ac:inkMkLst>
        </pc:inkChg>
        <pc:inkChg chg="add mod">
          <ac:chgData name="Milligan, Clarissa Shay" userId="1902a3b1-48fe-43a4-a156-f0d07c00ae1d" providerId="ADAL" clId="{0A51ADFC-5FFE-48E4-A021-161044485C4E}" dt="2025-03-26T19:32:06.032" v="974"/>
          <ac:inkMkLst>
            <pc:docMk/>
            <pc:sldMk cId="1755961149" sldId="305"/>
            <ac:inkMk id="761" creationId="{453FE6A1-49A1-FE2E-F7DD-1A4E0F9BCC29}"/>
          </ac:inkMkLst>
        </pc:inkChg>
        <pc:inkChg chg="add mod">
          <ac:chgData name="Milligan, Clarissa Shay" userId="1902a3b1-48fe-43a4-a156-f0d07c00ae1d" providerId="ADAL" clId="{0A51ADFC-5FFE-48E4-A021-161044485C4E}" dt="2025-03-26T19:33:33.888" v="1026"/>
          <ac:inkMkLst>
            <pc:docMk/>
            <pc:sldMk cId="1755961149" sldId="305"/>
            <ac:inkMk id="766" creationId="{81E9066A-0F8C-67AC-AFF4-24E634F615B3}"/>
          </ac:inkMkLst>
        </pc:inkChg>
        <pc:inkChg chg="add mod">
          <ac:chgData name="Milligan, Clarissa Shay" userId="1902a3b1-48fe-43a4-a156-f0d07c00ae1d" providerId="ADAL" clId="{0A51ADFC-5FFE-48E4-A021-161044485C4E}" dt="2025-03-26T19:33:33.888" v="1026"/>
          <ac:inkMkLst>
            <pc:docMk/>
            <pc:sldMk cId="1755961149" sldId="305"/>
            <ac:inkMk id="767" creationId="{8469D2C9-4B83-182B-45EE-AF503462CE60}"/>
          </ac:inkMkLst>
        </pc:inkChg>
        <pc:inkChg chg="add mod">
          <ac:chgData name="Milligan, Clarissa Shay" userId="1902a3b1-48fe-43a4-a156-f0d07c00ae1d" providerId="ADAL" clId="{0A51ADFC-5FFE-48E4-A021-161044485C4E}" dt="2025-03-26T19:33:27.133" v="1015"/>
          <ac:inkMkLst>
            <pc:docMk/>
            <pc:sldMk cId="1755961149" sldId="305"/>
            <ac:inkMk id="771" creationId="{7F6EE315-6DB0-A60C-FD87-795F04E3C578}"/>
          </ac:inkMkLst>
        </pc:inkChg>
        <pc:inkChg chg="add">
          <ac:chgData name="Milligan, Clarissa Shay" userId="1902a3b1-48fe-43a4-a156-f0d07c00ae1d" providerId="ADAL" clId="{0A51ADFC-5FFE-48E4-A021-161044485C4E}" dt="2025-03-26T19:32:14.451" v="982" actId="9405"/>
          <ac:inkMkLst>
            <pc:docMk/>
            <pc:sldMk cId="1755961149" sldId="305"/>
            <ac:inkMk id="772" creationId="{08225BE7-F3AD-D36E-0D1A-BB986015E8D4}"/>
          </ac:inkMkLst>
        </pc:inkChg>
        <pc:inkChg chg="add mod">
          <ac:chgData name="Milligan, Clarissa Shay" userId="1902a3b1-48fe-43a4-a156-f0d07c00ae1d" providerId="ADAL" clId="{0A51ADFC-5FFE-48E4-A021-161044485C4E}" dt="2025-03-26T19:33:27.133" v="1015"/>
          <ac:inkMkLst>
            <pc:docMk/>
            <pc:sldMk cId="1755961149" sldId="305"/>
            <ac:inkMk id="774" creationId="{5430793B-7EF2-11BB-F022-40124F221744}"/>
          </ac:inkMkLst>
        </pc:inkChg>
        <pc:inkChg chg="add mod">
          <ac:chgData name="Milligan, Clarissa Shay" userId="1902a3b1-48fe-43a4-a156-f0d07c00ae1d" providerId="ADAL" clId="{0A51ADFC-5FFE-48E4-A021-161044485C4E}" dt="2025-03-26T19:32:26.251" v="992"/>
          <ac:inkMkLst>
            <pc:docMk/>
            <pc:sldMk cId="1755961149" sldId="305"/>
            <ac:inkMk id="776" creationId="{001C3118-44BB-A89A-98B5-658A2FB06518}"/>
          </ac:inkMkLst>
        </pc:inkChg>
        <pc:inkChg chg="add mod">
          <ac:chgData name="Milligan, Clarissa Shay" userId="1902a3b1-48fe-43a4-a156-f0d07c00ae1d" providerId="ADAL" clId="{0A51ADFC-5FFE-48E4-A021-161044485C4E}" dt="2025-03-26T19:33:13.289" v="1013"/>
          <ac:inkMkLst>
            <pc:docMk/>
            <pc:sldMk cId="1755961149" sldId="305"/>
            <ac:inkMk id="777" creationId="{E4850F10-943B-1488-5EC3-F0257C39516D}"/>
          </ac:inkMkLst>
        </pc:inkChg>
        <pc:inkChg chg="add mod">
          <ac:chgData name="Milligan, Clarissa Shay" userId="1902a3b1-48fe-43a4-a156-f0d07c00ae1d" providerId="ADAL" clId="{0A51ADFC-5FFE-48E4-A021-161044485C4E}" dt="2025-03-26T19:33:13.289" v="1013"/>
          <ac:inkMkLst>
            <pc:docMk/>
            <pc:sldMk cId="1755961149" sldId="305"/>
            <ac:inkMk id="779" creationId="{472C9197-B3E4-6913-35DC-A5314ED7439B}"/>
          </ac:inkMkLst>
        </pc:inkChg>
        <pc:inkChg chg="add mod">
          <ac:chgData name="Milligan, Clarissa Shay" userId="1902a3b1-48fe-43a4-a156-f0d07c00ae1d" providerId="ADAL" clId="{0A51ADFC-5FFE-48E4-A021-161044485C4E}" dt="2025-03-26T19:32:26.251" v="992"/>
          <ac:inkMkLst>
            <pc:docMk/>
            <pc:sldMk cId="1755961149" sldId="305"/>
            <ac:inkMk id="780" creationId="{06A36F7F-5027-1AB1-78E0-1F6A89E90A0C}"/>
          </ac:inkMkLst>
        </pc:inkChg>
        <pc:inkChg chg="add mod">
          <ac:chgData name="Milligan, Clarissa Shay" userId="1902a3b1-48fe-43a4-a156-f0d07c00ae1d" providerId="ADAL" clId="{0A51ADFC-5FFE-48E4-A021-161044485C4E}" dt="2025-03-26T19:33:13.289" v="1013"/>
          <ac:inkMkLst>
            <pc:docMk/>
            <pc:sldMk cId="1755961149" sldId="305"/>
            <ac:inkMk id="781" creationId="{6D569C52-127D-2FBA-1781-703C4B98BD34}"/>
          </ac:inkMkLst>
        </pc:inkChg>
        <pc:inkChg chg="add">
          <ac:chgData name="Milligan, Clarissa Shay" userId="1902a3b1-48fe-43a4-a156-f0d07c00ae1d" providerId="ADAL" clId="{0A51ADFC-5FFE-48E4-A021-161044485C4E}" dt="2025-03-26T19:32:31.393" v="993" actId="9405"/>
          <ac:inkMkLst>
            <pc:docMk/>
            <pc:sldMk cId="1755961149" sldId="305"/>
            <ac:inkMk id="783" creationId="{DC2BD78D-BE56-CBC6-1B97-3410D321424A}"/>
          </ac:inkMkLst>
        </pc:inkChg>
        <pc:inkChg chg="add mod">
          <ac:chgData name="Milligan, Clarissa Shay" userId="1902a3b1-48fe-43a4-a156-f0d07c00ae1d" providerId="ADAL" clId="{0A51ADFC-5FFE-48E4-A021-161044485C4E}" dt="2025-03-26T19:32:36.108" v="996"/>
          <ac:inkMkLst>
            <pc:docMk/>
            <pc:sldMk cId="1755961149" sldId="305"/>
            <ac:inkMk id="784" creationId="{05CE250D-215D-A691-3BBA-1C147607AE74}"/>
          </ac:inkMkLst>
        </pc:inkChg>
        <pc:inkChg chg="add mod">
          <ac:chgData name="Milligan, Clarissa Shay" userId="1902a3b1-48fe-43a4-a156-f0d07c00ae1d" providerId="ADAL" clId="{0A51ADFC-5FFE-48E4-A021-161044485C4E}" dt="2025-03-26T19:32:36.108" v="996"/>
          <ac:inkMkLst>
            <pc:docMk/>
            <pc:sldMk cId="1755961149" sldId="305"/>
            <ac:inkMk id="785" creationId="{E9BA056D-D5AB-9082-4C9E-5AF25A6D53C1}"/>
          </ac:inkMkLst>
        </pc:inkChg>
        <pc:inkChg chg="add mod">
          <ac:chgData name="Milligan, Clarissa Shay" userId="1902a3b1-48fe-43a4-a156-f0d07c00ae1d" providerId="ADAL" clId="{0A51ADFC-5FFE-48E4-A021-161044485C4E}" dt="2025-03-26T19:32:42.653" v="1000"/>
          <ac:inkMkLst>
            <pc:docMk/>
            <pc:sldMk cId="1755961149" sldId="305"/>
            <ac:inkMk id="787" creationId="{1400EFD0-877A-2DFC-D89A-B902D5C6491E}"/>
          </ac:inkMkLst>
        </pc:inkChg>
        <pc:inkChg chg="add mod">
          <ac:chgData name="Milligan, Clarissa Shay" userId="1902a3b1-48fe-43a4-a156-f0d07c00ae1d" providerId="ADAL" clId="{0A51ADFC-5FFE-48E4-A021-161044485C4E}" dt="2025-03-26T19:32:42.653" v="1000"/>
          <ac:inkMkLst>
            <pc:docMk/>
            <pc:sldMk cId="1755961149" sldId="305"/>
            <ac:inkMk id="788" creationId="{57F98FFA-3D92-08C5-5099-A819DCED8FD4}"/>
          </ac:inkMkLst>
        </pc:inkChg>
        <pc:inkChg chg="add mod">
          <ac:chgData name="Milligan, Clarissa Shay" userId="1902a3b1-48fe-43a4-a156-f0d07c00ae1d" providerId="ADAL" clId="{0A51ADFC-5FFE-48E4-A021-161044485C4E}" dt="2025-03-26T19:32:42.653" v="1000"/>
          <ac:inkMkLst>
            <pc:docMk/>
            <pc:sldMk cId="1755961149" sldId="305"/>
            <ac:inkMk id="789" creationId="{DDA976B9-BBEB-5285-6263-07CACE8A12B3}"/>
          </ac:inkMkLst>
        </pc:inkChg>
        <pc:inkChg chg="add mod">
          <ac:chgData name="Milligan, Clarissa Shay" userId="1902a3b1-48fe-43a4-a156-f0d07c00ae1d" providerId="ADAL" clId="{0A51ADFC-5FFE-48E4-A021-161044485C4E}" dt="2025-03-26T19:32:46.484" v="1003"/>
          <ac:inkMkLst>
            <pc:docMk/>
            <pc:sldMk cId="1755961149" sldId="305"/>
            <ac:inkMk id="791" creationId="{643F540E-1F7E-BF2A-5A97-29B906E92C54}"/>
          </ac:inkMkLst>
        </pc:inkChg>
        <pc:inkChg chg="add mod">
          <ac:chgData name="Milligan, Clarissa Shay" userId="1902a3b1-48fe-43a4-a156-f0d07c00ae1d" providerId="ADAL" clId="{0A51ADFC-5FFE-48E4-A021-161044485C4E}" dt="2025-03-26T19:32:46.484" v="1003"/>
          <ac:inkMkLst>
            <pc:docMk/>
            <pc:sldMk cId="1755961149" sldId="305"/>
            <ac:inkMk id="792" creationId="{6783BB48-A339-2912-543A-91C84CD7C632}"/>
          </ac:inkMkLst>
        </pc:inkChg>
        <pc:inkChg chg="add">
          <ac:chgData name="Milligan, Clarissa Shay" userId="1902a3b1-48fe-43a4-a156-f0d07c00ae1d" providerId="ADAL" clId="{0A51ADFC-5FFE-48E4-A021-161044485C4E}" dt="2025-03-26T19:33:09.814" v="1004" actId="9405"/>
          <ac:inkMkLst>
            <pc:docMk/>
            <pc:sldMk cId="1755961149" sldId="305"/>
            <ac:inkMk id="794" creationId="{445F87D1-E7B6-D629-E27D-320142544450}"/>
          </ac:inkMkLst>
        </pc:inkChg>
        <pc:inkChg chg="add">
          <ac:chgData name="Milligan, Clarissa Shay" userId="1902a3b1-48fe-43a4-a156-f0d07c00ae1d" providerId="ADAL" clId="{0A51ADFC-5FFE-48E4-A021-161044485C4E}" dt="2025-03-26T19:33:10.243" v="1005" actId="9405"/>
          <ac:inkMkLst>
            <pc:docMk/>
            <pc:sldMk cId="1755961149" sldId="305"/>
            <ac:inkMk id="795" creationId="{6E16C77E-0B29-B414-2BCB-39EBC5D9FEBE}"/>
          </ac:inkMkLst>
        </pc:inkChg>
        <pc:inkChg chg="add mod">
          <ac:chgData name="Milligan, Clarissa Shay" userId="1902a3b1-48fe-43a4-a156-f0d07c00ae1d" providerId="ADAL" clId="{0A51ADFC-5FFE-48E4-A021-161044485C4E}" dt="2025-03-26T19:33:13.289" v="1013"/>
          <ac:inkMkLst>
            <pc:docMk/>
            <pc:sldMk cId="1755961149" sldId="305"/>
            <ac:inkMk id="796" creationId="{B93AC39F-CFAC-F5F9-CCC6-18CDF25C2AE8}"/>
          </ac:inkMkLst>
        </pc:inkChg>
        <pc:inkChg chg="add mod">
          <ac:chgData name="Milligan, Clarissa Shay" userId="1902a3b1-48fe-43a4-a156-f0d07c00ae1d" providerId="ADAL" clId="{0A51ADFC-5FFE-48E4-A021-161044485C4E}" dt="2025-03-26T19:33:13.289" v="1013"/>
          <ac:inkMkLst>
            <pc:docMk/>
            <pc:sldMk cId="1755961149" sldId="305"/>
            <ac:inkMk id="797" creationId="{9999B481-8278-7E74-BD0D-F0415AA9891A}"/>
          </ac:inkMkLst>
        </pc:inkChg>
        <pc:inkChg chg="add">
          <ac:chgData name="Milligan, Clarissa Shay" userId="1902a3b1-48fe-43a4-a156-f0d07c00ae1d" providerId="ADAL" clId="{0A51ADFC-5FFE-48E4-A021-161044485C4E}" dt="2025-03-26T19:33:11.475" v="1008" actId="9405"/>
          <ac:inkMkLst>
            <pc:docMk/>
            <pc:sldMk cId="1755961149" sldId="305"/>
            <ac:inkMk id="798" creationId="{A4F39AFF-6125-8E4C-2925-561051BAEA86}"/>
          </ac:inkMkLst>
        </pc:inkChg>
        <pc:inkChg chg="add mod">
          <ac:chgData name="Milligan, Clarissa Shay" userId="1902a3b1-48fe-43a4-a156-f0d07c00ae1d" providerId="ADAL" clId="{0A51ADFC-5FFE-48E4-A021-161044485C4E}" dt="2025-03-26T19:33:13.289" v="1013"/>
          <ac:inkMkLst>
            <pc:docMk/>
            <pc:sldMk cId="1755961149" sldId="305"/>
            <ac:inkMk id="799" creationId="{8FBBBED8-724D-E47A-4384-11458DA136D2}"/>
          </ac:inkMkLst>
        </pc:inkChg>
        <pc:inkChg chg="add">
          <ac:chgData name="Milligan, Clarissa Shay" userId="1902a3b1-48fe-43a4-a156-f0d07c00ae1d" providerId="ADAL" clId="{0A51ADFC-5FFE-48E4-A021-161044485C4E}" dt="2025-03-26T19:33:11.923" v="1010" actId="9405"/>
          <ac:inkMkLst>
            <pc:docMk/>
            <pc:sldMk cId="1755961149" sldId="305"/>
            <ac:inkMk id="800" creationId="{D8BC0FD0-A650-5FF2-1F14-9C52B7D96845}"/>
          </ac:inkMkLst>
        </pc:inkChg>
        <pc:inkChg chg="add mod">
          <ac:chgData name="Milligan, Clarissa Shay" userId="1902a3b1-48fe-43a4-a156-f0d07c00ae1d" providerId="ADAL" clId="{0A51ADFC-5FFE-48E4-A021-161044485C4E}" dt="2025-03-26T19:33:13.289" v="1013"/>
          <ac:inkMkLst>
            <pc:docMk/>
            <pc:sldMk cId="1755961149" sldId="305"/>
            <ac:inkMk id="801" creationId="{DCB075E7-4C57-51DB-7EE3-93B379996A83}"/>
          </ac:inkMkLst>
        </pc:inkChg>
        <pc:inkChg chg="add mod">
          <ac:chgData name="Milligan, Clarissa Shay" userId="1902a3b1-48fe-43a4-a156-f0d07c00ae1d" providerId="ADAL" clId="{0A51ADFC-5FFE-48E4-A021-161044485C4E}" dt="2025-03-26T19:33:13.289" v="1013"/>
          <ac:inkMkLst>
            <pc:docMk/>
            <pc:sldMk cId="1755961149" sldId="305"/>
            <ac:inkMk id="802" creationId="{6BCED877-31C6-7C2B-5C93-06154ECB29AD}"/>
          </ac:inkMkLst>
        </pc:inkChg>
        <pc:inkChg chg="add mod">
          <ac:chgData name="Milligan, Clarissa Shay" userId="1902a3b1-48fe-43a4-a156-f0d07c00ae1d" providerId="ADAL" clId="{0A51ADFC-5FFE-48E4-A021-161044485C4E}" dt="2025-03-26T19:33:33.888" v="1026"/>
          <ac:inkMkLst>
            <pc:docMk/>
            <pc:sldMk cId="1755961149" sldId="305"/>
            <ac:inkMk id="804" creationId="{7E86846B-0295-24F9-AAAE-29AEC53C5D76}"/>
          </ac:inkMkLst>
        </pc:inkChg>
        <pc:inkChg chg="add">
          <ac:chgData name="Milligan, Clarissa Shay" userId="1902a3b1-48fe-43a4-a156-f0d07c00ae1d" providerId="ADAL" clId="{0A51ADFC-5FFE-48E4-A021-161044485C4E}" dt="2025-03-26T19:33:29.431" v="1016" actId="9405"/>
          <ac:inkMkLst>
            <pc:docMk/>
            <pc:sldMk cId="1755961149" sldId="305"/>
            <ac:inkMk id="806" creationId="{C13952CD-386B-BFBE-5E08-F4C95E7E97D8}"/>
          </ac:inkMkLst>
        </pc:inkChg>
        <pc:inkChg chg="add mod">
          <ac:chgData name="Milligan, Clarissa Shay" userId="1902a3b1-48fe-43a4-a156-f0d07c00ae1d" providerId="ADAL" clId="{0A51ADFC-5FFE-48E4-A021-161044485C4E}" dt="2025-03-26T19:33:33.888" v="1026"/>
          <ac:inkMkLst>
            <pc:docMk/>
            <pc:sldMk cId="1755961149" sldId="305"/>
            <ac:inkMk id="807" creationId="{302DAB76-0A21-B185-2284-0C4F2D0F0CAD}"/>
          </ac:inkMkLst>
        </pc:inkChg>
        <pc:inkChg chg="add">
          <ac:chgData name="Milligan, Clarissa Shay" userId="1902a3b1-48fe-43a4-a156-f0d07c00ae1d" providerId="ADAL" clId="{0A51ADFC-5FFE-48E4-A021-161044485C4E}" dt="2025-03-26T19:33:30.654" v="1018" actId="9405"/>
          <ac:inkMkLst>
            <pc:docMk/>
            <pc:sldMk cId="1755961149" sldId="305"/>
            <ac:inkMk id="808" creationId="{4838C020-C864-D09F-3F0D-CC090D55DC6C}"/>
          </ac:inkMkLst>
        </pc:inkChg>
        <pc:inkChg chg="add">
          <ac:chgData name="Milligan, Clarissa Shay" userId="1902a3b1-48fe-43a4-a156-f0d07c00ae1d" providerId="ADAL" clId="{0A51ADFC-5FFE-48E4-A021-161044485C4E}" dt="2025-03-26T19:33:31.078" v="1019" actId="9405"/>
          <ac:inkMkLst>
            <pc:docMk/>
            <pc:sldMk cId="1755961149" sldId="305"/>
            <ac:inkMk id="809" creationId="{169C5262-6D35-5B1C-4F71-52198CC52F12}"/>
          </ac:inkMkLst>
        </pc:inkChg>
        <pc:inkChg chg="add">
          <ac:chgData name="Milligan, Clarissa Shay" userId="1902a3b1-48fe-43a4-a156-f0d07c00ae1d" providerId="ADAL" clId="{0A51ADFC-5FFE-48E4-A021-161044485C4E}" dt="2025-03-26T19:33:31.347" v="1020" actId="9405"/>
          <ac:inkMkLst>
            <pc:docMk/>
            <pc:sldMk cId="1755961149" sldId="305"/>
            <ac:inkMk id="810" creationId="{902DD656-0483-B1B3-5060-BC30281EDB6A}"/>
          </ac:inkMkLst>
        </pc:inkChg>
        <pc:inkChg chg="add">
          <ac:chgData name="Milligan, Clarissa Shay" userId="1902a3b1-48fe-43a4-a156-f0d07c00ae1d" providerId="ADAL" clId="{0A51ADFC-5FFE-48E4-A021-161044485C4E}" dt="2025-03-26T19:33:31.886" v="1021" actId="9405"/>
          <ac:inkMkLst>
            <pc:docMk/>
            <pc:sldMk cId="1755961149" sldId="305"/>
            <ac:inkMk id="811" creationId="{799EE0E4-8AA4-0FAE-7D1D-595311AEC416}"/>
          </ac:inkMkLst>
        </pc:inkChg>
        <pc:inkChg chg="add mod">
          <ac:chgData name="Milligan, Clarissa Shay" userId="1902a3b1-48fe-43a4-a156-f0d07c00ae1d" providerId="ADAL" clId="{0A51ADFC-5FFE-48E4-A021-161044485C4E}" dt="2025-03-26T19:33:33.888" v="1026"/>
          <ac:inkMkLst>
            <pc:docMk/>
            <pc:sldMk cId="1755961149" sldId="305"/>
            <ac:inkMk id="812" creationId="{EB127AB1-2EC6-989B-5876-86769E6DD926}"/>
          </ac:inkMkLst>
        </pc:inkChg>
        <pc:inkChg chg="add mod">
          <ac:chgData name="Milligan, Clarissa Shay" userId="1902a3b1-48fe-43a4-a156-f0d07c00ae1d" providerId="ADAL" clId="{0A51ADFC-5FFE-48E4-A021-161044485C4E}" dt="2025-03-26T19:33:33.888" v="1026"/>
          <ac:inkMkLst>
            <pc:docMk/>
            <pc:sldMk cId="1755961149" sldId="305"/>
            <ac:inkMk id="813" creationId="{FEC380A6-FD78-7F57-04AA-01171F10320A}"/>
          </ac:inkMkLst>
        </pc:inkChg>
        <pc:inkChg chg="add">
          <ac:chgData name="Milligan, Clarissa Shay" userId="1902a3b1-48fe-43a4-a156-f0d07c00ae1d" providerId="ADAL" clId="{0A51ADFC-5FFE-48E4-A021-161044485C4E}" dt="2025-03-26T19:33:33.062" v="1024" actId="9405"/>
          <ac:inkMkLst>
            <pc:docMk/>
            <pc:sldMk cId="1755961149" sldId="305"/>
            <ac:inkMk id="814" creationId="{BF7CC29D-1F4E-5D49-0224-1F5101032502}"/>
          </ac:inkMkLst>
        </pc:inkChg>
        <pc:inkChg chg="add">
          <ac:chgData name="Milligan, Clarissa Shay" userId="1902a3b1-48fe-43a4-a156-f0d07c00ae1d" providerId="ADAL" clId="{0A51ADFC-5FFE-48E4-A021-161044485C4E}" dt="2025-03-26T19:33:33.377" v="1025" actId="9405"/>
          <ac:inkMkLst>
            <pc:docMk/>
            <pc:sldMk cId="1755961149" sldId="305"/>
            <ac:inkMk id="815" creationId="{C556D3D3-3233-492F-A302-1D4AD857C93A}"/>
          </ac:inkMkLst>
        </pc:inkChg>
        <pc:inkChg chg="add mod">
          <ac:chgData name="Milligan, Clarissa Shay" userId="1902a3b1-48fe-43a4-a156-f0d07c00ae1d" providerId="ADAL" clId="{0A51ADFC-5FFE-48E4-A021-161044485C4E}" dt="2025-03-26T19:33:40.609" v="1032"/>
          <ac:inkMkLst>
            <pc:docMk/>
            <pc:sldMk cId="1755961149" sldId="305"/>
            <ac:inkMk id="817" creationId="{78469108-933D-06D3-7BF1-5DD397082908}"/>
          </ac:inkMkLst>
        </pc:inkChg>
        <pc:inkChg chg="add mod">
          <ac:chgData name="Milligan, Clarissa Shay" userId="1902a3b1-48fe-43a4-a156-f0d07c00ae1d" providerId="ADAL" clId="{0A51ADFC-5FFE-48E4-A021-161044485C4E}" dt="2025-03-26T19:33:40.609" v="1032"/>
          <ac:inkMkLst>
            <pc:docMk/>
            <pc:sldMk cId="1755961149" sldId="305"/>
            <ac:inkMk id="818" creationId="{3BF46C16-918B-0128-D59F-CE773010E783}"/>
          </ac:inkMkLst>
        </pc:inkChg>
        <pc:inkChg chg="add mod">
          <ac:chgData name="Milligan, Clarissa Shay" userId="1902a3b1-48fe-43a4-a156-f0d07c00ae1d" providerId="ADAL" clId="{0A51ADFC-5FFE-48E4-A021-161044485C4E}" dt="2025-03-26T19:33:40.609" v="1032"/>
          <ac:inkMkLst>
            <pc:docMk/>
            <pc:sldMk cId="1755961149" sldId="305"/>
            <ac:inkMk id="820" creationId="{4284DA40-91C4-6CB4-D704-7D40CB554C17}"/>
          </ac:inkMkLst>
        </pc:inkChg>
        <pc:inkChg chg="add mod">
          <ac:chgData name="Milligan, Clarissa Shay" userId="1902a3b1-48fe-43a4-a156-f0d07c00ae1d" providerId="ADAL" clId="{0A51ADFC-5FFE-48E4-A021-161044485C4E}" dt="2025-03-26T19:33:40.609" v="1032"/>
          <ac:inkMkLst>
            <pc:docMk/>
            <pc:sldMk cId="1755961149" sldId="305"/>
            <ac:inkMk id="821" creationId="{22D05747-2B70-EF04-A549-4700E178DF2F}"/>
          </ac:inkMkLst>
        </pc:inkChg>
        <pc:cxnChg chg="add mod">
          <ac:chgData name="Milligan, Clarissa Shay" userId="1902a3b1-48fe-43a4-a156-f0d07c00ae1d" providerId="ADAL" clId="{0A51ADFC-5FFE-48E4-A021-161044485C4E}" dt="2025-03-26T15:10:32.931" v="474" actId="1076"/>
          <ac:cxnSpMkLst>
            <pc:docMk/>
            <pc:sldMk cId="1755961149" sldId="305"/>
            <ac:cxnSpMk id="350" creationId="{BD4D0838-EF5B-6FFB-38BA-572D3A175EB9}"/>
          </ac:cxnSpMkLst>
        </pc:cxnChg>
      </pc:sldChg>
      <pc:sldChg chg="modSp mod">
        <pc:chgData name="Milligan, Clarissa Shay" userId="1902a3b1-48fe-43a4-a156-f0d07c00ae1d" providerId="ADAL" clId="{0A51ADFC-5FFE-48E4-A021-161044485C4E}" dt="2025-03-26T14:26:10.272" v="29" actId="20577"/>
        <pc:sldMkLst>
          <pc:docMk/>
          <pc:sldMk cId="371411699" sldId="306"/>
        </pc:sldMkLst>
        <pc:spChg chg="mod">
          <ac:chgData name="Milligan, Clarissa Shay" userId="1902a3b1-48fe-43a4-a156-f0d07c00ae1d" providerId="ADAL" clId="{0A51ADFC-5FFE-48E4-A021-161044485C4E}" dt="2025-03-26T14:26:10.272" v="29" actId="20577"/>
          <ac:spMkLst>
            <pc:docMk/>
            <pc:sldMk cId="371411699" sldId="306"/>
            <ac:spMk id="3" creationId="{D8E95C42-7078-2398-EE1B-607348DDF7FA}"/>
          </ac:spMkLst>
        </pc:spChg>
      </pc:sldChg>
      <pc:sldChg chg="addSp delSp modSp new add del mod modAnim">
        <pc:chgData name="Milligan, Clarissa Shay" userId="1902a3b1-48fe-43a4-a156-f0d07c00ae1d" providerId="ADAL" clId="{0A51ADFC-5FFE-48E4-A021-161044485C4E}" dt="2025-03-31T15:07:58.044" v="3109"/>
        <pc:sldMkLst>
          <pc:docMk/>
          <pc:sldMk cId="4291766274" sldId="30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060" units="cm"/>
          <inkml:channel name="Y" type="integer" max="753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5-03-24T13:53:32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3-24T13:55:23.636"/>
    </inkml:context>
  </inkml:definitions>
  <inkml:trace contextRef="#ctx0" brushRef="#br0">19109 18153 0,'0'0'0</inkml:trace>
  <inkml:trace contextRef="#ctx0" brushRef="#br1" timeOffset="101299.1">25161 18921 0</inkml:trace>
  <inkml:trace contextRef="#ctx1" brushRef="#br1">13959 11968 71 0,'-18'-12'12'0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3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5921 0 0,'-1'-4'8593'0'0,"5"-5"-6914"0"0,1 5-1609 0 0,1 0 0 0 0,0 0 0 0 0,0 1 0 0 0,0 0 1 0 0,0 0-1 0 0,0 0 0 0 0,1 1 0 0 0,-1 0 0 0 0,1 0 0 0 0,-1 0 0 0 0,14 0 1 0 0,12-2-1773 0 0,38 2 0 0 0,-46 4-2168 0 0,-14 0 2551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43.26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81 816 0 0,'0'0'86'0'0,"1"-1"-893"0"0,0-5 1095 0 0,2-9 2202 0 0,6-6 495 0 0,-6-2 3938 0 0,1 9-4898 0 0,-4 14-1997 0 0,0 0 1 0 0,0 1-1 0 0,1-1 1 0 0,-1 0-1 0 0,0 0 1 0 0,0 0-1 0 0,0 1 1 0 0,0-1-1 0 0,0 0 1 0 0,0 0-1 0 0,0 0 1 0 0,0 1-1 0 0,0-1 1 0 0,1 0 0 0 0,-1 0-1 0 0,0 0 1 0 0,0 0-1 0 0,0 0 1 0 0,0 1-1 0 0,1-1 1 0 0,-1 0-1 0 0,0 0 1 0 0,0 0-1 0 0,0 0 1 0 0,1 0-1 0 0,-1 0 1 0 0,0 0-1 0 0,0 0 1 0 0,0 0-1 0 0,1 0 1 0 0,-1 0 0 0 0,0 0-1 0 0,0 0 1 0 0,0 0-1 0 0,1 0 1 0 0,-1 0-1 0 0,0 0 1 0 0,0 0-1 0 0,0 0 1 0 0,1 0-1 0 0,-1 0 1 0 0,0 0-1 0 0,0 0 1 0 0,0 0-1 0 0,1 0 1 0 0,-1 0 0 0 0,0 0-1 0 0,0-1 1 0 0,0 1-1 0 0,0 0 1 0 0,1 0-1 0 0,-1 0 1 0 0,0 0-1 0 0,0 0 1 0 0,0-1-1 0 0,0 1 1 0 0,0 0-1 0 0,0 0 1 0 0,1 0-1 0 0,-1-1 1 0 0,0 1 0 0 0,0 0-1 0 0,0 0 1 0 0,0 0-1 0 0,0-1 1 0 0,0 1-1 0 0,0 0 1 0 0,0 0-1 0 0,5 11 107 0 0,-1 1 0 0 0,-1 0-1 0 0,0 0 1 0 0,0 0-1 0 0,-2 0 1 0 0,2 20 0 0 0,-4 85 584 0 0,-1-50-468 0 0,10 100-47 0 0,-6-149-216 0 0,-6 17-474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4.11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189 71 1000 0 0,'-2'-6'1373'0'0,"1"0"-658"0"0,2 1 1 0 0,-1-1-1 0 0,0 1 1 0 0,1-1-1 0 0,2-5 1 0 0,0-5 1702 0 0,-4 8 4331 0 0,-2 16-5756 0 0,-3 11-909 0 0,2 33 148 0 0,1 0 0 0 0,3-1 0 0 0,8 62 0 0 0,-7-75-200 0 0,-2-25-32 0 0,2 0-1 0 0,2 18 1 0 0,-4-37 81 0 0,-1-2-61 0 0,0-1 1 0 0,0 1 0 0 0,-1 0 0 0 0,-4-10-1 0 0,5 15 1 0 0,1 0 0 0 0,0 1 1 0 0,-1-1-1 0 0,0 0 0 0 0,0 1 0 0 0,0-1 0 0 0,0 1 0 0 0,0 0 0 0 0,0-1 1 0 0,-1 1-1 0 0,1 0 0 0 0,0 0 0 0 0,-1 1 0 0 0,0-1 0 0 0,0 1 1 0 0,-3-3-1 0 0,4 4-5 0 0,0-1 0 0 0,0 1 0 0 0,1-1 0 0 0,-1 1 0 0 0,0 0 0 0 0,0 0 0 0 0,0-1 0 0 0,1 1 0 0 0,-1 0 0 0 0,0 1 0 0 0,0-1 0 0 0,0 0 0 0 0,0 1 0 0 0,1-1 0 0 0,-1 1 0 0 0,0-1 0 0 0,0 1 0 0 0,1 0 0 0 0,-1-1 0 0 0,1 1 0 0 0,-1 0 0 0 0,0 0 0 0 0,1 0 0 0 0,0 1 0 0 0,-1-1 0 0 0,1 0 0 0 0,0 0 0 0 0,-2 3 0 0 0,-23 24 26 0 0,21-24-35 0 0,0 1 1 0 0,1-1-1 0 0,0 1 0 0 0,-1 0 0 0 0,2 0 0 0 0,-1 1 0 0 0,0-1 0 0 0,1 1 1 0 0,0 0-1 0 0,1 0 0 0 0,-1 0 0 0 0,-2 10 0 0 0,5-16-7 0 0,-2 10-11 0 0,1-1 0 0 0,0 1 0 0 0,0 0 0 0 0,1 0-1 0 0,2 11 1 0 0,-2-19 8 0 0,0 0-1 0 0,1 0 1 0 0,-1 1-1 0 0,1-1 1 0 0,0 0-1 0 0,0 0 1 0 0,0 0-1 0 0,0 0 1 0 0,0 0-1 0 0,0 0 1 0 0,1 0-1 0 0,-1 0 1 0 0,0 0-1 0 0,1-1 0 0 0,0 1 1 0 0,-1 0-1 0 0,1-1 1 0 0,0 1-1 0 0,0-1 1 0 0,0 0-1 0 0,0 0 1 0 0,0 0-1 0 0,0 0 1 0 0,0 0-1 0 0,0 0 1 0 0,0 0-1 0 0,5 0 1 0 0,-1 0-6 0 0,0 1 0 0 0,0-2-1 0 0,1 1 1 0 0,-1-1 0 0 0,0 0 0 0 0,0 0 0 0 0,1 0 0 0 0,-1-1 0 0 0,0 0 0 0 0,0 0 0 0 0,0-1 0 0 0,0 0 0 0 0,0 0 0 0 0,10-5 0 0 0,-3-2-1270 0 0,-2-1-1 0 0,20-20 1 0 0,6-6-1841 0 0,-23 25 1617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4.81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146 39 1256 0 0,'0'0'4130'0'0,"-10"-17"4099"0"0,6 14-8034 0 0,-1 0 0 0 0,1 1-1 0 0,-1-1 1 0 0,0 1 0 0 0,0 0 0 0 0,-8-3 0 0 0,6 3-40 0 0,6 2-123 0 0,0 0 1 0 0,-1 0-1 0 0,1 0 1 0 0,-1 1-1 0 0,1-1 1 0 0,0 0 0 0 0,-1 0-1 0 0,1 1 1 0 0,0-1-1 0 0,-1 1 1 0 0,1-1-1 0 0,0 1 1 0 0,0-1-1 0 0,-1 1 1 0 0,1 0-1 0 0,0 0 1 0 0,0 0-1 0 0,0 0 1 0 0,0-1-1 0 0,0 1 1 0 0,0 1-1 0 0,0-1 1 0 0,0 0-1 0 0,1 0 1 0 0,-1 0-1 0 0,0 0 1 0 0,0 2-1 0 0,-3 2 113 0 0,0 1-92 0 0,0 0 1 0 0,0 1-1 0 0,0-1 1 0 0,1 1-1 0 0,0 0 1 0 0,0 0-1 0 0,0 0 1 0 0,1 0-1 0 0,0 0 1 0 0,0 8-1 0 0,1-10-62 0 0,0 1-1 0 0,1-1 1 0 0,-1 1-1 0 0,1-1 1 0 0,0 0-1 0 0,1 1 0 0 0,0-1 1 0 0,-1 0-1 0 0,2 1 1 0 0,-1-1-1 0 0,1 0 1 0 0,-1 0-1 0 0,1 0 1 0 0,5 8-1 0 0,-6-12-6 0 0,0 1 1 0 0,0 0-1 0 0,0-1 0 0 0,1 1 0 0 0,-1-1 0 0 0,1 0 0 0 0,-1 1 1 0 0,1-1-1 0 0,-1 0 0 0 0,1 0 0 0 0,0 0 0 0 0,0 0 1 0 0,0 0-1 0 0,-1 0 0 0 0,1 0 0 0 0,0-1 0 0 0,0 1 0 0 0,0-1 1 0 0,0 1-1 0 0,3-1 0 0 0,-2 0 0 0 0,1 0 0 0 0,-1 0-1 0 0,1-1 1 0 0,-1 0 0 0 0,1 1 0 0 0,-1-1 0 0 0,1 0 0 0 0,-1-1-1 0 0,0 1 1 0 0,6-4 0 0 0,-2 1 31 0 0,-1 0-1 0 0,0 0 1 0 0,0-1 0 0 0,-1 0-1 0 0,1 0 1 0 0,-1 0-1 0 0,0-1 1 0 0,0 0 0 0 0,-1 0-1 0 0,6-10 1 0 0,-7 10 23 0 0,-2 1-1 0 0,1 0 1 0 0,0-1 0 0 0,-1 1 0 0 0,0-1-1 0 0,-1 1 1 0 0,1-1 0 0 0,-1 0 0 0 0,-1-10-1 0 0,1-2 21 0 0,0 17 460 0 0,0 18-452 0 0,3 9-44 0 0,1-1-1 0 0,12 42 1 0 0,2 13 5 0 0,-16-66 4 0 0,0 1 0 0 0,-1-1-1 0 0,-2 27 1 0 0,1-34-16 0 0,-2 0-1 0 0,1 0 0 0 0,-1 0 0 0 0,0 0 0 0 0,0-1 0 0 0,-1 1 1 0 0,0-1-1 0 0,0 1 0 0 0,-7 9 0 0 0,3-7 32 0 0,1 0 0 0 0,-1-1 1 0 0,-1 0-1 0 0,0 0 0 0 0,0-1 0 0 0,0 0 0 0 0,-19 11 0 0 0,25-16-38 0 0,-1-1-1 0 0,0 1 0 0 0,0-1 0 0 0,1 1 0 0 0,-1-1 0 0 0,0 0 0 0 0,0 0 0 0 0,0 0 0 0 0,0-1 1 0 0,0 1-1 0 0,-1-1 0 0 0,1 0 0 0 0,0 1 0 0 0,0-1 0 0 0,0-1 0 0 0,0 1 0 0 0,0 0 1 0 0,0-1-1 0 0,0 0 0 0 0,0 1 0 0 0,0-1 0 0 0,0 0 0 0 0,0-1 0 0 0,0 1 0 0 0,0 0 0 0 0,0-1 1 0 0,1 0-1 0 0,-1 1 0 0 0,1-1 0 0 0,-1 0 0 0 0,1-1 0 0 0,-2-1 0 0 0,0 0-233 0 0,1-1-1 0 0,0 1 1 0 0,1-1-1 0 0,-1 0 1 0 0,1 1-1 0 0,0-1 1 0 0,0 0-1 0 0,1 0 0 0 0,-1 0 1 0 0,1-1-1 0 0,0 1 1 0 0,1 0-1 0 0,-1 0 1 0 0,1-1-1 0 0,0-4 1 0 0,1 3-777 0 0,-1 0 1 0 0,1 1 0 0 0,1-1 0 0 0,-1 1-1 0 0,1-1 1 0 0,0 1 0 0 0,3-6 0 0 0,5-9 436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7.53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183 50 192 0 0,'0'0'1063'0'0,"-20"-26"10031"0"0,16 23-10853 0 0,0 1-1 0 0,0-1 1 0 0,0 1-1 0 0,0 0 1 0 0,-9-2-1 0 0,3 1-60 0 0,4 0 384 0 0,1 2 89 0 0,0 5-412 0 0,4-3-241 0 0,-3 0 99 0 0,0 1 1 0 0,0 0-1 0 0,0 1 0 0 0,1-1 0 0 0,-1 1 0 0 0,1-1 0 0 0,0 1 1 0 0,0 0-1 0 0,0 0 0 0 0,0 0 0 0 0,0 1 0 0 0,1-1 0 0 0,0 1 1 0 0,-1-1-1 0 0,-1 6 0 0 0,-31 68 594 0 0,31-69-607 0 0,2 0 0 0 0,-1 0 0 0 0,1 0 0 0 0,0 1 0 0 0,1-1 0 0 0,0 1 0 0 0,0-1 0 0 0,1 1-1 0 0,1 8 1 0 0,0-15-88 0 0,0 0 0 0 0,0 0 0 0 0,0 0 0 0 0,0-1-1 0 0,0 1 1 0 0,0 0 0 0 0,1 0 0 0 0,-1-1 0 0 0,1 1 0 0 0,-1 0-1 0 0,1-1 1 0 0,0 0 0 0 0,0 1 0 0 0,-1-1 0 0 0,1 0 0 0 0,0 0 0 0 0,0 0-1 0 0,0 0 1 0 0,0 0 0 0 0,0 0 0 0 0,4 0 0 0 0,-3 0-3 0 0,0 0 0 0 0,0 0 0 0 0,0 1 0 0 0,0-1 1 0 0,0 1-1 0 0,5 4 0 0 0,-8-6-14 0 0,20 1-30 0 0,15 2 50 0 0,-30-4 0 0 0,-1 1-1 0 0,1-1 1 0 0,-1 0-1 0 0,0 0 1 0 0,1-1-1 0 0,-1 1 1 0 0,0-1 0 0 0,0 0-1 0 0,0 0 1 0 0,0 0-1 0 0,-1-1 1 0 0,1 1-1 0 0,0-1 1 0 0,5-5-1 0 0,-9 7 18 0 0,1 0-18 0 0,0 1 0 0 0,1-1 1 0 0,-1 0-1 0 0,-1 0 0 0 0,1 0 1 0 0,0 0-1 0 0,0 0 1 0 0,0 0-1 0 0,0 0 0 0 0,-1 0 1 0 0,1 0-1 0 0,0 0 0 0 0,-1 0 1 0 0,1-1-1 0 0,-1 1 1 0 0,1 0-1 0 0,-1-3 0 0 0,5-4 2 0 0,6-21 18 0 0,-11 24 11 0 0,1 0 0 0 0,-2 0 0 0 0,1 0 0 0 0,0 0 0 0 0,-1 0 0 0 0,0 0 0 0 0,0 0 0 0 0,-2-5 0 0 0,2 4-9 0 0,-1-1 39 0 0,-12-5 417 0 0,14 11-477 0 0,-5-1 10 0 0,0 0 1 0 0,0-1-1 0 0,0 0 1 0 0,1 0-1 0 0,-1 0 1 0 0,1 0-1 0 0,0-1 0 0 0,-6-6 1 0 0,9 9-268 0 0,1 1 0 0 0,0-1 0 0 0,-1 1 0 0 0,1-1 0 0 0,0 1 1 0 0,0-1-1 0 0,0 1 0 0 0,-1-1 0 0 0,1 1 0 0 0,0-1 0 0 0,0 1 0 0 0,0-1 0 0 0,0 1 1 0 0,0-1-1 0 0,0 0 0 0 0,0 1 0 0 0,0-1 0 0 0,0 1 0 0 0,0-1 0 0 0,1 1 0 0 0,-1-1 1 0 0,0 1-1 0 0,0-1 0 0 0,0 1 0 0 0,1-1 0 0 0,-1 1 0 0 0,0-1 0 0 0,1 0 0 0 0,6-8-3947 0 0,-4 6 4299 0 0,9-3-4226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8.04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110 1 3337 0 0,'0'0'5804'0'0,"-2"11"-2278"0"0,-14 25-2875 0 0,-2 0 1 0 0,-1-1-1 0 0,-27 37 1 0 0,37-63-3270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9.57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152 56 2633 0 0,'0'0'5398'0'0,"-10"-17"499"0"0,7 13-5695 0 0,-1 1 0 0 0,0 0 0 0 0,0-1 0 0 0,0 1 0 0 0,0 1 0 0 0,-8-5 0 0 0,0 0-63 0 0,5 2 130 0 0,4 5-157 0 0,0 0 1 0 0,0 1-1 0 0,0-1 0 0 0,1 1 0 0 0,-1 0 1 0 0,0 0-1 0 0,1-1 0 0 0,-1 2 1 0 0,1-1-1 0 0,-1 0 0 0 0,1 1 0 0 0,-1-1 1 0 0,1 1-1 0 0,0-1 0 0 0,-4 5 1 0 0,0-2 65 0 0,4-2-140 0 0,0 1-1 0 0,-1-1 1 0 0,1 1-1 0 0,0 0 1 0 0,1-1-1 0 0,-1 1 1 0 0,0 0-1 0 0,1 0 1 0 0,-1 0-1 0 0,1 0 1 0 0,0 1-1 0 0,0-1 1 0 0,0 0-1 0 0,0 7 1 0 0,-2 0 70 0 0,1-1-71 0 0,0 0 0 0 0,0-1 0 0 0,0 1 0 0 0,1 0 0 0 0,1 0 0 0 0,-1 0 0 0 0,1 0 1 0 0,3 16-1 0 0,-2-20-48 0 0,0-1 1 0 0,1 1 0 0 0,-1 0-1 0 0,1-1 1 0 0,0 1 0 0 0,1-1-1 0 0,-1 0 1 0 0,1 0 0 0 0,-1 0-1 0 0,1 0 1 0 0,1 0 0 0 0,-1 0 0 0 0,0-1-1 0 0,1 0 1 0 0,0 1 0 0 0,0-1-1 0 0,7 4 1 0 0,-7-5-2 0 0,1 0 0 0 0,-1 0 0 0 0,1 0-1 0 0,0-1 1 0 0,0 1 0 0 0,-1-1 0 0 0,1 0 0 0 0,0-1 0 0 0,0 1-1 0 0,0-1 1 0 0,0 0 0 0 0,0 0 0 0 0,0-1 0 0 0,0 1 0 0 0,0-1 0 0 0,0 0-1 0 0,-1 0 1 0 0,1-1 0 0 0,0 1 0 0 0,7-5 0 0 0,-4 2 12 0 0,-1 0-1 0 0,1-1 1 0 0,-1 0 0 0 0,0 0-1 0 0,0 0 1 0 0,0-1 0 0 0,-1 0-1 0 0,0-1 1 0 0,0 1 0 0 0,9-15-1 0 0,-14 19 16 0 0,0-1-1 0 0,0 1 1 0 0,0 0-1 0 0,0 0 1 0 0,-1-1-1 0 0,1 1 1 0 0,-1 0-1 0 0,0-1 1 0 0,0 1-1 0 0,0 0 1 0 0,0-1-1 0 0,0-2 0 0 0,-7-35 27 0 0,2 16-50 0 0,4 18 30 0 0,0 0 1 0 0,0 0-1 0 0,0 0 0 0 0,-1 0 0 0 0,-2-6 0 0 0,3 10 3 0 0,1 1 0 0 0,-1-1 0 0 0,0 1-1 0 0,0 0 1 0 0,0-1 0 0 0,0 1 0 0 0,0 0-1 0 0,0 0 1 0 0,0 0 0 0 0,-1 0 0 0 0,1-1 0 0 0,0 2-1 0 0,-1-1 1 0 0,1 0 0 0 0,0 0 0 0 0,-1 0-1 0 0,1 1 1 0 0,-1-1 0 0 0,0 1 0 0 0,1-1-1 0 0,-1 1 1 0 0,1-1 0 0 0,-4 1 0 0 0,4 0-193 0 0,-34-2 630 0 0,25 4-5697 0 0,19-10 2860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30.33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162 109 1672 0 0,'1'-2'-380'0'0,"1"-8"1501"0"0,0 0-1 0 0,0 0 1 0 0,-2 0-1 0 0,1 0 1 0 0,-1 0-1 0 0,0 0 1 0 0,-1 0 0 0 0,-4-17 2512 0 0,0 36-665 0 0,-7 24-2649 0 0,8 2-13 0 0,2 1 0 0 0,2 40 0 0 0,0-29-229 0 0,3 6-97 0 0,17 93 0 0 0,-18-129 12 0 0,-1-15 11 0 0,-1-1 42 0 0,-1-8 82 0 0,1 5-120 0 0,-12-48 142 0 0,12 47-135 0 0,-1 1 1 0 0,0-1-1 0 0,0 1 1 0 0,0-1-1 0 0,0 1 1 0 0,-1 0-1 0 0,1-1 1 0 0,0 1-1 0 0,-1 0 0 0 0,0 0 1 0 0,1 0-1 0 0,-1 0 1 0 0,0 0-1 0 0,0 1 1 0 0,0-1-1 0 0,0 1 1 0 0,-1-1-1 0 0,1 1 1 0 0,-3-2-1 0 0,4 3 4 0 0,-1 0 0 0 0,0 0-1 0 0,1 0 1 0 0,-1 0 0 0 0,1 0 0 0 0,-1 1 0 0 0,1-1 0 0 0,-1 0-1 0 0,1 1 1 0 0,-1-1 0 0 0,1 1 0 0 0,0 0 0 0 0,-1-1-1 0 0,1 1 1 0 0,0 0 0 0 0,-1 0 0 0 0,1 0 0 0 0,0 0-1 0 0,0 0 1 0 0,0 0 0 0 0,0 0 0 0 0,-2 3 0 0 0,-23 32 8 0 0,21-28-10 0 0,3-6-17 0 0,0 1 6 0 0,-1 1 1 0 0,1-1-1 0 0,0 1 0 0 0,0 0 0 0 0,0-1 1 0 0,1 1-1 0 0,-1 0 0 0 0,1 0 1 0 0,0 0-1 0 0,-1 5 0 0 0,2-6-7 0 0,-1 0 0 0 0,0 0 0 0 0,0 0 0 0 0,-1 0-1 0 0,1 0 1 0 0,0-1 0 0 0,-1 1 0 0 0,0-1 0 0 0,-3 5 0 0 0,3-5-9 0 0,1 0 1 0 0,-1 0-1 0 0,1 0 1 0 0,-1 0-1 0 0,1 1 1 0 0,-1-1-1 0 0,1 1 1 0 0,0-1-1 0 0,0 1 1 0 0,1-1-1 0 0,-1 1 1 0 0,0-1-1 0 0,1 1 1 0 0,-1 0 0 0 0,1 3-1 0 0,0-5-6 0 0,1 0-1 0 0,-1 0 1 0 0,1 1-1 0 0,0-1 1 0 0,-1-1-1 0 0,1 1 1 0 0,0 0-1 0 0,-1 0 1 0 0,1 0-1 0 0,0 0 1 0 0,0 0 0 0 0,0-1-1 0 0,0 1 1 0 0,0 0-1 0 0,0-1 1 0 0,0 1-1 0 0,0-1 1 0 0,1 2-1 0 0,20 5-125 0 0,-21-7 102 0 0,1 1-68 0 0,0-1 99 0 0,0 0 0 0 0,0 0 0 0 0,0 0 0 0 0,1 0 0 0 0,-1 0 0 0 0,0 0 0 0 0,0 0 0 0 0,0-1 0 0 0,3 0 0 0 0,11-6 5 0 0,0 0 1 0 0,0-1 0 0 0,-1 0 0 0 0,0-2-1 0 0,21-16 1 0 0,-34 24-173 0 0,0 1 1 0 0,0-1-1 0 0,0 1 0 0 0,0 0 0 0 0,0 0 1 0 0,1-1-1 0 0,-1 1 0 0 0,1 0 0 0 0,-1 1 1 0 0,4-2-1 0 0,16 3-10265 0 0,-15 1 6940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30.98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201 50 1216 0 0,'-27'-25'8834'0'0,"-4"6"-5162"0"0,29 18-3543 0 0,-1 0-1 0 0,1 0 0 0 0,-1 0 1 0 0,1 0-1 0 0,0 1 0 0 0,-1 0 1 0 0,1-1-1 0 0,-1 1 0 0 0,0 0 1 0 0,1 0-1 0 0,-1 0 0 0 0,1 0 1 0 0,-1 1-1 0 0,1-1 0 0 0,-1 1 1 0 0,1 0-1 0 0,0-1 1 0 0,-1 1-1 0 0,1 0 0 0 0,0 0 1 0 0,-1 1-1 0 0,1-1 0 0 0,0 0 1 0 0,0 1-1 0 0,0-1 0 0 0,-3 4 1 0 0,-1 1-1 0 0,0 0 1 0 0,1 0-1 0 0,0 1 1 0 0,0 0-1 0 0,0 0 1 0 0,1 0 0 0 0,0 0-1 0 0,0 1 1 0 0,1 0-1 0 0,-5 15 1 0 0,7-20-140 0 0,0 0 0 0 0,1 0 1 0 0,-1 0-1 0 0,1 0 1 0 0,0 0-1 0 0,-1 0 0 0 0,1 1 1 0 0,1-1-1 0 0,-1 0 0 0 0,0 0 1 0 0,1 0-1 0 0,0 0 0 0 0,0 0 1 0 0,0 0-1 0 0,0 0 0 0 0,0-1 1 0 0,0 1-1 0 0,1 0 1 0 0,-1-1-1 0 0,1 1 0 0 0,0 0 1 0 0,0-1-1 0 0,0 0 0 0 0,0 1 1 0 0,0-1-1 0 0,0 0 0 0 0,1 0 1 0 0,-1 0-1 0 0,1-1 1 0 0,-1 1-1 0 0,1-1 0 0 0,4 3 1 0 0,-2-2-7 0 0,-1 0 1 0 0,1-1 0 0 0,0 1 0 0 0,0-1-1 0 0,0 0 1 0 0,0 0 0 0 0,1 0 0 0 0,-1-1-1 0 0,0 1 1 0 0,0-1 0 0 0,0-1-1 0 0,1 1 1 0 0,-1-1 0 0 0,0 0 0 0 0,0 0-1 0 0,8-3 1 0 0,-9 2 25 0 0,-1 0 1 0 0,0 1-1 0 0,1-1 0 0 0,-1 0 0 0 0,0-1 1 0 0,0 1-1 0 0,-1-1 0 0 0,1 1 0 0 0,0-1 1 0 0,-1 0-1 0 0,0 0 0 0 0,1 0 0 0 0,-1 0 1 0 0,0 0-1 0 0,-1-1 0 0 0,1 1 0 0 0,-1-1 0 0 0,1 1 1 0 0,-1-1-1 0 0,0 1 0 0 0,0-1 0 0 0,-1 0 1 0 0,2-6-1 0 0,-1-15 128 0 0,-2 24 96 0 0,1 14-167 0 0,0-3-79 0 0,0-1-1 0 0,2 1 1 0 0,-1 0-1 0 0,1-1 1 0 0,0 1-1 0 0,5 10 1 0 0,5 25 11 0 0,-7-16 22 0 0,3 58 1 0 0,-8-75-7 0 0,-1-1 1 0 0,0 1 0 0 0,-1-1-1 0 0,0 0 1 0 0,0 0-1 0 0,-1 0 1 0 0,-1 0-1 0 0,-5 14 1 0 0,4-17 17 0 0,0 1 1 0 0,0 0-1 0 0,-1-1 0 0 0,0 0 0 0 0,0-1 1 0 0,-1 1-1 0 0,0-1 0 0 0,0 0 1 0 0,-12 8-1 0 0,14-12-32 0 0,0 1 1 0 0,0-1 0 0 0,0 0-1 0 0,-1-1 1 0 0,1 1-1 0 0,-1-1 1 0 0,1 0 0 0 0,-1-1-1 0 0,0 1 1 0 0,0-1-1 0 0,1 0 1 0 0,-1-1-1 0 0,0 1 1 0 0,0-1 0 0 0,0 0-1 0 0,0-1 1 0 0,-8-1-1 0 0,12 2-249 0 0,0-1 0 0 0,0 0 0 0 0,0 1 0 0 0,-1-1-1 0 0,1 0 1 0 0,0-1 0 0 0,0 1 0 0 0,1 0-1 0 0,-1 0 1 0 0,0-1 0 0 0,0 1 0 0 0,1-1 0 0 0,-1 0-1 0 0,0 1 1 0 0,1-1 0 0 0,0 0 0 0 0,-1 0 0 0 0,1 0-1 0 0,0 0 1 0 0,0 0 0 0 0,0 0 0 0 0,-1-3 0 0 0,-1-10-1451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31.71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65 0 7042 0 0,'-2'1'448'0'0,"1"0"1"0"0,-1 0-1 0 0,1-1 1 0 0,-1 1-1 0 0,1 0 1 0 0,0 1-1 0 0,0-1 1 0 0,-1 0-1 0 0,1 0 1 0 0,0 0-1 0 0,0 1 1 0 0,0-1-1 0 0,0 0 1 0 0,0 1-1 0 0,1-1 1 0 0,-1 1-1 0 0,-1 2 1 0 0,-5 32 676 0 0,3-17-55 0 0,-19 58 781 0 0,16-55-1668 0 0,6-21-138 0 0,14-12-7656 0 0,-10 8 6643 0 0,11-10-1136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33.65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142 30 816 0 0,'0'0'9516'0'0,"-6"-18"-4442"0"0,4 16-4968 0 0,-1 1 1 0 0,1-1-1 0 0,-1 1 1 0 0,1 0-1 0 0,-1 0 0 0 0,0 0 1 0 0,0 0-1 0 0,1 1 1 0 0,-1-1-1 0 0,0 1 1 0 0,0-1-1 0 0,0 1 0 0 0,0 0 1 0 0,0 0-1 0 0,0 0 1 0 0,1 1-1 0 0,-5 0 1 0 0,7-1-104 0 0,-1 1 22 0 0,-1-1-1 0 0,0 1 0 0 0,1 0 1 0 0,-1 0-1 0 0,1 0 1 0 0,-1 0-1 0 0,1 1 1 0 0,-1-1-1 0 0,1 0 1 0 0,0 0-1 0 0,0 1 1 0 0,0-1-1 0 0,0 1 1 0 0,0-1-1 0 0,0 1 1 0 0,0-1-1 0 0,0 1 1 0 0,0 0-1 0 0,1 0 0 0 0,-1-1 1 0 0,0 3-1 0 0,-2 3 73 0 0,-11 19 277 0 0,5-11-213 0 0,1 1 0 0 0,-8 21 0 0 0,15-33-160 0 0,0-1 1 0 0,-1 1 0 0 0,2 0 0 0 0,-1 0-1 0 0,0-1 1 0 0,1 1 0 0 0,-1 0-1 0 0,1 0 1 0 0,0 0 0 0 0,1 0-1 0 0,-1-1 1 0 0,1 1 0 0 0,-1 0-1 0 0,1 0 1 0 0,0 0 0 0 0,2 3-1 0 0,0-3-12 0 0,-1 0-1 0 0,1-1 0 0 0,0 0 0 0 0,0 1 0 0 0,0-1 0 0 0,0 0 1 0 0,0-1-1 0 0,1 1 0 0 0,0-1 0 0 0,-1 1 0 0 0,1-1 0 0 0,0 0 1 0 0,0 0-1 0 0,0-1 0 0 0,0 1 0 0 0,1-1 0 0 0,4 1 1 0 0,0 0-6 0 0,0 0 1 0 0,0-1-1 0 0,0 0 1 0 0,1-1 0 0 0,-1 0-1 0 0,0 0 1 0 0,12-2-1 0 0,-17 0 13 0 0,0 1 0 0 0,0-1-1 0 0,0 0 1 0 0,0 0 0 0 0,0-1-1 0 0,-1 1 1 0 0,1-1 0 0 0,-1 0-1 0 0,0 1 1 0 0,0-2 0 0 0,0 1-1 0 0,0 0 1 0 0,3-4 0 0 0,8-10-4 0 0,-8 12 24 0 0,-1-1 0 0 0,-1 0 0 0 0,1 0 0 0 0,-1 0 0 0 0,0 0 0 0 0,0-1-1 0 0,-1 1 1 0 0,0-1 0 0 0,0 0 0 0 0,-1 0 0 0 0,1 0 0 0 0,-1 0 0 0 0,-1-1-1 0 0,0 1 1 0 0,0-1 0 0 0,0 1 0 0 0,-1-1 0 0 0,0 1 0 0 0,-1-10 0 0 0,0 16 5 0 0,1 0 0 0 0,-1-1 0 0 0,1 1 0 0 0,-1 0 1 0 0,1-1-1 0 0,-1 1 0 0 0,0 0 0 0 0,0 0 0 0 0,1 0 1 0 0,-1 0-1 0 0,0 0 0 0 0,0 0 0 0 0,0 0 0 0 0,0 0 1 0 0,0 0-1 0 0,-1 0 0 0 0,1 1 0 0 0,0-1 0 0 0,0 0 1 0 0,0 1-1 0 0,-1-1 0 0 0,1 1 0 0 0,0-1 0 0 0,-3 0 1 0 0,-40-6 275 0 0,21 4-249 0 0,22 3-31 0 0,18-14-11813 0 0,-8 13 10126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34.39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204 90 3609 0 0,'0'0'4133'0'0,"0"-26"3675"0"0,-21-14-7487 0 0,17 33-230 0 0,4 6-26 0 0,-1 0 1 0 0,0 0-1 0 0,1 0 0 0 0,-1 1 0 0 0,0-1 0 0 0,0 0 1 0 0,1 0-1 0 0,-1 0 0 0 0,0 1 0 0 0,0-1 1 0 0,0 1-1 0 0,0-1 0 0 0,0 0 0 0 0,0 1 1 0 0,0 0-1 0 0,0-1 0 0 0,0 1 0 0 0,0 0 0 0 0,0-1 1 0 0,0 1-1 0 0,0 0 0 0 0,-2 0 0 0 0,-26-3 239 0 0,27 3-278 0 0,1 1-1 0 0,0-1 0 0 0,0 0 0 0 0,0 1 0 0 0,0-1 0 0 0,0 1 0 0 0,0-1 1 0 0,0 1-1 0 0,0-1 0 0 0,1 1 0 0 0,-1 0 0 0 0,0-1 0 0 0,0 1 0 0 0,0 0 0 0 0,1 0 1 0 0,-1 0-1 0 0,0 0 0 0 0,1-1 0 0 0,-1 1 0 0 0,1 0 0 0 0,-2 2 0 0 0,-7 23 185 0 0,8-21-196 0 0,-4 12 10 0 0,1-1 1 0 0,0 1-1 0 0,0 18 1 0 0,3-28-35 0 0,1 0-1 0 0,0 0 1 0 0,0 0-1 0 0,0-1 1 0 0,1 1 0 0 0,0 0-1 0 0,1 0 1 0 0,-1-1-1 0 0,1 1 1 0 0,5 10 0 0 0,-6-15-6 0 0,-1-1 0 0 0,1 1 1 0 0,0 0-1 0 0,0-1 1 0 0,0 1-1 0 0,1-1 1 0 0,-1 1-1 0 0,0-1 0 0 0,1 0 1 0 0,-1 1-1 0 0,1-1 1 0 0,-1 0-1 0 0,1 0 1 0 0,-1 0-1 0 0,1 0 1 0 0,0 0-1 0 0,-1-1 0 0 0,1 1 1 0 0,0 0-1 0 0,0-1 1 0 0,0 1-1 0 0,1-1 1 0 0,0 0-1 0 0,0 0 1 0 0,0 0 0 0 0,0-1 0 0 0,-1 1-1 0 0,1-1 1 0 0,0 0 0 0 0,0 0 0 0 0,-1 0-1 0 0,1 0 1 0 0,-1 0 0 0 0,1 0 0 0 0,-1-1-1 0 0,3-2 1 0 0,3-2 31 0 0,0-1-1 0 0,-1 0 0 0 0,0 0 1 0 0,0 0-1 0 0,-1-1 1 0 0,0 0-1 0 0,7-12 1 0 0,-3 1-8 0 0,-1-1 0 0 0,8-23 1 0 0,-17 43 458 0 0,0 2-379 0 0,-3 10-89 0 0,1 0 0 0 0,1-1 0 0 0,0 1 0 0 0,1 0 0 0 0,0 1 0 0 0,0-1 0 0 0,1-1 0 0 0,1 1 0 0 0,5 19 0 0 0,-2-13 11 0 0,-1 0-1 0 0,0 1 1 0 0,-2-1-1 0 0,1 24 1 0 0,-3-33-5 0 0,0 1 0 0 0,0 0 0 0 0,-1 0-1 0 0,-1 0 1 0 0,0-1 0 0 0,0 1 0 0 0,-1-1 0 0 0,0 1 0 0 0,-8 14-1 0 0,5-12 29 0 0,-2 0-1 0 0,1-1 0 0 0,-1 0 1 0 0,-1 0-1 0 0,0-1 0 0 0,-1 0 0 0 0,0-1 1 0 0,-16 12-1 0 0,19-17 19 0 0,0 0 0 0 0,0-1 0 0 0,0 0 0 0 0,0 0 0 0 0,-1 0 0 0 0,1-1 0 0 0,-1 0 0 0 0,0-1 0 0 0,0 0 0 0 0,-15 1 0 0 0,20-2-144 0 0,1 0-1 0 0,-1 0 0 0 0,0-1 0 0 0,0 1 1 0 0,0-1-1 0 0,0 1 0 0 0,0-1 0 0 0,1 0 1 0 0,-1 0-1 0 0,0 0 0 0 0,1 0 0 0 0,-1-1 1 0 0,1 1-1 0 0,-1-1 0 0 0,1 0 0 0 0,0 1 1 0 0,-1-1-1 0 0,1 0 0 0 0,0 0 0 0 0,0 0 1 0 0,1-1-1 0 0,-1 1 0 0 0,0 0 0 0 0,1-1 1 0 0,-1 1-1 0 0,1-1 0 0 0,0 0 0 0 0,0 1 1 0 0,0-1-1 0 0,0 0 0 0 0,0 0 0 0 0,0-3 1 0 0,0-1-1045 0 0,0 1 0 0 0,0-1 0 0 0,1 1 1 0 0,0-1-1 0 0,0 0 0 0 0,1 1 0 0 0,0-1 1 0 0,3-12-1 0 0,6-4 427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43.63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67 1352 0 0,'0'0'5710'0'0,"0"0"-5478"0"0,0-1 1 0 0,0 0 0 0 0,0 0 0 0 0,0 1 0 0 0,0-1 0 0 0,0 0-1 0 0,0 0 1 0 0,1 1 0 0 0,-1-1 0 0 0,0 0 0 0 0,0 1 0 0 0,1-1-1 0 0,-1 0 1 0 0,0 1 0 0 0,1-1 0 0 0,-1 0 0 0 0,0 1 0 0 0,1-1-1 0 0,-1 0 1 0 0,1 1 0 0 0,-1-1 0 0 0,1 1 0 0 0,-1-1 0 0 0,1 1-1 0 0,-1-1 1 0 0,2 0 0 0 0,5-4-17 0 0,1 0 0 0 0,-1 1-1 0 0,1-1 1 0 0,0 2 0 0 0,0-1 0 0 0,0 1-1 0 0,1 0 1 0 0,13-3 0 0 0,17 1-52 0 0,0 2-1 0 0,0 1 1 0 0,0 2 0 0 0,43 5 0 0 0,-63-1-2345 0 0,-5-1-4477 0 0,-8-1 6141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35.28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137 11 880 0 0,'-6'-11'12947'0'0,"3"29"-10302"0"0,4 34-3063 0 0,-1 55 784 0 0,-2-65-231 0 0,3 0 0 0 0,1 1 0 0 0,10 53 0 0 0,-11-91-260 0 0,3 11 570 0 0,-11-31-81 0 0,-3-14-304 0 0,7 21-4 0 0,-61 11 520 0 0,58 1-573 0 0,0 2 3 0 0,0-1 0 0 0,0 1 0 0 0,1 0 0 0 0,-1 1 0 0 0,-5 8 0 0 0,9-12-9 0 0,0 0-1 0 0,0 1 0 0 0,1 0 0 0 0,-1-1 1 0 0,1 1-1 0 0,-1 0 0 0 0,1 0 1 0 0,0 0-1 0 0,1 0 0 0 0,-1 0 1 0 0,1 0-1 0 0,-1 0 0 0 0,1 0 1 0 0,1 5-1 0 0,-1-7-8 0 0,1 0 0 0 0,0 0 0 0 0,-1 0 0 0 0,1 0 1 0 0,0-1-1 0 0,0 1 0 0 0,0 0 0 0 0,0 0 0 0 0,0-1 0 0 0,0 1 0 0 0,1-1 1 0 0,-1 1-1 0 0,0-1 0 0 0,1 1 0 0 0,0-1 0 0 0,-1 0 0 0 0,1 0 0 0 0,-1 0 1 0 0,4 2-1 0 0,-2-2-12 0 0,0 1 1 0 0,0-1-1 0 0,1 0 1 0 0,-1 0-1 0 0,0 0 0 0 0,1 0 1 0 0,-1-1-1 0 0,0 1 1 0 0,1-1-1 0 0,5 0 1 0 0,-4-1 6 0 0,-1-1 0 0 0,1 1 0 0 0,0-1-1 0 0,-1 0 1 0 0,1 0 0 0 0,-1-1 0 0 0,0 0 0 0 0,1 1 0 0 0,-1-2 0 0 0,0 1 0 0 0,-1 0 0 0 0,5-5-1 0 0,23-17 129 0 0,-30 24-152 0 0,19-11-432 0 0,-5 6-7063 0 0,-8 3 2819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35.6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69 1 6337 0 0,'-1'1'486'0'0,"-1"0"0"0"0,1 0-1 0 0,0 0 1 0 0,0 0-1 0 0,0 0 1 0 0,0 0 0 0 0,0 0-1 0 0,0 0 1 0 0,0 1-1 0 0,0-1 1 0 0,-1 2 0 0 0,-6 28 727 0 0,5-13-209 0 0,-19 53 1836 0 0,0-2-4081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5.15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12 183 3793 0 0,'-12'-1'11877'0'0,"15"0"-11862"0"0,-1 0 1 0 0,0-1-1 0 0,0 1 0 0 0,0-1 1 0 0,0 1-1 0 0,0-1 1 0 0,0 0-1 0 0,-1 1 0 0 0,3-4 1 0 0,2-2 9 0 0,3-2 41 0 0,0 0-1 0 0,13-20 1 0 0,7-7-7 0 0,-17 25-77 0 0,-5 2 25 0 0,1 1 1 0 0,0 1-1 0 0,0 0 1 0 0,1 0-1 0 0,0 0 1 0 0,19-9-1 0 0,-27 15-118 0 0,1 2 643 0 0,0 5-207 0 0,7 21 133 0 0,-1 0 0 0 0,7 49 0 0 0,-13-63-406 0 0,-1-11-28 0 0,-1 0 0 0 0,0-1 0 0 0,0 1 0 0 0,1-1 0 0 0,-1 1 0 0 0,1-1 0 0 0,0 1 0 0 0,-1-1 0 0 0,1 1 0 0 0,0-1 0 0 0,0 0 0 0 0,0 1 0 0 0,1 1 0 0 0,8 0-7805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5.55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 2144 0 0,'0'0'9437'0'0,"5"19"-5475"0"0,-2-3-3734 0 0,0 0 0 0 0,-1 0 0 0 0,-1 1-1 0 0,-2 32 1 0 0,1-43-637 0 0,-2 34 1237 0 0,3-28-3396 0 0,2-1-3585 0 0,-1-4 1838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6.23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44 1 3417 0 0,'2'20'8091'0'0,"-4"11"-4730"0"0,-10 43-3366 0 0,4-29 956 0 0,-1 8-666 0 0,4-33-219 0 0,1-1 0 0 0,1 1-1 0 0,1 0 1 0 0,1 0 0 0 0,3 40-1 0 0,-2-59-83 0 0,0-1 0 0 0,0 1 1 0 0,0-1-1 0 0,0 1 0 0 0,0-1 0 0 0,0 1 0 0 0,0-1 0 0 0,0 1 0 0 0,1-1 0 0 0,-1 0 0 0 0,0 1 0 0 0,0-1 1 0 0,1 1-1 0 0,-1-1 0 0 0,0 1 0 0 0,0-1 0 0 0,1 0 0 0 0,-1 1 0 0 0,0-1 0 0 0,1 0 0 0 0,-1 1 0 0 0,1-1 1 0 0,-1 0-1 0 0,0 1 0 0 0,1-1 0 0 0,-1 0 0 0 0,1 0 0 0 0,-1 0 0 0 0,1 1 0 0 0,-1-1 0 0 0,1 0 0 0 0,-1 0 1 0 0,1 0-1 0 0,-1 0 0 0 0,0 0 0 0 0,1 0 0 0 0,-1 0 0 0 0,1 0 0 0 0,-1 0 0 0 0,1 0 0 0 0,-1 0 1 0 0,1 0-1 0 0,-1 0 0 0 0,1 0 0 0 0,-1-1 0 0 0,1 1 0 0 0,-1 0 0 0 0,1 0 0 0 0,-1-1 0 0 0,0 1 0 0 0,1 0 1 0 0,-1 0-1 0 0,1-1 0 0 0,-1 1 0 0 0,0 0 0 0 0,1-1 0 0 0,-1 1 0 0 0,1-1 0 0 0,29-29-3914 0 0,-18 18 656 0 0,4-1 1423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7.00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15 12 296 0 0,'-1'-6'40'0'0,"-2"3"688"0"0,0 1 1233 0 0,2 2-1897 0 0,-1 0-144 0 0,1 0 56 0 0,-1 0-472 0 0,1 0-433 0 0,1 1 513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8.64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37 96 1960 0 0,'-5'5'13200'0'0,"26"6"-14047"0"0,-13-7 1584 0 0,22 11-648 0 0,-29-14-53 0 0,0-1-1 0 0,0 1 1 0 0,0-1 0 0 0,0 0-1 0 0,0 1 1 0 0,0-1-1 0 0,0 0 1 0 0,0 0-1 0 0,0 0 1 0 0,0 0-1 0 0,0 0 1 0 0,0 0 0 0 0,0 0-1 0 0,1 0 1 0 0,-1-1-1 0 0,0 1 1 0 0,0 0-1 0 0,0-1 1 0 0,0 1 0 0 0,0-1-1 0 0,0 1 1 0 0,0-1-1 0 0,0 1 1 0 0,-1-1-1 0 0,3-1 1 0 0,12-15 762 0 0,-13 15-766 0 0,-1-9 114 0 0,-1 6-118 0 0,0-33 36 0 0,-9 21 78 0 0,-7-12-120 0 0,12 21 3 0 0,-11 13 307 0 0,9-2-326 0 0,-1 1 1 0 0,1 0-1 0 0,0 0 0 0 0,1 0 0 0 0,-1 1 1 0 0,1 0-1 0 0,0 0 0 0 0,0 0 1 0 0,-6 9-1 0 0,7-7 25 0 0,0 0-1 0 0,0 1 1 0 0,1 0 0 0 0,0 0 0 0 0,0 0-1 0 0,1 0 1 0 0,0 0 0 0 0,0 1-1 0 0,1-1 1 0 0,0 1 0 0 0,0-1 0 0 0,1 1-1 0 0,0-1 1 0 0,1 1 0 0 0,0-1 0 0 0,0 1-1 0 0,1-1 1 0 0,4 15 0 0 0,-5-22-23 0 0,0 1 1 0 0,0-1-1 0 0,1 0 1 0 0,-1 1 0 0 0,0-1-1 0 0,0 0 1 0 0,1 0-1 0 0,-1 0 1 0 0,1 0-1 0 0,-1 0 1 0 0,1 0-1 0 0,-1 0 1 0 0,1-1-1 0 0,0 1 1 0 0,-1-1-1 0 0,1 1 1 0 0,0-1-1 0 0,0 1 1 0 0,-1-1-1 0 0,1 0 1 0 0,0 0-1 0 0,0 0 1 0 0,-1 0-1 0 0,1 0 1 0 0,0 0-1 0 0,0-1 1 0 0,1 1 0 0 0,10-2 63 0 0,-1 0 1 0 0,19-7 0 0 0,-27 8-59 0 0,33-7-1375 0 0,-12 6-8481 0 0,-19 2 7803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9.01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80 16 840 0 0,'3'-15'7148'0'0,"-12"19"-3181"0"0,4 2-3695 0 0,1 0 1 0 0,0-1 0 0 0,0 2-1 0 0,1-1 1 0 0,0 0 0 0 0,0 1 0 0 0,0 0-1 0 0,1-1 1 0 0,0 1 0 0 0,0 0 0 0 0,0 7-1 0 0,-25 178 1342 0 0,21-141-1421 0 0,4-39-121 0 0,1-1 40 0 0,1-9-53 0 0,0-4-3 0 0,8-2-3761 0 0,-6 0 2953 0 0,0 1-1 0 0,0-1 0 0 0,-1 0 1 0 0,1 0-1 0 0,-1 0 0 0 0,0 1 1 0 0,1-6-1 0 0,0 0-2285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9.22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61 18 5433 0 0,'-19'1'-663'0'0,"13"-1"1768"0"0,1 1 0 0 0,0 1-1 0 0,0-1 1 0 0,0 1-1 0 0,0 0 1 0 0,-6 3 0 0 0,14-4-898 0 0,0 0-1 0 0,0 0 1 0 0,1 0 0 0 0,-1-1 0 0 0,0 1 0 0 0,0-1-1 0 0,0 1 1 0 0,1-1 0 0 0,-1 0 0 0 0,4-1 0 0 0,58-12-65 0 0,21-3 45 0 0,-28 9-7902 0 0,-50 7 6212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9.52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45 56 1520 0 0,'-1'-3'266'0'0,"1"-1"0"0"0,1 0 0 0 0,-1 0-1 0 0,1 1 1 0 0,-1-1 0 0 0,1 0 0 0 0,0 1-1 0 0,0-1 1 0 0,1 1 0 0 0,-1-1 0 0 0,1 1 0 0 0,-1-1-1 0 0,5-5 2730 0 0,-6 14-2461 0 0,0-1 1 0 0,0 0 0 0 0,-1 1 0 0 0,0-1-1 0 0,0 0 1 0 0,0 0 0 0 0,0 1-1 0 0,-1-1 1 0 0,-3 7 0 0 0,-3 10 550 0 0,-4 32-540 0 0,2 1 0 0 0,-4 71 0 0 0,10-54-244 0 0,4-69-151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45.57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42 152 0 0,'3'-5'14378'0'0,"-1"3"-14044"0"0,0 1 0 0 0,0-1 0 0 0,-1 0 0 0 0,1 1 0 0 0,1-1 0 0 0,-1 1 0 0 0,0 0 0 0 0,4-2 0 0 0,30-12 43 0 0,-33 13-105 0 0,-2 2-210 0 0,0-1-1 0 0,-1 1 1 0 0,1-1-1 0 0,0 1 1 0 0,0 0-1 0 0,0-1 0 0 0,-1 1 1 0 0,1 0-1 0 0,0 0 1 0 0,0-1-1 0 0,0 1 1 0 0,0 0-1 0 0,0 0 0 0 0,-1 0 1 0 0,1 0-1 0 0,0 0 1 0 0,0 0-1 0 0,0 0 1 0 0,0 0-1 0 0,1 1 0 0 0,10 2 84 0 0,33 3-8 0 0,64 0 0 0 0,-42-1 321 0 0,-67 17-82 0 0,0-19-368 0 0,0-1 0 0 0,0 1 0 0 0,-1 0-1 0 0,1 0 1 0 0,-1-1 0 0 0,0 1-1 0 0,0 0 1 0 0,0-1 0 0 0,0 1-1 0 0,0-1 1 0 0,-2 4 0 0 0,-1 2 5 0 0,-4 17 58 0 0,1 0-1 0 0,1 1 1 0 0,2-1 0 0 0,-3 49 0 0 0,1-9-26 0 0,0-25-10 0 0,3-19-22 0 0,0 0 0 0 0,1 0 0 0 0,1 0 0 0 0,1 0 0 0 0,4 36 0 0 0,-1-39 4 0 0,-1 1 0 0 0,-1 31 0 0 0,-2-32 3 0 0,1-17-31 0 0,1-1 13 0 0,-1 0 1 0 0,0 1 0 0 0,1-1 0 0 0,-1 1 0 0 0,0-1-1 0 0,0 0 1 0 0,0 1 0 0 0,1-1 0 0 0,-1 1 0 0 0,0-1 0 0 0,0 1 0 0 0,0-1 0 0 0,0 1 0 0 0,0-1 0 0 0,0 1 0 0 0,0-1 0 0 0,0 1 0 0 0,0-1 0 0 0,0 1 0 0 0,0-1 0 0 0,0 0 0 0 0,0 1 0 0 0,-1-1 0 0 0,1 1 0 0 0,0-1 0 0 0,0 1 0 0 0,-1 0 0 0 0,0 0 10 0 0,-1-1 1 0 0,1 1-1 0 0,-1 0 0 0 0,1 0 0 0 0,-1-1 1 0 0,1 1-1 0 0,-1-1 0 0 0,0 1 1 0 0,1-1-1 0 0,-1 0 0 0 0,-2 1 0 0 0,-156 29 95 0 0,159-30-208 0 0,0 1 0 0 0,0-1 0 0 0,-1 0 0 0 0,1 0 0 0 0,0 0 0 0 0,0 0 0 0 0,-1 0 0 0 0,1 0 0 0 0,0 0 0 0 0,0 0 0 0 0,-1-1 0 0 0,1 1 0 0 0,0 0 0 0 0,0-1 0 0 0,0 1 0 0 0,0-1 0 0 0,0 1 0 0 0,-1-1 0 0 0,1 0 0 0 0,0 1 0 0 0,0-1-1 0 0,0 0 1 0 0,0 0 0 0 0,-1-1 0 0 0,2 1-217 0 0,0 0-1 0 0,-1 0 0 0 0,1 0 0 0 0,0 0 0 0 0,-1 0 1 0 0,1-1-1 0 0,0 1 0 0 0,0 0 0 0 0,0 0 1 0 0,0 0-1 0 0,0 0 0 0 0,0-1 0 0 0,1 1 0 0 0,-1 0 1 0 0,0 0-1 0 0,0 0 0 0 0,1 0 0 0 0,-1 0 1 0 0,1 0-1 0 0,-1 0 0 0 0,1 0 0 0 0,-1 0 0 0 0,1 0 1 0 0,0 0-1 0 0,-1 0 0 0 0,2-1 0 0 0,8-11-250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49.75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32 4817 0 0,'0'0'6895'0'0,"0"0"-6820"0"0,1 0 0 0 0,-1 0-1 0 0,1 0 1 0 0,-1 0 0 0 0,0 0 0 0 0,1 0 0 0 0,-1 0 0 0 0,1 0-1 0 0,-1 0 1 0 0,1 0 0 0 0,-1 0 0 0 0,1 0 0 0 0,-1 0 0 0 0,0 0 0 0 0,1 0-1 0 0,-1 0 1 0 0,1-1 0 0 0,-1 1 0 0 0,0 0 0 0 0,1 0 0 0 0,-1-1 0 0 0,0 1-1 0 0,1-1 1 0 0,3-2-20 0 0,0 1 0 0 0,0-1-1 0 0,0 1 1 0 0,0-1 0 0 0,0 1 0 0 0,0 0-1 0 0,1 1 1 0 0,-1-1 0 0 0,1 1 0 0 0,8-2-1 0 0,3 1-698 0 0,1 0 0 0 0,15 2-1 0 0,-22 4-4098 0 0,-7-1 2550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0.21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18 122 1184 0 0,'0'0'10373'0'0,"25"0"-8271"0"0,6-12-2028 0 0,-22 7-53 0 0,-2 2 17 0 0,11-21 524 0 0,-16 21-494 0 0,-1 0 0 0 0,0 0 0 0 0,0 0 0 0 0,0 0 0 0 0,0-1 0 0 0,0 1 0 0 0,-1 0 0 0 0,1-1 0 0 0,-1 1 0 0 0,0-1 0 0 0,0-5 0 0 0,0-3 103 0 0,-2 10-109 0 0,1 1 0 0 0,0-1 1 0 0,0 1-1 0 0,0 0 1 0 0,-1 0-1 0 0,1-1 1 0 0,-1 1-1 0 0,1 0 0 0 0,-1 0 1 0 0,1 0-1 0 0,-1 0 1 0 0,1 1-1 0 0,-1-1 0 0 0,0 0 1 0 0,0 1-1 0 0,1-1 1 0 0,-1 1-1 0 0,0 0 0 0 0,-3-1 1 0 0,-25-1 101 0 0,28 3-142 0 0,0 0 0 0 0,1-1 1 0 0,-1 1-1 0 0,1 0 0 0 0,-1 0 0 0 0,1 0 1 0 0,-1 0-1 0 0,1 1 0 0 0,0-1 0 0 0,-1 0 1 0 0,1 1-1 0 0,0-1 0 0 0,0 0 0 0 0,0 1 0 0 0,0 0 1 0 0,0-1-1 0 0,0 1 0 0 0,1-1 0 0 0,-1 1 1 0 0,0 2-1 0 0,-2 2 76 0 0,-1 2-44 0 0,0 0-1 0 0,1 0 0 0 0,0 1 0 0 0,1-1 0 0 0,0 1 0 0 0,0-1 1 0 0,1 1-1 0 0,0 0 0 0 0,0 13 0 0 0,1-16-49 0 0,0-1 0 0 0,0 0-1 0 0,1 1 1 0 0,0-1 0 0 0,0 0-1 0 0,0 0 1 0 0,0 0 0 0 0,1 0 0 0 0,0 0-1 0 0,0 0 1 0 0,1 0 0 0 0,-1-1-1 0 0,1 1 1 0 0,0-1 0 0 0,0 1-1 0 0,7 6 1 0 0,-8-9-59 0 0,0 0 0 0 0,0-1 0 0 0,0 1 0 0 0,0-1-1 0 0,0 0 1 0 0,1 1 0 0 0,-1-1 0 0 0,0 0 0 0 0,0 0 0 0 0,1-1 0 0 0,-1 1-1 0 0,1 0 1 0 0,-1-1 0 0 0,1 1 0 0 0,-1-1 0 0 0,1 0 0 0 0,4 0 0 0 0,-2-1-1149 0 0,-1 0 1 0 0,1-1 0 0 0,-1 1-1 0 0,1-1 1 0 0,-1 0 0 0 0,0 0-1 0 0,0 0 1 0 0,6-4 0 0 0,-2 2-1679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0.48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2 248 1712 0 0,'0'4'14458'0'0,"-1"-14"-14300"0"0,1-1-1 0 0,0 1 1 0 0,0-1-1 0 0,1 1 1 0 0,0-1-1 0 0,1 1 1 0 0,0 0-1 0 0,0 0 1 0 0,2 0-1 0 0,5-15 0 0 0,-3 15-146 0 0,0 0 0 0 0,0 1 0 0 0,1 0-1 0 0,0 0 1 0 0,1 0 0 0 0,-1 1-1 0 0,2 0 1 0 0,-1 1 0 0 0,16-11-1 0 0,-19 15-36 0 0,1-1-1 0 0,-1 1 0 0 0,1 0 0 0 0,0 1 1 0 0,0-1-1 0 0,0 1 0 0 0,0 1 0 0 0,1-1 1 0 0,-1 1-1 0 0,0 0 0 0 0,1 0 0 0 0,-1 1 1 0 0,1 0-1 0 0,-1 0 0 0 0,1 0 0 0 0,-1 1 1 0 0,0 0-1 0 0,9 2 0 0 0,-13-2-279 0 0,0-1 0 0 0,-1 1-1 0 0,1-1 1 0 0,-1 1 0 0 0,1 0 0 0 0,-1-1 0 0 0,1 1-1 0 0,-1 0 1 0 0,1 0 0 0 0,-1 0 0 0 0,0 0 0 0 0,1 0-1 0 0,-1 0 1 0 0,1 2 0 0 0,3 4-1280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1:34.87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 3313 0 0,'1'3'12909'0'0,"7"16"-11040"0"0,11 18-1255 0 0,-5-21 780 0 0,13 17-1142 0 0,-2-1 143 0 0,1-1-1 0 0,37 33 0 0 0,-44-47-342 0 0,25 31 0 0 0,-28-30-20 0 0,0 0-1 0 0,22 17 1 0 0,-22-22-21 0 0,-3-4 21 0 0,0 1-1 0 0,-1 1 1 0 0,0 0-1 0 0,0 0 1 0 0,-2 1-1 0 0,11 15 1 0 0,-4 17 126 0 0,-14-36-129 0 0,0 1 0 0 0,0 0-1 0 0,6 11 1 0 0,-4-14 6 0 0,-1 0 0 0 0,1 0-1 0 0,0-1 1 0 0,6 7 0 0 0,-5-7 12 0 0,-1 0-1 0 0,0 0 1 0 0,-1 1-1 0 0,7 9 1 0 0,5 14 73 0 0,9 16-44 0 0,0-1 0 0 0,3-1 1 0 0,57 66-1 0 0,126 90-16 0 0,-178-171-55 0 0,-7-7 7 0 0,37 40 1 0 0,226 253 32 0 0,-175-206-19 0 0,37 36 8 0 0,-28-9-57 0 0,274 216 14 0 0,-303-273 21 0 0,-81-66-17 0 0,21 26 0 0 0,-27-29 4 0 0,1-1 0 0 0,-1 1 1 0 0,2-1-1 0 0,-1-1 1 0 0,1 1-1 0 0,0-2 1 0 0,15 10-1 0 0,5 0 3 0 0,0 1 0 0 0,0 1 0 0 0,-2 2-1 0 0,-1 0 1 0 0,28 28 0 0 0,228 198 35 0 0,-265-232-51 0 0,-2 1 0 0 0,26 31-1 0 0,8 8 17 0 0,2-2 23 0 0,-28-26-30 0 0,46 36 0 0 0,-43-40 16 0 0,31 33 0 0 0,17 16-51 0 0,-15-23 43 0 0,89 77 21 0 0,-144-120-27 0 0,0 0 0 0 0,-1 0 0 0 0,1 0 0 0 0,4 9 0 0 0,-6-10 0 0 0,0 1 0 0 0,1-1 1 0 0,0 0-1 0 0,0 0 0 0 0,0 0 0 0 0,0 0 1 0 0,0-1-1 0 0,5 4 0 0 0,34 27 0 0 0,-2 1 1 0 0,56 64-1 0 0,-94-96-4 0 0,0 0 7 0 0,1 0 1 0 0,-1 0-1 0 0,1 0 0 0 0,-1-1 0 0 0,1 1 1 0 0,0 0-1 0 0,0-1 0 0 0,0 0 0 0 0,1 0 1 0 0,-1 0-1 0 0,0 0 0 0 0,1 0 1 0 0,-1-1-1 0 0,1 1 0 0 0,7 1 0 0 0,-10-3 0 0 0,1 0-1 0 0,-1 1 1 0 0,0-1-1 0 0,0 1 1 0 0,1-1-1 0 0,-1 1 1 0 0,0-1-1 0 0,0 1 1 0 0,0 0-1 0 0,0 0 1 0 0,0-1-1 0 0,0 1 1 0 0,0 0-1 0 0,0 0 1 0 0,0 0-1 0 0,1 2 1 0 0,16 24 1 0 0,-8-12 1 0 0,34 42-29 0 0,-37-46 62 0 0,0-1-35 0 0,-1-1 0 0 0,1 1 0 0 0,12 11 0 0 0,-18-9 751 0 0,-2-6-4199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1:38.15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10 231 3817 0 0,'-9'1'12369'0'0,"15"3"-7278"0"0,3 2-8087 0 0,76 34 3261 0 0,16 9-79 0 0,-88-43-168 0 0,0 0 1 0 0,0-1-1 0 0,1-1 1 0 0,-1 0-1 0 0,16 2 1 0 0,-1 1-17 0 0,-27-7 4 0 0,0 0 0 0 0,0 0-1 0 0,0 0 1 0 0,0 0-1 0 0,0 0 1 0 0,-1 0 0 0 0,1 0-1 0 0,0 0 1 0 0,0 0-1 0 0,0-1 1 0 0,0 1-1 0 0,0 0 1 0 0,0-1 0 0 0,0 1-1 0 0,0 0 1 0 0,0-1-1 0 0,-1 1 1 0 0,1-1 0 0 0,0 1-1 0 0,0-1 1 0 0,-1 0-1 0 0,1 1 1 0 0,0-1 0 0 0,-1 0-1 0 0,1 0 1 0 0,0 1-1 0 0,-1-1 1 0 0,1 0 0 0 0,-1 0-1 0 0,1-1 1 0 0,2-9-8 0 0,4-8-24 0 0,6-21 22 0 0,-14 42 5 0 0,0-6-1 0 0,27-245-101 0 0,-25 239 94 0 0,-1 8 28 0 0,4-19 455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1:52.77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13 2184 0 0,'3'-13'12805'0'0,"2"24"-6399"0"0,5 27-6332 0 0,-1-22 186 0 0,-6-11-251 0 0,-1 0 0 0 0,1-1 0 0 0,1 1 0 0 0,-1 0 0 0 0,0-1 0 0 0,1 0 0 0 0,0 0 0 0 0,0 0 0 0 0,1 0 0 0 0,5 4 1 0 0,3 2 12 0 0,-5 0 40 0 0,1 0 0 0 0,-2 0 0 0 0,1 1 0 0 0,-1 0 0 0 0,-1 1 0 0 0,0-1 0 0 0,-1 1 0 0 0,8 23 0 0 0,8 16 84 0 0,36 85-64 0 0,19 39-1 0 0,-65-153-74 0 0,-7-11 6 0 0,2 0 0 0 0,0-1 1 0 0,0 1-1 0 0,1-1 0 0 0,8 10 1 0 0,-8-11 1 0 0,-1 0 0 0 0,-1 0 1 0 0,0 1-1 0 0,5 11 0 0 0,3 6 9 0 0,123 187 88 0 0,-89-145-77 0 0,-42-60-20 0 0,0 1 1 0 0,-1-1-1 0 0,0 1 1 0 0,0 0-1 0 0,3 17 1 0 0,-4-14 5 0 0,1 0 0 0 0,9 20 0 0 0,-3-13-8 0 0,1 0 1 0 0,0-1-1 0 0,1 0 1 0 0,24 28 0 0 0,-27-36-9 0 0,-2 0 0 0 0,0 0 0 0 0,0 1 0 0 0,-1 0 0 0 0,7 19 0 0 0,5 9 6 0 0,17 36 10 0 0,22 42 25 0 0,99 160 63 0 0,-153-274-107 0 0,0 0-1 0 0,0 0 1 0 0,0-1-1 0 0,1 1 1 0 0,6 4 0 0 0,15 18-7 0 0,-5 7 30 0 0,28 61 0 0 0,-14-23-8 0 0,-22-51-11 0 0,-7-13-7 0 0,-1 0 1 0 0,0 0-1 0 0,-1 0 0 0 0,0 0 1 0 0,0 1-1 0 0,0-1 1 0 0,-1 1-1 0 0,0 0 1 0 0,1 13-1 0 0,-2-15 2 0 0,0 1 1 0 0,0-1-1 0 0,1 0 0 0 0,0 0 1 0 0,0 1-1 0 0,0-1 0 0 0,4 6 1 0 0,7 23 3 0 0,-8-20-3 0 0,0-1 1 0 0,1 1-1 0 0,1-1 0 0 0,13 20 0 0 0,-11-18 3 0 0,0 0-1 0 0,11 30 0 0 0,-17-39 6 0 0,0-1-1 0 0,0 1 0 0 0,1-1 1 0 0,6 9-1 0 0,8 14-23 0 0,92 167 32 0 0,-94-167 14 0 0,14 34-1 0 0,-6-10-37 0 0,-10-25 9 0 0,1 2 3 0 0,21 33 0 0 0,-31-54 0 0 0,-1 0 0 0 0,1 0 0 0 0,5 19 0 0 0,-7-17 1 0 0,1-1-1 0 0,0 0 1 0 0,7 12-1 0 0,-2-9 24 0 0,5 12-69 0 0,21 31 50 0 0,11 9 15 0 0,-33-37-25 0 0,-12-23-1 0 0,1-1 0 0 0,0 0 1 0 0,-1 0-1 0 0,2 1 0 0 0,-1-2 1 0 0,4 6-1 0 0,20 31 4 0 0,-28-37-5 0 0,-4 8-6 0 0,6-10 7 0 0,0-1 0 0 0,0 0 0 0 0,-1 0 0 0 0,1 0-1 0 0,0 0 1 0 0,0 1 0 0 0,0-1 0 0 0,0 0 0 0 0,0 0-1 0 0,0 0 1 0 0,0 1 0 0 0,0-1 0 0 0,0 0 0 0 0,0 0 0 0 0,0 0-1 0 0,0 1 1 0 0,0-1 0 0 0,0 0 0 0 0,0 0 0 0 0,0 0 0 0 0,0 0-1 0 0,0 1 1 0 0,0-1 0 0 0,0 0 0 0 0,1 0 0 0 0,-1 0-1 0 0,0 1 1 0 0,0-1 0 0 0,0 0 0 0 0,0 0 0 0 0,0 0 0 0 0,0 0-1 0 0,1 0 1 0 0,-1 1 0 0 0,0-1 0 0 0,0 0 0 0 0,0 0-1 0 0,0 0 1 0 0,0 0 0 0 0,1 0 0 0 0,-1 0 0 0 0,0 0 0 0 0,0 0-1 0 0,0 0 1 0 0,1 0 0 0 0,-1 1 0 0 0,0-1 0 0 0,0 0-1 0 0,0 0 1 0 0,1 0 0 0 0,-1 0 0 0 0,0 0 0 0 0,12 17 57 0 0,-10-13-46 0 0,9 16-29 0 0,3 10 32 0 0,9 8-9 0 0,-6-12 7 0 0,17 40-12 0 0,-29-54 9 0 0,-1 0 0 0 0,6 24 0 0 0,-9-31-16 0 0,1 3 14 0 0,9 11-10 0 0,3 1 898 0 0,-12-16-3615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2:00.58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13 2729 0 0,'0'-12'15688'0'0,"5"24"-15545"0"0,0-1-1 0 0,-1 2 0 0 0,0-1 1 0 0,-1 0-1 0 0,-1 1 0 0 0,2 23 1 0 0,-4 82 657 0 0,-2-57-458 0 0,15 130 17 0 0,-1-46 479 0 0,-2-41-601 0 0,0 24-13 0 0,-9-44-90 0 0,-3 107-19 0 0,3-24-56 0 0,1-66-10 0 0,-4-19-14 0 0,2-81-31 0 0,0 25-9 0 0,10 65 29 0 0,-10-90-13 0 0,0 30 87 0 0,0-22 341 0 0,0-2-1470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2:04.34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257 38 16 0 0,'0'-2'864'0'0,"1"-6"4608"0"0,-1-15 3856 0 0,-5 18-6609 0 0,-7 10-1574 0 0,0 7-853 0 0,0 0 0 0 0,1 1 0 0 0,0 0-1 0 0,-17 27 1 0 0,-11 20 256 0 0,-33 55-132 0 0,58-89-364 0 0,5-9-43 0 0,0 0-1 0 0,-14 17 1 0 0,33-42-2792 0 0,39-35-8663 0 0,-39 33 8055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2:04.93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48 96 0 0,'0'-7'5695'0'0,"0"-22"3766"0"0,0 28-9376 0 0,0 1 0 0 0,0-1 0 0 0,0 1 0 0 0,0 0 0 0 0,0-1 0 0 0,0 1 0 0 0,0-1 0 0 0,0 1 0 0 0,0-1 0 0 0,0 1 1 0 0,1 0-1 0 0,-1-1 0 0 0,0 1 0 0 0,0-1 0 0 0,0 1 0 0 0,1 0 0 0 0,-1-1 0 0 0,0 1 0 0 0,0 0 0 0 0,1-1 0 0 0,-1 1 0 0 0,0 0 0 0 0,1-1 0 0 0,-1 1 0 0 0,0 0 0 0 0,1 0 0 0 0,-1-1 0 0 0,1 1 0 0 0,-1 0 0 0 0,0 0 1 0 0,1 0-1 0 0,-1 0 0 0 0,1-1 0 0 0,-1 1 0 0 0,1 0 0 0 0,-1 0 0 0 0,0 0 0 0 0,1 0 0 0 0,-1 0 0 0 0,1 0 0 0 0,-1 0 0 0 0,1 0 0 0 0,-1 0 0 0 0,1 0 0 0 0,-1 1 0 0 0,0-1 0 0 0,1 0 0 0 0,-1 0 0 0 0,1 0 0 0 0,0 1 1 0 0,16 16 714 0 0,-4-2-665 0 0,0 1 0 0 0,15 26 0 0 0,-7-1 280 0 0,-17-33-370 0 0,-1 1 1 0 0,1-1-1 0 0,1 0 1 0 0,-1 0-1 0 0,1-1 1 0 0,1 1-1 0 0,-1-1 1 0 0,1 0-1 0 0,1-1 0 0 0,12 11 1 0 0,-11-11-25 0 0,0 0 1 0 0,-1 0-1 0 0,0 0 1 0 0,0 1-1 0 0,0 0 1 0 0,-1 0 0 0 0,7 11-1 0 0,2 1 8 0 0,-11-16 7 0 0,-1 1-1 0 0,0 0 0 0 0,0 0 1 0 0,0 0-1 0 0,4 8 0 0 0,-7-12-30 0 0,0 0 0 0 0,0 1-1 0 0,0-1 1 0 0,0 0 0 0 0,0 1-1 0 0,0-1 1 0 0,0 0-1 0 0,0 1 1 0 0,0-1 0 0 0,0 0-1 0 0,0 1 1 0 0,0-1-1 0 0,0 0 1 0 0,0 1 0 0 0,0-1-1 0 0,0 0 1 0 0,0 1 0 0 0,0-1-1 0 0,0 0 1 0 0,0 0-1 0 0,-1 1 1 0 0,1-1 0 0 0,0 0-1 0 0,0 1 1 0 0,0-1 0 0 0,0 0-1 0 0,-1 0 1 0 0,1 1-1 0 0,0-1 1 0 0,0 0 0 0 0,-1 0-1 0 0,1 0 1 0 0,0 1 0 0 0,-1-1-1 0 0,1 0 1 0 0,0 0-1 0 0,0 0 1 0 0,-1 0 0 0 0,-5 0-5064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0.35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238 134 1096 0 0,'-1'-3'7957'0'0,"-6"-17"-6725"0"0,-5-15-905 0 0,9 26-6 0 0,-18-7 3125 0 0,-15-6-3166 0 0,29 18-14 0 0,-3-1 246 0 0,-3 1-287 0 0,-22-8-32 0 0,26 9 186 0 0,6 3-120 0 0,-1 3-16 0 0,-2 1-113 0 0,0 0 1 0 0,1 1 0 0 0,0 0 0 0 0,0 0 0 0 0,0 0-1 0 0,1 1 1 0 0,-1 0 0 0 0,1-1 0 0 0,1 1-1 0 0,-1 1 1 0 0,1-1 0 0 0,0 0 0 0 0,-3 12 0 0 0,3-11-113 0 0,1 1 1 0 0,0 0 0 0 0,1-1 0 0 0,-1 1-1 0 0,1 0 1 0 0,1 0 0 0 0,0 0 0 0 0,0 8-1 0 0,1-13-31 0 0,-1 1-1 0 0,1-1 1 0 0,0 1-1 0 0,1-1 1 0 0,-1 0-1 0 0,0 0 1 0 0,1 0-1 0 0,0 0 1 0 0,-1 0-1 0 0,1 0 1 0 0,1 0-1 0 0,-1 0 1 0 0,0-1-1 0 0,1 1 1 0 0,-1-1-1 0 0,1 0 1 0 0,0 1-1 0 0,-1-1 1 0 0,1 0-1 0 0,5 2 1 0 0,-4-2 10 0 0,0 0 1 0 0,1 1-1 0 0,-1-2 1 0 0,1 1-1 0 0,-1 0 1 0 0,1-1-1 0 0,-1 0 1 0 0,1 0-1 0 0,0 0 0 0 0,-1-1 1 0 0,1 0-1 0 0,7 0 1 0 0,-7-1 5 0 0,1 0 0 0 0,-1-1-1 0 0,0 1 1 0 0,0-1 0 0 0,0 0 0 0 0,0-1 0 0 0,0 1 0 0 0,-1-1 0 0 0,1 0 0 0 0,7-6 0 0 0,-5 3 38 0 0,-1 0 0 0 0,1 0 0 0 0,-1 0 0 0 0,0 0 0 0 0,0-1 0 0 0,-1 0 0 0 0,0 0 0 0 0,0-1 0 0 0,6-12 0 0 0,-7 80 334 0 0,1 43-422 0 0,-2-63 83 0 0,-2-1-1 0 0,-3 43 1 0 0,1-70-30 0 0,-1 0 0 0 0,0-1 0 0 0,-1 0 0 0 0,0 1 0 0 0,-1-1 0 0 0,0 0 0 0 0,-11 19 0 0 0,13-26 7 0 0,-1-1 1 0 0,1 1-1 0 0,0-1 0 0 0,-1 1 0 0 0,0-1 0 0 0,0 0 1 0 0,0 0-1 0 0,0 0 0 0 0,-1-1 0 0 0,1 1 0 0 0,0-1 0 0 0,-1 0 1 0 0,0 0-1 0 0,0 0 0 0 0,0 0 0 0 0,0-1 0 0 0,0 1 0 0 0,0-1 1 0 0,0 0-1 0 0,0 0 0 0 0,0-1 0 0 0,0 1 0 0 0,-1-1 0 0 0,-5 0 1 0 0,3-1 9 0 0,0 0 0 0 0,0 0 0 0 0,0-1 0 0 0,0 1 1 0 0,0-2-1 0 0,1 1 0 0 0,-1-1 0 0 0,1 0 0 0 0,0 0 1 0 0,-7-5-1 0 0,9 6-212 0 0,1-1 1 0 0,0 0 0 0 0,0 0-1 0 0,0 0 1 0 0,0 0 0 0 0,0 0-1 0 0,0 0 1 0 0,1-1-1 0 0,0 1 1 0 0,0-1 0 0 0,0 0-1 0 0,0 0 1 0 0,0 0 0 0 0,1 0-1 0 0,0 0 1 0 0,0 0 0 0 0,-1-7-1 0 0,2-1-3682 0 0,7 2 1566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00.8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273 52 2425 0 0,'-3'-1'3871'0'0,"3"-5"-1505"0"0,-1-2-1935 0 0,-7-6 1370 0 0,-14-6-1251 0 0,21 20-508 0 0,0-1 1 0 0,0 1 0 0 0,0 0-1 0 0,0-1 1 0 0,0 1-1 0 0,0 0 1 0 0,0 0 0 0 0,0 0-1 0 0,0 0 1 0 0,0-1-1 0 0,0 1 1 0 0,0 1-1 0 0,0-1 1 0 0,0 0 0 0 0,0 0-1 0 0,0 0 1 0 0,0 0-1 0 0,0 1 1 0 0,0-1 0 0 0,-1 1-1 0 0,-19 12 825 0 0,13-8-530 0 0,-1-1-74 0 0,-1 0-98 0 0,0 1 1 0 0,1 0 0 0 0,0 1-1 0 0,0 0 1 0 0,0 0-1 0 0,1 1 1 0 0,-1 0 0 0 0,-8 10-1 0 0,-7 9 228 0 0,17-19-297 0 0,-1 1 0 0 0,1 0 0 0 0,0 0 0 0 0,1 0 0 0 0,0 1 0 0 0,1 0 0 0 0,-1 0 0 0 0,-3 11 0 0 0,8-17-58 0 0,0 0 1 0 0,1 0 0 0 0,-1 1-1 0 0,1-1 1 0 0,0 0 0 0 0,0 1-1 0 0,0-1 1 0 0,0 0 0 0 0,1 0 0 0 0,-1 1-1 0 0,1-1 1 0 0,0 0 0 0 0,0 0-1 0 0,0 0 1 0 0,0 0 0 0 0,1 0 0 0 0,-1 0-1 0 0,1 0 1 0 0,0 0 0 0 0,-1-1-1 0 0,1 1 1 0 0,1 0 0 0 0,-1-1-1 0 0,0 0 1 0 0,1 1 0 0 0,3 2 0 0 0,-2-2 0 0 0,1 0 0 0 0,-1 0 1 0 0,1-1-1 0 0,0 0 0 0 0,0 1 1 0 0,0-1-1 0 0,0-1 1 0 0,0 1-1 0 0,0-1 0 0 0,0 0 1 0 0,1 0-1 0 0,-1-1 0 0 0,0 1 1 0 0,1-1-1 0 0,8-1 1 0 0,26-6 47 0 0,77-25 0 0 0,-99 25 436 0 0,12-10-14686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1.49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658 150 272 0 0,'-2'-3'313'0'0,"-1"0"-1"0"0,1 0 1 0 0,0 0-1 0 0,1 0 1 0 0,-1 0-1 0 0,1 0 1 0 0,-1 0 0 0 0,1 0-1 0 0,-2-7 1 0 0,3 7-67 0 0,-1 0 1 0 0,0 0 0 0 0,0 0 0 0 0,0 0-1 0 0,0 0 1 0 0,0 1 0 0 0,-1-1 0 0 0,1 0-1 0 0,-1 1 1 0 0,0-1 0 0 0,0 1 0 0 0,0 0-1 0 0,0-1 1 0 0,-3-1 0 0 0,-61-40 2479 0 0,56 40-2394 0 0,0-1 1 0 0,-1 2 0 0 0,1-1-1 0 0,-1 1 1 0 0,0 1 0 0 0,1 0 0 0 0,-1 0-1 0 0,0 1 1 0 0,0 1 0 0 0,-18 1-1 0 0,18 1-205 0 0,1 0 0 0 0,0 1 0 0 0,0 1 0 0 0,0 0 0 0 0,0 0 0 0 0,1 0 0 0 0,-13 9 0 0 0,14-5-3 0 0,0 0 0 0 0,0 0 0 0 0,1 1 0 0 0,1 0 0 0 0,-1 0 0 0 0,1 1 0 0 0,-8 18 0 0 0,9-20-15 0 0,-36 77 738 0 0,-58 171 1 0 0,2 8-699 0 0,93-251-169 0 0,0 0-1 0 0,1 1 0 0 0,1 0 1 0 0,0 0-1 0 0,1-1 1 0 0,1 1-1 0 0,0 0 1 0 0,1 0-1 0 0,0 0 1 0 0,1 0-1 0 0,1-1 1 0 0,0 1-1 0 0,1-1 1 0 0,0 0-1 0 0,1 0 1 0 0,1 0-1 0 0,9 17 1 0 0,-2-8 28 0 0,-5-7-48 0 0,1 0-1 0 0,17 21 1 0 0,-23-32 27 0 0,1 0 0 0 0,0 0 0 0 0,0-1 0 0 0,0 1 0 0 0,1-1 0 0 0,-1 0 1 0 0,1 0-1 0 0,0 0 0 0 0,0-1 0 0 0,0 1 0 0 0,0-1 0 0 0,6 1 1 0 0,0-1-1 0 0,-1 0 0 0 0,1-1 0 0 0,0 0 1 0 0,-1-1-1 0 0,1-1 0 0 0,-1 1 0 0 0,1-2 0 0 0,-1 1 1 0 0,1-1-1 0 0,-1-1 0 0 0,0 0 0 0 0,10-5 1 0 0,18-8 20 0 0,62-36 0 0 0,-78 39-17 0 0,5-2 32 0 0,51-31 33 0 0,-67 39-40 0 0,-1 0 0 0 0,0-1 0 0 0,-1 0 0 0 0,17-19 0 0 0,-1-15-14 0 0,-21 34-3 0 0,0 0 1 0 0,1 1 0 0 0,-1 0-1 0 0,2 0 1 0 0,5-8 0 0 0,15-10 8 0 0,-2-1 1 0 0,30-41 0 0 0,-28 36 6 0 0,-22 27-9 0 0,0 0 0 0 0,0 0 0 0 0,0-1-1 0 0,-1 1 1 0 0,0 0 0 0 0,0-1 0 0 0,0 0 0 0 0,-1 0 0 0 0,1 0 0 0 0,-1 0 0 0 0,3-9 0 0 0,-2-8 19 0 0,-2-1 0 0 0,0 1 1 0 0,-3-40-1 0 0,-16-66-22 0 0,15 109 22 0 0,-1 1 0 0 0,-1-1 1 0 0,0 1-1 0 0,-16-33 0 0 0,17 44 13 0 0,0-1 0 0 0,0 2 0 0 0,-1-1 0 0 0,0 0 0 0 0,0 1 0 0 0,0 0 0 0 0,-1 0 0 0 0,0 1 0 0 0,0 0 0 0 0,-1 0 0 0 0,0 0 0 0 0,1 0 0 0 0,-15-5 0 0 0,4 3 24 0 0,12 5-48 0 0,-1 0 1 0 0,0-1 0 0 0,1 1-1 0 0,0-1 1 0 0,0 0 0 0 0,0 0-1 0 0,0-1 1 0 0,-7-6 0 0 0,8-6-2714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2.95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26 1912 0 0,'0'0'1343'0'0,"1"-5"2285"0"0,4-15 4974 0 0,-5 46-7372 0 0,-7 48 0 0 0,2-46-1063 0 0,3-18-122 0 0,-1 1 1 0 0,2-1 0 0 0,-1 1 0 0 0,2 0 0 0 0,-1-1 0 0 0,1 1 0 0 0,2 12 0 0 0,3-13-717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3.3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 0 6105 0 0,'-2'4'4025'0'0,"-4"5"-2034"0"0,9 16 1693 0 0,7 7-3381 0 0,-7-24-61 0 0,-1-2-97 0 0,0 1 0 0 0,1-1 1 0 0,0 1-1 0 0,0-1 0 0 0,8 11 0 0 0,-1 0-54 0 0,-8-15-92 0 0,-1 0 1 0 0,0 0 0 0 0,1 0-1 0 0,0 0 1 0 0,-1 0 0 0 0,1 0-1 0 0,0 0 1 0 0,0-1 0 0 0,0 1-1 0 0,0-1 1 0 0,0 1 0 0 0,0-1-1 0 0,1 0 1 0 0,-1 0 0 0 0,0 0-1 0 0,1 0 1 0 0,-1 0 0 0 0,0 0-1 0 0,1-1 1 0 0,-1 1 0 0 0,1-1-1 0 0,-1 0 1 0 0,1 0 0 0 0,0 0-1 0 0,-1 0 1 0 0,1 0 0 0 0,-1 0-1 0 0,1-1 1 0 0,-1 1 0 0 0,5-2-1 0 0,1-1 13 0 0,0 0 0 0 0,0 0 0 0 0,0-1 0 0 0,0 1 0 0 0,-1-2-1 0 0,0 1 1 0 0,0-1 0 0 0,8-7 0 0 0,-2-2 63 0 0,9-5 115 0 0,-19 16-154 0 0,1 0-1 0 0,-1 0 1 0 0,1 0-1 0 0,-1-1 1 0 0,0 1-1 0 0,-1-1 1 0 0,5-5 0 0 0,5-16-5243 0 0,-11 19 1434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3.98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41 7 656 0 0,'-2'-1'3776'0'0,"-11"-4"4597"0"0,12 30-6573 0 0,-8 43 0 0 0,5-48-1678 0 0,1 1 1 0 0,1 0 0 0 0,2 38 0 0 0,0-39-30 0 0,0 1-1 0 0,-3 26 1 0 0,-1 14 90 0 0,4-61-563 0 0,7-2-5184 0 0,11-9 2481 0 0,-9 1 1242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4.4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32 114 3361 0 0,'1'3'6416'0'0,"-1"-3"-6382"0"0,1 0-1 0 0,-1 1 1 0 0,0-1-1 0 0,1 0 1 0 0,-1 1-1 0 0,1-1 0 0 0,-1 0 1 0 0,1 1-1 0 0,-1-1 1 0 0,1 0-1 0 0,-1 0 1 0 0,1 0-1 0 0,-1 1 0 0 0,1-1 1 0 0,-1 0-1 0 0,1 0 1 0 0,-1 0-1 0 0,1 0 1 0 0,0 0-1 0 0,-1 0 0 0 0,1 0 1 0 0,0 0-1 0 0,6-1-12 0 0,1 1-1 0 0,-1-1 0 0 0,0 0 0 0 0,0-1 1 0 0,1 0-1 0 0,-1 0 0 0 0,-1-1 1 0 0,9-3-1 0 0,-7 2-77 0 0,-3 2 151 0 0,-1 0-1 0 0,1-1 1 0 0,-1 1-1 0 0,1-1 1 0 0,-1 0-1 0 0,0 0 1 0 0,4-5-1 0 0,-7 7-57 0 0,0 0 0 0 0,0 0 0 0 0,0-1 0 0 0,-1 1-1 0 0,1 0 1 0 0,-1-1 0 0 0,1 1 0 0 0,-1 0 0 0 0,1-1 0 0 0,-1 1 0 0 0,0-1 0 0 0,0 1-1 0 0,1-1 1 0 0,-1 1 0 0 0,0-1 0 0 0,-1 1 0 0 0,1-1 0 0 0,0 1 0 0 0,0 0 0 0 0,0-1-1 0 0,-1 1 1 0 0,1-1 0 0 0,-1 1 0 0 0,1 0 0 0 0,-1-1 0 0 0,0 1 0 0 0,1 0 0 0 0,-1-1-1 0 0,0 1 1 0 0,0 0 0 0 0,-2-2 0 0 0,2 1 10 0 0,0 1 1 0 0,0-1-1 0 0,0 0 1 0 0,0 0-1 0 0,-1 1 1 0 0,1-1-1 0 0,-1 1 1 0 0,1-1-1 0 0,-1 1 1 0 0,1-1-1 0 0,-1 1 1 0 0,0 0-1 0 0,0 0 1 0 0,0 0-1 0 0,1 0 1 0 0,-1 0-1 0 0,0 1 0 0 0,0-1 1 0 0,0 0-1 0 0,-1 1 1 0 0,1-1-1 0 0,0 1 1 0 0,0 0-1 0 0,0 0 1 0 0,0 0-1 0 0,0 0 1 0 0,0 0-1 0 0,0 0 1 0 0,0 1-1 0 0,-1-1 1 0 0,1 1-1 0 0,0-1 1 0 0,0 1-1 0 0,0 0 0 0 0,0 0 1 0 0,1 0-1 0 0,-1 0 1 0 0,0 0-1 0 0,0 0 1 0 0,1 0-1 0 0,-1 1 1 0 0,0-1-1 0 0,1 1 1 0 0,-2 1-1 0 0,-4 5 219 0 0,1 0-1 0 0,0 0 1 0 0,0 0 0 0 0,1 1-1 0 0,0 0 1 0 0,1 0 0 0 0,0 1-1 0 0,0-1 1 0 0,-2 13 0 0 0,-5 7 187 0 0,9-23-301 0 0,-1 0-67 0 0,1 0-1 0 0,0 0 1 0 0,0-1-1 0 0,1 1 1 0 0,-2 12-1 0 0,3-17-82 0 0,0 1 0 0 0,0 0 0 0 0,0-1 0 0 0,0 1 0 0 0,1-1 0 0 0,-1 1 0 0 0,1 0 0 0 0,-1-1 0 0 0,1 1 0 0 0,-1-1 0 0 0,1 0 0 0 0,0 1 0 0 0,0-1 0 0 0,0 1 0 0 0,0-1 0 0 0,0 0 0 0 0,0 0 0 0 0,0 0 0 0 0,0 1-1 0 0,0-1 1 0 0,0 0 0 0 0,1-1 0 0 0,-1 1 0 0 0,0 0 0 0 0,1 0 0 0 0,-1 0 0 0 0,3 0 0 0 0,7 4-223 0 0,-5-2 317 0 0,-1 0 1 0 0,1-1-1 0 0,0 0 0 0 0,-1 0 1 0 0,13 2-1 0 0,-16-4-324 0 0,1 0 0 0 0,-1 0 0 0 0,1-1 0 0 0,-1 1 1 0 0,0 0-1 0 0,1-1 0 0 0,-1 0 0 0 0,0 1 0 0 0,1-1 0 0 0,-1 0 0 0 0,0 0 1 0 0,0 0-1 0 0,0-1 0 0 0,0 1 0 0 0,0 0 0 0 0,0-1 0 0 0,0 1 0 0 0,0-1 1 0 0,1-2-1 0 0,5-3-1829 0 0,1-1-804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4.76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49 0 4777 0 0,'-1'1'203'0'0,"-1"0"-1"0"0,1-1 1 0 0,0 1 0 0 0,0 0-1 0 0,0 0 1 0 0,0 0 0 0 0,0 0-1 0 0,0 0 1 0 0,0 0-1 0 0,0 0 1 0 0,0 0 0 0 0,1 1-1 0 0,-1-1 1 0 0,0 0 0 0 0,1 0-1 0 0,-1 0 1 0 0,1 1 0 0 0,-1-1-1 0 0,1 0 1 0 0,-1 3 0 0 0,-4 33 2160 0 0,4-21-2018 0 0,-3 8 108 0 0,-17 134 1297 0 0,23-140-1162 0 0,-1-11-1767 0 0,-1-1-3615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4.98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49 6497 0 0,'0'-2'9829'0'0,"21"-2"-9251"0"0,59-10-118 0 0,-45 5-3254 0 0,-3-6-5703 0 0,-22 10 4744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5.23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29 0 8058 0 0,'-4'7'440'0'0,"0"1"0"0"0,0 0 1 0 0,1 0-1 0 0,0 0 1 0 0,0 0-1 0 0,1 0 0 0 0,0 0 1 0 0,1 1-1 0 0,-1-1 1 0 0,2 1-1 0 0,-1-1 0 0 0,1 1 1 0 0,2 10-1 0 0,4 38 115 0 0,-4-41-470 0 0,0 0 1 0 0,0 0-1 0 0,-2 0 0 0 0,-2 29 1 0 0,-3-31 237 0 0,1-3-1000 0 0,2-4-2813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5.85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5 127 8498 0 0,'-5'3'4490'0'0,"16"1"-3862"0"0,2-1-469 0 0,-1 0 0 0 0,0 0 0 0 0,1-1 0 0 0,0-1 0 0 0,-1 0-1 0 0,1-1 1 0 0,22-2 0 0 0,7-2-4793 0 0,-14 2-223 0 0,-10-2 5412 0 0,-17 4-655 0 0,1 0 159 0 0,1 0 41 0 0,-1 0 1 0 0,0 0 0 0 0,0-1-1 0 0,0 1 1 0 0,0-1-1 0 0,-1 1 1 0 0,1-1-1 0 0,0 0 1 0 0,0 0 0 0 0,0 0-1 0 0,2-1 1 0 0,21-9 1379 0 0,-24 11-835 0 0,20-8 1993 0 0,-17 4-2581 0 0,1 0 0 0 0,-1 0 1 0 0,0 0-1 0 0,0 0 0 0 0,0-1 1 0 0,-1 0-1 0 0,0 0 0 0 0,0 0 0 0 0,0 0 1 0 0,0 0-1 0 0,-1 0 0 0 0,3-8 1 0 0,-5 12-63 0 0,1 0 22 0 0,-1-1 1 0 0,0 1-1 0 0,0 0 0 0 0,0-1 1 0 0,0 1-1 0 0,0 0 0 0 0,0 0 1 0 0,0-1-1 0 0,0 1 0 0 0,-1 0 0 0 0,1-1 1 0 0,0 1-1 0 0,-1 0 0 0 0,1 0 1 0 0,-1 0-1 0 0,1-1 0 0 0,-1 1 1 0 0,0 0-1 0 0,0 0 0 0 0,1 0 1 0 0,-1 0-1 0 0,0 0 0 0 0,-1-1 1 0 0,2 2 16 0 0,-1-1 1 0 0,1 0-1 0 0,-1 1 1 0 0,0-1-1 0 0,1 0 1 0 0,-1 1-1 0 0,1-1 1 0 0,-1 1 0 0 0,0-1-1 0 0,0 1 1 0 0,1-1-1 0 0,-1 1 1 0 0,0 0-1 0 0,0-1 1 0 0,1 1-1 0 0,-1 0 1 0 0,0 0 0 0 0,0-1-1 0 0,0 1 1 0 0,0 0-1 0 0,1 0 1 0 0,-1 0-1 0 0,0 0 1 0 0,0 0-1 0 0,0 0 1 0 0,0 0 0 0 0,1 1-1 0 0,-3-1 1 0 0,-12 11 731 0 0,12-9-674 0 0,0 0 0 0 0,0 0 0 0 0,0 0 0 0 0,1 0 1 0 0,-1 0-1 0 0,1 1 0 0 0,0-1 0 0 0,-1 1 1 0 0,1-1-1 0 0,-2 4 0 0 0,-10 18 238 0 0,10-18-232 0 0,0 1 1 0 0,0 0 0 0 0,0 0-1 0 0,1 0 1 0 0,0 0 0 0 0,0 0-1 0 0,1 1 1 0 0,0-1 0 0 0,-3 16-1 0 0,3-6 109 0 0,1-14-193 0 0,1-1-1 0 0,-1 0 1 0 0,1 1-1 0 0,-1-1 1 0 0,1 1-1 0 0,0-1 1 0 0,0 0-1 0 0,0 1 1 0 0,0-1-1 0 0,1 1 1 0 0,-1-1-1 0 0,0 0 1 0 0,1 1-1 0 0,0-1 1 0 0,0 0-1 0 0,-1 1 1 0 0,1-1-1 0 0,1 0 1 0 0,-1 0-1 0 0,0 0 1 0 0,0 0-1 0 0,3 2 1 0 0,5 9 16 0 0,-8-12-29 0 0,-1-1 0 0 0,1 1 1 0 0,-1 0-1 0 0,1 0 0 0 0,-1 0 0 0 0,1-1 0 0 0,0 1 0 0 0,-1 0 0 0 0,1 0 0 0 0,0-1 0 0 0,-1 1 0 0 0,1-1 1 0 0,0 1-1 0 0,0-1 0 0 0,0 1 0 0 0,0-1 0 0 0,0 1 0 0 0,0-1 0 0 0,0 0 0 0 0,0 1 0 0 0,0-1 1 0 0,-1 0-1 0 0,1 0 0 0 0,0 0 0 0 0,0 0 0 0 0,0 0 0 0 0,0 0 0 0 0,0 0 0 0 0,0 0 0 0 0,0 0 0 0 0,0 0 1 0 0,0-1-1 0 0,1 1 0 0 0,37-12-191 0 0,-33 10-807 0 0,0-1-1 0 0,1 1 1 0 0,-1 1-1 0 0,0-1 1 0 0,1 1-1 0 0,8-1 1 0 0,-3 1-3720 0 0,-6-1 1527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6.07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1 303 3625 0 0,'0'0'7395'0'0,"0"-3"-6551"0"0,0-18-166 0 0,0 1 1 0 0,2 0-1 0 0,0 0 0 0 0,1 0 1 0 0,11-36-1 0 0,-9 43-608 0 0,0-1 0 0 0,1 1 0 0 0,0 0 0 0 0,1 0 0 0 0,10-13-1 0 0,-14 22-147 0 0,0 0-1 0 0,0 0 0 0 0,1 1 1 0 0,-1-1-1 0 0,1 1 0 0 0,0 0 0 0 0,0 0 1 0 0,0 0-1 0 0,1 0 0 0 0,-1 1 1 0 0,0 0-1 0 0,1 0 0 0 0,0 0 0 0 0,-1 0 1 0 0,1 1-1 0 0,0-1 0 0 0,0 1 1 0 0,6 0-1 0 0,2 0-1960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01.47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53 0 848 0 0,'0'0'7954'0'0,"-2"16"-6178"0"0,-10 84 529 0 0,6-51-683 0 0,-12 57-1 0 0,14-90-1539 0 0,0 1 1 0 0,2 0-1 0 0,0 0 0 0 0,0 0 0 0 0,2 0 0 0 0,0 0 1 0 0,1 0-1 0 0,1 0 0 0 0,0-1 0 0 0,1 1 0 0 0,1 0 1 0 0,1-1-1 0 0,6 16 0 0 0,-8-12 293 0 0,-3-15-3358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2:33.86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168 61 2457 0 0,'0'0'8056'0'0,"-10"-1"-5285"0"0,-8-2-760 0 0,12 4-1796 0 0,0 1-1 0 0,0 0 0 0 0,0 0 1 0 0,0 1-1 0 0,0-1 0 0 0,1 1 1 0 0,-1 0-1 0 0,-8 8 0 0 0,9-8-132 0 0,-2 1 44 0 0,4-2-23 0 0,1 0 1 0 0,0 0 0 0 0,0 0-1 0 0,0 0 1 0 0,0 1 0 0 0,0-1-1 0 0,1 1 1 0 0,-3 2 0 0 0,1 1-36 0 0,-8 6-65 0 0,-13 19 1 0 0,23-30 12 0 0,0 0 1 0 0,0 1-1 0 0,0-1 1 0 0,1 1-1 0 0,-1 0 0 0 0,0-1 1 0 0,1 1-1 0 0,-1-1 1 0 0,1 1-1 0 0,-1 0 0 0 0,1-1 1 0 0,0 1-1 0 0,0 0 1 0 0,0 0-1 0 0,0-1 0 0 0,0 1 1 0 0,0 0-1 0 0,0-1 1 0 0,1 4-1 0 0,0 2-8 0 0,0-3-8 0 0,-1-1 1 0 0,1 1-1 0 0,0-1 0 0 0,0 1 0 0 0,0-1 1 0 0,1 0-1 0 0,-1 0 0 0 0,1 0 0 0 0,0 0 1 0 0,-1 0-1 0 0,1 0 0 0 0,1 0 0 0 0,-1 0 1 0 0,3 3-1 0 0,36 30-11 0 0,-34-30 18 0 0,0 0-7 0 0,22 1 32 0 0,-3-8-83 0 0,4-4 87 0 0,-24 4-27 0 0,0-1 0 0 0,1 0 0 0 0,-1 0-1 0 0,0-1 1 0 0,0 1 0 0 0,0-1-1 0 0,0-1 1 0 0,8-5 0 0 0,-14 9-9 0 0,6-5 65 0 0,0-1 0 0 0,-1 1 0 0 0,1-1 0 0 0,-1 0 0 0 0,-1-1 0 0 0,1 1 0 0 0,4-11 0 0 0,-4 9-88 0 0,0 1 43 0 0,-4-17 115 0 0,3-18-113 0 0,-4 46-20 0 0,0-7 2 0 0,0 0 24 0 0,0-1 1 0 0,0 0-1 0 0,0 1 0 0 0,-1-1 0 0 0,1 0 0 0 0,-1 1 0 0 0,0-1 1 0 0,0 1-1 0 0,0-1 0 0 0,0 1 0 0 0,-1 0 0 0 0,1-1 0 0 0,-1 1 1 0 0,0 0-1 0 0,0 0 0 0 0,0 0 0 0 0,-1 0 0 0 0,1 0 0 0 0,0 1 1 0 0,-1-1-1 0 0,0 1 0 0 0,0-1 0 0 0,-5-2 0 0 0,-22-16-22 0 0,23 16 19 0 0,-24 5 96 0 0,30 0-383 0 0,0 0 0 0 0,0 0-1 0 0,0 0 1 0 0,-1 1-1 0 0,1-1 1 0 0,0-1-1 0 0,0 1 1 0 0,0 0 0 0 0,0 0-1 0 0,-1 0 1 0 0,1-1-1 0 0,0 1 1 0 0,0 0-1 0 0,0-1 1 0 0,0 1 0 0 0,0-1-1 0 0,0 1 1 0 0,0-1-1 0 0,0 0 1 0 0,0 1-1 0 0,0-1 1 0 0,0 0 0 0 0,0 0-1 0 0,0 0 1 0 0,1 0-1 0 0,-1 1 1 0 0,0-1-1 0 0,1 0 1 0 0,-1 0 0 0 0,1-1-1 0 0,-1 1 1 0 0,1 0-1 0 0,-1 0 1 0 0,1 0-1 0 0,-1-1 1 0 0,1 1 111 0 0,1 0-1 0 0,-1 0 1 0 0,0 0 0 0 0,0 0 0 0 0,1 1-1 0 0,-1-1 1 0 0,0 0 0 0 0,1 0-1 0 0,-1 1 1 0 0,1-1 0 0 0,-1 0 0 0 0,1 0-1 0 0,-1 1 1 0 0,1-1 0 0 0,0 1-1 0 0,-1-1 1 0 0,2 0 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3:00.11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2472 2593 0 0,'4'-7'9190'0'0,"2"-7"-6530"0"0,15-33-2687 0 0,46-97 1838 0 0,22-37-364 0 0,-84 173-1420 0 0,1 1 0 0 0,-1 1-1 0 0,2-1 1 0 0,-1 1 0 0 0,13-10-1 0 0,15-14 69 0 0,66-73 28 0 0,-95 97-125 0 0,0-1 0 0 0,-1 0 0 0 0,0 0 0 0 0,-1 0 0 0 0,4-8 0 0 0,14-26 13 0 0,24-31 99 0 0,46-98 1 0 0,-39 69 90 0 0,-44 87-134 0 0,1 1-1 0 0,20-23 0 0 0,11-15 3 0 0,88-139 227 0 0,-56 87 159 0 0,5-4-319 0 0,-73 100-131 0 0,0 0-1 0 0,0-1 0 0 0,-1 1 1 0 0,1-1-1 0 0,-2 0 1 0 0,3-10-1 0 0,-3 11 3 0 0,0-1-1 0 0,1 0 1 0 0,-1 1 0 0 0,2 0-1 0 0,-1 0 1 0 0,1 0 0 0 0,8-12-1 0 0,-7 14-4 0 0,0 0 0 0 0,0 0 0 0 0,11-7 0 0 0,-11 9 5 0 0,0-1-1 0 0,-1 0 0 0 0,1 1 0 0 0,-1-2 1 0 0,0 1-1 0 0,6-8 0 0 0,6-13 25 0 0,77-130 100 0 0,-27 41-5 0 0,34-60 2 0 0,-50 102-97 0 0,-23 37-23 0 0,-26 35 1 0 0,-1-1 0 0 0,1 0 0 0 0,0 0 0 0 0,-1 1 0 0 0,1-1 0 0 0,0 1 0 0 0,0-1 0 0 0,-1 1 0 0 0,1-1 0 0 0,0 1 0 0 0,0-1 0 0 0,0 1 0 0 0,0 0 0 0 0,0-1 1 0 0,0 1-1 0 0,0 0 0 0 0,1 0 0 0 0,-1 0-2 0 0,0-1 0 0 0,0 1 1 0 0,0 0-1 0 0,0 0 0 0 0,0 0 1 0 0,0-1-1 0 0,0 1 0 0 0,-1 0 1 0 0,1-1-1 0 0,0 1 0 0 0,0-1 1 0 0,0 1-1 0 0,-1-1 0 0 0,1 1 1 0 0,0-1-1 0 0,0 0 0 0 0,-1 1 1 0 0,1-1-1 0 0,0 0 0 0 0,-1 0 1 0 0,1 1-1 0 0,-1-1 0 0 0,1-1 1 0 0,23-37-15 0 0,-20 32 12 0 0,19-18 51 0 0,-13 7-1140 0 0,8-13-6696 0 0,2 1 6182 0 0,-15 22-524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3:03.52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2327 2969 0 0,'0'0'1487'0'0,"21"-16"2060"0"0,-3 2-3095 0 0,0 2-1 0 0,22-12 1 0 0,-36 22-332 0 0,-1 0 1 0 0,0-1-1 0 0,0 1 0 0 0,0-1 0 0 0,0 0 1 0 0,0 0-1 0 0,4-6 0 0 0,16-15 513 0 0,96-71 1355 0 0,-25 17-1371 0 0,-85 72-607 0 0,0 1 1 0 0,1 0 0 0 0,0 0-1 0 0,12-4 1 0 0,29-15 90 0 0,30-25 154 0 0,81-56 278 0 0,-146 92-406 0 0,21-24-1 0 0,7-5-4 0 0,134-115 723 0 0,-62 52-175 0 0,-101 91-570 0 0,2 0-1 0 0,0 0 1 0 0,0 2-1 0 0,1 0 1 0 0,33-16 0 0 0,-41 23-69 0 0,0 0 0 0 0,0-1 1 0 0,-1 0-1 0 0,0-1 0 0 0,0 0 0 0 0,0 0 1 0 0,14-17-1 0 0,4-3 105 0 0,100-76 392 0 0,-58 50-480 0 0,99-64 100 0 0,-80 58-105 0 0,-49 33-63 0 0,-5 3 93 0 0,40-33 1 0 0,-56 40-39 0 0,1 1 0 0 0,1 1 0 0 0,0 0-1 0 0,1 2 1 0 0,29-13 0 0 0,-23 12-3 0 0,-2-2 0 0 0,1-1 1 0 0,28-22-1 0 0,-6 3 37 0 0,169-109 124 0 0,-171 110-160 0 0,-31 22 43 0 0,25-15 0 0 0,22-13 59 0 0,65-52-1 0 0,-121 87-131 0 0,113-91 214 0 0,-105 84-200 0 0,-9 7 80 0 0,1 1 0 0 0,-1-1 1 0 0,14-6 410 0 0,2 6-479 0 0,2-7-9 0 0,7-3-37 0 0,-29 14 16 0 0,17-10 29 0 0,-5 0-34 0 0,18-14 5 0 0,-25 21 7 0 0,-1-1 0 0 0,0 0-1 0 0,0 0 1 0 0,-1 0 0 0 0,6-9 0 0 0,7-6 175 0 0,-14 15-1378 0 0,1-1-3549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37.59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16 32 0 0,'0'0'256'0'0,"0"-2"-24"0"0,0 0 64 0 0,0 1-200 0 0,0-1-56 0 0,0 0-48 0 0,0 1 8 0 0,0-1 56 0 0,0 1-424 0 0,0-1 296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39.88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 51 6025 0 0,'-22'6'7594'0'0,"27"-8"-6773"0"0,15-7-443 0 0,-12 5-41 0 0,0 0-1 0 0,0 0 1 0 0,1 1-1 0 0,0 0 1 0 0,0 0-1 0 0,-1 1 1 0 0,2 1-1 0 0,-1-1 1 0 0,0 1-1 0 0,11 1 1 0 0,23 3 22 0 0,-20 0-330 0 0,0-2 0 0 0,0 0 0 0 0,45-5 0 0 0,-36-1-26 0 0,1 1 1 0 0,1 2 0 0 0,-1 2 0 0 0,37 3-1 0 0,-51-5-2190 0 0,-1-5-3791 0 0,-13 5 3473 0 0,3-2-1701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0.32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 6201 0 0,'0'0'4344'0'0,"1"13"-1625"0"0,3 15-1719 0 0,-1-1 0 0 0,-2 1-1 0 0,-3 50 1 0 0,1-37-537 0 0,3 44 0 0 0,-1-69-441 0 0,-2-12-18 0 0,1 0 0 0 0,1 1 0 0 0,-1-1 1 0 0,1 0-1 0 0,-1 0 0 0 0,1 0 0 0 0,3 6 0 0 0,-3-7-465 0 0,1-1 0 0 0,0-1 1 0 0,0 1-1 0 0,1 0 0 0 0,-1 0 0 0 0,0-1 1 0 0,1 1-1 0 0,-1-1 0 0 0,1 0 0 0 0,-1 0 0 0 0,1 0 1 0 0,-1 0-1 0 0,1 0 0 0 0,0 0 0 0 0,3 0 1 0 0,-5-1 290 0 0,-1 0 1 0 0,1 0 0 0 0,0 0-1 0 0,0 0 1 0 0,-1 0-1 0 0,1 0 1 0 0,0 0 0 0 0,0-1-1 0 0,-1 1 1 0 0,1 0 0 0 0,0 0-1 0 0,0-1 1 0 0,-1 1-1 0 0,1 0 1 0 0,0-1 0 0 0,-1 1-1 0 0,1 0 1 0 0,-1-1 0 0 0,2 0-1 0 0,9-8-1849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0.88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129 19 1624 0 0,'0'0'22'0'0,"-16"-10"3923"0"0,11 5-1569 0 0,13 2 2578 0 0,-10 3-4266 0 0,-7 5 752 0 0,-2 3-1102 0 0,2 0 1 0 0,-1 0 0 0 0,1 1 0 0 0,0 1 0 0 0,1 0 0 0 0,0 0 0 0 0,-7 13 0 0 0,10-14-243 0 0,1 0-1 0 0,0 1 1 0 0,-4 11 0 0 0,7-17-84 0 0,0 0 1 0 0,0-1 0 0 0,0 1-1 0 0,1 0 1 0 0,-1 0 0 0 0,1 0-1 0 0,0 0 1 0 0,0 0 0 0 0,1-1-1 0 0,-1 1 1 0 0,2 6 0 0 0,-1-7-22 0 0,1 0 0 0 0,0-1 0 0 0,-1 1 1 0 0,1 0-1 0 0,0-1 0 0 0,0 1 1 0 0,0-1-1 0 0,1 0 0 0 0,-1 0 0 0 0,1 0 1 0 0,-1 0-1 0 0,1 0 0 0 0,-1 0 1 0 0,1-1-1 0 0,0 1 0 0 0,0-1 0 0 0,0 0 1 0 0,0 0-1 0 0,0 0 0 0 0,5 1 1 0 0,-5-1 0 0 0,0 0 0 0 0,-1-1 0 0 0,1 0 0 0 0,0 1 0 0 0,0-1 1 0 0,0 0-1 0 0,0-1 0 0 0,0 1 0 0 0,0 0 0 0 0,0-1 1 0 0,0 0-1 0 0,0 1 0 0 0,0-1 0 0 0,-1 0 0 0 0,1-1 1 0 0,0 1-1 0 0,-1 0 0 0 0,1-1 0 0 0,-1 1 0 0 0,1-1 1 0 0,3-3-1 0 0,-1-1 18 0 0,1 0 1 0 0,0 1-1 0 0,0 0 1 0 0,0 0 0 0 0,0 0-1 0 0,1 1 1 0 0,0 0-1 0 0,0 0 1 0 0,0 1-1 0 0,12-4 1 0 0,-17 6-6 0 0,0 0 1 0 0,-1 0-1 0 0,1 0 1 0 0,0 0-1 0 0,0 0 1 0 0,0-1-1 0 0,-1 1 1 0 0,1 0-1 0 0,-1-1 1 0 0,1 1 0 0 0,-1-1-1 0 0,0 0 1 0 0,1 1-1 0 0,-1-1 1 0 0,0 0-1 0 0,0 0 1 0 0,0 0-1 0 0,0 0 1 0 0,-1 0-1 0 0,1 0 1 0 0,0 0-1 0 0,-1 0 1 0 0,1 0-1 0 0,-1 0 1 0 0,0-2-1 0 0,0 1 13 0 0,1 0-1 0 0,-1 0 0 0 0,0 1 1 0 0,-1-1-1 0 0,1 0 0 0 0,0 1 1 0 0,-1-1-1 0 0,0 0 1 0 0,1 1-1 0 0,-1-1 0 0 0,0 1 1 0 0,-1-1-1 0 0,1 1 0 0 0,0-1 1 0 0,-1 1-1 0 0,1 0 1 0 0,-1 0-1 0 0,1 0 0 0 0,-3-3 1 0 0,-2 1 22 0 0,0 1 0 0 0,-1-1 0 0 0,1 1 0 0 0,-1 0-1 0 0,1 0 1 0 0,-12-2 0 0 0,10 2-45 0 0,7 3-32 0 0,14-21-14730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1.48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40 63 2296 0 0,'-3'2'841'0'0,"0"1"-1"0"0,1-1 0 0 0,-1 1 0 0 0,0 0 0 0 0,1 0 0 0 0,0 0 0 0 0,-1 0 0 0 0,1 0 0 0 0,-1 4 0 0 0,0-1-208 0 0,1-1-1 0 0,1 0 1 0 0,-1 1 0 0 0,1-1-1 0 0,-2 9 1 0 0,2 5-372 0 0,1-1 1 0 0,3 36 0 0 0,0-18 96 0 0,-1 5-302 0 0,0-12 30 0 0,-1 0 0 0 0,-1 0 0 0 0,-5 32 0 0 0,0-159-196 0 0,13-38 10 0 0,-7 127 109 0 0,0 0 1 0 0,1 0 0 0 0,0 1 0 0 0,1-1-1 0 0,0 1 1 0 0,0-1 0 0 0,7-11-1 0 0,36-54 31 0 0,-41 68-40 0 0,-1 1 0 0 0,2-1 1 0 0,-1 1-1 0 0,0 0 0 0 0,1 1 0 0 0,0-1 1 0 0,0 1-1 0 0,8-4 0 0 0,-11 6-3 0 0,0 0 0 0 0,1 0 0 0 0,0 1 0 0 0,-1-1 0 0 0,1 1 1 0 0,0 0-1 0 0,0 0 0 0 0,-1 0 0 0 0,1 1 0 0 0,0-1 0 0 0,0 1 0 0 0,0 0 0 0 0,0 0 0 0 0,0 0 0 0 0,0 1 0 0 0,6 0 0 0 0,-7 1 5 0 0,0 0 0 0 0,-1-1 0 0 0,1 1 0 0 0,-1 0 0 0 0,0 0 0 0 0,0 0 0 0 0,1 0 0 0 0,-1 1 0 0 0,-1-1 0 0 0,1 0 0 0 0,0 1 0 0 0,-1 0 0 0 0,1-1 0 0 0,-1 1 0 0 0,0 0 0 0 0,1 0 0 0 0,-1 0 0 0 0,-1 0 0 0 0,2 4 0 0 0,-1-2 8 0 0,0 1 1 0 0,0-1 0 0 0,0 1-1 0 0,-1 0 1 0 0,0-1 0 0 0,0 1-1 0 0,0-1 1 0 0,-1 1 0 0 0,-2 10-1 0 0,2-11 12 0 0,-1-1 1 0 0,0 1-1 0 0,0 0 0 0 0,-1 0 0 0 0,1-1 0 0 0,-1 0 0 0 0,0 1 0 0 0,0-1 0 0 0,-1 0 0 0 0,1-1 0 0 0,-1 1 0 0 0,0 0 0 0 0,0-1 0 0 0,0 0 0 0 0,0 0 1 0 0,-1 0-1 0 0,1-1 0 0 0,-1 1 0 0 0,0-1 0 0 0,1 0 0 0 0,-1-1 0 0 0,0 1 0 0 0,0-1 0 0 0,0 0 0 0 0,0 0 0 0 0,-1 0 0 0 0,1-1 0 0 0,0 0 0 0 0,-10 0 1 0 0,13-1-92 0 0,1 1 1 0 0,-1-1 0 0 0,1 1 0 0 0,-1-1-1 0 0,1 1 1 0 0,0-1 0 0 0,-1 0 0 0 0,1 1 0 0 0,0-1-1 0 0,0 0 1 0 0,-1 0 0 0 0,1 0 0 0 0,0 0 0 0 0,0 0-1 0 0,0 0 1 0 0,0 0 0 0 0,0-1 0 0 0,0 1-1 0 0,1 0 1 0 0,-1-1 0 0 0,0 1 0 0 0,1 0 0 0 0,-1-1-1 0 0,1 1 1 0 0,-1-1 0 0 0,1 1 0 0 0,-1-1 0 0 0,1 1-1 0 0,0-3 1 0 0,0-6-1587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2.02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10 4257 0 0,'2'5'11636'0'0,"-2"-4"-11562"0"0,0-1 0 0 0,1 1 0 0 0,-1 0 0 0 0,1-1-1 0 0,-1 1 1 0 0,1 0 0 0 0,-1-1 0 0 0,1 1 0 0 0,0-1 0 0 0,-1 1-1 0 0,1-1 1 0 0,-1 1 0 0 0,1-1 0 0 0,0 1 0 0 0,0-1 0 0 0,-1 0-1 0 0,1 1 1 0 0,0-1 0 0 0,0 0 0 0 0,1 1 0 0 0,24 2-5 0 0,-24-3-60 0 0,0 0 0 0 0,1 0 0 0 0,-1 0 0 0 0,0 0 0 0 0,0-1 0 0 0,0 1 0 0 0,0-1 0 0 0,0 0 0 0 0,0 0 0 0 0,0 0 0 0 0,3-1 0 0 0,12-5 106 0 0,14 4-25 0 0,-6 1-1961 0 0,1-3-3316 0 0,-11 0 700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2.56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31 1 1280 0 0,'0'0'10193'0'0,"-2"8"-8554"0"0,-4 12-846 0 0,1 1 1 0 0,0 0-1 0 0,-2 41 0 0 0,3 73 478 0 0,3-40-743 0 0,1-42-529 0 0,0-49 2 0 0,0 0-1 0 0,1 0 0 0 0,0 0 1 0 0,0 0-1 0 0,0 0 1 0 0,0-1-1 0 0,0 1 0 0 0,1 0 1 0 0,-1-1-1 0 0,1 1 0 0 0,2 3 1 0 0,-3-7-85 0 0,0 1 0 0 0,0-1 0 0 0,0 1 0 0 0,0-1 0 0 0,-1 1 0 0 0,1-1-1 0 0,0 0 1 0 0,0 0 0 0 0,0 1 0 0 0,0-1 0 0 0,0 0 0 0 0,0 0 0 0 0,0 0 0 0 0,0 0 0 0 0,0 0 0 0 0,-1 0 0 0 0,1 0 0 0 0,0-1 0 0 0,0 1 0 0 0,0 0 0 0 0,0 0 0 0 0,0-1 0 0 0,1 0 0 0 0,19-10-7823 0 0,-14 6 6208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01.8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 19 3113 0 0,'-11'3'12149'0'0,"5"-1"-8803"0"0,6-2-3317 0 0,0 1 0 0 0,0-1 0 0 0,-1 1-1 0 0,1-1 1 0 0,0 0 0 0 0,0 1 0 0 0,0-1 0 0 0,0 1 0 0 0,0-1 0 0 0,-1 1 0 0 0,1-1-1 0 0,0 1 1 0 0,0-1 0 0 0,0 0 0 0 0,0 1 0 0 0,0-1 0 0 0,1 1 0 0 0,-1-1-1 0 0,0 1 1 0 0,0-1 0 0 0,0 1 0 0 0,0-1 0 0 0,0 0 0 0 0,1 1 0 0 0,-1-1 0 0 0,0 1-1 0 0,0-1 1 0 0,1 0 0 0 0,-1 1 0 0 0,0-1 0 0 0,0 0 0 0 0,1 1 0 0 0,-1-1-1 0 0,0 0 1 0 0,1 1 0 0 0,-1-1 0 0 0,1 0 0 0 0,-1 0 0 0 0,0 1 0 0 0,1-1-1 0 0,-1 0 1 0 0,1 0 0 0 0,-1 0 0 0 0,1 0 0 0 0,-1 0 0 0 0,0 0 0 0 0,1 0 0 0 0,-1 1-1 0 0,1-1 1 0 0,-1 0 0 0 0,1 0 0 0 0,0-1 0 0 0,23 1-172 0 0,-24 0 208 0 0,6-2-57 0 0,-1 1 1 0 0,1-1-1 0 0,-1 1 0 0 0,0-1 0 0 0,0-1 0 0 0,1 1 1 0 0,7-6-1 0 0,-10 5 1 0 0,0 1 0 0 0,0 0 1 0 0,0 0-1 0 0,1 1 0 0 0,-1-1 1 0 0,0 1-1 0 0,1 0 0 0 0,0-1 1 0 0,-1 1-1 0 0,1 1 0 0 0,0-1 1 0 0,-1 1-1 0 0,1-1 0 0 0,0 1 1 0 0,4 0-1 0 0,-6 1-244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3.1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16 135 1488 0 0,'1'4'9066'0'0,"-1"-4"-9012"0"0,0 1-1 0 0,0 0 1 0 0,1-1 0 0 0,-1 1 0 0 0,0-1-1 0 0,1 1 1 0 0,-1-1 0 0 0,1 1-1 0 0,-1-1 1 0 0,0 1 0 0 0,1-1 0 0 0,-1 0-1 0 0,1 1 1 0 0,-1-1 0 0 0,1 1-1 0 0,-1-1 1 0 0,1 0 0 0 0,0 1 0 0 0,-1-1-1 0 0,1 0 1 0 0,-1 0 0 0 0,1 0-1 0 0,0 0 1 0 0,-1 1 0 0 0,2-1 0 0 0,5 1-12 0 0,0 0 0 0 0,1-1 0 0 0,-1 0 0 0 0,0 0 0 0 0,0-1 0 0 0,1 1 0 0 0,-1-2 0 0 0,0 1 0 0 0,8-3 0 0 0,8 1 993 0 0,-20 3-957 0 0,-1 0 0 0 0,1-1 0 0 0,-1 1 0 0 0,0 0 0 0 0,1-1 0 0 0,-1 1 0 0 0,1-1 0 0 0,-1 0 0 0 0,4-2 0 0 0,-5 3 171 0 0,14-13 222 0 0,-7 2-427 0 0,16-25-51 0 0,-16 23 164 0 0,-10 5 239 0 0,0 2-234 0 0,0 3-147 0 0,2 1 4 0 0,-1 0-1 0 0,0-1 0 0 0,0 1 0 0 0,0 0 0 0 0,0 0 1 0 0,0 0-1 0 0,0 1 0 0 0,-1-1 0 0 0,1 0 1 0 0,-1 0-1 0 0,1 1 0 0 0,-1-1 0 0 0,1 1 0 0 0,-1-1 1 0 0,0 1-1 0 0,0 0 0 0 0,0 0 0 0 0,0-1 0 0 0,0 1 1 0 0,0 1-1 0 0,-3-2 0 0 0,-1 0 88 0 0,0 1 1 0 0,0 0-1 0 0,0 0 0 0 0,0 0 1 0 0,0 1-1 0 0,0 0 0 0 0,0 0 1 0 0,-9 1-1 0 0,11 0-70 0 0,0 0 1 0 0,1 0-1 0 0,-1 1 1 0 0,1-1-1 0 0,0 1 0 0 0,-1 0 1 0 0,1-1-1 0 0,0 1 0 0 0,0 1 1 0 0,0-1-1 0 0,0 0 1 0 0,1 1-1 0 0,-1-1 0 0 0,1 1 1 0 0,-4 5-1 0 0,-3 4 218 0 0,0 1-1 0 0,0 1 1 0 0,2-1 0 0 0,-9 20 0 0 0,14-27-193 0 0,0 1 0 0 0,1-1 0 0 0,-1 1 0 0 0,1-1 0 0 0,0 1 0 0 0,1-1 0 0 0,-1 1 1 0 0,1 0-1 0 0,1-1 0 0 0,-1 1 0 0 0,1 0 0 0 0,4 12 0 0 0,-4-14-66 0 0,1 0 0 0 0,-1 0 0 0 0,1 0 0 0 0,1 0 1 0 0,4 9-1 0 0,-6-13-2 0 0,1 1 0 0 0,-1 0 0 0 0,1-1 0 0 0,-1 1 0 0 0,1-1-1 0 0,0 1 1 0 0,0-1 0 0 0,-1 0 0 0 0,1 0 0 0 0,0 0 0 0 0,0 0 0 0 0,0 0 0 0 0,0 0 0 0 0,1 0 0 0 0,-1-1 0 0 0,0 1 0 0 0,3 0 0 0 0,1 0 5 0 0,1 0-1 0 0,-1-1 1 0 0,1 1-1 0 0,-1-1 1 0 0,1 0-1 0 0,-1-1 1 0 0,1 0-1 0 0,10-2 1 0 0,-4-1 19 0 0,26-8-1875 0 0,-35 10 1052 0 0,0 0 0 0 0,0 0 0 0 0,0 0 1 0 0,0-1-1 0 0,0 1 0 0 0,-1-1 0 0 0,4-3 0 0 0,1-5-890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3.57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24 73 5921 0 0,'-9'5'8437'0'0,"8"-4"-7993"0"0,-6 12 1988 0 0,1 17-4045 0 0,6-26 2457 0 0,-1 3-794 0 0,1-1 1 0 0,0 0-1 0 0,1 1 0 0 0,-1-1 1 0 0,1 0-1 0 0,0 0 1 0 0,1 0-1 0 0,0 0 0 0 0,0 0 1 0 0,0 0-1 0 0,1 0 1 0 0,5 9-1 0 0,-7-13-46 0 0,-1 0-4 0 0,1-1 0 0 0,0 1 1 0 0,-1-1-1 0 0,1 1 1 0 0,0-1-1 0 0,0 1 0 0 0,0-1 1 0 0,1 1-1 0 0,-1-1 1 0 0,0 0-1 0 0,0 0 0 0 0,1 0 1 0 0,-1 0-1 0 0,0 0 1 0 0,1 0-1 0 0,0 0 1 0 0,-1 0-1 0 0,1 0 0 0 0,-1-1 1 0 0,1 1-1 0 0,0 0 1 0 0,-1-1-1 0 0,1 0 0 0 0,2 1 1 0 0,-2-1-4 0 0,0-1 0 0 0,1 1 0 0 0,-1-1 0 0 0,0 0 0 0 0,0 1 0 0 0,0-1 0 0 0,0 0 0 0 0,0 0 1 0 0,0 0-1 0 0,-1 0 0 0 0,1-1 0 0 0,0 1 0 0 0,0 0 0 0 0,-1-1 0 0 0,1 1 0 0 0,-1-1 0 0 0,1 0 0 0 0,-1 0 1 0 0,2-2-1 0 0,18-28 27 0 0,-2-1 1 0 0,-1 0 0 0 0,18-48-1 0 0,-36 80-53 0 0,11-22-80 0 0,-1 11-3300 0 0,-5 8 736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4.12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29 143 4817 0 0,'0'0'140'0'0,"0"1"-1"0"0,-1-1 1 0 0,1 0 0 0 0,0 0 0 0 0,-1 0-1 0 0,1 0 1 0 0,0 1 0 0 0,0-1-1 0 0,-1 0 1 0 0,1 0 0 0 0,0 0 0 0 0,0 1-1 0 0,0-1 1 0 0,-1 0 0 0 0,1 0-1 0 0,0 1 1 0 0,0-1 0 0 0,0 0 0 0 0,0 1-1 0 0,0-1 1 0 0,-1 0 0 0 0,1 1-1 0 0,0-1 1 0 0,0 0 0 0 0,0 1 0 0 0,0-1-1 0 0,0 0 1 0 0,0 0 0 0 0,0 1-1 0 0,0-1 1 0 0,0 0 0 0 0,0 1-1 0 0,0-1 1 0 0,0 0 0 0 0,1 1 0 0 0,-1-1-1 0 0,0 0 1 0 0,0 1 0 0 0,0-1-1 0 0,0 0 1 0 0,0 0 0 0 0,1 1 0 0 0,-1-1-1 0 0,0 0 1 0 0,1 1 0 0 0,11 2 2509 0 0,1-3-3791 0 0,32 0 1291 0 0,-35-4 6 0 0,11-4-67 0 0,-9 3 18 0 0,0 0 1 0 0,0 0-1 0 0,0-1 1 0 0,-1 0-1 0 0,18-14 1 0 0,-28 20-9 0 0,2-23 466 0 0,0 13-541 0 0,-2 6-1 0 0,0 0 0 0 0,0 0 0 0 0,0 0 0 0 0,-1 0 0 0 0,1 0 1 0 0,-1-6-1 0 0,-3 5 474 0 0,-11-3 235 0 0,-22-9-363 0 0,33 16-317 0 0,1 0 0 0 0,0 1 0 0 0,0 0 1 0 0,-1-1-1 0 0,1 1 0 0 0,0 0 0 0 0,-1 0 0 0 0,1 1 1 0 0,0-1-1 0 0,-1 0 0 0 0,1 1 0 0 0,0-1 1 0 0,-1 1-1 0 0,1 0 0 0 0,0 0 0 0 0,0 0 0 0 0,0 0 1 0 0,-3 2-1 0 0,-4 1 165 0 0,2-1-122 0 0,1 1 0 0 0,-1 0-1 0 0,1 0 1 0 0,0 1-1 0 0,0 0 1 0 0,1 0-1 0 0,-1 0 1 0 0,1 0 0 0 0,0 1-1 0 0,1 0 1 0 0,-1 0-1 0 0,-4 9 1 0 0,2-2 44 0 0,0 0 1 0 0,1 0-1 0 0,1 1 1 0 0,0-1-1 0 0,-5 21 0 0 0,9-31-128 0 0,1 0-1 0 0,-1 1 1 0 0,1-1-1 0 0,0 0 1 0 0,0 0-1 0 0,0 1 1 0 0,0-1-1 0 0,0 0 0 0 0,1 1 1 0 0,-1-1-1 0 0,1 0 1 0 0,0 0-1 0 0,0 0 1 0 0,0 0-1 0 0,1 0 1 0 0,-1 0-1 0 0,1 0 0 0 0,-1 0 1 0 0,1 0-1 0 0,0-1 1 0 0,0 1-1 0 0,0-1 1 0 0,3 3-1 0 0,-2-3-18 0 0,0 1 0 0 0,1-1 0 0 0,-1 0 1 0 0,1 0-1 0 0,-1 0 0 0 0,1-1 0 0 0,0 0 0 0 0,-1 1 0 0 0,1-1 0 0 0,0 0 1 0 0,0-1-1 0 0,0 1 0 0 0,0-1 0 0 0,0 1 0 0 0,0-1 0 0 0,0-1 0 0 0,0 1 1 0 0,-1 0-1 0 0,6-2 0 0 0,19-5-935 0 0,0-2 0 0 0,-1-1 0 0 0,49-26 0 0 0,-73 35 440 0 0,-1 0 0 0 0,1-1 0 0 0,-1 1 0 0 0,1-1 0 0 0,-1 0 0 0 0,0 1 0 0 0,0-1 0 0 0,1 0-1 0 0,2-4 1 0 0,1-2-860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44.50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 15 4393 0 0,'-8'-15'5736'0'0,"7"27"-1143"0"0,1 2-5247 0 0,2 305 4546 0 0,0-249-3889 0 0,9 104-553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51.89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7 1912 0 0,'0'0'-317'0'0,"6"-3"-1299"0"0,4 0 10390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53.11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41 68 560 0 0,'0'0'11808'0'0,"18"-10"-10330"0"0,-17 10-1425 0 0,-1-1 0 0 0,1 0 1 0 0,0 1-1 0 0,0-1 0 0 0,0 1 1 0 0,0-1-1 0 0,0 1 0 0 0,0-1 1 0 0,0 1-1 0 0,0-1 0 0 0,0 1 1 0 0,0 0-1 0 0,0 0 0 0 0,0 0 1 0 0,0-1-1 0 0,0 1 0 0 0,0 0 1 0 0,0 0-1 0 0,2 1 1 0 0,2-1 495 0 0,-6 1-491 0 0,-1 1 0 0 0,1-1 0 0 0,0 1 1 0 0,-1-1-1 0 0,1 0 0 0 0,-1 0 0 0 0,1 0 0 0 0,-1 1 0 0 0,1-2 1 0 0,-1 1-1 0 0,0 0 0 0 0,0 0 0 0 0,1 0 0 0 0,-1-1 0 0 0,0 1 1 0 0,0-1-1 0 0,-3 1 0 0 0,-29 8-25 0 0,25-7 21 0 0,0-15-66 0 0,9 14 25 0 0,0 0 1 0 0,0 0 0 0 0,1 0 0 0 0,-1-1-1 0 0,1 1 1 0 0,-1 0 0 0 0,1 0 0 0 0,-1 0-1 0 0,1-1 1 0 0,-1 1 0 0 0,1 0 0 0 0,0-1-1 0 0,-1 1 1 0 0,1 0 0 0 0,0-1 0 0 0,0 1-1 0 0,-1-1 1 0 0,1 1 0 0 0,0-1 0 0 0,0 1-1 0 0,0-1 1 0 0,0 0 0 0 0,-1 1 0 0 0,1-1-1 0 0,0 0 1 0 0,0 0 0 0 0,0 0 0 0 0,0 0-1 0 0,0 0 1 0 0,0 0 0 0 0,0 0 0 0 0,0 0-1 0 0,0 0 1 0 0,0 0 0 0 0,-1 0 0 0 0,1 0-1 0 0,0-1 1 0 0,0 1 0 0 0,0 0 0 0 0,0-1 0 0 0,0 1-1 0 0,0-1 1 0 0,-1 1 0 0 0,1-1 0 0 0,0 1-1 0 0,0-1 1 0 0,-1 1 0 0 0,1-1 0 0 0,0 0-1 0 0,-1 1 1 0 0,1-1 0 0 0,-1 0 0 0 0,1 0-1 0 0,-1 0 1 0 0,1 1 0 0 0,-1-1 0 0 0,0 0-1 0 0,1 0 1 0 0,-1 0 0 0 0,0 0 0 0 0,1 0-1 0 0,-1 0 1 0 0,0 0 0 0 0,0 1 0 0 0,0-1-1 0 0,0 0 1 0 0,0 0 0 0 0,0 0 0 0 0,-1-2-1 0 0,2 8 74 0 0,3-26-182 0 0,11-21 73 0 0,-13 44 212 0 0,3 2-534 0 0,-4 1-2884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54.06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49 24 3017 0 0,'0'0'7620'0'0,"-13"-3"-4894"0"0,16-13-1633 0 0,-3 16-1072 0 0,0 1 0 0 0,0-1 0 0 0,0 0 1 0 0,0 0-1 0 0,0 0 0 0 0,0 1 0 0 0,0-1 0 0 0,0 0 0 0 0,0 0 0 0 0,0 0 1 0 0,0 0-1 0 0,0 1 0 0 0,1-1 0 0 0,-1 0 0 0 0,0 0 0 0 0,0 0 1 0 0,0 1-1 0 0,0-1 0 0 0,0 0 0 0 0,0 0 0 0 0,1 0 0 0 0,-1 0 0 0 0,0 0 1 0 0,0 0-1 0 0,0 1 0 0 0,0-1 0 0 0,1 0 0 0 0,-1 0 0 0 0,0 0 0 0 0,0 0 1 0 0,0 0-1 0 0,1 0 0 0 0,-1 0 0 0 0,0 0 0 0 0,0 0 0 0 0,0 0 1 0 0,1 0-1 0 0,-1 0 0 0 0,0 0 0 0 0,0 0 0 0 0,0 0 0 0 0,1 0 0 0 0,-1 0 1 0 0,0 0-1 0 0,0 0 0 0 0,0 0 0 0 0,1 0 0 0 0,-1 0 0 0 0,0-1 1 0 0,0 1-1 0 0,0 0 0 0 0,1 0 0 0 0,-1 0 0 0 0,0 0 0 0 0,0 0 0 0 0,0 0 1 0 0,0-1-1 0 0,0 1 0 0 0,0 0 0 0 0,1 0 0 0 0,-1 0 0 0 0,0 0 0 0 0,0-1 1 0 0,0 1-1 0 0,0 0 0 0 0,0 0 0 0 0,0 0 0 0 0,0-1 0 0 0,1 2-6 0 0,-1-1-1 0 0,0 1 1 0 0,1-1-1 0 0,-1 1 1 0 0,0-1-1 0 0,0 1 1 0 0,1 0-1 0 0,-1-1 0 0 0,0 1 1 0 0,0-1-1 0 0,0 1 1 0 0,0 0-1 0 0,0-1 1 0 0,0 1-1 0 0,0 0 1 0 0,0-1-1 0 0,0 1 0 0 0,0-1 1 0 0,0 1-1 0 0,0 0 1 0 0,0-1-1 0 0,0 1 1 0 0,0-1-1 0 0,-1 1 1 0 0,1 0-1 0 0,0-1 0 0 0,-1 1 1 0 0,1-1-1 0 0,0 1 1 0 0,-1 0-1 0 0,0 0-3 0 0,0-1 0 0 0,0 1 0 0 0,0-1 0 0 0,0 0 0 0 0,0 1 0 0 0,0-1 0 0 0,0 0 0 0 0,0 1 0 0 0,0-1 0 0 0,0 0 0 0 0,0 0-1 0 0,0 0 1 0 0,0 0 0 0 0,0 0 0 0 0,-1 0 0 0 0,0-1 0 0 0,0 1-7 0 0,1 0-1 0 0,-1-1 1 0 0,0 1-1 0 0,1-1 1 0 0,-1 1 0 0 0,0-1-1 0 0,1 0 1 0 0,-1 1-1 0 0,1-1 1 0 0,-3-2 0 0 0,4 3-4 0 0,0 0 0 0 0,-1-1 0 0 0,1 1 1 0 0,-1 0-1 0 0,1-1 0 0 0,0 1 0 0 0,-1-1 1 0 0,1 1-1 0 0,0-1 0 0 0,-1 1 0 0 0,1-1 1 0 0,0 1-1 0 0,0-1 0 0 0,0 1 1 0 0,-1-1-1 0 0,1 1 0 0 0,0-1 0 0 0,0 1 1 0 0,0-1-1 0 0,0 1 0 0 0,0-1 0 0 0,0 1 1 0 0,0-1-1 0 0,0 1 0 0 0,0-1 1 0 0,0 1-1 0 0,0-1 0 0 0,0 1 0 0 0,1-1 1 0 0,-1 0-1 0 0,0 0 1 0 0,1 1 1 0 0,-1-1-1 0 0,1 1 0 0 0,-1 0 1 0 0,0 0-1 0 0,1-1 0 0 0,-1 1 1 0 0,1 0-1 0 0,-1 0 0 0 0,1-1 1 0 0,-1 1-1 0 0,1 0 0 0 0,-1 0 1 0 0,1 0-1 0 0,-1 0 0 0 0,1 0 1 0 0,-1 0-1 0 0,1 0 0 0 0,-1 0 1 0 0,1 0-1 0 0,-1 0 0 0 0,1 0 1 0 0,-1 0-1 0 0,1 0 0 0 0,-1 0 1 0 0,1 0-1 0 0,-1 0 0 0 0,0 0 1 0 0,1 1-1 0 0,-1-1 0 0 0,1 0 1 0 0,0 1-1 0 0,14 10 303 0 0,-14-8-296 0 0,0 0-1 0 0,0 0 1 0 0,0 0-1 0 0,0 0 1 0 0,0 0 0 0 0,-1 0-1 0 0,1 0 1 0 0,-1 0-1 0 0,0 0 1 0 0,0 5 0 0 0,0-1 8 0 0,0-5-9 0 0,0-1 0 0 0,0 0 0 0 0,0 1 0 0 0,-1-1 0 0 0,1 0 0 0 0,0 0 0 0 0,-1 1 0 0 0,1-1 0 0 0,-1 0-1 0 0,1 0 1 0 0,-1 1 0 0 0,0-1 0 0 0,0 0 0 0 0,1 0 0 0 0,-1 0 0 0 0,0 0 0 0 0,0 0 0 0 0,0 0 0 0 0,0 0 0 0 0,0 0 0 0 0,0-1 0 0 0,-2 2 0 0 0,1-1 9 0 0,0 0-1 0 0,0 0 1 0 0,0 0 0 0 0,0 0 0 0 0,0 0-1 0 0,0 0 1 0 0,-1 0 0 0 0,1-1 0 0 0,-4 1-1 0 0,6-1 71 0 0,-1-16-525 0 0,1 14 488 0 0,0 0 0 0 0,-1-1 0 0 0,1 1 0 0 0,1 0 0 0 0,-1-1 0 0 0,0 1 1 0 0,0 0-1 0 0,1-1 0 0 0,1-2 0 0 0,12-14-4469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54.78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20 4289 0 0,'0'0'2934'0'0,"20"-19"4619"0"0,-20 19-7534 0 0,0-1 0 0 0,1 1 0 0 0,-1 0 0 0 0,0 0 0 0 0,1 0 0 0 0,-1 0 0 0 0,1 0 0 0 0,-1 0 0 0 0,0 0 0 0 0,1 0 0 0 0,-1 0 0 0 0,0 0 0 0 0,1 0 0 0 0,-1 0 0 0 0,0 0 0 0 0,1 0 0 0 0,-1 1 0 0 0,0-1 0 0 0,1 0 0 0 0,-1 0 0 0 0,0 0 0 0 0,1 0 0 0 0,-1 1 0 0 0,0-1 0 0 0,1 0 0 0 0,-1 0 0 0 0,0 1 0 0 0,0-1-1 0 0,1 0 1 0 0,-1 0 0 0 0,0 1 0 0 0,0-1 0 0 0,0 0 0 0 0,1 1 0 0 0,-1-1 0 0 0,0 0 0 0 0,0 1 0 0 0,0-1 0 0 0,0 0 0 0 0,0 1 0 0 0,0-1 0 0 0,0 1 0 0 0,0-1 0 0 0,0 0 0 0 0,0 1 0 0 0,0-1 0 0 0,0 0 0 0 0,0 1 0 0 0,0-1 0 0 0,0 0 0 0 0,0 1 0 0 0,0-1 0 0 0,0 0 0 0 0,0 1 0 0 0,0-1 0 0 0,-1 0 0 0 0,1 1-1 0 0,0-1 1 0 0,0 0 0 0 0,0 1 0 0 0,-1-1 0 0 0,1 0 0 0 0,0 0 0 0 0,0 1 0 0 0,-1-1 0 0 0,1 0 0 0 0,-1 1 0 0 0,1-1 16 0 0,0 1-1 0 0,-1-1 1 0 0,1 1 0 0 0,0-1-1 0 0,0 1 1 0 0,-1-1 0 0 0,1 0-1 0 0,-1 1 1 0 0,1-1-1 0 0,0 1 1 0 0,-1-1 0 0 0,1 0-1 0 0,-1 1 1 0 0,1-1 0 0 0,-1 0-1 0 0,1 0 1 0 0,-1 1 0 0 0,1-1-1 0 0,-1 0 1 0 0,1 0-1 0 0,-1 0 1 0 0,0 0 0 0 0,1 0-1 0 0,-1 1 1 0 0,1-1 0 0 0,-1 0-1 0 0,1 0 1 0 0,-1-1 0 0 0,0 1-1 0 0,1 0 1 0 0,-1 0 0 0 0,1 0-1 0 0,-1 0 1 0 0,1 0-1 0 0,-1 0 1 0 0,0-1 0 0 0,1-8 271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27.71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825 155 1208 0 0,'0'0'176'0'0,"-7"-6"4047"0"0,7 1-3759 0 0,-1 1 1 0 0,0-1-1 0 0,-1 1 1 0 0,1-1-1 0 0,-1 1 1 0 0,0 0-1 0 0,0-1 1 0 0,0 1-1 0 0,0 0 1 0 0,-1 0-1 0 0,0 1 1 0 0,-4-6-1 0 0,-19-26-389 0 0,19 26 12 0 0,6 8 17 0 0,1 0 0 0 0,-1-1 1 0 0,0 1-1 0 0,0 0 1 0 0,0 0-1 0 0,0 0 1 0 0,0 0-1 0 0,0 0 1 0 0,0 0-1 0 0,0 0 1 0 0,0 0-1 0 0,0 0 1 0 0,-1 0-1 0 0,1 1 1 0 0,0-1-1 0 0,-1 1 0 0 0,-1-2 1 0 0,-31-12 120 0 0,30 13-196 0 0,-6-3 309 0 0,-4 5-187 0 0,-85-9 350 0 0,97 8-476 0 0,-1 0 0 0 0,1 0 0 0 0,0 0-1 0 0,0 0 1 0 0,0 0 0 0 0,-1 0 0 0 0,1 0 0 0 0,0 1-1 0 0,0-1 1 0 0,0 1 0 0 0,0 0 0 0 0,-1 0 0 0 0,1-1-1 0 0,0 1 1 0 0,0 1 0 0 0,-2 1 0 0 0,-6 2 149 0 0,-28 11 217 0 0,10-4-178 0 0,-60 17 1 0 0,71-24-174 0 0,0 1 1 0 0,0 0-1 0 0,1 2 1 0 0,0 0-1 0 0,0 0 1 0 0,1 2-1 0 0,0-1 1 0 0,0 2-1 0 0,1 0 1 0 0,-18 20-1 0 0,26-25-40 0 0,5-4-1 0 0,-1 0 1 0 0,0 0-1 0 0,-1 0 1 0 0,1 0-1 0 0,0 0 0 0 0,-1 0 1 0 0,1-1-1 0 0,-1 1 1 0 0,1-1-1 0 0,-1 0 0 0 0,1 1 1 0 0,-6 0-1 0 0,6-1 2 0 0,1-1 0 0 0,-1 1 0 0 0,0 0 1 0 0,0 0-1 0 0,1 0 0 0 0,-1 0 0 0 0,1 0 0 0 0,-1 0 0 0 0,1 1 0 0 0,-1-1 0 0 0,1 1 0 0 0,0-1 0 0 0,0 0 0 0 0,-1 1 0 0 0,1 0 0 0 0,-1 2 0 0 0,-15 33-27 0 0,8-16 22 0 0,-12 20-2 0 0,-22 49 38 0 0,38-77-36 0 0,0 1-1 0 0,1 0 1 0 0,1 0 0 0 0,0 0 0 0 0,0 15-1 0 0,1 19 4 0 0,7 57-1 0 0,0 3 105 0 0,-5-99-106 0 0,1-1 1 0 0,1 1-1 0 0,-1 0 0 0 0,1-1 0 0 0,1 1 0 0 0,-1-1 1 0 0,2 0-1 0 0,-1 0 0 0 0,1 0 0 0 0,0 0 0 0 0,1 0 0 0 0,-1-1 1 0 0,2 0-1 0 0,-1 0 0 0 0,1 0 0 0 0,8 7 0 0 0,-12-12 1 0 0,0-1 1 0 0,0 0-1 0 0,0 0 0 0 0,0 0 0 0 0,1-1 0 0 0,-1 1 1 0 0,0 0-1 0 0,0-1 0 0 0,5 1 0 0 0,13 4-21 0 0,4 6-52 0 0,51 14 1 0 0,-3-1 124 0 0,-61-19-63 0 0,-7-3 11 0 0,1 0 1 0 0,0 0-1 0 0,1-1 0 0 0,-1 0 0 0 0,0 0 1 0 0,0 0-1 0 0,0-1 0 0 0,1 1 1 0 0,-1-1-1 0 0,7-1 0 0 0,212 14 112 0 0,-218-14-108 0 0,0 0 1 0 0,0 0 0 0 0,0 0-1 0 0,0-1 1 0 0,0 0 0 0 0,0 0-1 0 0,-1 0 1 0 0,9-5 0 0 0,-2 1 58 0 0,6-4-61 0 0,1 0 0 0 0,30-24 0 0 0,-3 2-7 0 0,-26 26 23 0 0,-18 5-14 0 0,0 1 0 0 0,0 0 0 0 0,0-1-1 0 0,-1 1 1 0 0,1-1 0 0 0,0 0 0 0 0,0 0 0 0 0,-1 1-1 0 0,1-1 1 0 0,0 0 0 0 0,1-2 0 0 0,38-38 20 0 0,-3-2 1 0 0,-1-1 0 0 0,33-52-1 0 0,-66 87-2 0 0,1 1 1 0 0,-1-1-1 0 0,-1 0 0 0 0,0-1 0 0 0,0 1 0 0 0,1-11 0 0 0,3-5-37 0 0,-6 19 28 0 0,0 0-1 0 0,-1 1 0 0 0,0-1 1 0 0,0 0-1 0 0,0 0 0 0 0,-2-11 1 0 0,0-23 104 0 0,-1 18-7 0 0,3 19-90 0 0,-1 1-1 0 0,0 0 1 0 0,1-1-1 0 0,0 1 1 0 0,0-1-1 0 0,0 1 1 0 0,0-1-1 0 0,0 1 1 0 0,1-4-1 0 0,-2-31-20 0 0,-1 13-7 0 0,-10-31 35 0 0,11 51-12 0 0,0 0 1 0 0,0 1-1 0 0,0-1 0 0 0,-1 1 1 0 0,1-1-1 0 0,-1 1 0 0 0,0 0 1 0 0,0 0-1 0 0,0 0 0 0 0,0 0 1 0 0,-1 0-1 0 0,1 0 0 0 0,-1 0 1 0 0,-3-2-1 0 0,-8-12 38 0 0,-31-38 31 0 0,26 40 593 0 0,-3 3-267 0 0,-12-4-398 0 0,26 12-28 0 0,7 4 17 0 0,0-1 0 0 0,1 1 0 0 0,-1 0 0 0 0,0 0 0 0 0,1-1 1 0 0,-1 1-1 0 0,0-1 0 0 0,1 1 0 0 0,-1-1 0 0 0,0 1 0 0 0,1-1 0 0 0,-1 1 0 0 0,1-1 0 0 0,-1 1 0 0 0,1-1 0 0 0,0 0 0 0 0,-1 1 0 0 0,0-2 0 0 0,-18-19 163 0 0,-15-6-114 0 0,34 26-42 0 0,0 1 0 0 0,-1-1-1 0 0,1 1 1 0 0,-1-1 0 0 0,1 0-1 0 0,-1 1 1 0 0,0-1 0 0 0,1 1-1 0 0,-1 0 1 0 0,1-1 0 0 0,-1 1 0 0 0,0-1-1 0 0,1 1 1 0 0,-1 0 0 0 0,0 0-1 0 0,0-1 1 0 0,1 1 0 0 0,-1 0-1 0 0,0 0 1 0 0,0 0 0 0 0,1 0-1 0 0,-1 0 1 0 0,0 0 0 0 0,-1 0-1 0 0,-11 0 25 0 0,-21-5-6 0 0,17 4-354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28.97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217 71 4593 0 0,'-2'-2'6110'0'0,"-2"-2"-4601"0"0,3 2-1292 0 0,1 1 0 0 0,-1-1 0 0 0,0 0 0 0 0,1 1 0 0 0,-1-1 0 0 0,0 1 0 0 0,0 0 0 0 0,0-1 0 0 0,0 1 0 0 0,0 0 0 0 0,0-1 1 0 0,-1 1-1 0 0,1 0 0 0 0,0 0 0 0 0,0 0 0 0 0,-1 0 0 0 0,1 0 0 0 0,-1 1 0 0 0,-2-2 0 0 0,-6-6-17 0 0,-24-17-123 0 0,26 19-3 0 0,-11 13 628 0 0,10-2-644 0 0,0 1 0 0 0,0 0 0 0 0,0 1 0 0 0,1-1 0 0 0,0 2-1 0 0,0-1 1 0 0,1 1 0 0 0,0 0 0 0 0,0 1 0 0 0,-8 14 0 0 0,11-16-30 0 0,1 0 1 0 0,1 0 0 0 0,-1 0 0 0 0,1 0 0 0 0,0 0 0 0 0,1 0 0 0 0,0 0-1 0 0,0 1 1 0 0,0-1 0 0 0,1 13 0 0 0,1-17-36 0 0,-1 1-1 0 0,1-1 1 0 0,0 1 0 0 0,0-1-1 0 0,0 1 1 0 0,0-1 0 0 0,0 0-1 0 0,1 0 1 0 0,-1 1 0 0 0,1-1-1 0 0,0 0 1 0 0,0 0 0 0 0,0-1-1 0 0,1 1 1 0 0,-1 0 0 0 0,1-1-1 0 0,-1 1 1 0 0,1-1 0 0 0,0 0-1 0 0,0 0 1 0 0,0 0 0 0 0,0 0-1 0 0,6 2 1 0 0,9 4 25 0 0,-9-4-31 0 0,1 0 0 0 0,-1 0 0 0 0,1-1-1 0 0,15 4 1 0 0,-21-7 11 0 0,-1 0-1 0 0,1 0 1 0 0,0 0 0 0 0,0 0-1 0 0,-1 0 1 0 0,1-1 0 0 0,0 1-1 0 0,-1-1 1 0 0,1 0-1 0 0,-1 0 1 0 0,1-1 0 0 0,-1 1-1 0 0,1-1 1 0 0,-1 1 0 0 0,0-1-1 0 0,5-4 1 0 0,1 0 18 0 0,1-1 0 0 0,-1-1 0 0 0,-1 0 0 0 0,9-9 0 0 0,-15 14-9 0 0,1-1-1 0 0,-1 1 0 0 0,1-1 0 0 0,-1 0 0 0 0,0 0 1 0 0,-1 0-1 0 0,1 0 0 0 0,-1 0 0 0 0,0-1 0 0 0,0 1 1 0 0,0 0-1 0 0,0-1 0 0 0,-1 1 0 0 0,1-6 0 0 0,-1 3 21 0 0,-1 0 0 0 0,1 0 1 0 0,-1 0-1 0 0,0-1 0 0 0,-1 1 0 0 0,-4-13 0 0 0,5 18-1 0 0,0-1-1 0 0,0 0 1 0 0,-1 1 0 0 0,1-1 0 0 0,-1 1 0 0 0,0-1-1 0 0,0 1 1 0 0,0 0 0 0 0,0 0 0 0 0,0 0 0 0 0,0 0-1 0 0,-1 0 1 0 0,1 0 0 0 0,-1 0 0 0 0,1 1 0 0 0,-1 0-1 0 0,1-1 1 0 0,-1 1 0 0 0,-3-1 0 0 0,3 1-403 0 0,-23-5 1383 0 0,9 6-7376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02.93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450 195 1528 0 0,'2'-3'315'0'0,"0"0"1"0"0,-1 1-1 0 0,1-1 0 0 0,-1 0 0 0 0,0 0 0 0 0,1 0 0 0 0,-1 0 0 0 0,0-1 0 0 0,-1 1 0 0 0,1 0 1 0 0,-1 0-1 0 0,1 0 0 0 0,-1-1 0 0 0,0 1 0 0 0,0 0 0 0 0,0-1 0 0 0,-2-4 0 0 0,0 0 191 0 0,-1 1 1 0 0,0-1-1 0 0,-1 1 0 0 0,1 0 0 0 0,-8-10 0 0 0,-1-5-230 0 0,5 11-201 0 0,5 6 75 0 0,0 1-1 0 0,-1-1 0 0 0,0 1 0 0 0,0-1 1 0 0,0 1-1 0 0,-7-7 0 0 0,8 10-65 0 0,1 0-1 0 0,-1 0 1 0 0,0 0-1 0 0,1 0 0 0 0,-1 0 1 0 0,0 1-1 0 0,0-1 1 0 0,0 0-1 0 0,1 1 1 0 0,-1 0-1 0 0,0-1 1 0 0,0 1-1 0 0,0 0 1 0 0,0 0-1 0 0,0 0 1 0 0,0 0-1 0 0,0 1 0 0 0,0-1 1 0 0,0 0-1 0 0,1 1 1 0 0,-1-1-1 0 0,0 1 1 0 0,-2 1-1 0 0,-22 9 427 0 0,-41 24 0 0 0,36-17-435 0 0,22-12-26 0 0,0 1 0 0 0,1 1 0 0 0,0-1-1 0 0,0 1 1 0 0,0 1 0 0 0,1-1 0 0 0,0 1 0 0 0,-7 14-1 0 0,-17 19 491 0 0,15-21-214 0 0,2 1 0 0 0,0 1 1 0 0,-20 43-1 0 0,28-51-265 0 0,0 1 0 0 0,1-1-1 0 0,0 1 1 0 0,1 0 0 0 0,1 0 0 0 0,1 0-1 0 0,0 0 1 0 0,1 23 0 0 0,4-16-51 0 0,1 1 0 0 0,1 0 0 0 0,1-1 0 0 0,11 27 0 0 0,-9-26-5 0 0,-5-16-4 0 0,0 1 0 0 0,0-1 0 0 0,1 1 0 0 0,0-1 0 0 0,1-1 0 0 0,-1 1 0 0 0,7 7 0 0 0,-8-12-2 0 0,1 1-1 0 0,0-1 0 0 0,0 1 0 0 0,0-1 0 0 0,0 0 1 0 0,0-1-1 0 0,1 1 0 0 0,0-1 0 0 0,-1 0 1 0 0,1 0-1 0 0,0 0 0 0 0,0-1 0 0 0,8 2 0 0 0,0 0 17 0 0,-1-1 0 0 0,1-1 0 0 0,-1 0-1 0 0,25-1 1 0 0,-28-1-10 0 0,-1-1 0 0 0,0 0 0 0 0,0 0 0 0 0,0 0 0 0 0,0-1 1 0 0,0 0-1 0 0,0-1 0 0 0,9-6 0 0 0,6-4 95 0 0,42-33-1 0 0,-56 39-81 0 0,-1 0-1 0 0,0 0 0 0 0,0-1 1 0 0,-1 0-1 0 0,0-1 0 0 0,0 0 1 0 0,5-12-1 0 0,28-52 94 0 0,-23 44-78 0 0,0-1 1 0 0,-3 0-1 0 0,0-1 1 0 0,8-35-1 0 0,-23 55-25 0 0,-5-12 2 0 0,-1 1 1 0 0,-1-1 0 0 0,-1 2 0 0 0,-1-1-1 0 0,-25-40 1 0 0,32 58 9 0 0,0 1 0 0 0,-1 0-1 0 0,0 0 1 0 0,0 0 0 0 0,0 0-1 0 0,0 0 1 0 0,-1 1-1 0 0,1 0 1 0 0,-1 0 0 0 0,0 0-1 0 0,0 1 1 0 0,-10-4 0 0 0,-16-10-4037 0 0,25 13 1171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29.93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332 1 120 0 0,'0'0'15145'0'0,"-20"0"-12149"0"0,-16 3-2875 0 0,26-1-103 0 0,1-1 17 0 0,8-1-27 0 0,0 0 1 0 0,0 0 0 0 0,0 0 0 0 0,0 1 0 0 0,0-1 0 0 0,0 0-1 0 0,0 0 1 0 0,0 0 0 0 0,0 1 0 0 0,0-1 0 0 0,0 0-1 0 0,0 1 1 0 0,1-1 0 0 0,-1 1 0 0 0,0-1 0 0 0,0 1-1 0 0,-1 1 1 0 0,-11 6 13 0 0,1 1 0 0 0,1 0 0 0 0,-1 0 0 0 0,2 2 0 0 0,-1-1 0 0 0,-12 18 0 0 0,19-22-17 0 0,1 0 0 0 0,-1 0 1 0 0,1 0-1 0 0,0 0 1 0 0,1 1-1 0 0,0-1 0 0 0,0 1 1 0 0,0-1-1 0 0,0 9 1 0 0,1-12-17 0 0,1 0 0 0 0,0-1 0 0 0,1 1 0 0 0,-1 0 0 0 0,0-1 1 0 0,1 1-1 0 0,-1 0 0 0 0,1-1 0 0 0,0 1 0 0 0,0-1 0 0 0,0 1 0 0 0,0-1 1 0 0,0 0-1 0 0,1 1 0 0 0,-1-1 0 0 0,1 0 0 0 0,0 0 0 0 0,-1 0 1 0 0,1 0-1 0 0,0 0 0 0 0,0 0 0 0 0,0-1 0 0 0,0 1 0 0 0,1 0 1 0 0,-1-1-1 0 0,3 2 0 0 0,7 4-31 0 0,-7-4 19 0 0,0 0 0 0 0,0 0 0 0 0,1-1 0 0 0,-1 1 0 0 0,1-1 0 0 0,-1 0 0 0 0,1 0 0 0 0,0-1 0 0 0,6 1 0 0 0,-6-4 15 0 0,1 0 1 0 0,-2 0-1 0 0,1-1 0 0 0,0 0 0 0 0,0 0 1 0 0,-1 0-1 0 0,0-1 0 0 0,1 1 1 0 0,7-9-1 0 0,-7 7 12 0 0,-2 2 12 0 0,-1 0 0 0 0,1 0 0 0 0,-1 0 0 0 0,0-1 0 0 0,0 1 0 0 0,-1-1 0 0 0,1 0 0 0 0,-1 1 1 0 0,1-1-1 0 0,-1 0 0 0 0,-1 0 0 0 0,3-6 0 0 0,-3-14 76 0 0,-1-9-11 0 0,-1 22 115 0 0,-1 27-137 0 0,2-12-66 0 0,1 0 0 0 0,-1 0 0 0 0,1 0 0 0 0,-1 0 0 0 0,1 0 0 0 0,1 0 0 0 0,-1 0 1 0 0,0 0-1 0 0,3 4 0 0 0,4 12 7 0 0,5 45 28 0 0,-2 1 0 0 0,-4 1 1 0 0,-1 123-1 0 0,-6-180-11 0 0,-1 0-1 0 0,0 0 1 0 0,0 0-1 0 0,-1 0 1 0 0,0-1-1 0 0,-1 1 1 0 0,0-1-1 0 0,0 1 1 0 0,-1-1-1 0 0,-5 9 1 0 0,5-12 17 0 0,1-1 1 0 0,-1 1-1 0 0,0-1 1 0 0,0 0-1 0 0,-1-1 1 0 0,0 1-1 0 0,1-1 1 0 0,-2 0-1 0 0,1 0 1 0 0,0 0-1 0 0,-1-1 1 0 0,1 0-1 0 0,-1 0 1 0 0,0 0-1 0 0,0-1 1 0 0,-9 3-1 0 0,3-3 1 0 0,0 0-1 0 0,0-1 1 0 0,0 0 0 0 0,0-1-1 0 0,0 0 1 0 0,0-1 0 0 0,0 0-1 0 0,1-1 1 0 0,-1-1-1 0 0,0 0 1 0 0,-20-8 0 0 0,23 8-574 0 0,-1-1 1 0 0,1-1 0 0 0,1 0 0 0 0,-1 0-1 0 0,1-1 1 0 0,-1 0 0 0 0,2 0 0 0 0,-14-14-1 0 0,6 1-905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2.51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75 2361 0 0,'0'1'12312'0'0,"8"-2"-10392"0"0,2-1-1610 0 0,0 0 0 0 0,0 0 0 0 0,1 1 1 0 0,-1 1-1 0 0,0 0 0 0 0,13 1 0 0 0,-6 1-212 0 0,1-2 1 0 0,-1 0-1 0 0,0-1 1 0 0,22-4-1 0 0,-18 2-32 0 0,1 1 1 0 0,21 1-1 0 0,-9 3 53 0 0,1 2 1 0 0,-1 1-1 0 0,39 12 0 0 0,-53-12-93 0 0,1 0-1 0 0,-1-2 0 0 0,1 0 1 0 0,0-1-1 0 0,28-2 0 0 0,-46 0-19 0 0,1-1-1 0 0,-1 0 0 0 0,0 0 1 0 0,1 0-1 0 0,-1 0 0 0 0,0-1 1 0 0,5-2-1 0 0,17-6 15 0 0,16 1 80 0 0,-35 7-32 0 0,-26 7-40 0 0,6-3-42 0 0,0-1 0 0 0,1-1 0 0 0,-1 1 0 0 0,0-2 1 0 0,-21-3-1 0 0,-2 0-87 0 0,-91 6 51 0 0,12 1 19 0 0,105-5 9 0 0,0 0 0 0 0,1 0 1 0 0,-1-1-1 0 0,0 0 1 0 0,1-1-1 0 0,-19-9 0 0 0,15 6 26 0 0,0 1-1 0 0,-25-7 0 0 0,33 12 0 0 0,0 0 0 0 0,-1 0 1 0 0,1 1-1 0 0,0-1 0 0 0,-1 1 0 0 0,1 1 0 0 0,0-1 0 0 0,-1 1 0 0 0,1 0 0 0 0,0 1 0 0 0,0 0 0 0 0,0 0 0 0 0,0 0 0 0 0,0 0 1 0 0,-6 5-1 0 0,-3-3-33 0 0,14-4 25 0 0,0 0 1 0 0,0 0 0 0 0,0 0 0 0 0,0 0 0 0 0,0 1 0 0 0,1-1 0 0 0,-1 0 0 0 0,0 0 0 0 0,0 1 0 0 0,0-1 0 0 0,0 0 0 0 0,1 1 0 0 0,-1-1 0 0 0,0 1 0 0 0,0-1 0 0 0,1 1 0 0 0,-1-1 0 0 0,0 1 0 0 0,1 0 0 0 0,-1-1 0 0 0,0 2 0 0 0,1-1 5 0 0,-1-1 0 0 0,1 1 0 0 0,0-1 0 0 0,0 1 0 0 0,0-1-1 0 0,-1 1 1 0 0,1 0 0 0 0,0-1 0 0 0,0 1 0 0 0,0-1 0 0 0,0 1 0 0 0,0-1 0 0 0,0 1 0 0 0,0 0 0 0 0,0-1 0 0 0,0 1 0 0 0,1-1 0 0 0,-1 1 0 0 0,0 0-1 0 0,0-1 1 0 0,0 1 0 0 0,1-1 0 0 0,-1 1 0 0 0,0-1 0 0 0,1 1 0 0 0,-1-1 0 0 0,0 1 0 0 0,1 0 0 0 0,19 10 53 0 0,24-2-4 0 0,0-5-25 0 0,76-6 0 0 0,-37 0 14 0 0,-1 4-10 0 0,-42 1-4 0 0,0-3 1 0 0,72-8-1 0 0,-67-4-17 0 0,-33 9-4 0 0,0 0-1 0 0,23-3 1 0 0,-24 4 14 0 0,1 1 0 0 0,-1 1-1 0 0,1 0 1 0 0,0 1 0 0 0,-1 0 0 0 0,1 0 0 0 0,-1 1 0 0 0,0 1-1 0 0,1 0 1 0 0,18 8 0 0 0,-13-7-62 0 0,-9-4 864 0 0,-135-25-452 0 0,96 17-348 0 0,-1 1 0 0 0,1 1 0 0 0,-2 2 0 0 0,1 1 0 0 0,-48 2 0 0 0,40 2 4 0 0,-71 9-1 0 0,64-4-38 0 0,-1-3 0 0 0,-47-2 0 0 0,64-1-25 0 0,30 0 18 0 0,16-4-476 0 0,11-2 386 0 0,33-5-1 0 0,22 1 83 0 0,-30 3 22 0 0,1 2 0 0 0,72 2 0 0 0,-102 4 13 0 0,-11 1 0 0 0,0-2-1 0 0,0 1 1 0 0,20-3 0 0 0,77-5 3 0 0,-102 6-2 0 0,0 1 1 0 0,1 0-1 0 0,-1 1 0 0 0,0-1 1 0 0,0 1-1 0 0,9 2 1 0 0,21 3 28 0 0,-33-6-28 0 0,0 0 0 0 0,0 1 0 0 0,0-1 0 0 0,0 1 0 0 0,0 0 0 0 0,0 0 0 0 0,4 2 0 0 0,-4-1 4 0 0,0-1 1 0 0,0 0 0 0 0,1 0 0 0 0,-1 0 0 0 0,0 0 0 0 0,0-1 0 0 0,6 1 0 0 0,-8-1 304 0 0,-5 0-298 0 0,0 0 0 0 0,0-1 0 0 0,0 1 0 0 0,0-1 0 0 0,0 0 0 0 0,-6-3 0 0 0,5 2 1 0 0,0 1 1 0 0,1-1-1 0 0,-1 1 0 0 0,0 0 1 0 0,-7 0-1 0 0,-43-3 120 0 0,39 2-107 0 0,0 1-1 0 0,-26 1 1 0 0,-326 26 77 0 0,342-23-133 0 0,0 1-1 0 0,0 1 1 0 0,1 1-1 0 0,-1 1 1 0 0,2 2-1 0 0,-1 0 0 0 0,-23 13 1 0 0,47-21-17 0 0,66 18-517 0 0,-33-16 508 0 0,0-2 1 0 0,0-1-1 0 0,-1-2 0 0 0,46-8 0 0 0,-35 5 40 0 0,232-36 28 0 0,-148 28-679 0 0,-42 11-3611 0 0,-67 2 2063 0 0,-1 3-1233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5.19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1 104 1752 0 0,'1'-6'-503'0'0,"5"-5"5343"0"0,-1 3-1208 0 0,-3 2-3728 0 0,4-19 1995 0 0,-1-8-1635 0 0,-4 27-168 0 0,0-2 1442 0 0,0 28-342 0 0,-1 2-1165 0 0,2 17 611 0 0,-5 69 0 0 0,2-106-622 0 0,-3 20 155 0 0,1 0-1 0 0,1 1 0 0 0,1-1 1 0 0,3 34-1 0 0,7-43 642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5.74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 49 3129 0 0,'-5'5'7513'0'0,"6"-4"-7404"0"0,0-1 0 0 0,0 1 0 0 0,0 0 1 0 0,0 0-1 0 0,0-1 0 0 0,0 1 0 0 0,0 0 0 0 0,0 0 0 0 0,-1 0 0 0 0,1 0 0 0 0,0 0 0 0 0,0 0 0 0 0,-1 0 0 0 0,1 0 0 0 0,-1 0 0 0 0,1 1 1 0 0,-1-1-1 0 0,1 0 0 0 0,-1 2 0 0 0,1-2 116 0 0,7 27 551 0 0,-8-26-750 0 0,0 0-1 0 0,0 0 1 0 0,1 0-1 0 0,-1 0 1 0 0,1 0-1 0 0,0 0 0 0 0,-1 0 1 0 0,1 0-1 0 0,0 0 1 0 0,0 0-1 0 0,1 0 0 0 0,-1 0 1 0 0,0-1-1 0 0,0 1 1 0 0,1-1-1 0 0,-1 1 0 0 0,1-1 1 0 0,-1 1-1 0 0,4 1 1 0 0,109 85 1513 0 0,-114-88-1539 0 0,0 0 12 0 0,1 1-1 0 0,-1-1 1 0 0,1 1 0 0 0,-1-1 0 0 0,1 1 0 0 0,0-1 0 0 0,-1 0-1 0 0,1 1 1 0 0,-1-1 0 0 0,1 0 0 0 0,0 0 0 0 0,-1 1 0 0 0,1-1-1 0 0,0 0 1 0 0,-1 0 0 0 0,1 0 0 0 0,0 0 0 0 0,0 0 0 0 0,17-14 145 0 0,-11 7-151 0 0,0 1 4 0 0,0 0-1 0 0,-1 0 0 0 0,0-1 1 0 0,0 0-1 0 0,-1-1 1 0 0,0 1-1 0 0,0-1 1 0 0,4-11-1 0 0,-3 6 48 0 0,0 1 0 0 0,0-1 0 0 0,14-19 0 0 0,-2 5 425 0 0,-1 4-1868 0 0,-1 10-4473 0 0,-1 7 3506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6.84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28 32 128 0 0,'0'0'2399'0'0,"-5"-31"7117"0"0,4 31-9324 0 0,-6 5 337 0 0,5-2-497 0 0,1-1 0 0 0,-1 1 1 0 0,1 0-1 0 0,-1 0 0 0 0,1 0 0 0 0,0 0 0 0 0,0 0 0 0 0,0 0 0 0 0,0 0 1 0 0,1 0-1 0 0,0 0 0 0 0,-1 1 0 0 0,1-1 0 0 0,0 0 0 0 0,0 0 0 0 0,0 0 1 0 0,1 1-1 0 0,0 2 0 0 0,-2 41 310 0 0,0-37-258 0 0,1 0 0 0 0,1 20 1 0 0,4 29 273 0 0,-2 66 0 0 0,-3-110 314 0 0,4-20-3486 0 0,1-1 2281 0 0,17-22-5319 0 0,-16 22 4222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7.48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58 123 2288 0 0,'-3'6'5997'0'0,"3"-5"-5932"0"0,0-1 0 0 0,0 1 0 0 0,-1-1 0 0 0,1 1 0 0 0,0-1 1 0 0,0 1-1 0 0,0-1 0 0 0,0 1 0 0 0,0 0 0 0 0,0-1 0 0 0,0 1 0 0 0,0-1 1 0 0,0 1-1 0 0,0-1 0 0 0,0 1 0 0 0,0-1 0 0 0,0 1 0 0 0,1-1 1 0 0,-1 1-1 0 0,0-1 0 0 0,0 1 0 0 0,1-1 0 0 0,-1 1 0 0 0,0-1 0 0 0,0 1 1 0 0,1-1-1 0 0,0 1 0 0 0,1 0-3 0 0,1 0 0 0 0,0-1 0 0 0,-1 1 0 0 0,1-1 0 0 0,0 1 0 0 0,0-1-1 0 0,-1 0 1 0 0,1 0 0 0 0,0 0 0 0 0,0-1 0 0 0,-1 1 0 0 0,1 0 0 0 0,0-1 0 0 0,0 0 0 0 0,-1 0 0 0 0,1 0 0 0 0,2-1 0 0 0,16-5 494 0 0,-10 5 4 0 0,-10 2-495 0 0,1 0 1 0 0,0 0-1 0 0,-1 0 0 0 0,1-1 1 0 0,-1 1-1 0 0,1-1 1 0 0,-1 1-1 0 0,1-1 1 0 0,-1 1-1 0 0,1-1 1 0 0,-1 0-1 0 0,0 0 0 0 0,1 0 1 0 0,-1 0-1 0 0,0 0 1 0 0,0 0-1 0 0,0 0 1 0 0,0 0-1 0 0,0 0 0 0 0,0-1 1 0 0,0 1-1 0 0,0 0 1 0 0,0-1-1 0 0,0 1 1 0 0,-1 0-1 0 0,1-1 1 0 0,-1 1-1 0 0,1-1 0 0 0,-1 1 1 0 0,1-1-1 0 0,-1-2 1 0 0,10-31 20 0 0,-8 26-26 0 0,-11-9 554 0 0,-14 6-598 0 0,-11-8-17 0 0,26 15 19 0 0,-19 18 134 0 0,16-4-157 0 0,-21 21 2 0 0,29-27 5 0 0,0 0 0 0 0,1 1 0 0 0,0-1 0 0 0,0 1 1 0 0,0-1-1 0 0,0 1 0 0 0,0 0 0 0 0,1 0 0 0 0,-1 0 0 0 0,1 0 0 0 0,0 0 0 0 0,0 5 0 0 0,-4 9-9 0 0,2-8 83 0 0,0 0-1 0 0,0 0 0 0 0,-2 21 0 0 0,5-28-67 0 0,0 0 0 0 0,0 0-1 0 0,0 0 1 0 0,0 0 0 0 0,1 0-1 0 0,-1 0 1 0 0,1 0 0 0 0,0 0-1 0 0,0 0 1 0 0,0 0-1 0 0,0 0 1 0 0,0 0 0 0 0,0-1-1 0 0,1 1 1 0 0,0-1 0 0 0,-1 1-1 0 0,5 4 1 0 0,16 19-89 0 0,-19-21 93 0 0,1 0-1 0 0,-1 0 1 0 0,1-1 0 0 0,0 1 0 0 0,1-1-1 0 0,6 5 1 0 0,-9-8 10 0 0,-1 0 0 0 0,1 0 0 0 0,0 0 0 0 0,0-1 1 0 0,0 1-1 0 0,0-1 0 0 0,0 1 0 0 0,0-1 0 0 0,0 1 0 0 0,0-1 0 0 0,0 0 0 0 0,0 0 0 0 0,0 0 0 0 0,1-1 0 0 0,-1 1 0 0 0,0 0 0 0 0,0-1 0 0 0,0 1 0 0 0,0-1 1 0 0,0 1-1 0 0,-1-1 0 0 0,1 0 0 0 0,2-1 0 0 0,3-2-89 0 0,-2 1-1 0 0,1-1 1 0 0,0 0 0 0 0,-1-1 0 0 0,10-9-1 0 0,19-28-4383 0 0,-26 30 2635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7.85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36 22 8 0 0,'2'-8'24'0'0,"8"-5"11148"0"0,-14 23-10411 0 0,-4 14-175 0 0,1 0 0 0 0,2 1 0 0 0,-5 37 0 0 0,-1 84 104 0 0,9-100-570 0 0,2-45 486 0 0,8-13-7779 0 0,-6 1 5262 0 0,7-32-249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8.04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28 36 144 0 0,'-27'0'11845'0'0,"53"1"-11137"0"0,-20-1-670 0 0,-1 1 0 0 0,1-1-1 0 0,0 0 1 0 0,0-1-1 0 0,0 1 1 0 0,0-1-1 0 0,0 0 1 0 0,-1-1-1 0 0,1 1 1 0 0,0-1 0 0 0,6-4-1 0 0,22-11-4148 0 0,-23 10 2876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8.35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 7 712 0 0,'-3'-7'9706'0'0,"3"43"-8573"0"0,-3 102 1476 0 0,2-122-2557 0 0,1 0 0 0 0,5 30 1 0 0,-1 11 463 0 0,-4-54 309 0 0,0 5-3799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8.59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10 2817 0 0,'0'0'7505'0'0,"5"0"-7081"0"0,-1-1 0 0 0,0 1 0 0 0,1 0 0 0 0,-1 1 0 0 0,0-1 0 0 0,5 2 0 0 0,-6-1-434 0 0,4 1 102 0 0,-1-1 1 0 0,0 1 0 0 0,1-1 0 0 0,-1 0 0 0 0,1-1 0 0 0,-1 1 0 0 0,1-1 0 0 0,0-1 0 0 0,8 0-1 0 0,9-4-617 0 0,-6 2-1927 0 0,2-4-3345 0 0,-12 4 2876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12.56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 1376 0 0,'0'0'9541'0'0,"19"5"-3972"0"0,16 25-4174 0 0,-29-25-307 0 0,-2 3-686 0 0,32 37-316 0 0,-21-27-3 0 0,-1 0 0 0 0,12 20 0 0 0,-21-29-10 0 0,0 0 0 0 0,-1 1 1 0 0,0 0-1 0 0,-1-1 1 0 0,0 1-1 0 0,0 1 1 0 0,-1-1-1 0 0,0 0 1 0 0,-1 0-1 0 0,0 12 1 0 0,-1-17-61 0 0,1 0 1 0 0,0 0 0 0 0,0 0 0 0 0,0 0 0 0 0,1 0-1 0 0,-1 0 1 0 0,1-1 0 0 0,0 1 0 0 0,1-1-1 0 0,-1 1 1 0 0,1-1 0 0 0,0 0 0 0 0,4 6-1 0 0,-2-3-1 0 0,0 0 0 0 0,0 0 0 0 0,5 15 0 0 0,26 107 189 0 0,-33-121-196 0 0,1-1-1 0 0,-1 1 1 0 0,1-1-1 0 0,0 0 1 0 0,9 10-1 0 0,-8-11 0 0 0,-1 1 1 0 0,0-1-1 0 0,0 1 0 0 0,0 0 1 0 0,0 0-1 0 0,2 9 0 0 0,-6-14-10 0 0,1 0 0 0 0,0 0-1 0 0,0 0 1 0 0,1 0 0 0 0,-1 0-1 0 0,0 0 1 0 0,0 0-1 0 0,1 0 1 0 0,0 0 0 0 0,-1 0-1 0 0,1-1 1 0 0,0 1 0 0 0,0-1-1 0 0,-1 1 1 0 0,1-1-1 0 0,0 0 1 0 0,1 0 0 0 0,-1 0-1 0 0,0 0 1 0 0,0 0-1 0 0,0 0 1 0 0,1-1 0 0 0,-1 1-1 0 0,0-1 1 0 0,0 1 0 0 0,1-1-1 0 0,3 0 1 0 0,-5 0-164 0 0,34-29-15533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39.06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12 144 880 0 0,'0'0'542'0'0,"16"-11"8325"0"0,-5 11-8542 0 0,-8 1-312 0 0,0-1 0 0 0,1 0 0 0 0,-1 0-1 0 0,0 0 1 0 0,0 0 0 0 0,1 0 0 0 0,-1-1 0 0 0,0 0 0 0 0,0 1-1 0 0,0-1 1 0 0,0 0 0 0 0,0 0 0 0 0,0-1 0 0 0,0 1 0 0 0,0-1-1 0 0,0 1 1 0 0,-1-1 0 0 0,1 0 0 0 0,0 0 0 0 0,1-3 0 0 0,7-5 6 0 0,-8 9 1 0 0,-1-1 0 0 0,0 1 0 0 0,0-1 0 0 0,0 0 0 0 0,0 0 0 0 0,0 0 0 0 0,-1 0 0 0 0,1 0 0 0 0,-1 0 0 0 0,1 0 0 0 0,-1-1 1 0 0,0 1-1 0 0,1 0 0 0 0,-1-1 0 0 0,-1 1 0 0 0,2-5 1436 0 0,-12-3 163 0 0,8 7-1539 0 0,0 0 0 0 0,1 1 0 0 0,-1 0 0 0 0,0-1 0 0 0,0 1 0 0 0,0 0 0 0 0,-1 0 0 0 0,-3-3 0 0 0,-28-19 23 0 0,34 23-97 0 0,-1 1-1 0 0,1 0 1 0 0,-1-1 0 0 0,1 1-1 0 0,0 0 1 0 0,-1-1-1 0 0,1 1 1 0 0,-1 0 0 0 0,1-1-1 0 0,-1 1 1 0 0,1 0 0 0 0,-1 0-1 0 0,1 0 1 0 0,-1 0 0 0 0,0 0-1 0 0,1-1 1 0 0,-1 1 0 0 0,1 0-1 0 0,-1 0 1 0 0,1 0 0 0 0,-1 0-1 0 0,1 0 1 0 0,-1 1 0 0 0,1-1-1 0 0,-1 0 1 0 0,1 0 0 0 0,-1 0-1 0 0,1 0 1 0 0,-1 1-1 0 0,1-1 1 0 0,-1 0 0 0 0,1 0-1 0 0,-1 1 1 0 0,1-1 0 0 0,-1 0-1 0 0,1 1 1 0 0,-1-1 0 0 0,1 0-1 0 0,0 1 1 0 0,-1-1 0 0 0,1 1-1 0 0,0-1 1 0 0,0 1 0 0 0,-1-1-1 0 0,1 2 1 0 0,-4 2 91 0 0,1 1 1 0 0,0 0-1 0 0,0 0 1 0 0,0 0-1 0 0,0 1 0 0 0,1-1 1 0 0,0 1-1 0 0,-1 6 0 0 0,-5 11 246 0 0,4-14-309 0 0,0-1 1 0 0,1 2-1 0 0,0-1 1 0 0,1 0-1 0 0,0 1 1 0 0,0-1-1 0 0,0 11 1 0 0,2-17-41 0 0,0 1 0 0 0,1 0 1 0 0,-1-1-1 0 0,1 1 0 0 0,0-1 0 0 0,0 1 1 0 0,0-1-1 0 0,0 1 0 0 0,1-1 0 0 0,-1 0 1 0 0,1 1-1 0 0,0-1 0 0 0,0 0 0 0 0,0 0 1 0 0,1 0-1 0 0,-1-1 0 0 0,0 1 0 0 0,1 0 0 0 0,0-1 1 0 0,0 0-1 0 0,5 4 0 0 0,-5-4 25 0 0,-1-1-1 0 0,0 1 1 0 0,1-1 0 0 0,-1 0-1 0 0,1 0 1 0 0,-1 0-1 0 0,1 0 1 0 0,-1 0 0 0 0,1-1-1 0 0,0 1 1 0 0,-1-1-1 0 0,1 1 1 0 0,0-1-1 0 0,0 0 1 0 0,-1 0 0 0 0,1-1-1 0 0,5 0 1 0 0,-1-1-123 0 0,0-1 0 0 0,-1 0 0 0 0,1 0 0 0 0,-1 0 0 0 0,8-6 0 0 0,2-1-1831 0 0,8 2-4629 0 0,-19 6 5347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22:26.03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106 1 1144 0 0,'0'0'10608'0'0,"4"18"-5262"0"0,-3-12-5204 0 0,-1-2-23 0 0,0-1 1 0 0,0 0-1 0 0,1 0 0 0 0,-1 1 1 0 0,1-1-1 0 0,0 0 0 0 0,2 5 1 0 0,-4 16 1082 0 0,-1-9-716 0 0,2-1-211 0 0,1 15 27 0 0,-1-27-285 0 0,0 1-1 0 0,0-1 1 0 0,0 1-1 0 0,0-1 0 0 0,0 1 1 0 0,0-1-1 0 0,-1 0 1 0 0,0 4-1 0 0,0-3-3 0 0,0-1 0 0 0,1 1 1 0 0,-1-1-1 0 0,1 1 0 0 0,0-1 0 0 0,-1 1 1 0 0,1-1-1 0 0,1 1 0 0 0,-1-1 1 0 0,1 5-1 0 0,0-2 1 0 0,0-1 0 0 0,-1 0 1 0 0,1 0-1 0 0,-1 1 1 0 0,0-1-1 0 0,-1 8 0 0 0,0-8 10 0 0,1 1 0 0 0,0-1 0 0 0,0 1 0 0 0,0-1 0 0 0,1 1 0 0 0,0 4 0 0 0,0-5-9 0 0,0 1 0 0 0,-1-1 0 0 0,0 0-1 0 0,0 1 1 0 0,0-1 0 0 0,-1 8 0 0 0,0-7-3 0 0,1-1 0 0 0,-1 1 1 0 0,1 0-1 0 0,0 0 0 0 0,1-1 0 0 0,0 9 0 0 0,3 5 73 0 0,-2 1 0 0 0,-1-1 1 0 0,0 0-1 0 0,-1 1 0 0 0,-5 36 0 0 0,3-28 154 0 0,0 49 1 0 0,3-62-183 0 0,-2 0 1 0 0,-2 20 0 0 0,2-22-46 0 0,-1 0 1 0 0,2 0 0 0 0,0 0-1 0 0,2 15 1 0 0,2 11 15 0 0,-2 70-1 0 0,-3-70-28 0 0,2 29 23 0 0,0 14 37 0 0,-14 116-1 0 0,-8-57-40 0 0,18-126-3 0 0,-2 16-19 0 0,-3 61 1 0 0,2 138 45 0 0,4-193-37 0 0,-11 231 13 0 0,12-217-6 0 0,2 46-5 0 0,1-39-10 0 0,-1 0 1 0 0,-8 57 0 0 0,5-80 1 0 0,1 0 0 0 0,5 35 0 0 0,-1-41 6 0 0,-2 0 1 0 0,-1 1-1 0 0,-6 45 1 0 0,3-50-9 0 0,1 43 0 0 0,1-39 3 0 0,-3 27 0 0 0,-7 13 30 0 0,12 33-66 0 0,1-36 13 0 0,-8 104 52 0 0,-1-113-16 0 0,0 1 2 0 0,6-30 268 0 0,0 2-3977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24:23.67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 5 424 0 0,'-2'-5'16314'0'0,"18"14"-15228"0"0,-7-1-923 0 0,-1 2 0 0 0,-1-1 0 0 0,1 1 0 0 0,7 15 0 0 0,3 0 199 0 0,-15-21-327 0 0,0-1 1 0 0,-1 1-1 0 0,1-1 0 0 0,-1 1 0 0 0,1 0 1 0 0,-1 0-1 0 0,0 0 0 0 0,-1 0 0 0 0,1 1 0 0 0,-1-1 1 0 0,0 0-1 0 0,0 1 0 0 0,0-1 0 0 0,0 8 1 0 0,0-8-15 0 0,0 0 0 0 0,0 0 1 0 0,0 0-1 0 0,0 0 0 0 0,1 0 1 0 0,0 0-1 0 0,4 6 0 0 0,6 14 97 0 0,-8-11-77 0 0,0 0 0 0 0,1-1 1 0 0,0 0-1 0 0,1 0 0 0 0,1-1 1 0 0,-1 0-1 0 0,2 0 0 0 0,0 0 1 0 0,12 13-1 0 0,-17-21-31 0 0,-1 0 0 0 0,0 0 0 0 0,0 0 0 0 0,0 0 0 0 0,0 1 1 0 0,1 6-1 0 0,-1-7-4 0 0,-1 0 1 0 0,0 0-1 0 0,1 0 1 0 0,0 0-1 0 0,-1 0 1 0 0,5 4-1 0 0,-5-6-5 0 0,1 0 0 0 0,0 0 1 0 0,0 0-1 0 0,0 0 0 0 0,1-1 0 0 0,-1 1 0 0 0,0-1 1 0 0,0 1-1 0 0,2-1 0 0 0,-3 0 0 0 0,0 0 1 0 0,1 0 0 0 0,-1 0 0 0 0,0 0 0 0 0,0 0 0 0 0,0 0 1 0 0,0 0-1 0 0,0 0 0 0 0,1 0 0 0 0,-1-1 0 0 0,0 1 0 0 0,0 0 0 0 0,0-1 0 0 0,0 1 0 0 0,1-1 0 0 0,15-23 18 0 0,5-12-31 0 0,21-47-5 0 0,69-84 69 0 0,-86 131-48 0 0,-6 14 22 0 0,-15 18-25 0 0,-2 0 0 0 0,1 0 0 0 0,0 0 0 0 0,-1 0-1 0 0,5-8 1 0 0,-8 12 213 0 0,12-11-8010 0 0,-9 8 5320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23.84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274 47 2192 0 0,'0'-7'7274'0'0,"0"-6"-5401"0"0,0 0 17 0 0,-2 1 175 0 0,-3 10-1185 0 0,4 3-856 0 0,0 0 0 0 0,0 0-1 0 0,1-1 1 0 0,-1 1 0 0 0,0 0-1 0 0,1 0 1 0 0,-1 0-1 0 0,1 0 1 0 0,-1 0 0 0 0,1 0-1 0 0,-1 0 1 0 0,1 0-1 0 0,0 0 1 0 0,-1 0 0 0 0,1 0-1 0 0,0 0 1 0 0,0 2 0 0 0,-3 36 476 0 0,-5 154 389 0 0,23-92-813 0 0,-3 74 164 0 0,-14-186-253 0 0,-6-24-2 0 0,7 33 15 0 0,1-1 11 0 0,-1 0-1 0 0,1 0 0 0 0,-1 0 1 0 0,0 0-1 0 0,0 0 0 0 0,0 0 1 0 0,0 0-1 0 0,-1 1 0 0 0,1-1 1 0 0,-1 0-1 0 0,0 1 0 0 0,1-1 1 0 0,-1 1-1 0 0,0 0 0 0 0,-1-1 1 0 0,1 1-1 0 0,-5-3 1 0 0,2 0-18 0 0,-29-27 21 0 0,25 24 6 0 0,0 8-7 0 0,-1 0 0 0 0,1 0 0 0 0,0 1 0 0 0,-1 0 0 0 0,1 1 0 0 0,0 0 0 0 0,-1 1 0 0 0,-15 6 0 0 0,24-9-14 0 0,-1 1 0 0 0,1-1 0 0 0,0 1 0 0 0,-1 0 0 0 0,1-1 0 0 0,0 1 0 0 0,0 0 0 0 0,0 0 0 0 0,0 0 0 0 0,0 0 0 0 0,0 0 0 0 0,0 0 0 0 0,0 0 0 0 0,0 0 0 0 0,0 0 0 0 0,0 0 0 0 0,1 1 0 0 0,-1-1 0 0 0,0 0 0 0 0,0 2 0 0 0,-3 7-18 0 0,0-5 21 0 0,1 0 0 0 0,-1 1 0 0 0,0-2 0 0 0,-6 8 0 0 0,-16 19-45 0 0,25-29 33 0 0,0 0 0 0 0,0 0 1 0 0,0 0-1 0 0,0 0 0 0 0,1 0 0 0 0,-1 0 0 0 0,1 0 0 0 0,-1 0 0 0 0,1 0 0 0 0,0 0 0 0 0,0 0 0 0 0,0 0 0 0 0,0 0 0 0 0,0 0 0 0 0,0 0 1 0 0,2 4-1 0 0,-1-2-13 0 0,0 0 0 0 0,0 0 0 0 0,0 0 0 0 0,1 0 0 0 0,-1 0 0 0 0,1 0 0 0 0,0-1 0 0 0,1 1 0 0 0,4 5 0 0 0,-5-7 9 0 0,1 0-1 0 0,0 0 0 0 0,0 0 1 0 0,1 0-1 0 0,-1-1 0 0 0,0 1 1 0 0,0-1-1 0 0,1 0 0 0 0,-1 0 1 0 0,1 0-1 0 0,-1-1 0 0 0,1 1 1 0 0,-1-1-1 0 0,1 0 0 0 0,-1 0 0 0 0,5 0 1 0 0,22 0 93 0 0,52 8 1 0 0,-79-8-165 0 0,-1 0 1 0 0,1 1 0 0 0,-1-1-1 0 0,0 0 1 0 0,1 0 0 0 0,-1-1-1 0 0,1 1 1 0 0,-1 0 0 0 0,0-1-1 0 0,1 1 1 0 0,-1-1 0 0 0,0 0-1 0 0,0 0 1 0 0,0 0 0 0 0,1 0-1 0 0,3-3 1 0 0,17-15-5385 0 0,-13 9 3839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22:21.39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27 61 8 0 0,'0'0'260'0'0,"-1"-33"9892"0"0,1 35-9864 0 0,0 0 0 0 0,-1 0 1 0 0,1 0-1 0 0,0 1 1 0 0,-1-1-1 0 0,1 0 0 0 0,-1 0 1 0 0,0 0-1 0 0,-1 3 1 0 0,0-2-278 0 0,1-1 0 0 0,0 1 1 0 0,0-1-1 0 0,1 1 1 0 0,-1-1-1 0 0,0 1 0 0 0,1 0 1 0 0,0-1-1 0 0,-1 6 1 0 0,5 44 478 0 0,-3-37-306 0 0,0-1 1 0 0,0 1 0 0 0,-1 0-1 0 0,-3 20 1 0 0,2-33-145 0 0,1-2 22 0 0,-5 6 894 0 0,2-6-796 0 0,3 0-147 0 0,0 0 1 0 0,0 0 0 0 0,0 0 0 0 0,-1 0-1 0 0,1 0 1 0 0,0 0 0 0 0,0 0-1 0 0,0 0 1 0 0,0 0 0 0 0,-1 0 0 0 0,1 0-1 0 0,0 0 1 0 0,0 0 0 0 0,0 0 0 0 0,0 0-1 0 0,0 0 1 0 0,0-1 0 0 0,-1 1-1 0 0,1 0 1 0 0,0 0 0 0 0,0 0 0 0 0,0 0-1 0 0,0 0 1 0 0,0 0 0 0 0,0 0 0 0 0,0-1-1 0 0,-1 1 1 0 0,1 0 0 0 0,0 0-1 0 0,0 0 1 0 0,0 0 0 0 0,0 0 0 0 0,0 0-1 0 0,0-1 1 0 0,0 1 0 0 0,0 0 0 0 0,0 0-1 0 0,0 0 1 0 0,0 0 0 0 0,0-1-1 0 0,0 1 1 0 0,0 0 0 0 0,0 0 0 0 0,0 0-1 0 0,0 0 1 0 0,0 0 0 0 0,0-1 0 0 0,0 1-1 0 0,0 0 1 0 0,0 0 0 0 0,-1-7-25 0 0,0-6 41 0 0,0 1-1 0 0,1 0 1 0 0,0 0-1 0 0,1 0 1 0 0,1 0-1 0 0,4-20 1 0 0,-4 24-35 0 0,0-1 0 0 0,0-1 0 0 0,0 1 0 0 0,1 0 0 0 0,0-1 0 0 0,1 1 0 0 0,0 1 0 0 0,1-1 0 0 0,0 1 0 0 0,11-16 0 0 0,-15 23 7 0 0,-1 1 0 0 0,1-1-1 0 0,-1 1 1 0 0,1-1 0 0 0,-1 1-1 0 0,1-1 1 0 0,0 1 0 0 0,-1 0-1 0 0,1-1 1 0 0,0 1 0 0 0,-1 0-1 0 0,1-1 1 0 0,0 1 0 0 0,0 0-1 0 0,-1 0 1 0 0,1 0 0 0 0,0 0 0 0 0,0 0-1 0 0,-1 0 1 0 0,1 0 0 0 0,0 0-1 0 0,0 0 1 0 0,-1 0 0 0 0,1 0-1 0 0,0 0 1 0 0,1 1 0 0 0,16 12 77 0 0,-17-12-63 0 0,0 0 1 0 0,0 0 0 0 0,1 0 0 0 0,-1 0 0 0 0,0 0-1 0 0,0 0 1 0 0,1-1 0 0 0,-1 1 0 0 0,0 0 0 0 0,1-1-1 0 0,-1 1 1 0 0,2 0 0 0 0,-1-1-208 0 0,-1-1-1 0 0,1 1 1 0 0,-1 0-1 0 0,1-1 1 0 0,-1 1-1 0 0,0-1 1 0 0,1 1-1 0 0,-1-1 1 0 0,0 0-1 0 0,0 1 1 0 0,1-1 0 0 0,-1 0-1 0 0,0 0 1 0 0,0 0-1 0 0,1-1 1 0 0,13-8-9511 0 0,-9 8 9051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27:43.14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48 97 1664 0 0,'0'0'-948'0'0,"0"-30"7691"0"0,-1 25-5877 0 0,1 0 0 0 0,-1 0-1 0 0,0 0 1 0 0,0 0 0 0 0,-2-4 0 0 0,-4-22 2743 0 0,2 29-2410 0 0,-5 14-416 0 0,7-4-689 0 0,-1 1 0 0 0,1 0 0 0 0,1 0 0 0 0,0 1 0 0 0,0-1 0 0 0,1 1 0 0 0,0-1 0 0 0,1 0-1 0 0,0 1 1 0 0,0-1 0 0 0,2 13 0 0 0,2 5 352 0 0,-1 0 1 0 0,-2 0-1 0 0,-1 29 0 0 0,-1-21-341 0 0,5 41-1 0 0,1 129 28 0 0,-5-138-97 0 0,-3 9-1 0 0,2 39 36 0 0,1-47-48 0 0,-1-47-10 0 0,1 0 0 0 0,1 0 0 0 0,5 23 0 0 0,-5-37 317 0 0,1 0-1615 0 0,4-18-2903 0 0,-1 1 3513 0 0,9-29-3540 0 0,-10 26 2549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27:50.20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21 6 2617 0 0,'0'0'4547'0'0,"-7"-2"249"0"0,-6-1-3511 0 0,13 3-1221 0 0,0 0 0 0 0,0 0 0 0 0,0 0 0 0 0,0 0 0 0 0,0 0 0 0 0,0 0 0 0 0,0 0 0 0 0,0 1-1 0 0,0-1 1 0 0,0 0 0 0 0,1 0 0 0 0,-1 0 0 0 0,0 0 0 0 0,0 0 0 0 0,0 0 0 0 0,0 0 0 0 0,0 0-1 0 0,0 0 1 0 0,0 0 0 0 0,0 0 0 0 0,1 0 0 0 0,-1 0 0 0 0,0 0 0 0 0,0 0 0 0 0,0 0-1 0 0,0 0 1 0 0,0 0 0 0 0,0 0 0 0 0,0 0 0 0 0,1 0 0 0 0,-1 0 0 0 0,0 0 0 0 0,0 0 0 0 0,0 0-1 0 0,0 0 1 0 0,0 0 0 0 0,0 0 0 0 0,0-1 0 0 0,0 1 0 0 0,1 0 0 0 0,-1 0 0 0 0,0 0-1 0 0,0 0 1 0 0,0 0 0 0 0,0 0 0 0 0,0 0 0 0 0,0 0 0 0 0,0 0 0 0 0,0-1 0 0 0,0 1 0 0 0,0 0-1 0 0,10 23 446 0 0,0 13-453 0 0,-7-27 6 0 0,0 0 0 0 0,1-1 0 0 0,8 15 1 0 0,-9-19-48 0 0,-1 1 1 0 0,1 0 0 0 0,-1 0-1 0 0,0-1 1 0 0,-1 1 0 0 0,3 8-1 0 0,-3-8-6 0 0,0 0 0 0 0,1 0-1 0 0,0-1 1 0 0,0 1-1 0 0,0-1 1 0 0,4 6 0 0 0,10 23 65 0 0,-3-3-20 0 0,3 3 53 0 0,-15-30-82 0 0,1 1 0 0 0,1-1 0 0 0,-1 0 0 0 0,0 0 0 0 0,1 0-1 0 0,0 0 1 0 0,6 4 0 0 0,-2 0 11 0 0,60 65 236 0 0,-67-72-270 0 0,1 1 0 0 0,-1-1-1 0 0,1 0 1 0 0,0 0 0 0 0,-1 1-1 0 0,1-1 1 0 0,0 0 0 0 0,-1 0-1 0 0,1 0 1 0 0,0 0 0 0 0,0 0-1 0 0,-1 1 1 0 0,1-1 0 0 0,0-1-1 0 0,-1 1 1 0 0,1 0 0 0 0,0 0-1 0 0,0 0 1 0 0,-1 0 0 0 0,1 0-1 0 0,0-1 1 0 0,-1 1 0 0 0,1 0 0 0 0,-1-1-1 0 0,1 1 1 0 0,0 0 0 0 0,0-1-1 0 0,27-22-12 0 0,40-54 18 0 0,-28 32 12 0 0,87-75 1 0 0,-104 101-12 0 0,-2-1 0 0 0,37-44 1 0 0,-50 53 151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13.27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0 111 1840 0 0,'0'0'6666'0'0,"5"24"691"0"0,-1-21-7234 0 0,0 0 0 0 0,0 0 0 0 0,-1 0 1 0 0,2 0-1 0 0,-1-1 0 0 0,0 0 0 0 0,0 0 0 0 0,1 0 0 0 0,6 2 0 0 0,20 8-47 0 0,-10-3 44 0 0,-18-8-89 0 0,1 1 0 0 0,-1-1 1 0 0,1 1-1 0 0,-1 0 0 0 0,1 0 0 0 0,-1 0 1 0 0,0 0-1 0 0,0 0 0 0 0,0 1 0 0 0,0-1 0 0 0,-1 1 1 0 0,1 0-1 0 0,-1 0 0 0 0,4 4 0 0 0,-4-4 23 0 0,-1-2 0 0 0,1-1-61 0 0,0 0 0 0 0,0-1 0 0 0,0 1 0 0 0,0 0 0 0 0,0-1 0 0 0,0 1 0 0 0,0-1 0 0 0,-1 1 0 0 0,1-1 0 0 0,0 0 0 0 0,2-1 0 0 0,1-1 10 0 0,0 1 1 0 0,-1-1-1 0 0,0 0 0 0 0,0 0 0 0 0,0 0 0 0 0,0-1 0 0 0,0 0 0 0 0,4-4 0 0 0,1-3-29 0 0,2 1 16 0 0,-2-2 0 0 0,0 1-1 0 0,0-1 1 0 0,13-27 0 0 0,-11 18-2 0 0,-8 15 42 0 0,1 0 1 0 0,-1 0-1 0 0,-1 0 0 0 0,1 0 1 0 0,-1-1-1 0 0,0 1 1 0 0,-1-1-1 0 0,2-9 1 0 0,-3 15 39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19.67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233 16 1064 0 0,'0'0'7308'0'0,"-33"0"-730"0"0,29 0-6379 0 0,-1 0-1 0 0,1 0 1 0 0,0 0 0 0 0,-1-1 0 0 0,1 0-1 0 0,-1 0 1 0 0,1 0 0 0 0,-7-3-1 0 0,6 3-103 0 0,1-1 0 0 0,0 1 0 0 0,0 0 0 0 0,-1 0 0 0 0,1 0 0 0 0,-1 1 0 0 0,1-1 0 0 0,-8 1 0 0 0,0 3-34 0 0,-24 6 10 0 0,28-7-3 0 0,-4 15 247 0 0,-18 33-166 0 0,24-41 27 0 0,4-5 27 0 0,3 7-59 0 0,-1-8-143 0 0,-1 6 46 0 0,1-1 1 0 0,-1 0 0 0 0,2 0-1 0 0,-1 0 1 0 0,1 1 0 0 0,0-1-1 0 0,1 0 1 0 0,3 11-1 0 0,13-6 314 0 0,-15-9-332 0 0,0 0 0 0 0,-1-1 0 0 0,1 0 0 0 0,1 0 0 0 0,-1 0 0 0 0,0 0 0 0 0,1 0 0 0 0,-1-1 0 0 0,1 1 0 0 0,0-1 0 0 0,5 2 0 0 0,-2-2 4 0 0,-1 0 0 0 0,1-1-1 0 0,0 0 1 0 0,0 0 0 0 0,0 0-1 0 0,10-1 1 0 0,-9 0 74 0 0,1 1-1 0 0,0 0 1 0 0,15 5 0 0 0,-19-4-67 0 0,1-1 1 0 0,0 1-1 0 0,-1-1 1 0 0,1 0-1 0 0,0-1 1 0 0,-1 1-1 0 0,1-1 0 0 0,0-1 1 0 0,0 1-1 0 0,-1-1 1 0 0,12-2-1 0 0,-9 0-5 0 0,0 0 13 0 0,0 1-1 0 0,0-1 1 0 0,1 1-1 0 0,-1 1 1 0 0,10-1-1 0 0,-17 2 243 0 0,6-6-1931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3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96 7146 0 0,'0'0'5582'0'0,"-5"14"-3747"0"0,-4 20-1235 0 0,8-33-571 0 0,1 0 0 0 0,0 0 0 0 0,-1 0 0 0 0,1 1-1 0 0,0-1 1 0 0,0 0 0 0 0,0 0 0 0 0,0 0 0 0 0,0 0 0 0 0,0 1-1 0 0,0-1 1 0 0,0 0 0 0 0,0 0 0 0 0,1 0 0 0 0,-1 0 0 0 0,0 1 0 0 0,1-1-1 0 0,-1 0 1 0 0,1 0 0 0 0,-1 0 0 0 0,1 0 0 0 0,0 0 0 0 0,-1 0-1 0 0,1 0 1 0 0,0 0 0 0 0,0-1 0 0 0,0 1 0 0 0,-1 0 0 0 0,1 0-1 0 0,0-1 1 0 0,0 1 0 0 0,0 0 0 0 0,0-1 0 0 0,0 1 0 0 0,1-1-1 0 0,-1 1 1 0 0,0-1 0 0 0,0 0 0 0 0,0 1 0 0 0,0-1 0 0 0,2 0 0 0 0,5 1-24 0 0,-1 0 1 0 0,1-1 0 0 0,-1 0 0 0 0,0-1 0 0 0,8-1 0 0 0,-9 1 56 0 0,19-1-25 0 0,-1-2 1 0 0,0-1 0 0 0,0-1 0 0 0,33-12 0 0 0,-53 16-23 0 0,0 0 0 0 0,-1 0-1 0 0,1 0 1 0 0,-1-1 0 0 0,0 1 0 0 0,0-1 0 0 0,0 0 0 0 0,0 0-1 0 0,0 0 1 0 0,-1 0 0 0 0,1 0 0 0 0,-1 0 0 0 0,0-1 0 0 0,0 1-1 0 0,0-1 1 0 0,0 0 0 0 0,-1 0 0 0 0,3-6 0 0 0,-4 8 8 0 0,1 0 0 0 0,-1 0 0 0 0,0 0-1 0 0,0-1 1 0 0,0 1 0 0 0,0 0 0 0 0,0 0 0 0 0,0 0 0 0 0,-1-1 0 0 0,1 1 0 0 0,-1 0 0 0 0,1 0 0 0 0,-1 0 0 0 0,0 0 0 0 0,0 0 0 0 0,0 0-1 0 0,0 0 1 0 0,0 0 0 0 0,0 0 0 0 0,-1 0 0 0 0,1 1 0 0 0,-1-1 0 0 0,1 1 0 0 0,-1-1 0 0 0,1 1 0 0 0,-1-1 0 0 0,0 1 0 0 0,0 0 0 0 0,0 0-1 0 0,0 0 1 0 0,0 0 0 0 0,0 0 0 0 0,0 0 0 0 0,-4-1 0 0 0,-6-2 30 0 0,-1 0 0 0 0,-1 1-1 0 0,1 0 1 0 0,0 1 0 0 0,-1 1 0 0 0,-24 0 0 0 0,34 2-37 0 0,1 0 0 0 0,-1 0 1 0 0,1 0-1 0 0,0 1 1 0 0,-1-1-1 0 0,1 1 1 0 0,0 0-1 0 0,0 0 1 0 0,0 0-1 0 0,1 0 1 0 0,-1 1-1 0 0,0-1 1 0 0,1 1-1 0 0,-1 0 0 0 0,-2 4 1 0 0,-5 7 362 0 0,-16 28 0 0 0,23-36-239 0 0,-3 4 59 0 0,1 1 0 0 0,0 0-1 0 0,1 0 1 0 0,0 0 0 0 0,1 1 0 0 0,0-1-1 0 0,0 1 1 0 0,2 0 0 0 0,-1-1-1 0 0,1 24 1 0 0,2-29-176 0 0,-1 0 1 0 0,1 0-1 0 0,0 0 0 0 0,1 1 0 0 0,-1-1 1 0 0,1 0-1 0 0,0-1 0 0 0,1 1 0 0 0,-1 0 1 0 0,1-1-1 0 0,1 1 0 0 0,-1-1 0 0 0,1 0 1 0 0,-1 0-1 0 0,1 0 0 0 0,1-1 0 0 0,-1 1 1 0 0,1-1-1 0 0,0 0 0 0 0,0 0 0 0 0,0-1 0 0 0,7 5 1 0 0,-5-5-16 0 0,1 0 1 0 0,-1 0 0 0 0,1-1-1 0 0,-1 1 1 0 0,1-2-1 0 0,0 1 1 0 0,-1-1 0 0 0,1 0-1 0 0,0-1 1 0 0,0 0 0 0 0,0 0-1 0 0,0-1 1 0 0,0 0-1 0 0,-1 0 1 0 0,12-4 0 0 0,-2 0-535 0 0,0-1 0 0 0,0-1 0 0 0,0-1 0 0 0,-1 0 0 0 0,23-16 0 0 0,-19 4-4971 0 0,-15 14 2365 0 0,3-4 496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26.25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541 0 552 0 0,'-14'1'7845'0'0,"1"0"-3295"0"0,-10 5-2197 0 0,21-5-2381 0 0,-1 0-1 0 0,1 1 1 0 0,0-1 0 0 0,0 1 0 0 0,0-1 0 0 0,0 1 0 0 0,0 0 0 0 0,0 0 0 0 0,0 0 0 0 0,1 0-1 0 0,-1 0 1 0 0,1 0 0 0 0,0 0 0 0 0,-1 1 0 0 0,1-1 0 0 0,-2 5 0 0 0,-25 58 896 0 0,-7 17-77 0 0,23-51-573 0 0,-2-1 1 0 0,0-1-1 0 0,-3 0 1 0 0,-29 41-1 0 0,-7 17-37 0 0,4-6 70 0 0,-29 38-72 0 0,54-78-158 0 0,-4 5-14 0 0,11-12 29 0 0,13-24-115 0 0,-1-1-1 0 0,-1-1 1 0 0,0 1-1 0 0,0-1 1 0 0,-11 11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27.00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5 143 840 0 0,'-4'5'7283'0'0,"13"-9"-2050"0"0,-4 2-5285 0 0,0-1 145 0 0,-1 1 0 0 0,1 0 0 0 0,0 0 0 0 0,0 1 0 0 0,7-2 0 0 0,-4 1 3 0 0,12-1 327 0 0,-18 2-406 0 0,-1 1 1 0 0,0 0 0 0 0,1 0-1 0 0,-1-1 1 0 0,0 1 0 0 0,1-1-1 0 0,-1 1 1 0 0,0-1 0 0 0,1 1-1 0 0,-1-1 1 0 0,0 0 0 0 0,0 0-1 0 0,0 0 1 0 0,2-1 0 0 0,20-15 36 0 0,1 2-1 0 0,0 0 1 0 0,1 2 0 0 0,1 1 0 0 0,39-14 0 0 0,-32 14 24 0 0,-31 11-42 0 0,0 0 0 0 0,1 1 0 0 0,-1-1 0 0 0,0 1-1 0 0,1 0 1 0 0,-1 0 0 0 0,1 0 0 0 0,-1 0 0 0 0,1 0 0 0 0,-1 0 0 0 0,0 1-1 0 0,1-1 1 0 0,-1 1 0 0 0,0 0 0 0 0,1 0 0 0 0,-1-1 0 0 0,2 3 0 0 0,24 16 310 0 0,-27-18-317 0 0,0 1 1 0 0,-1-1-1 0 0,1 1 0 0 0,0-1 0 0 0,-1 1 0 0 0,1-1 0 0 0,-1 1 0 0 0,1 0 0 0 0,-1-1 0 0 0,0 1 0 0 0,0 0 0 0 0,0-1 0 0 0,0 1 0 0 0,0 0 0 0 0,0-1 1 0 0,0 1-1 0 0,0 0 0 0 0,-1-1 0 0 0,1 1 0 0 0,-2 2 0 0 0,0 8 25 0 0,2-3-32 0 0,0 0 0 0 0,-1 0 0 0 0,0 0 0 0 0,-5 17 0 0 0,6-25-15 0 0,-2 3 114 0 0,1 1-69 0 0,-1 0-1 0 0,1 0 1 0 0,0 0-1 0 0,0 1 1 0 0,1-1-1 0 0,-1 0 1 0 0,1 1-1 0 0,0-1 1 0 0,1 1-1 0 0,-1-1 1 0 0,1 0-1 0 0,2 8 1 0 0,-2-10-156 0 0,1 0-1 0 0,-1 0 1 0 0,0 0 0 0 0,1 0-1 0 0,0 0 1 0 0,0 0 0 0 0,0-1-1 0 0,0 1 1 0 0,0-1 0 0 0,0 1-1 0 0,1-1 1 0 0,-1 0 0 0 0,1 0-1 0 0,-1 0 1 0 0,1 0 0 0 0,0 0-1 0 0,0-1 1 0 0,0 1 0 0 0,0-1 0 0 0,0 0-1 0 0,0 0 1 0 0,4 1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33.59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220 35 2248 0 0,'-5'-1'9073'0'0,"4"0"-8668"0"0,-2-2-942 0 0,1 1 997 0 0,0 0 0 0 0,-1 1 0 0 0,1 0 0 0 0,0-1 0 0 0,-1 1 0 0 0,-4-2 0 0 0,-29-5-300 0 0,29 6 83 0 0,-2 0 55 0 0,-15-1 1445 0 0,10 2-1127 0 0,12 0-579 0 0,0 1 0 0 0,1 0 0 0 0,-1-1 0 0 0,0 1-1 0 0,0 0 1 0 0,0 0 0 0 0,1 0 0 0 0,-1 0 0 0 0,0 0 0 0 0,0 1-1 0 0,0-1 1 0 0,1 1 0 0 0,-1-1 0 0 0,0 1 0 0 0,0-1-1 0 0,1 1 1 0 0,-1 0 0 0 0,0 0 0 0 0,1 0 0 0 0,-1 0-1 0 0,1 0 1 0 0,-1 0 0 0 0,1 0 0 0 0,0 1 0 0 0,0-1 0 0 0,-1 0-1 0 0,1 1 1 0 0,0-1 0 0 0,0 1 0 0 0,0-1 0 0 0,0 1-1 0 0,1-1 1 0 0,-1 1 0 0 0,0 0 0 0 0,0 3 0 0 0,-2 2-7 0 0,0 1-1 0 0,1-1 1 0 0,1 1 0 0 0,-1 0 0 0 0,1 0 0 0 0,0 0 0 0 0,1 14-1 0 0,5 151 558 0 0,-6-137-494 0 0,-10 49-1 0 0,1-5 157 0 0,2-16-160 0 0,-1 43 76 0 0,9-105-167 0 0,0 0 0 0 0,1 0 0 0 0,-1 0 0 0 0,0-1 0 0 0,1 1 0 0 0,-1 0 0 0 0,1 0-1 0 0,-1-1 1 0 0,1 1 0 0 0,0 0 0 0 0,0-1 0 0 0,1 3 0 0 0,5 8-7 0 0,-7-11-3 0 0,3 0-7 0 0,-1-1 7 0 0,0 0 0 0 0,0 1 1 0 0,1-1-1 0 0,-1 0 0 0 0,0 0 0 0 0,0 0 1 0 0,1-1-1 0 0,-1 1 0 0 0,0 0 1 0 0,0-1-1 0 0,4-1 0 0 0,-1 0 14 0 0,0-1 0 0 0,0 1 0 0 0,1 0-1 0 0,-1 1 1 0 0,6-2 0 0 0,1 0 2 0 0,-3 1 12 0 0,20 2 243 0 0,-18-2-222 0 0,27-6-64 0 0,-22 2-3815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34.43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221 132 8 0 0,'1'-19'6783'0'0,"-1"-5"-2022"0"0,0 21-4592 0 0,-1 0 0 0 0,1 0-1 0 0,-1 0 1 0 0,0 0 0 0 0,0 0-1 0 0,0 0 1 0 0,0 0 0 0 0,0 0-1 0 0,-1 1 1 0 0,1-1-1 0 0,-1 1 1 0 0,0-1 0 0 0,0 1-1 0 0,0-1 1 0 0,0 1 0 0 0,0 0-1 0 0,0 0 1 0 0,-1 0 0 0 0,1 0-1 0 0,-4-1 1 0 0,-31-24 3 0 0,28 21-1 0 0,8 6-127 0 0,0 0 0 0 0,-1 0 0 0 0,1 1 0 0 0,0-1 0 0 0,0 1 0 0 0,0-1 0 0 0,0 1 0 0 0,0-1 0 0 0,0 1 0 0 0,0 0 0 0 0,0 0 0 0 0,0-1 0 0 0,0 1 0 0 0,0 0 0 0 0,0 0 0 0 0,0 0 0 0 0,1 0 0 0 0,-1 0 0 0 0,-1 2 0 0 0,0 0 71 0 0,-11 13 205 0 0,1 0 0 0 0,0 1 1 0 0,2 0-1 0 0,0 1 0 0 0,-10 24 1 0 0,-4 7 138 0 0,21-44-389 0 0,1 1 0 0 0,-1-1-1 0 0,1 0 1 0 0,0 1 0 0 0,0-1 0 0 0,-1 8-1 0 0,3-11-61 0 0,0-1-1 0 0,0 1 0 0 0,0 0 1 0 0,0-1-1 0 0,0 1 0 0 0,1 0 1 0 0,-1-1-1 0 0,0 1 1 0 0,1 0-1 0 0,-1-1 0 0 0,1 1 1 0 0,-1 0-1 0 0,1-1 0 0 0,0 1 1 0 0,0-1-1 0 0,0 0 1 0 0,0 1-1 0 0,0-1 0 0 0,0 1 1 0 0,0-1-1 0 0,0 0 0 0 0,1 0 1 0 0,-1 0-1 0 0,3 2 0 0 0,5 4-3 0 0,1 0-1 0 0,0 0 0 0 0,1-1 0 0 0,0-1 0 0 0,0 1 0 0 0,0-2 0 0 0,1 0 0 0 0,15 4 1 0 0,-25-7-12 0 0,6-3-7 0 0,4-2 29 0 0,-1-1 0 0 0,22-12 0 0 0,-21 10 92 0 0,1 1 0 0 0,-1 0-1 0 0,23-7 1 0 0,-32 13-3026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35.14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9 136 0 0,'8'-8'8807'0'0,"-7"31"-2390"0"0,0 0-5059 0 0,1 35-1415 0 0,-10 57 1564 0 0,0 0-848 0 0,8-98-629 0 0,1 1 1 0 0,0-1 0 0 0,2 0-1 0 0,6 27 1 0 0,-8-36 293 0 0,1 1-2198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35.43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 41 3649 0 0,'-18'1'15665'0'0,"38"-3"-14793"0"0,73-4-728 0 0,-84 6-148 0 0,0 0 0 0 0,-1-1 0 0 0,1-1-1 0 0,0 0 1 0 0,13-4 0 0 0,18-13-5406 0 0,-26 16-2768 0 0,-10 4 7414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35.92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152 1 7098 0 0,'0'0'6305'0'0,"-2"8"-3986"0"0,-8 36-874 0 0,8-30-1074 0 0,-1 0 0 0 0,0 0 0 0 0,-2 0 0 0 0,1 0-1 0 0,-14 24 1 0 0,5-15-126 0 0,8-12-194 0 0,-1-2 1 0 0,0 1-1 0 0,0 0 0 0 0,-1-1 0 0 0,0 0 1 0 0,0-1-1 0 0,-15 13 0 0 0,22-20-128 0 0,0-1 0 0 0,-1 0 0 0 0,1 0 0 0 0,0 1 0 0 0,-1-1 0 0 0,1 0 0 0 0,0 0 0 0 0,-1 1 1 0 0,1-1-1 0 0,0 0 0 0 0,-1 0 0 0 0,1 0 0 0 0,0 0 0 0 0,-1 1 0 0 0,1-1 0 0 0,-1 0 0 0 0,1 0 0 0 0,0 0 0 0 0,-1 0 0 0 0,1 0 0 0 0,-1 0 0 0 0,1 0 1 0 0,0 0-1 0 0,-1 0 0 0 0,1 0 0 0 0,-1 0 0 0 0,1 0 0 0 0,0-1 0 0 0,-1 1 0 0 0,1 0 0 0 0,-1 0 0 0 0,1 0 0 0 0,0 0 0 0 0,-1-1 0 0 0,1 1 0 0 0,0 0 0 0 0,0 0 1 0 0,-1-1-1 0 0,1 1 0 0 0,0 0 0 0 0,-1-1 0 0 0,1 1 0 0 0,0 0 0 0 0,0-1 0 0 0,0 1 0 0 0,-1-1 0 0 0,-3-21-6957 0 0,3 16 6227 0 0,-4-15 131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42.11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0 232 0 0,'0'0'12800'0'0,"0"14"-11393"0"0,1 53-821 0 0,-2-45-397 0 0,1 1-1 0 0,1 0 1 0 0,1-1-1 0 0,7 32 0 0 0,-4-43 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42.43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53 3409 0 0,'0'0'3615'0'0,"5"-16"5108"0"0,14 9-8581 0 0,0 0 0 0 0,0 1 0 0 0,0 1 0 0 0,1 1 0 0 0,0 0 0 0 0,0 2 0 0 0,0 0 0 0 0,38 3 0 0 0,-53-1-65 0 0,0 0 1 0 0,0 1-1 0 0,0 0 0 0 0,0 0 1 0 0,0 1-1 0 0,7 2 0 0 0,2 6-2214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43.3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 5 32 0 0,'-3'-4'14084'0'0,"-3"22"-11439"0"0,-2 33-3255 0 0,7-34 674 0 0,1-13-60 0 0,-1 0-1 0 0,1 0 1 0 0,0-1 0 0 0,0 1 0 0 0,1 0 0 0 0,-1 0 0 0 0,1 0-1 0 0,0-1 1 0 0,0 1 0 0 0,2 5 0 0 0,-3-8 46 0 0,5-1-3025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4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2585 0 0,'3'-10'14617'0'0,"-2"10"-14531"0"0,0 0 0 0 0,0 0-1 0 0,0 0 1 0 0,0 1 0 0 0,0-1-1 0 0,0 1 1 0 0,0-1 0 0 0,0 0-1 0 0,0 1 1 0 0,0 0-1 0 0,0-1 1 0 0,0 1 0 0 0,0 0-1 0 0,0-1 1 0 0,-1 1 0 0 0,1 0-1 0 0,0 0 1 0 0,0-1 0 0 0,-1 1-1 0 0,1 0 1 0 0,-1 0 0 0 0,1 0-1 0 0,-1 0 1 0 0,1 0 0 0 0,-1 0-1 0 0,0 0 1 0 0,1 0 0 0 0,-1 2-1 0 0,7 41-172 0 0,-4-18 274 0 0,6 19-147 0 0,18 50 1 0 0,-20-70-9 0 0,-1 1 0 0 0,-1-1 0 0 0,2 43 0 0 0,-4-36-45 0 0,12 54-1 0 0,-15-83 14 0 0,1 0-1 0 0,0 0 0 0 0,0-1 0 0 0,0 1 0 0 0,0 0 1 0 0,1-1-1 0 0,-1 1 0 0 0,1 0 0 0 0,-1-1 1 0 0,1 0-1 0 0,0 1 0 0 0,0-1 0 0 0,0 0 1 0 0,0 0-1 0 0,0 0 0 0 0,1 0 0 0 0,-1 0 1 0 0,1-1-1 0 0,-1 1 0 0 0,1-1 0 0 0,-1 0 1 0 0,1 1-1 0 0,0-1 0 0 0,3 0 0 0 0,-3 0 0 0 0,0-1 0 0 0,0 0 0 0 0,0 0 0 0 0,0 0 0 0 0,1 0 0 0 0,-1-1 0 0 0,0 1 0 0 0,0-1-1 0 0,0 0 1 0 0,0 0 0 0 0,0 0 0 0 0,0 0 0 0 0,0 0 0 0 0,-1-1 0 0 0,1 1 0 0 0,0-1 0 0 0,-1 0 0 0 0,1 0 0 0 0,-1 0 0 0 0,0 0-1 0 0,1 0 1 0 0,2-5 0 0 0,-2 3 9 0 0,0-1-1 0 0,-1 1 0 0 0,0-1 1 0 0,0 0-1 0 0,0 0 1 0 0,-1 0-1 0 0,1 0 0 0 0,-1 0 1 0 0,0 0-1 0 0,0-6 1 0 0,6-22 21 0 0,-1 13-29 0 0,-1 5 11 0 0,0 0-1 0 0,-1-1 0 0 0,0 0 1 0 0,2-31-1 0 0,-6 46 67 0 0,1 1-74 0 0,0 1-1 0 0,0 0 1 0 0,0-1 0 0 0,0 1-1 0 0,0 0 1 0 0,0 0-1 0 0,0 0 1 0 0,0 0 0 0 0,-1 0-1 0 0,1 0 1 0 0,0 0-1 0 0,0 0 1 0 0,-1 0-1 0 0,1 0 1 0 0,-1 0 0 0 0,1 1-1 0 0,-1-1 1 0 0,0 0-1 0 0,1 0 1 0 0,-1 0 0 0 0,0 2-1 0 0,12 45 18 0 0,-5-16-33 0 0,-6-29 11 0 0,1 1 0 0 0,-1-1 0 0 0,1-1 0 0 0,0 1 0 0 0,0 0 0 0 0,0 0 0 0 0,0-1 0 0 0,0 1 0 0 0,1-1 0 0 0,-1 1 0 0 0,1-1 0 0 0,0 0 0 0 0,-1 0-1 0 0,1 0 1 0 0,0 0 0 0 0,0-1 0 0 0,0 1 0 0 0,0-1 0 0 0,1 0 0 0 0,-1 0 0 0 0,0 0 0 0 0,0 0 0 0 0,1-1 0 0 0,-1 1 0 0 0,0-1 0 0 0,1 0 0 0 0,-1 0 0 0 0,6 0-1 0 0,-3-1 0 0 0,-1 1-1 0 0,1-1 1 0 0,0 0-1 0 0,0 0 0 0 0,-1 0 1 0 0,1-1-1 0 0,-1 0 1 0 0,1 0-1 0 0,-1 0 0 0 0,0-1 1 0 0,0 0-1 0 0,0 0 0 0 0,0 0 1 0 0,-1-1-1 0 0,1 1 1 0 0,4-6-1 0 0,1-3 4 0 0,0-1-1 0 0,0-1 1 0 0,10-20-1 0 0,-17 28 4 0 0,0 0-1 0 0,-1-1 0 0 0,1 1 0 0 0,-2-1 0 0 0,1 0 1 0 0,-1 0-1 0 0,1 0 0 0 0,-2 0 0 0 0,1 1 0 0 0,-2-13 1 0 0,-1-25 6 0 0,2 0-1 0 0,8-78 1 0 0,7 33-18 0 0,-15 81-220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43.71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21 0 3689 0 0,'-7'7'8127'0'0,"-7"8"-4425"0"0,15-10-3575 0 0,-1 0 1 0 0,1 0-1 0 0,0 0 1 0 0,1-1-1 0 0,-1 1 0 0 0,1-1 1 0 0,0 1-1 0 0,0-1 0 0 0,0 1 1 0 0,4 5-1 0 0,-1-2-5 0 0,-2-3-37 0 0,-3-4-77 0 0,0 0 0 0 0,0-1 0 0 0,0 1 1 0 0,1 0-1 0 0,-1 0 0 0 0,0-1 0 0 0,1 1 0 0 0,-1 0 1 0 0,0 0-1 0 0,1-1 0 0 0,-1 1 0 0 0,1 0 1 0 0,-1-1-1 0 0,1 1 0 0 0,0-1 0 0 0,-1 1 0 0 0,1-1 1 0 0,0 1-1 0 0,-1-1 0 0 0,1 1 0 0 0,0-1 0 0 0,0 1 1 0 0,-1-1-1 0 0,2 0 0 0 0,12 6 33 0 0,22 12-40 0 0,-35-18 13 0 0,1 0-1 0 0,-1 1 1 0 0,1-1-1 0 0,0 0 1 0 0,-1 0-1 0 0,1 0 1 0 0,0 0-1 0 0,-1 0 0 0 0,1 0 1 0 0,0 0-1 0 0,-1-1 1 0 0,1 1-1 0 0,-1 0 1 0 0,1-1-1 0 0,-1 0 1 0 0,1 1-1 0 0,-1-1 1 0 0,1 0-1 0 0,-1 0 1 0 0,1 0-1 0 0,-1 0 1 0 0,0 0-1 0 0,0 0 1 0 0,1 0-1 0 0,-1 0 1 0 0,0 0-1 0 0,0 0 1 0 0,0-1-1 0 0,1-1 1 0 0,1-1 66 0 0,42-46 87 0 0,-37 41-107 0 0,-3 3-2034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47.23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35 43 64 0 0,'0'0'55'0'0,"-7"-17"4075"0"0,7 15-3982 0 0,-2-16 6249 0 0,2 17-6332 0 0,0 1 0 0 0,0 0 1 0 0,0-1-1 0 0,0 1 0 0 0,0 0 1 0 0,0 0-1 0 0,0 0 0 0 0,0-1 1 0 0,-1 1-1 0 0,1 0 0 0 0,0 0 1 0 0,0-1-1 0 0,0 1 0 0 0,0 0 1 0 0,-1 0-1 0 0,1 0 0 0 0,0 0 1 0 0,0-1-1 0 0,-1 1 0 0 0,1 0 1 0 0,0 0-1 0 0,0 0 0 0 0,-1 0 1 0 0,1 0-1 0 0,0 0 0 0 0,0 0 1 0 0,-1 0-1 0 0,1 0 0 0 0,0-1 1 0 0,0 1-1 0 0,-1 0 0 0 0,1 0 1 0 0,0 1-1 0 0,0-1 0 0 0,-1 0 1 0 0,1 0-1 0 0,0 0 0 0 0,-1 0 1 0 0,1 0-1 0 0,0 0 0 0 0,0 0 1 0 0,0 0-1 0 0,-1 0 0 0 0,1 0 1 0 0,0 1-1 0 0,0-1 0 0 0,-1 0 1 0 0,1 0-1 0 0,0 0 0 0 0,0 1 1 0 0,0-1-1 0 0,-1 0 0 0 0,1 0 1 0 0,0 0-1 0 0,0 1 0 0 0,0-1 1 0 0,0 0-1 0 0,0 0 0 0 0,0 1 1 0 0,-1-1-1 0 0,1 0-55 0 0,-2 5 227 0 0,2 8-57 0 0,-1 65 573 0 0,1-57-452 0 0,-5 43 0 0 0,0 5-152 0 0,6-61 706 0 0,-1-5-2448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47.58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 21 2601 0 0,'-7'2'7003'0'0,"-5"1"-4578"0"0,12-2-2263 0 0,0 0-1 0 0,0 0 1 0 0,1 0 0 0 0,-1 0-1 0 0,0 0 1 0 0,0 0-1 0 0,1 0 1 0 0,-1 0 0 0 0,0 0-1 0 0,1 0 1 0 0,-1 0-1 0 0,1-1 1 0 0,-1 1-1 0 0,1 0 1 0 0,-1 0 0 0 0,1 0-1 0 0,0-1 1 0 0,-1 1-1 0 0,1 0 1 0 0,0-1 0 0 0,0 1-1 0 0,-1-1 1 0 0,1 1-1 0 0,0-1 1 0 0,0 1 0 0 0,0-1-1 0 0,0 1 1 0 0,0-1-1 0 0,0 0 1 0 0,-1 1-1 0 0,1-1 1 0 0,2 0 0 0 0,29 0-711 0 0,-28 0 842 0 0,3-1-280 0 0,0 0 0 0 0,-1 0 1 0 0,1-1-1 0 0,0 0 0 0 0,-1 0 0 0 0,8-3 0 0 0,22-7 206 0 0,5 2-682 0 0,-10 2-3220 0 0,2 4-4083 0 0,-21 4 7134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48.19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289 58 16 0 0,'-3'0'436'0'0,"1"-1"0"0"0,-1 0 1 0 0,1 0-1 0 0,0 0 0 0 0,0-1 0 0 0,0 1 0 0 0,0-1 0 0 0,-1 1 1 0 0,2-1-1 0 0,-1 1 0 0 0,0-1 0 0 0,0 0 0 0 0,1 0 0 0 0,-1 0 1 0 0,1 0-1 0 0,-1 0 0 0 0,1 0 0 0 0,-2-4 0 0 0,1 2-392 0 0,1 3 120 0 0,0-1 0 0 0,1 1-1 0 0,-1 0 1 0 0,-1-1 0 0 0,1 1-1 0 0,0 0 1 0 0,0 0 0 0 0,0 0-1 0 0,-1 0 1 0 0,1 0 0 0 0,0 0-1 0 0,-1 0 1 0 0,1 0 0 0 0,-1 0 0 0 0,1 1-1 0 0,-1-1 1 0 0,1 1 0 0 0,-1-1-1 0 0,-2 0 1 0 0,1 1 23 0 0,0 0-1 0 0,0 0 1 0 0,0 0 0 0 0,0 1 0 0 0,1-1 0 0 0,-1 1-1 0 0,0-1 1 0 0,0 1 0 0 0,1 0 0 0 0,-5 2-1 0 0,-6 4 357 0 0,2 0 0 0 0,-1 1-1 0 0,-19 17 1 0 0,24-18-254 0 0,2-2-120 0 0,0 0 0 0 0,0 0 0 0 0,1 0-1 0 0,-8 13 1 0 0,8-12-58 0 0,0 0-1 0 0,0 0 1 0 0,-11 11-1 0 0,8-11-41 0 0,1 1 0 0 0,0 0 0 0 0,1 0 0 0 0,0 0 0 0 0,-8 14 0 0 0,11-18-43 0 0,1 0-1 0 0,-1 0 1 0 0,1 0-1 0 0,0 0 1 0 0,0 0 0 0 0,0 0-1 0 0,0 0 1 0 0,0 0-1 0 0,1 0 1 0 0,0 1 0 0 0,-1-1-1 0 0,1 0 1 0 0,0 1-1 0 0,0-1 1 0 0,1 0-1 0 0,-1 0 1 0 0,1 0 0 0 0,2 7-1 0 0,-2-8-31 0 0,0 0 0 0 0,1 0 0 0 0,-1 0 0 0 0,1 0 0 0 0,0 0 0 0 0,-1-1 0 0 0,1 1 0 0 0,0-1 0 0 0,0 1 0 0 0,0-1 0 0 0,0 1 0 0 0,1-1 0 0 0,-1 0 0 0 0,0 0 0 0 0,0 0 0 0 0,1-1 0 0 0,-1 1 0 0 0,1 0 0 0 0,-1-1 0 0 0,1 0 0 0 0,2 1 0 0 0,0-1-10 0 0,0 1 1 0 0,1-1 0 0 0,-1-1-1 0 0,0 1 1 0 0,0-1-1 0 0,1 0 1 0 0,-1 0-1 0 0,0 0 1 0 0,5-3 0 0 0,32-15 0 0 0,17-7-308 0 0,-20 13-6026 0 0,-32 12 3284 0 0,2 1-1545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49.96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41 1 1776 0 0,'-4'4'20606'0'0,"19"-6"-23629"0"0,-1 1 3038 0 0,0 0 1 0 0,0 0-1 0 0,0 1 1 0 0,0 1 0 0 0,15 3-1 0 0,-7 1 176 0 0,1-2-1 0 0,-1 0 0 0 0,0-1 1 0 0,29-2-1 0 0,-73 19 14 0 0,20-18-211 0 0,0 0 8 0 0,1-1 0 0 0,0 1 0 0 0,0 0 1 0 0,-1 0-1 0 0,1 0 0 0 0,0 0 0 0 0,0 0 0 0 0,0 0 1 0 0,0 1-1 0 0,0-1 0 0 0,0 0 0 0 0,-1 2 0 0 0,-4 5 2 0 0,-25 33 24 0 0,29-37-21 0 0,-1 0 0 0 0,0 0 0 0 0,1 1 0 0 0,0-1 0 0 0,0 1 0 0 0,0-1 0 0 0,1 1 0 0 0,-1 0-1 0 0,0 6 1 0 0,-2 6-7 0 0,1-6 3 0 0,0 1 0 0 0,1 1 0 0 0,0-1 0 0 0,1 0 0 0 0,1 0 0 0 0,0 17 0 0 0,14 72-14 0 0,-9-79 16 0 0,-1 1 0 0 0,-2 0 0 0 0,0 0 1 0 0,-1-1-1 0 0,-3 27 0 0 0,-4-15-3 0 0,4-21-17 0 0,-1 1-1 0 0,1 18 0 0 0,1-31 17 0 0,1 0 1 0 0,0-1-1 0 0,0 0 0 0 0,-1 1 1 0 0,1-1-1 0 0,0 1 0 0 0,-1-1 1 0 0,1 1-1 0 0,-1-1 1 0 0,1 0-1 0 0,-1 1 0 0 0,1-1 1 0 0,0 0-1 0 0,-1 1 1 0 0,1-1-1 0 0,-1 0 0 0 0,1 1 1 0 0,-1-1-1 0 0,0 0 1 0 0,1 0-1 0 0,-1 0 0 0 0,1 0 1 0 0,-1 0-1 0 0,1 0 1 0 0,-1 0-1 0 0,1 0 0 0 0,-1 0 1 0 0,0 0-1 0 0,1 0 0 0 0,-1 0 1 0 0,1 0-1 0 0,-2 0 1 0 0,-20 3 32 0 0,-14 8-11 0 0,-30 11 14 0 0,56-19 10 0 0,4-3-512 0 0,-1-3-1033 0 0,-15-7-203 0 0,21 10 1594 0 0,1-1 1 0 0,-1 1-1 0 0,1-1 0 0 0,0 1 1 0 0,-1-1-1 0 0,1 1 0 0 0,0-1 1 0 0,0 1-1 0 0,-1-1 0 0 0,1 1 1 0 0,0-1-1 0 0,0 1 0 0 0,0-1 1 0 0,0 1-1 0 0,0-1 0 0 0,0 1 1 0 0,0-1-1 0 0,0 1 0 0 0,0-1 1 0 0,0 1-1 0 0,0-1 0 0 0,0 0 1 0 0,0 1-1 0 0,0-1 0 0 0,0 0 1 0 0,1 0-88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4:54.82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1 722 2056 0 0,'0'0'12552'0'0,"24"-26"-12111"0"0,-22 24-416 0 0,4-7 1 0 0,0-3-60 0 0,13-24 30 0 0,-10 19 4 0 0,2 1 1 0 0,0 0-1 0 0,25-27 1 0 0,-19 23 6 0 0,-10 11 19 0 0,10-15-14 0 0,-10 12-10 0 0,13-23 18 0 0,-11 19 135 0 0,13-31 0 0 0,-8 16 45 0 0,-13 28-159 0 0,0 1 0 0 0,0 0 0 0 0,1 0 0 0 0,-1 0 0 0 0,1 0 0 0 0,0 1 0 0 0,0-1 0 0 0,-1 0 0 0 0,1 1 0 0 0,0-1 0 0 0,1 1 1 0 0,2-2-1 0 0,7-6 885 0 0,25-27-785 0 0,-1-1-105 0 0,-27 28-18 0 0,-9 7 5 0 0,0-1 1 0 0,1 1 0 0 0,-1 0-1 0 0,1 0 1 0 0,-1 0 0 0 0,1 0-1 0 0,0 0 1 0 0,0 0 0 0 0,0 0-1 0 0,0 0 1 0 0,1 0 0 0 0,-1 0-1 0 0,2-1 1 0 0,22-23-65 0 0,-16 17 29 0 0,3 0-27 0 0,-11 8 51 0 0,1 0 0 0 0,-1 0 0 0 0,1 0 0 0 0,-1 0 0 0 0,0 0 0 0 0,0 0 1 0 0,1-1-1 0 0,-1 1 0 0 0,0 0 0 0 0,0 0 0 0 0,0-1 0 0 0,0 1 0 0 0,-1-1 0 0 0,1 1 0 0 0,0-1 1 0 0,0 1-1 0 0,-1-1 0 0 0,1 0 0 0 0,-1 1 0 0 0,1-3 0 0 0,9-20 130 0 0,-10 23-146 0 0,0-1 0 0 0,0 0 1 0 0,0 0-1 0 0,0 1 1 0 0,0-1-1 0 0,0 0 1 0 0,0 1-1 0 0,1-1 1 0 0,-1 0-1 0 0,1 1 1 0 0,0-1-1 0 0,-1 1 1 0 0,2-3-1 0 0,1-1 41 0 0,0-1-38 0 0,0 1-1 0 0,0 0 0 0 0,1-1 1 0 0,-1 2-1 0 0,1-1 0 0 0,0 0 0 0 0,1 1 1 0 0,-1 0-1 0 0,7-5 0 0 0,-1-1 151 0 0,-10 9-151 0 0,1 0 0 0 0,0 0 0 0 0,0 0 0 0 0,0 0 0 0 0,-1 0 0 0 0,1 1 0 0 0,0-1 0 0 0,0 0 0 0 0,0 0 0 0 0,0 1 0 0 0,0-1 0 0 0,0 0 0 0 0,0 1 0 0 0,3-1 0 0 0,-4 0-3 0 0,0 0 14 0 0,0 1 200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02.60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94 280 0 0,'0'0'10438'0'0,"23"-5"-8412"0"0,-13-4-1985 0 0,2-1 0 0 0,-1 2 0 0 0,16-9 0 0 0,-21 14-26 0 0,3-3 7 0 0,1 2 0 0 0,0-1 0 0 0,0 1 0 0 0,0 1 0 0 0,0 0 0 0 0,1 0 1 0 0,16-2-1 0 0,9-2 97 0 0,-34 7-71 0 0,0-1 1 0 0,1 1-1 0 0,-1-1 0 0 0,1 1 1 0 0,-1 0-1 0 0,1 0 1 0 0,-1 0-1 0 0,1 1 0 0 0,-1-1 1 0 0,0 0-1 0 0,1 1 1 0 0,-1-1-1 0 0,0 1 1 0 0,1 0-1 0 0,-1 0 0 0 0,0 0 1 0 0,0 0-1 0 0,3 2 1 0 0,-1 0 2 0 0,-1 0 0 0 0,1 0 1 0 0,-1 1-1 0 0,0-1 1 0 0,-1 0-1 0 0,1 1 0 0 0,-1 0 1 0 0,1 0-1 0 0,2 6 1 0 0,-1 1-19 0 0,0 0 0 0 0,0 0 0 0 0,-1 0 0 0 0,0 0 0 0 0,-1 0 1 0 0,-1 1-1 0 0,1 14 0 0 0,0-21-2104 0 0,13-3-5815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39.58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329 76 1032 0 0,'0'0'2346'0'0,"-27"-3"4170"0"0,25 1-6109 0 0,-1 0 0 0 0,1 0-1 0 0,0 1 1 0 0,0-1 0 0 0,-1 1 0 0 0,1 0-1 0 0,-1-1 1 0 0,1 1 0 0 0,-4-1 0 0 0,-1 0-267 0 0,1-1 1 0 0,-1 0 0 0 0,1 0 0 0 0,-7-5 0 0 0,-23-16-65 0 0,27 18 121 0 0,-10-1 1322 0 0,16 7-1359 0 0,-3 0 38 0 0,1 0 1 0 0,-1 0 0 0 0,1 1 0 0 0,-1-1-1 0 0,1 1 1 0 0,-8 3 0 0 0,10-3-190 0 0,1 0 0 0 0,-1 0 1 0 0,1 1-1 0 0,-1-1 1 0 0,1 1-1 0 0,0 0 1 0 0,0 0-1 0 0,0 0 1 0 0,0 0-1 0 0,0 0 0 0 0,0 0 1 0 0,1 0-1 0 0,-1 1 1 0 0,0-1-1 0 0,1 0 1 0 0,0 1-1 0 0,-2 5 1 0 0,-1 3 25 0 0,0 1 1 0 0,1 0 0 0 0,0-1 0 0 0,-1 20-1 0 0,3-20 38 0 0,-1 16 7 0 0,0 1-1 0 0,2 0 0 0 0,1-1 0 0 0,5 31 1 0 0,-4-40-47 0 0,-1 0 0 0 0,-1 0 0 0 0,-1 0 0 0 0,0 0 0 0 0,-2 0 0 0 0,0 0 0 0 0,-7 24 0 0 0,3-13-9 0 0,-5 44 0 0 0,10-54-6 0 0,0 0 0 0 0,-2-1 0 0 0,0 1 0 0 0,-11 25 0 0 0,15-42 45 0 0,-2 16-127 0 0,-1-2 60 0 0,1 1 0 0 0,1-1 0 0 0,1 0 0 0 0,1 19 0 0 0,4 21-4 0 0,-5-55 4 0 0,5 6-172 0 0,8-6 129 0 0,-9-1 24 0 0,0 1-1 0 0,0-1 1 0 0,0 0-1 0 0,0-1 1 0 0,-1 1-1 0 0,1-1 0 0 0,0 1 1 0 0,5-3-1 0 0,27-7 16 0 0,27-2 335 0 0,-60 11-282 0 0,4-1-1237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41.96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134 43 960 0 0,'0'0'-221'0'0,"22"-24"7289"0"0,-22 19-5965 0 0,0-5 779 0 0,-1 9-1823 0 0,1 1-1 0 0,-1 0 1 0 0,0-1 0 0 0,1 1-1 0 0,-1 0 1 0 0,0-1 0 0 0,1 1 0 0 0,-1 0-1 0 0,0 0 1 0 0,1 0 0 0 0,-1 0 0 0 0,0 0-1 0 0,0 0 1 0 0,1 0 0 0 0,-1 0 0 0 0,0 0-1 0 0,0 0 1 0 0,1 0 0 0 0,-1 0 0 0 0,-1 1-1 0 0,-3 0 9 0 0,-1 1-1 0 0,1-1 0 0 0,0 1 0 0 0,-1 0 1 0 0,1 0-1 0 0,0 1 0 0 0,0-1 1 0 0,1 1-1 0 0,-1 1 0 0 0,1-1 1 0 0,-1 0-1 0 0,1 1 0 0 0,0 0 1 0 0,0 0-1 0 0,1 0 0 0 0,-1 1 1 0 0,-4 6-1 0 0,0 4 186 0 0,6-11-134 0 0,0 1 0 0 0,-1-1 1 0 0,1 0-1 0 0,-1 0 0 0 0,0 0 0 0 0,0-1 0 0 0,0 1 0 0 0,0-1 0 0 0,-6 5 0 0 0,9-8-112 0 0,-1 0 0 0 0,0 1 0 0 0,1-1 0 0 0,-1 1 0 0 0,0-1 0 0 0,1 1 0 0 0,-1-1 0 0 0,0 1 0 0 0,1-1 0 0 0,-1 1-1 0 0,1 0 1 0 0,-1-1 0 0 0,1 1 0 0 0,-1 0 0 0 0,1-1 0 0 0,0 1 0 0 0,-1 0 0 0 0,1 0 0 0 0,0-1 0 0 0,-1 1 0 0 0,1 0 0 0 0,0 0-1 0 0,0 0 1 0 0,0-1 0 0 0,0 1 0 0 0,0 0 0 0 0,0 0 0 0 0,0 0 0 0 0,0 0 0 0 0,0-1 0 0 0,0 1 0 0 0,0 0 0 0 0,1 0-1 0 0,-1 0 1 0 0,0-1 0 0 0,1 1 0 0 0,-1 0 0 0 0,0 0 0 0 0,1-1 0 0 0,0 2 0 0 0,1 0 8 0 0,-1 0-1 0 0,1 0 1 0 0,0 0 0 0 0,0 0-1 0 0,0 0 1 0 0,0 0 0 0 0,1-1-1 0 0,-1 1 1 0 0,0-1 0 0 0,1 1 0 0 0,2 0-1 0 0,1 0-112 0 0,0 0 0 0 0,0 0 0 0 0,0-1-1 0 0,0 0 1 0 0,0 0 0 0 0,0 0 0 0 0,1-1 0 0 0,-1 0 0 0 0,0 0-1 0 0,0-1 1 0 0,0 1 0 0 0,1-1 0 0 0,-1-1 0 0 0,0 1-1 0 0,0-1 1 0 0,-1 0 0 0 0,1-1 0 0 0,0 1 0 0 0,-1-1-1 0 0,1 0 1 0 0,-1 0 0 0 0,0-1 0 0 0,6-4 0 0 0,-9 6-1505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42.59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 23 1448 0 0,'0'0'170'0'0,"1"-5"3963"0"0,3-6-2726 0 0,6 5 2035 0 0,-11 16 1481 0 0,-2 2-5748 0 0,-6 29 1852 0 0,-2 8-509 0 0,11-47-516 0 0,0 1 0 0 0,0-1 1 0 0,0 1-1 0 0,0 0 0 0 0,0-1 1 0 0,1 1-1 0 0,-1 0 1 0 0,1-1-1 0 0,-1 1 0 0 0,1-1 1 0 0,0 1-1 0 0,0-1 1 0 0,1 1-1 0 0,-1-1 0 0 0,2 2 1 0 0,2 1 138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3729 0 0,'0'0'1862'0'0,"-8"-8"4793"0"0,-7-8-2851 0 0,14 16-3752 0 0,0-1-1 0 0,-1 0 1 0 0,1 1 0 0 0,0-1 0 0 0,-1 1-1 0 0,1 0 1 0 0,-1-1 0 0 0,1 1-1 0 0,0 0 1 0 0,-1 0 0 0 0,1 0-1 0 0,-1 0 1 0 0,1 0 0 0 0,-1 1 0 0 0,1-1-1 0 0,0 0 1 0 0,-1 0 0 0 0,1 1-1 0 0,-1-1 1 0 0,1 1 0 0 0,-3 1-1 0 0,1 0 63 0 0,1 0-1 0 0,-1 0 0 0 0,0 1 0 0 0,1-1 1 0 0,-1 1-1 0 0,1-1 0 0 0,0 1 0 0 0,-4 6 1 0 0,0 2 118 0 0,0 1 0 0 0,0 0 1 0 0,1 1-1 0 0,-3 12 0 0 0,5-15-170 0 0,1 0 0 0 0,-1 0 0 0 0,2 0 0 0 0,-1 0 0 0 0,2 1 0 0 0,-1-1 0 0 0,2 14 0 0 0,0-20-59 0 0,-1 0 0 0 0,1 0 1 0 0,0 0-1 0 0,1 0 1 0 0,-1 0-1 0 0,1 0 1 0 0,0 0-1 0 0,0-1 1 0 0,0 1-1 0 0,0-1 1 0 0,0 1-1 0 0,1-1 1 0 0,0 0-1 0 0,0 0 0 0 0,0 0 1 0 0,0 0-1 0 0,0 0 1 0 0,0-1-1 0 0,1 1 1 0 0,5 2-1 0 0,-6-3-9 0 0,0-1 0 0 0,1 1 0 0 0,-1-1 0 0 0,0 0 0 0 0,1 0 0 0 0,-1 0 0 0 0,1 0 0 0 0,-1-1 0 0 0,1 1 0 0 0,0-1 0 0 0,-1 0 0 0 0,1 0 0 0 0,-1 0 0 0 0,1 0 0 0 0,0-1 0 0 0,6-2 0 0 0,-4 1 7 0 0,-1 0 0 0 0,1 0 0 0 0,-1-1 0 0 0,0 0 0 0 0,0 0 0 0 0,0-1 0 0 0,0 1 0 0 0,-1-1 0 0 0,8-8 0 0 0,-5 4 9 0 0,0 0 0 0 0,-1-1 0 0 0,0 0 0 0 0,0 0 0 0 0,-1 0 0 0 0,0-1 0 0 0,0 0 0 0 0,-1 0 0 0 0,-1 0 0 0 0,0 0 0 0 0,3-14 0 0 0,-6 17 9 0 0,1 0-1 0 0,-1 0 1 0 0,-1 1-1 0 0,1-1 0 0 0,-1 0 1 0 0,0 0-1 0 0,-1 1 1 0 0,0-1-1 0 0,0 1 0 0 0,0-1 1 0 0,-1 1-1 0 0,0 0 1 0 0,0 0-1 0 0,0 0 0 0 0,-1 0 1 0 0,0 0-1 0 0,0 1 1 0 0,0 0-1 0 0,-1 0 1 0 0,0 0-1 0 0,0 0 0 0 0,0 1 1 0 0,0 0-1 0 0,-1 0 1 0 0,-10-6-1 0 0,-14-8-73 0 0,30 18-126 0 0,22-2-10648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43.02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15 0 440 0 0,'-3'5'8623'0'0,"-8"15"-6380"0"0,16 53 387 0 0,-5-72-2580 0 0,1 0 0 0 0,-1 0-1 0 0,0 0 1 0 0,1 0-1 0 0,-1 0 1 0 0,1 0 0 0 0,0 0-1 0 0,-1 0 1 0 0,1 0 0 0 0,0 0-1 0 0,-1 0 1 0 0,1 0 0 0 0,0-1-1 0 0,0 1 1 0 0,0 0-1 0 0,0 0 1 0 0,2 0 0 0 0,18 12 21 0 0,-20-13-51 0 0,6 3 49 0 0,0 0 0 0 0,1 0 0 0 0,0-1 0 0 0,-1 0 0 0 0,1-1 1 0 0,0 0-1 0 0,11 1 0 0 0,-16-3-54 0 0,-1 1 0 0 0,1-1 0 0 0,0 1-1 0 0,0-1 1 0 0,-1 0 0 0 0,1 0 0 0 0,-1 0 0 0 0,1-1 0 0 0,-1 1-1 0 0,1-1 1 0 0,-1 1 0 0 0,0-1 0 0 0,0 0 0 0 0,0 0 0 0 0,0 0-1 0 0,0 0 1 0 0,0 0 0 0 0,0 0 0 0 0,1-3 0 0 0,2-1 8 0 0,2-2 102 0 0,0 0 0 0 0,-1-1 0 0 0,0 0-1 0 0,8-15 1 0 0,-14 24-42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44.31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168 1 8 0 0,'-2'0'8638'0'0,"-3"2"-4657"0"0,-22 6-3425 0 0,15-3-452 0 0,1 1 0 0 0,-19 13 0 0 0,21-12-59 0 0,6-5 22 0 0,0 0 0 0 0,0 1 0 0 0,0-1 0 0 0,1 1 0 0 0,-1 0 0 0 0,1 0 0 0 0,-1 0 0 0 0,1 0 0 0 0,0 1 0 0 0,0-1 0 0 0,-2 6 0 0 0,-4 8 299 0 0,-21 16 474 0 0,29-32-815 0 0,-1 0 1 0 0,1 0-1 0 0,0 0 0 0 0,-1-1 1 0 0,1 1-1 0 0,0 0 1 0 0,0 0-1 0 0,0 0 0 0 0,0 0 1 0 0,-1 0-1 0 0,1 0 0 0 0,1-1 1 0 0,-1 1-1 0 0,0 0 1 0 0,0 0-1 0 0,0 0 0 0 0,0 0 1 0 0,1 0-1 0 0,-1-1 0 0 0,0 1 1 0 0,1 1-1 0 0,9 16 669 0 0,-3-11-664 0 0,0-1-1 0 0,0 0 1 0 0,10 7 0 0 0,-5-5-17 0 0,-4-2-4 0 0,-3-3 7 0 0,1-6-2 0 0,7-3 59 0 0,1 0 0 0 0,-1-1 0 0 0,1 0 0 0 0,18-15 0 0 0,-22 15-165 0 0,27-18-996 0 0,-34 23 724 0 0,-1 1 1 0 0,0 0-1 0 0,0 0 1 0 0,0 0-1 0 0,1 0 0 0 0,-1 0 1 0 0,0 1-1 0 0,1-1 0 0 0,-1 1 1 0 0,0 0-1 0 0,1-1 1 0 0,-1 1-1 0 0,1 0 0 0 0,2 1 1 0 0,6-4-4621 0 0,-7 3 4513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45.04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230 5 8 0 0,'0'0'1842'0'0,"-10"-5"3450"0"0,-14 5-2318 0 0,-7 0-2605 0 0,21 0 83 0 0,-17 1 1188 0 0,-10 2-1386 0 0,37-3-236 0 0,-1 0 0 0 0,0 0 1 0 0,0 0-1 0 0,0 0 1 0 0,0 0-1 0 0,0 0 0 0 0,0 1 1 0 0,1-1-1 0 0,-1 0 0 0 0,0 0 1 0 0,0 0-1 0 0,0 1 0 0 0,1-1 1 0 0,-1 1-1 0 0,0-1 1 0 0,0 0-1 0 0,1 1 0 0 0,-1-1 1 0 0,0 1-1 0 0,1 0 0 0 0,-1-1 1 0 0,0 1-1 0 0,1-1 0 0 0,-1 1 1 0 0,1 0-1 0 0,-1 0 1 0 0,0 1-1 0 0,0 0 64 0 0,-2 1 50 0 0,1 0 0 0 0,0 1 0 0 0,0-1 0 0 0,0 1 0 0 0,0-1 1 0 0,0 1-1 0 0,-1 5 0 0 0,-9 17 366 0 0,0-8-118 0 0,-14 27 0 0 0,26-43-355 0 0,3 6-257 0 0,15-1 84 0 0,18 2 110 0 0,-35-8 34 0 0,0-1 0 0 0,1 0 0 0 0,-1 0 0 0 0,0 0 1 0 0,1 0-1 0 0,-1 0 0 0 0,0 0 0 0 0,0-1 1 0 0,1 1-1 0 0,-1 0 0 0 0,0-1 0 0 0,0 1 0 0 0,1-1 1 0 0,-1 1-1 0 0,0-1 0 0 0,0 1 0 0 0,0-1 1 0 0,0 0-1 0 0,0 0 0 0 0,0 1 0 0 0,0-1 0 0 0,0 0 1 0 0,0 0-1 0 0,0 0 0 0 0,1-2 0 0 0,11-8 17 0 0,-5 9 6 0 0,-6 2-13 0 0,0 0-1 0 0,0 0 1 0 0,0-1 0 0 0,-1 1 0 0 0,1-1 0 0 0,0 1 0 0 0,0-1-1 0 0,0 0 1 0 0,-1 0 0 0 0,1 1 0 0 0,0-1 0 0 0,-1-1 0 0 0,1 1-1 0 0,0 0 1 0 0,-1 0 0 0 0,0-1 0 0 0,1 1 0 0 0,-1 0 0 0 0,0-1-1 0 0,0 0 1 0 0,1 1 0 0 0,-1-1 0 0 0,0 1 0 0 0,-1-1-1 0 0,1 0 1 0 0,0 0 0 0 0,0 0 0 0 0,-1 0 0 0 0,1-2 0 0 0,0 4 2 0 0,-1 0 0 0 0,1 0 0 0 0,-1 0 1 0 0,0 1-1 0 0,1-1 0 0 0,-1 0 1 0 0,1 1-1 0 0,-1-1 0 0 0,1 0 0 0 0,-1 1 1 0 0,0-1-1 0 0,1 1 0 0 0,-1-1 1 0 0,0 0-1 0 0,1 1 0 0 0,-1-1 0 0 0,0 1 1 0 0,0-1-1 0 0,1 1 0 0 0,-1-1 1 0 0,0 1-1 0 0,0-1 0 0 0,0 1 0 0 0,0-1 1 0 0,0 1-1 0 0,0 0 0 0 0,7 23 65 0 0,-7-22 47 0 0,0 3-44 0 0,0-4-121 0 0,0-1 0 0 0,0 1 0 0 0,0-1 1 0 0,0 0-1 0 0,0 1 0 0 0,0-1 0 0 0,0 1 1 0 0,0-1-1 0 0,0 0 0 0 0,0 1 0 0 0,0-1 1 0 0,0 1-1 0 0,0-1 0 0 0,0 0 0 0 0,0 1 0 0 0,0-1 1 0 0,1 0-1 0 0,-1 1 0 0 0,0-1 0 0 0,0 1 1 0 0,0-1-1 0 0,1 0 0 0 0,-1 1 0 0 0,0-1 0 0 0,0 0 1 0 0,1 0-1 0 0,-1 1 0 0 0,0-1 0 0 0,1 0 1 0 0,-1 0-1 0 0,0 1 0 0 0,1-1 0 0 0,-1 0 1 0 0,1 0-1 0 0,0 1-44 0 0,0 0-1 0 0,0 0 1 0 0,0-1 0 0 0,0 1 0 0 0,0-1 0 0 0,0 1-1 0 0,0-1 1 0 0,0 1 0 0 0,0-1 0 0 0,0 0 0 0 0,0 1 0 0 0,0-1-1 0 0,0 0 1 0 0,1 0 0 0 0,0 0 0 0 0,0-1-299 0 0,1 1 1 0 0,-1-1-1 0 0,-1 0 1 0 0,1 0-1 0 0,0 0 1 0 0,0 0-1 0 0,0-1 1 0 0,0 1-1 0 0,-1 0 1 0 0,2-2 0 0 0,9-6-1208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45.35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41 12 3313 0 0,'0'0'308'0'0,"-1"-12"9294"0"0,-2 19-9370 0 0,1-1 0 0 0,0 0 0 0 0,0 1 0 0 0,0-1 0 0 0,1 1 0 0 0,0 0 0 0 0,0 0 0 0 0,1-1 0 0 0,0 13 0 0 0,-1 12 208 0 0,-7 39 195 0 0,-8 141-23 0 0,18-194-356 0 0,1 2-3318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45.54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15 5 1728 0 0,'-4'3'7324'0'0,"3"-2"-7014"0"0,1-1-1 0 0,-1 0 1 0 0,0 1-1 0 0,1-1 1 0 0,-1 1-1 0 0,1-1 1 0 0,-1 1-1 0 0,0-1 1 0 0,1 1-1 0 0,-1-1 1 0 0,1 1-1 0 0,-1 0 1 0 0,1-1-1 0 0,0 1 0 0 0,-1 0 1 0 0,1-1-1 0 0,0 1 1 0 0,-1 0-1 0 0,1-1 1 0 0,0 2-1 0 0,3-2-225 0 0,1 0-1 0 0,-1 0 0 0 0,1 0 0 0 0,0-1 0 0 0,-1 1 1 0 0,1-1-1 0 0,-1 0 0 0 0,0 0 0 0 0,1 0 0 0 0,5-3 1 0 0,-4 1-16 0 0,0 2 0 0 0,0-1-1 0 0,0 0 1 0 0,0 1 0 0 0,1 0 0 0 0,6-1 0 0 0,52 9-2059 0 0,-56-5-101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49.15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50 1 960 0 0,'0'6'12148'0'0,"-1"27"-11058"0"0,-3 1-662 0 0,-2 0 0 0 0,0 0 0 0 0,-20 54 0 0 0,19-75-317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51.66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133 0 2272 0 0,'-3'3'9717'0'0,"-4"0"-8156"0"0,-8 1-1060 0 0,-3 6-409 0 0,-18 10-16 0 0,33-19-59 0 0,2-1 11 0 0,1 1 1 0 0,-1-1-1 0 0,0 0 0 0 0,0 1 0 0 0,0-1 1 0 0,0 1-1 0 0,1-1 0 0 0,-1 1 0 0 0,0-1 1 0 0,0 1-1 0 0,1 0 0 0 0,-1-1 0 0 0,0 1 1 0 0,1 0-1 0 0,-1-1 0 0 0,1 1 0 0 0,-1 0 1 0 0,1 0-1 0 0,-1 1 0 0 0,-6 12 156 0 0,-15 23-108 0 0,21-36-60 0 0,0 0 0 0 0,0 0 0 0 0,1 0 0 0 0,-1 0 0 0 0,0 0 1 0 0,1 0-1 0 0,-1 1 0 0 0,1-1 0 0 0,0 0 0 0 0,-1 0 1 0 0,1 1-1 0 0,0-1 0 0 0,0 0 0 0 0,-1 0 0 0 0,1 1 0 0 0,0-1 1 0 0,0 0-1 0 0,0 0 0 0 0,1 1 0 0 0,-1-1 0 0 0,0 0 0 0 0,0 0 1 0 0,1 1-1 0 0,0 1 0 0 0,0-2-4 0 0,0 0 0 0 0,0 0 1 0 0,0 0-1 0 0,0-1 0 0 0,1 1 0 0 0,-1 0 0 0 0,0 0 1 0 0,1-1-1 0 0,-1 1 0 0 0,0-1 0 0 0,1 1 0 0 0,-1-1 1 0 0,0 0-1 0 0,1 0 0 0 0,-1 1 0 0 0,1-1 0 0 0,-1 0 0 0 0,2 0 1 0 0,33 1 12 0 0,-33-1-12 0 0,-1 0 0 0 0,1-1-1 0 0,0 1 1 0 0,-1 0 0 0 0,1-1 0 0 0,-1 0 0 0 0,1 1 0 0 0,-1-1-1 0 0,1 0 1 0 0,-1-1 0 0 0,1 1 0 0 0,-1 0 0 0 0,3-2-1 0 0,-5 2-6 0 0,1 0-1 0 0,0 1 0 0 0,0-1 0 0 0,-1 0 1 0 0,1 1-1 0 0,0-1 0 0 0,0 1 0 0 0,0-1 1 0 0,0 1-1 0 0,0 0 0 0 0,0-1 0 0 0,0 1 0 0 0,0 0 1 0 0,0 0-1 0 0,0 0 0 0 0,0 0 0 0 0,0-1 1 0 0,0 1-1 0 0,0 0 0 0 0,0 1 0 0 0,0-1 1 0 0,0 0-1 0 0,0 0 0 0 0,0 0 0 0 0,0 1 1 0 0,-1-1-1 0 0,1 0 0 0 0,0 1 0 0 0,0-1 0 0 0,0 1 1 0 0,0-1-1 0 0,0 1 0 0 0,1 1 0 0 0,-2-2-108 0 0,1 0 0 0 0,-1 1-1 0 0,1-1 1 0 0,-1 0 0 0 0,1 0-1 0 0,-1 1 1 0 0,1-1 0 0 0,-1 0-1 0 0,1 0 1 0 0,0 0 0 0 0,-1 0-1 0 0,1 0 1 0 0,-1 1 0 0 0,1-1-1 0 0,-1 0 1 0 0,1 0 0 0 0,0 0-1 0 0,-1-1 1 0 0,1 1 0 0 0,-1 0-1 0 0,2 0 1 0 0,3-1-2955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52.20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34 0 8 0 0,'0'0'9898'0'0,"-5"14"-6505"0"0,-2 3-3192 0 0,2 0 0 0 0,0 0 0 0 0,2 1 0 0 0,-1 0 0 0 0,2-1 0 0 0,1 1 1 0 0,0 0-1 0 0,1 0 0 0 0,3 22 0 0 0,-3-39-197 0 0,0 1-1 0 0,0-1 1 0 0,0 0-1 0 0,0 0 1 0 0,0 0-1 0 0,1 1 1 0 0,-1-1-1 0 0,0 0 1 0 0,1 0 0 0 0,-1 0-1 0 0,1 0 1 0 0,0 1-1 0 0,-1-1 1 0 0,1 0-1 0 0,0 0 1 0 0,0 0 0 0 0,-1 0-1 0 0,1-1 1 0 0,0 1-1 0 0,0 0 1 0 0,0 0-1 0 0,0 0 1 0 0,0-1 0 0 0,0 1-1 0 0,0 0 1 0 0,0-1-1 0 0,1 1 1 0 0,-1-1-1 0 0,2 1 1 0 0,-2-1-92 0 0,1 0 1 0 0,-1-1-1 0 0,0 1 1 0 0,0 0-1 0 0,1-1 0 0 0,-1 1 1 0 0,0-1-1 0 0,0 1 1 0 0,0-1-1 0 0,0 0 0 0 0,1 0 1 0 0,-1 1-1 0 0,0-1 1 0 0,0 0-1 0 0,-1 0 0 0 0,1 0 1 0 0,0 0-1 0 0,0 0 1 0 0,0 0-1 0 0,-1 0 0 0 0,1 0 1 0 0,0 0-1 0 0,-1-1 1 0 0,1 1-1 0 0,-1 0 0 0 0,1 0 1 0 0,-1-3-1 0 0,6-7-1929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52.66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 9 152 0 0,'-12'7'7616'0'0,"21"5"-3541"0"0,-6-9-4014 0 0,0 1 126 0 0,1 1-1 0 0,-1-1 1 0 0,0 0 0 0 0,0 1-1 0 0,0 0 1 0 0,-1-1 0 0 0,0 1 0 0 0,1 0-1 0 0,-2 0 1 0 0,2 6 0 0 0,-2-7-155 0 0,0 0 1 0 0,0 0 0 0 0,0 0-1 0 0,0 0 1 0 0,0-1 0 0 0,1 1-1 0 0,0 0 1 0 0,0 0 0 0 0,0-1-1 0 0,0 0 1 0 0,0 1 0 0 0,1-1-1 0 0,0 0 1 0 0,-1 0 0 0 0,1 0-1 0 0,0 0 1 0 0,1-1 0 0 0,-1 1-1 0 0,0-1 1 0 0,1 0 0 0 0,-1 0-1 0 0,1 0 1 0 0,0 0 0 0 0,0-1-1 0 0,-1 1 1 0 0,1-1 0 0 0,7 1 0 0 0,27 8 16 0 0,-37-10-49 0 0,0 0 8 0 0,0-1 0 0 0,0 0 0 0 0,0 0 0 0 0,0 0 0 0 0,0 0 0 0 0,0 0 0 0 0,0 0 0 0 0,0 0 0 0 0,0 0 0 0 0,0 0 0 0 0,0 0 0 0 0,-1 0 0 0 0,1 0 0 0 0,0-1 0 0 0,-1 1 0 0 0,1 0 0 0 0,-1-2 0 0 0,17-33-3 0 0,10-31 339 0 0,-23 58-354 0 0,4-2-5564 0 0,13-13 2710 0 0,-8 13 2314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56.22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161 34 816 0 0,'-12'22'606'0'0,"9"-5"3072"0"0,3-17-3659 0 0,1 0 0 0 0,-1 0 0 0 0,0 0 0 0 0,0 0 0 0 0,1 0 0 0 0,-1 0 0 0 0,0 0 0 0 0,1 0 0 0 0,-1 0 0 0 0,0 0 0 0 0,1 0 0 0 0,-1 0 0 0 0,0 0 1 0 0,1 0-1 0 0,-1 0 0 0 0,0 0 0 0 0,0 0 0 0 0,1 0 0 0 0,-1-1 0 0 0,0 1 0 0 0,0 0 0 0 0,1 0 0 0 0,-1 0 0 0 0,0-1 0 0 0,0 1 0 0 0,1 0 0 0 0,-1 0 0 0 0,0 0 0 0 0,0-1 0 0 0,0 1 0 0 0,1 0 1 0 0,-1 0-1 0 0,0-1 0 0 0,10-7 789 0 0,-10 7-594 0 0,1 1 0 0 0,0-1 1 0 0,-1 0-1 0 0,1 1 0 0 0,-1-1 0 0 0,1 0 0 0 0,-1 1 0 0 0,1-1 0 0 0,-1 0 1 0 0,1 0-1 0 0,-1 1 0 0 0,0-1 0 0 0,0 0 0 0 0,1 0 0 0 0,-1 0 0 0 0,0 0 1 0 0,0 0-1 0 0,0 1 0 0 0,0-1 0 0 0,0 0 0 0 0,0 0 0 0 0,0-1 0 0 0,-10-17 1155 0 0,4 11-1372 0 0,5 6 104 0 0,0 1-51 0 0,1 1 0 0 0,-1-1 0 0 0,1 1-1 0 0,-1-1 1 0 0,0 0 0 0 0,1 1 0 0 0,-1-1 0 0 0,0 1-1 0 0,1-1 1 0 0,-1 1 0 0 0,0 0 0 0 0,0-1 0 0 0,0 1-1 0 0,1 0 1 0 0,-1 0 0 0 0,0-1 0 0 0,0 1 0 0 0,0 0-1 0 0,0 0 1 0 0,0 0 0 0 0,1 0 0 0 0,-3 0 0 0 0,-33-4 244 0 0,33 5-254 0 0,1-1-1 0 0,-1 1 0 0 0,0 0 1 0 0,1 0-1 0 0,-1 1 0 0 0,1-1 1 0 0,-1 0-1 0 0,1 1 0 0 0,0-1 1 0 0,-1 1-1 0 0,1 0 0 0 0,0 0 1 0 0,0 0-1 0 0,0 0 0 0 0,0 0 1 0 0,-2 5-1 0 0,-1-1 55 0 0,-3 3-14 0 0,0 0-1 0 0,1 0 1 0 0,1 1 0 0 0,-7 11-1 0 0,11-19-55 0 0,1 0 0 0 0,0 1-1 0 0,0-1 1 0 0,0 0 0 0 0,0 1-1 0 0,0-1 1 0 0,0 1 0 0 0,1-1 0 0 0,-1 1-1 0 0,1-1 1 0 0,0 1 0 0 0,0-1-1 0 0,0 1 1 0 0,0 0 0 0 0,0-1 0 0 0,0 1-1 0 0,1-1 1 0 0,-1 1 0 0 0,1-1 0 0 0,0 1-1 0 0,-1-1 1 0 0,1 1 0 0 0,1-1-1 0 0,1 4 1 0 0,20 7 199 0 0,-22-11-225 0 0,0-1 1 0 0,1 1-1 0 0,0-1 1 0 0,-1 0-1 0 0,1 0 1 0 0,0 1-1 0 0,0-1 1 0 0,0 0-1 0 0,0-1 0 0 0,0 1 1 0 0,0 0-1 0 0,0 0 1 0 0,0-1-1 0 0,0 1 1 0 0,0-1-1 0 0,0 0 1 0 0,0 0-1 0 0,0 0 1 0 0,0 0-1 0 0,1 0 1 0 0,-1 0-1 0 0,3-1 1 0 0,2-1 0 0 0,-1 0 0 0 0,1-1 1 0 0,-1 0-1 0 0,1 0 0 0 0,7-6 1 0 0,20-8 104 0 0,-13 13 59 0 0,-18 4-150 0 0,-1 0 0 0 0,0 0 1 0 0,0-1-1 0 0,0 1 0 0 0,1-1 0 0 0,-1 1 0 0 0,0-1 1 0 0,0 0-1 0 0,0 0 0 0 0,0 0 0 0 0,0 0 1 0 0,2-1-1 0 0,-1 0-480 0 0,10-8 154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1 190 728 0 0,'2'1'281'0'0,"0"0"1"0"0,0 0-1 0 0,0 0 0 0 0,1 0 0 0 0,-1 0 0 0 0,0 1 1 0 0,-1-1-1 0 0,1 1 0 0 0,0-1 0 0 0,0 1 0 0 0,-1 0 1 0 0,1-1-1 0 0,-1 1 0 0 0,1 0 0 0 0,1 3 0 0 0,-1 1 1065 0 0,0-1-1 0 0,0 1 0 0 0,0 0 0 0 0,1 9 1 0 0,4 15 2194 0 0,-7-30-3431 0 0,1 1 1 0 0,-1-1-1 0 0,0 1 1 0 0,0-1-1 0 0,0 1 0 0 0,0-1 1 0 0,0 1-1 0 0,0-1 1 0 0,0 1-1 0 0,0-1 1 0 0,0 1-1 0 0,0 0 0 0 0,0-1 1 0 0,0 1-1 0 0,-1-1 1 0 0,1 1-1 0 0,0-1 0 0 0,0 1 1 0 0,0-1-1 0 0,-1 1 1 0 0,1-1-1 0 0,0 0 0 0 0,-1 1 1 0 0,1-1-1 0 0,-1 1 1 0 0,-5-1 717 0 0,-4-12-553 0 0,-5-21-170 0 0,14 29-83 0 0,0 0 0 0 0,1 0-1 0 0,-1 0 1 0 0,0 0 0 0 0,1 0-1 0 0,0 0 1 0 0,0-1 0 0 0,0 1 0 0 0,1 0-1 0 0,0 0 1 0 0,-1 0 0 0 0,1 0-1 0 0,2-5 1 0 0,2-11 108 0 0,-4 11-120 0 0,0 1-1 0 0,1 0 1 0 0,0 0 0 0 0,1 0-1 0 0,0 1 1 0 0,0-1-1 0 0,0 1 1 0 0,1-1 0 0 0,0 1-1 0 0,1 0 1 0 0,-1 1 0 0 0,1-1-1 0 0,1 1 1 0 0,-1 0 0 0 0,1 0-1 0 0,0 0 1 0 0,0 1 0 0 0,1 0-1 0 0,0 0 1 0 0,0 1 0 0 0,0 0-1 0 0,0 0 1 0 0,0 0-1 0 0,1 1 1 0 0,0 0 0 0 0,0 1-1 0 0,0 0 1 0 0,14-2 0 0 0,-13 3-241 0 0,0 0 1 0 0,1 0 0 0 0,-1 2 0 0 0,18 1 0 0 0,-24-1-219 0 0,1 0 1 0 0,-1 0 0 0 0,1 0 0 0 0,-1 0 0 0 0,0 1-1 0 0,4 2 1 0 0,-3-2-611 0 0,-1 1 0 0 0,0-1-1 0 0,0 1 1 0 0,0 0 0 0 0,0 0-1 0 0,3 4 1 0 0,2 5-854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56.6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39 0 2881 0 0,'-5'12'8566'0'0,"11"4"-8878"0"0,-3-9 949 0 0,-1 0-398 0 0,-1 0 1 0 0,0 0-1 0 0,-1 0 1 0 0,0 0-1 0 0,0 0 1 0 0,0 0-1 0 0,-1 1 0 0 0,0-1 1 0 0,0-1-1 0 0,-1 1 1 0 0,0 0-1 0 0,-3 7 1 0 0,0 1 61 0 0,-3 14 258 0 0,1-8-304 0 0,-5 29-1 0 0,11-44-250 0 0,1-1 0 0 0,-1 1 0 0 0,1-1 0 0 0,0 0 0 0 0,0 1 0 0 0,1-1-1 0 0,-1 1 1 0 0,1-1 0 0 0,0 0 0 0 0,4 10 0 0 0,8-2 103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56.92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28 3025 0 0,'1'0'14062'0'0,"16"2"-13625"0"0,1 1-141 0 0,0-1 0 0 0,32-1 0 0 0,-40-1-890 0 0,1-1 1 0 0,20-5 0 0 0,-27 5-405 0 0,0 0 1 0 0,0 0-1 0 0,0-1 1 0 0,0 0 0 0 0,0 0-1 0 0,0 0 1 0 0,-1 0-1 0 0,7-5 1 0 0,-3-1 448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5:57.46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146 1 6257 0 0,'-7'3'576'0'0,"1"0"-1"0"0,0 0 0 0 0,-1 0 1 0 0,0-1-1 0 0,-13 3 0 0 0,13-3-161 0 0,-1 0 1 0 0,0 0-1 0 0,-13 7 0 0 0,19-8-287 0 0,-1 1 0 0 0,1 0 0 0 0,0-1 0 0 0,-1 1 0 0 0,1 0 1 0 0,0 0-1 0 0,0 0 0 0 0,0 1 0 0 0,0-1 0 0 0,1 0 0 0 0,-1 1 0 0 0,0-1 0 0 0,1 1 0 0 0,-2 4 0 0 0,-12 42 959 0 0,15-47-1075 0 0,-1 1 1 0 0,1 0 0 0 0,-1-1 0 0 0,1 1 0 0 0,0 0 0 0 0,0-1 0 0 0,0 1-1 0 0,0 0 1 0 0,1-1 0 0 0,-1 1 0 0 0,1 0 0 0 0,0-1 0 0 0,-1 1 0 0 0,1-1-1 0 0,0 1 1 0 0,3 3 0 0 0,-3-5-21 0 0,1 0-1 0 0,-1 0 1 0 0,1 0-1 0 0,0 0 1 0 0,0 0 0 0 0,0-1-1 0 0,-1 1 1 0 0,1-1-1 0 0,0 1 1 0 0,0-1-1 0 0,0 0 1 0 0,0 1 0 0 0,0-1-1 0 0,0 0 1 0 0,0 0-1 0 0,0 0 1 0 0,0-1-1 0 0,0 1 1 0 0,0 0 0 0 0,3-2-1 0 0,2 0 16 0 0,1 0-1 0 0,-1 0 1 0 0,0-1-1 0 0,8-3 0 0 0,-6 0 38 0 0,0 0-1 0 0,-1-1 1 0 0,0 0-1 0 0,0 0 0 0 0,0-1 1 0 0,-1 0-1 0 0,0 0 0 0 0,9-15 1 0 0,-14 20-26 0 0,-2 3 2 0 0,0-1 0 0 0,0 1-1 0 0,0 0 1 0 0,0 0 0 0 0,0-1 0 0 0,0 1 0 0 0,0 0 0 0 0,0-1 0 0 0,0 1 0 0 0,1 0 0 0 0,-1 0-1 0 0,0-1 1 0 0,0 1 0 0 0,0 0 0 0 0,0 0 0 0 0,1 0 0 0 0,-1-1 0 0 0,0 1 0 0 0,0 0-1 0 0,1 0 1 0 0,-1 0 0 0 0,0 0 0 0 0,0-1 0 0 0,1 1 0 0 0,-1 0 0 0 0,0 0 0 0 0,0 0 0 0 0,1 0-1 0 0,-1 0 1 0 0,9 21 287 0 0,-5-8-440 0 0,2 8 324 0 0,-4 6-3506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00.28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109 18 2449 0 0,'-39'-3'19906'0'0,"75"2"-19930"0"0,19 1 48 0 0,-49 0-18 0 0,3 1 12 0 0,1 0 1 0 0,0-1-1 0 0,-1 0 1 0 0,1 0-1 0 0,0-1 1 0 0,17-4-1 0 0,-4 4 26 0 0,-22 1-35 0 0,1 0 0 0 0,0 0 0 0 0,0 0 0 0 0,0 0 1 0 0,0 0-1 0 0,0 0 0 0 0,-1-1 0 0 0,1 1 0 0 0,0 0 1 0 0,0-1-1 0 0,0 0 0 0 0,-1 1 0 0 0,1-1 0 0 0,2-1 1 0 0,-4 1 2 0 0,1 1 1 0 0,-1 0 0 0 0,0 0 0 0 0,0 0 0 0 0,0 0 0 0 0,0 0 0 0 0,0 0-1 0 0,0-1 1 0 0,1 1 0 0 0,-1 0 0 0 0,0 0 0 0 0,0 0 0 0 0,0 0 0 0 0,0 0-1 0 0,1 0 1 0 0,-1 0 0 0 0,0 0 0 0 0,0 0 0 0 0,0 0 0 0 0,0 0 0 0 0,1 0-1 0 0,-1 0 1 0 0,0 0 0 0 0,0 0 0 0 0,0 0 0 0 0,0 0 0 0 0,1 0 0 0 0,-1 0 0 0 0,0 0-1 0 0,0 0 1 0 0,0 0 0 0 0,0 0 0 0 0,1 0 0 0 0,-1 0 0 0 0,0 0 0 0 0,0 1-1 0 0,0-1 1 0 0,0 0 0 0 0,0 0 0 0 0,0 0 0 0 0,1 0 0 0 0,1 11 119 0 0,-6 19-240 0 0,-5 4 106 0 0,2 1 0 0 0,2-1 0 0 0,0 1 1 0 0,3 0-1 0 0,2 54 0 0 0,3-27 29 0 0,-3 0 0 0 0,-15 110 0 0 0,2-129-37 0 0,11-39 7 0 0,0 1 1 0 0,0 0 0 0 0,0-1-1 0 0,1 1 1 0 0,-1 0 0 0 0,1 0-1 0 0,0 0 1 0 0,1 0 0 0 0,0 0 0 0 0,-1 0-1 0 0,1 1 1 0 0,1-1 0 0 0,-1 0-1 0 0,2 5 1 0 0,-1-6 6 0 0,0 1 1 0 0,-1-1-1 0 0,1 1 1 0 0,-1-1-1 0 0,0 1 1 0 0,-1-1-1 0 0,1 1 1 0 0,-1-1-1 0 0,0 0 1 0 0,-2 9-1 0 0,3-12 11 0 0,0 30-28 0 0,-2 16 50 0 0,2-38-37 0 0,0-9 0 0 0,0 1 0 0 0,1 0 0 0 0,-1 0 0 0 0,0 0 0 0 0,0-1-1 0 0,0 1 1 0 0,0 0 0 0 0,0 0 0 0 0,0 0 0 0 0,0-1 0 0 0,0 1 0 0 0,0 0 0 0 0,-1 0 0 0 0,1-1 0 0 0,0 1-1 0 0,0 0 1 0 0,-1 0 0 0 0,1-1 0 0 0,0 1 0 0 0,-1 0 0 0 0,1-1 0 0 0,-1 1 0 0 0,1 0 0 0 0,-1 0 0 0 0,-1 0-1 0 0,0-1 0 0 0,0 0 1 0 0,0 1-1 0 0,0-1 1 0 0,0 0-1 0 0,0 0 0 0 0,0 0 1 0 0,0 0-1 0 0,0 0 1 0 0,0 0-1 0 0,0-1 0 0 0,0 1 1 0 0,-3-2-1 0 0,1 1-1 0 0,0-1 2 0 0,0 0-1 0 0,-1 0 1 0 0,1 1 0 0 0,-1 0-1 0 0,1 0 1 0 0,-1 0 0 0 0,1 1-1 0 0,-1-1 1 0 0,1 1-1 0 0,-1 0 1 0 0,-6 1 0 0 0,3 3 1 0 0,1 1 0 0 0,-1 0 0 0 0,1 0 0 0 0,-7 7 0 0 0,8-7 9 0 0,0 1 0 0 0,-1-1 1 0 0,0-1-1 0 0,0 1 0 0 0,-9 3 0 0 0,11-5-162 0 0,-20 8 516 0 0,24-11-430 0 0,1 0 0 0 0,0 0 0 0 0,-1 1 0 0 0,1-1-1 0 0,-1 0 1 0 0,1 0 0 0 0,-1 0 0 0 0,1 1 0 0 0,-1-1 0 0 0,1 0-1 0 0,-1 0 1 0 0,1 0 0 0 0,-1 0 0 0 0,1 0 0 0 0,-1 0 0 0 0,1 0-1 0 0,-1 0 1 0 0,1 0 0 0 0,-1 0 0 0 0,1 0 0 0 0,-1 0 0 0 0,1-1 0 0 0,-1 1-1 0 0,1 0 1 0 0,-1 0 0 0 0,1 0 0 0 0,-1-1 0 0 0,1 1 0 0 0,0 0-1 0 0,-1-1 1 0 0,1 1 0 0 0,-1 0 0 0 0,1-1 0 0 0,0 1 0 0 0,-1 0-1 0 0,1-1 1 0 0,0 1 0 0 0,-1-1 0 0 0,1 0-338 0 0,0 1 1 0 0,0-1 0 0 0,0 0-1 0 0,1 1 1 0 0,-1-1 0 0 0,0 0-1 0 0,0 1 1 0 0,0-1 0 0 0,0 1-1 0 0,1-1 1 0 0,-1 1 0 0 0,0-1-1 0 0,1 0 1 0 0,-1 1 0 0 0,0-1-1 0 0,1 1 1 0 0,-1-1-1 0 0,2 0-806 0 0,-2 1 807 0 0,1-1 0 0 0,-1 1-1 0 0,1 0 1 0 0,-1-1 0 0 0,1 1-1 0 0,0 0 1 0 0,-1 0 0 0 0,1-1-1 0 0,0 1 1 0 0,9-3-481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36.25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285 17 584 0 0,'-2'-5'6655'0'0,"-3"-5"-3177"0"0,-8 9-440 0 0,-1 2-2258 0 0,-98 13 1942 0 0,103-12-2613 0 0,-3 0 518 0 0,8 0-615 0 0,0 0-1 0 0,0 0 1 0 0,0-1-1 0 0,0 1 1 0 0,-1-1-1 0 0,-5 1 1 0 0,6-1 4 0 0,-1-1 1 0 0,1 2-1 0 0,0-1 1 0 0,0 0-1 0 0,0 1 1 0 0,0 0-1 0 0,0 0 1 0 0,-6 4 0 0 0,-5-1 65 0 0,15-5-63 0 0,-1 0 0 0 0,0 0 0 0 0,0 0 0 0 0,0 0 0 0 0,0 0 1 0 0,0 0-1 0 0,1 0 0 0 0,-1 1 0 0 0,0-1 0 0 0,0 0 0 0 0,0 1 1 0 0,1-1-1 0 0,-1 1 0 0 0,0-1 0 0 0,1 0 0 0 0,-1 1 1 0 0,0 0-1 0 0,1-1 0 0 0,-1 1 0 0 0,0-1 0 0 0,1 1 0 0 0,-1 0 1 0 0,1-1-1 0 0,-1 1 0 0 0,1 0 0 0 0,0 0 0 0 0,-1 0 0 0 0,-2 30 7 0 0,2-26-22 0 0,0 1 1 0 0,1 0 0 0 0,-1-1 0 0 0,1 1 0 0 0,1 0-1 0 0,0 7 1 0 0,4 22 175 0 0,-2 1 0 0 0,-4 61-1 0 0,1 13-103 0 0,-2 1 45 0 0,-1-32-71 0 0,3-77-49 0 0,0 1 1 0 0,0-1-1 0 0,0 0 1 0 0,0 0-1 0 0,1 0 1 0 0,-1 0-1 0 0,0 1 1 0 0,1-1-1 0 0,0 0 1 0 0,0 0-1 0 0,-1 0 1 0 0,1 0-1 0 0,2 2 1 0 0,-2-3-2 0 0,0 0 0 0 0,0 0 0 0 0,0-1 1 0 0,1 1-1 0 0,-1 0 0 0 0,0-1 0 0 0,0 1 0 0 0,1-1 0 0 0,-1 1 0 0 0,0-1 1 0 0,1 0-1 0 0,-1 1 0 0 0,0-1 0 0 0,1 0 0 0 0,-1 0 0 0 0,1 0 0 0 0,-1 0 0 0 0,0 0 1 0 0,1 0-1 0 0,-1-1 0 0 0,0 1 0 0 0,1 0 0 0 0,-1-1 0 0 0,0 1 0 0 0,1-1 1 0 0,-1 1-1 0 0,2-2 0 0 0,32-11 8 0 0,-13 3 13 0 0,2 1-6 0 0,12 0-40 0 0,-27 7-15 0 0,-1 9-3398 0 0,4 0-4103 0 0,22 8 5535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36.95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297 92 640 0 0,'0'0'1434'0'0,"-4"-6"3230"0"0,-4-5-2895 0 0,2-14-141 0 0,-5-11-1254 0 0,8 27 666 0 0,3 9-962 0 0,0 0 0 0 0,0-1 0 0 0,0 1 0 0 0,0 0-1 0 0,0 0 1 0 0,-1 0 0 0 0,1-1 0 0 0,0 1 0 0 0,0 0 0 0 0,0 0 0 0 0,0 0-1 0 0,0-1 1 0 0,0 1 0 0 0,-1 0 0 0 0,1 0 0 0 0,0 0 0 0 0,0-1 0 0 0,0 1 0 0 0,0 0-1 0 0,-1 0 1 0 0,1 0 0 0 0,0 0 0 0 0,0 0 0 0 0,0 0 0 0 0,-1-1 0 0 0,1 1-1 0 0,0 0 1 0 0,0 0 0 0 0,-1 0 0 0 0,1 0 0 0 0,0 0 0 0 0,0 0 0 0 0,0 0-1 0 0,-1 0 1 0 0,1 0 0 0 0,-19 1 857 0 0,12 0-877 0 0,0 0 0 0 0,0 1 0 0 0,0 0 0 0 0,0 0 0 0 0,0 0 0 0 0,1 1 0 0 0,-1 0 0 0 0,-7 4 0 0 0,2 2 1 0 0,0 1 0 0 0,0 0 0 0 0,1 0-1 0 0,0 2 1 0 0,-16 19 0 0 0,10-7 291 0 0,-29 52-1 0 0,43-69-302 0 0,-1-1 0 0 0,1 2-1 0 0,1-1 1 0 0,-1 0 0 0 0,1 0 0 0 0,1 1 0 0 0,-1-1 0 0 0,1 1-1 0 0,0 8 1 0 0,1-14-42 0 0,0 0-1 0 0,0 0 1 0 0,0 1-1 0 0,1-1 1 0 0,-1 0 0 0 0,1 0-1 0 0,-1 1 1 0 0,1-1-1 0 0,0 0 1 0 0,0 0-1 0 0,0 0 1 0 0,0 0-1 0 0,0 0 1 0 0,1 0-1 0 0,-1 0 1 0 0,0-1 0 0 0,1 1-1 0 0,-1 0 1 0 0,1-1-1 0 0,0 1 1 0 0,0-1-1 0 0,0 0 1 0 0,-1 1-1 0 0,1-1 1 0 0,0 0-1 0 0,0 0 1 0 0,1 0-1 0 0,-1 0 1 0 0,0-1 0 0 0,0 1-1 0 0,0-1 1 0 0,0 1-1 0 0,5-1 1 0 0,16 5-91 0 0,-5-2 187 0 0,32 3-1 0 0,-46-6-115 0 0,0 0 1 0 0,0 0-1 0 0,0 0 0 0 0,-1-1 0 0 0,1 1 0 0 0,0-1 1 0 0,0 0-1 0 0,-1 0 0 0 0,1 0 0 0 0,0-1 0 0 0,-1 1 0 0 0,1-1 1 0 0,-1 0-1 0 0,5-3 0 0 0,7-17-2647 0 0,-13 19 1903 0 0,-1-1-1 0 0,1 1 0 0 0,0 0 1 0 0,0 1-1 0 0,0-1 0 0 0,0 0 1 0 0,4-3-1 0 0,4-1-2685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37.66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189 16 1976 0 0,'-4'-3'6535'0'0,"-14"-8"-3027"0"0,-32 10-2463 0 0,48 1-979 0 0,0 0 0 0 0,-1 1 1 0 0,1 0-1 0 0,0-1 0 0 0,0 1 0 0 0,0 0 0 0 0,0 0 0 0 0,0 1 0 0 0,0-1 0 0 0,0 0 0 0 0,0 0 1 0 0,0 1-1 0 0,0 0 0 0 0,1-1 0 0 0,-1 1 0 0 0,1 0 0 0 0,-1-1 0 0 0,-1 4 1 0 0,-4 4 118 0 0,-2 0-12 0 0,1 0 0 0 0,0 1-1 0 0,0 0 1 0 0,-11 21 0 0 0,16-25-175 0 0,0 0-1 0 0,0 0 0 0 0,1 1 1 0 0,0-1-1 0 0,0 0 1 0 0,1 1-1 0 0,-1-1 1 0 0,2 1-1 0 0,-1-1 0 0 0,1 1 1 0 0,0 6-1 0 0,0-11-3 0 0,0 0-1 0 0,1 0 1 0 0,-1 0-1 0 0,0-1 0 0 0,1 1 1 0 0,0 0-1 0 0,-1 0 1 0 0,1-1-1 0 0,0 1 1 0 0,0-1-1 0 0,0 1 0 0 0,0-1 1 0 0,0 1-1 0 0,0-1 1 0 0,0 1-1 0 0,1-1 1 0 0,-1 0-1 0 0,0 0 0 0 0,1 0 1 0 0,-1 0-1 0 0,1 0 1 0 0,0 0-1 0 0,-1 0 1 0 0,1 0-1 0 0,0 0 0 0 0,-1-1 1 0 0,1 1-1 0 0,0-1 1 0 0,0 1-1 0 0,-1-1 0 0 0,1 0 1 0 0,0 0-1 0 0,0 0 1 0 0,0 0-1 0 0,-1 0 1 0 0,1 0-1 0 0,3-1 0 0 0,0 1 8 0 0,0-1 0 0 0,0 0-1 0 0,0 0 1 0 0,0 0-1 0 0,0-1 1 0 0,0 0-1 0 0,0 0 1 0 0,-1 0-1 0 0,1 0 1 0 0,-1-1-1 0 0,0 0 1 0 0,6-4 0 0 0,-1-4 26 0 0,0 0 0 0 0,-1 0 0 0 0,-1 0 0 0 0,0-1 0 0 0,0 0 0 0 0,-1-1 0 0 0,-1 1 0 0 0,0-1 0 0 0,-1 0 0 0 0,0 0 0 0 0,2-21 0 0 0,1 12 276 0 0,-7 22-300 0 0,0 0 0 0 0,0 0-1 0 0,0 0 1 0 0,0 0 0 0 0,0 0 0 0 0,0 0 0 0 0,0 0 0 0 0,0 0 0 0 0,0 0 0 0 0,0 0 0 0 0,0 1 0 0 0,0-1 0 0 0,0 0 0 0 0,1 0 0 0 0,-1 0-1 0 0,0 0 1 0 0,0 0 0 0 0,0 0 0 0 0,0 0 0 0 0,0 0 0 0 0,0 0 0 0 0,0 0 0 0 0,0 0 0 0 0,0 0 0 0 0,0 0 0 0 0,1 0 0 0 0,-1 0 0 0 0,0 0 0 0 0,0 0-1 0 0,0 0 1 0 0,0-1 0 0 0,0 1 0 0 0,0 0 0 0 0,0 0 0 0 0,0 0 0 0 0,0 0 0 0 0,0 0 0 0 0,0 0 0 0 0,0 0 0 0 0,0 0 0 0 0,1 0 0 0 0,-1 0-1 0 0,0 0 1 0 0,0 0 0 0 0,0 0 0 0 0,0 0 0 0 0,0 0 0 0 0,0 0 0 0 0,0-1 0 0 0,0 1 0 0 0,0 0 0 0 0,0 0 0 0 0,0 0 0 0 0,0 0 0 0 0,0 0-1 0 0,0 0 1 0 0,0 0 0 0 0,0 0 0 0 0,0 0 0 0 0,0 0 0 0 0,0-1 0 0 0,0 1 0 0 0,0 0 0 0 0,0 0 0 0 0,0 0 0 0 0,0 0 0 0 0,0 0 0 0 0,0 0-1 0 0,0 18 90 0 0,-1-11-93 0 0,0 3 1 0 0,1 0 1 0 0,0-1 0 0 0,0 1 0 0 0,1-1-1 0 0,0 1 1 0 0,3 10 0 0 0,-2-10 57 0 0,-1-7-47 0 0,-1 0 0 0 0,1 0 0 0 0,0 0 0 0 0,0-1 0 0 0,0 1 0 0 0,0 0 0 0 0,0-1 0 0 0,3 5 0 0 0,-4-7-246 0 0,12-10-8256 0 0,-6 2 7297 0 0,0 0 1 0 0,-1-1-1 0 0,6-10 1 0 0,-6 7-453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37.96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1 184 176 0 0,'27'-161'6549'0'0,"-26"153"-6890"0"0,4-7 7650 0 0,-2 23-6692 0 0,-1 1-388 0 0,-1 0 0 0 0,0 1 0 0 0,0 0 0 0 0,-1-1 0 0 0,-1 13 0 0 0,0 2-20 0 0,-10 271 764 0 0,10-283-943 0 0,1 5-19 0 0,1 0 0 0 0,4 27 0 0 0,-3-24-426 0 0,-1-20-383 0 0,0-1 1 0 0,0 1-1 0 0,0-1 0 0 0,0 1 0 0 0,0-1 1 0 0,9-11-8474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38.15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9 29 5441 0 0,'-9'-4'9293'0'0,"22"-4"-7608"0"0,28-6-2226 0 0,-24 12 505 0 0,0 1 0 0 0,22 1 1 0 0,-15 2-2577 0 0,0 1-3444 0 0,-14 0 2282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38.4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135 0 1728 0 0,'-9'15'9033'0'0,"-55"62"-5128"0"0,4-13-2789 0 0,59-63-1051 0 0,2-2-1019 0 0,1 1 642 0 0,-1-1-1 0 0,0 0 1 0 0,0 1-1 0 0,1-1 1 0 0,-1 0-1 0 0,0 0 1 0 0,0 0-1 0 0,0 0 0 0 0,0 0 1 0 0,0 0-1 0 0,0 0 1 0 0,2-2-1 0 0,-1 0-530 0 0,10-6-1566 0 0,-2 2 1937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4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9 856 0 0,'-7'-8'11029'0'0,"6"8"-10549"0"0,-7 6 2752 0 0,7-4-3197 0 0,0 1 0 0 0,0 0 0 0 0,0-1-1 0 0,0 1 1 0 0,0 0 0 0 0,1-1 0 0 0,-1 1-1 0 0,1 4 1 0 0,-1 27 533 0 0,1 9-28 0 0,1-1-1 0 0,9 56 1 0 0,0-28-388 0 0,-7-40-110 0 0,2-1 1 0 0,12 42 0 0 0,-16-70 52 0 0,-7-14-23 0 0,5 10-70 0 0,-4-7 12 0 0,-1 0 0 0 0,0 1 0 0 0,0 0 0 0 0,-11-13 0 0 0,14 20-8 0 0,1 0 1 0 0,-1-1-1 0 0,1 1 0 0 0,-1 0 0 0 0,1 0 0 0 0,-1 0 1 0 0,0 0-1 0 0,0 1 0 0 0,0-1 0 0 0,0 1 0 0 0,-1 0 1 0 0,1-1-1 0 0,0 2 0 0 0,0-1 0 0 0,-1 0 0 0 0,1 1 1 0 0,0-1-1 0 0,-1 1 0 0 0,1 0 0 0 0,-1 0 0 0 0,1 0 0 0 0,-4 1 1 0 0,0 2-1 0 0,0-1 0 0 0,0 1 1 0 0,0 0-1 0 0,0 0 0 0 0,1 1 0 0 0,0 0 1 0 0,0 0-1 0 0,0 0 0 0 0,0 1 0 0 0,1 0 1 0 0,-1 0-1 0 0,1 1 0 0 0,0-1 1 0 0,1 1-1 0 0,0 0 0 0 0,-7 11 0 0 0,1 16-25 0 0,9-28 34 0 0,-1 0 0 0 0,1 1 0 0 0,-1-1 0 0 0,0 0 0 0 0,-5 8 0 0 0,7-12-5 0 0,-4 5 98 0 0,0 0 0 0 0,0 0-1 0 0,1 1 1 0 0,0-1 0 0 0,-2 10 0 0 0,5-15-99 0 0,-1 0 0 0 0,1 0 0 0 0,0 0 1 0 0,0 0-1 0 0,0 0 0 0 0,0 0 0 0 0,0 0 0 0 0,0 1 1 0 0,0-1-1 0 0,0 0 0 0 0,0 0 0 0 0,0 0 0 0 0,1 0 1 0 0,-1 0-1 0 0,0 0 0 0 0,1 0 0 0 0,-1 0 0 0 0,1 0 1 0 0,-1 0-1 0 0,1 0 0 0 0,-1 0 0 0 0,1 0 0 0 0,0 0 1 0 0,0-1-1 0 0,-1 1 0 0 0,1 0 0 0 0,0 0 0 0 0,0-1 1 0 0,0 1-1 0 0,0 0 0 0 0,0-1 0 0 0,0 1 0 0 0,0-1 1 0 0,0 1-1 0 0,0-1 0 0 0,0 0 0 0 0,0 1 0 0 0,0-1 1 0 0,0 0-1 0 0,0 0 0 0 0,0 0 0 0 0,0 0 0 0 0,2 0 1 0 0,10 1 19 0 0,0 0 0 0 0,1-1 1 0 0,-1-1-1 0 0,0 0 0 0 0,1-1 1 0 0,-1 0-1 0 0,16-6 1 0 0,5-3-667 0 0,49-22 0 0 0,-58 20-3567 0 0,-18 9 1508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0.02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200 60 24 0 0,'0'0'806'0'0,"0"-10"6601"0"0,-3-9-2074 0 0,-2 15-5104 0 0,1 1 1 0 0,-1-1-1 0 0,0 1 1 0 0,0 1 0 0 0,-1-1-1 0 0,1 1 1 0 0,0 0-1 0 0,-1 0 1 0 0,1 0-1 0 0,-1 1 1 0 0,0 0 0 0 0,-7-1-1 0 0,12 3-223 0 0,-1-1 1 0 0,1 1-1 0 0,-1-1 0 0 0,1 1 1 0 0,-1-1-1 0 0,1 1 0 0 0,-1 0 0 0 0,1 0 1 0 0,0-1-1 0 0,0 1 0 0 0,-1 0 0 0 0,1 0 1 0 0,0 0-1 0 0,0 1 0 0 0,0-1 1 0 0,0 0-1 0 0,0 0 0 0 0,0 1 0 0 0,0-1 1 0 0,1 0-1 0 0,-1 1 0 0 0,0-1 0 0 0,0 3 1 0 0,-2 1 17 0 0,-70 112 277 0 0,70-112-271 0 0,1-1-1 0 0,0 1 0 0 0,0 0 1 0 0,0 0-1 0 0,1 0 1 0 0,-1 0-1 0 0,1 1 0 0 0,1-1 1 0 0,-1 0-1 0 0,1 0 0 0 0,0 1 1 0 0,0-1-1 0 0,0 0 1 0 0,1 0-1 0 0,0 1 0 0 0,0-1 1 0 0,3 10-1 0 0,-3-12-25 0 0,1-1 0 0 0,-1 1 0 0 0,1 0 0 0 0,-1 0 0 0 0,1-1 0 0 0,0 1 0 0 0,0-1 0 0 0,0 0 0 0 0,0 1-1 0 0,0-1 1 0 0,1 0 0 0 0,-1 0 0 0 0,1 0 0 0 0,-1-1 0 0 0,1 1 0 0 0,0-1 0 0 0,0 1 0 0 0,-1-1 0 0 0,1 0 0 0 0,0 0 0 0 0,0 0 0 0 0,0 0 0 0 0,1-1 0 0 0,-1 1 0 0 0,0-1 0 0 0,0 0-1 0 0,0 0 1 0 0,0 0 0 0 0,0 0 0 0 0,0 0 0 0 0,4-2 0 0 0,10 0-108 0 0,0-2-1 0 0,1 0 1 0 0,-2-1 0 0 0,1-1-1 0 0,28-14 1 0 0,-20 5-3782 0 0,0-2-3586 0 0,-18 12 6932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0.43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62 1 6217 0 0,'0'0'7299'0'0,"-2"3"-7021"0"0,-2 6-15 0 0,0 1 1 0 0,1-1-1 0 0,0 1 1 0 0,-3 17-1 0 0,-1 2 405 0 0,-3 15-279 0 0,2 0 1 0 0,-3 70-1 0 0,7 91-71 0 0,5-148-205 0 0,-1-57-147 0 0,-1 0-1 0 0,1 1 0 0 0,0-1 0 0 0,0 0 0 0 0,0 1 0 0 0,0-1 0 0 0,0 0 1 0 0,0 1-1 0 0,0-1 0 0 0,0 0 0 0 0,1 0 0 0 0,-1 1 0 0 0,0-1 0 0 0,0 0 1 0 0,0 1-1 0 0,0-1 0 0 0,0 0 0 0 0,0 0 0 0 0,1 1 0 0 0,-1-1 1 0 0,0 0-1 0 0,0 1 0 0 0,0-1 0 0 0,1 0 0 0 0,-1 0 0 0 0,0 0 0 0 0,0 1 1 0 0,1-1-1 0 0,-1 0 0 0 0,0 0 0 0 0,0 0 0 0 0,1 0 0 0 0,8-4-7123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0.6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 68 9762 0 0,'-1'0'120'0'0,"1"0"0"0"0,0 0-1 0 0,0 0 1 0 0,-1 0 0 0 0,1 0-1 0 0,0 0 1 0 0,0 0 0 0 0,0 0 0 0 0,-1 0-1 0 0,1 0 1 0 0,0 0 0 0 0,0 0-1 0 0,-1 0 1 0 0,1-1 0 0 0,0 1 0 0 0,0 0-1 0 0,0 0 1 0 0,-1 0 0 0 0,1 0-1 0 0,0 0 1 0 0,0 0 0 0 0,0 0 0 0 0,0-1-1 0 0,-1 1 1 0 0,1 0 0 0 0,0 0-1 0 0,0 0 1 0 0,0 0 0 0 0,0-1 0 0 0,0 1-1 0 0,0 0 1 0 0,-1 0 0 0 0,1 0-1 0 0,0-1 1 0 0,0 1 0 0 0,0 0 0 0 0,0 0-1 0 0,0-1 1 0 0,0 1 0 0 0,0 0 0 0 0,0 0-1 0 0,0 0 1 0 0,0-1 0 0 0,0 1-1 0 0,0 0 1 0 0,0 0 0 0 0,0-1 0 0 0,0 1-1 0 0,0 0 1 0 0,0 0 0 0 0,1-1-1 0 0,0-2-69 0 0,0-1 1 0 0,1 1-1 0 0,0 0 0 0 0,0 0 0 0 0,0-1 0 0 0,0 1 0 0 0,0 0 0 0 0,1 1 0 0 0,-1-1 0 0 0,1 0 0 0 0,0 1 0 0 0,0 0 0 0 0,0-1 0 0 0,0 1 0 0 0,0 0 1 0 0,0 0-1 0 0,1 1 0 0 0,-1-1 0 0 0,1 1 0 0 0,-1 0 0 0 0,6-2 0 0 0,1 2-113 0 0,0-1-1 0 0,0 1 1 0 0,-1 1 0 0 0,1 0 0 0 0,0 0 0 0 0,17 3-1 0 0,19 1-7948 0 0,-32-4 4994 0 0,2 2 2419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1.30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166 41 304 0 0,'-5'-17'10912'0'0,"3"15"-9955"0"0,-14-5 918 0 0,-20-3-1469 0 0,31 8-20 0 0,5 2-336 0 0,-1-1 0 0 0,1 1-1 0 0,-1 0 1 0 0,1 0-1 0 0,-1-1 1 0 0,1 1 0 0 0,-1 0-1 0 0,1 0 1 0 0,-1-1-1 0 0,1 1 1 0 0,-1 0-1 0 0,1 0 1 0 0,-1 0 0 0 0,0 0-1 0 0,1 0 1 0 0,-1 0-1 0 0,1 0 1 0 0,-1 0-1 0 0,1 0 1 0 0,-1 0 0 0 0,0 1-1 0 0,1-1 1 0 0,-1 0-1 0 0,1 0 1 0 0,-1 0 0 0 0,1 1-1 0 0,-1-1 1 0 0,1 0-1 0 0,-1 1 1 0 0,1-1-1 0 0,-1 0 1 0 0,1 1 0 0 0,-1 0-1 0 0,-9 7 87 0 0,5-5-118 0 0,-23 20 28 0 0,26-21-34 0 0,1 0 0 0 0,-1 0 0 0 0,0 0 0 0 0,1 0 1 0 0,-1 0-1 0 0,1 0 0 0 0,-1 1 0 0 0,1-1 0 0 0,0 0 0 0 0,0 1 0 0 0,0 0 0 0 0,1-1 0 0 0,-2 5 1 0 0,1 5 6 0 0,0-1 1 0 0,-2 0 0 0 0,1 1 0 0 0,-1-1 0 0 0,-6 14-1 0 0,9-24-22 0 0,-1 0 0 0 0,1 1 0 0 0,0-1 0 0 0,-1 0 0 0 0,1 1 0 0 0,0-1 0 0 0,0 1 0 0 0,0-1 0 0 0,0 1 0 0 0,0-1 0 0 0,0 0 0 0 0,0 1 0 0 0,0-1 0 0 0,1 1 0 0 0,-1-1 0 0 0,1 0 0 0 0,-1 1 0 0 0,1-1 0 0 0,-1 0 0 0 0,1 1 0 0 0,0-1 0 0 0,0 0 0 0 0,-1 0 0 0 0,1 0 1 0 0,0 0-1 0 0,0 0 0 0 0,0 0 0 0 0,1 1 0 0 0,10 14-56 0 0,-12-16 50 0 0,24-5 42 0 0,-17 2-28 0 0,0-1 0 0 0,-1 1 0 0 0,1-1-1 0 0,-1-1 1 0 0,7-6 0 0 0,-1 2-5 0 0,-5 3-2 0 0,1 0 1 0 0,-1-1-1 0 0,-1 1 0 0 0,1-1 0 0 0,-1-1 0 0 0,0 1 0 0 0,7-13 1 0 0,1-1 9 0 0,-10 14 88 0 0,2 0 317 0 0,-9 27-154 0 0,-1-9-260 0 0,3-7 2 0 0,-1-1-1 0 0,1 1 0 0 0,0 0 1 0 0,0 0-1 0 0,0 0 0 0 0,1 0 1 0 0,0-1-1 0 0,-1 1 0 0 0,2 6 0 0 0,-2 0-71 0 0,1 38 269 0 0,0-45-250 0 0,0-1-1 0 0,0 0 0 0 0,0 1 0 0 0,1-1 0 0 0,-1 1 0 0 0,1-1 0 0 0,-1 1 0 0 0,1-1 0 0 0,0 0 0 0 0,0 1 0 0 0,0-1 0 0 0,0 0 0 0 0,1 0 0 0 0,-1 0 0 0 0,3 3 0 0 0,-2-4-394 0 0,-1 0 0 0 0,1-1 0 0 0,-1 1 0 0 0,1-1 0 0 0,-1 0 0 0 0,1 1 0 0 0,-1-1 0 0 0,1 0 0 0 0,-1 0 0 0 0,1 0 0 0 0,-1 0 0 0 0,1 0 0 0 0,-1 0 0 0 0,1-1 0 0 0,-1 1 0 0 0,1 0-1 0 0,-1-1 1 0 0,1 1 0 0 0,-1-1 0 0 0,1 1 0 0 0,-1-1 0 0 0,3-1 0 0 0,0 0-686 0 0,6-2 599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1.58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0 440 0 0,'0'0'624'0'0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1.96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71 0 24 0 0,'0'0'11034'0'0,"-2"11"-7127"0"0,-10 19-2879 0 0,-1-2 0 0 0,-21 34 0 0 0,27-49-572 0 0,4-3-1584 0 0,17-6-4262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7.20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172 43 960 0 0,'0'0'-223'0'0,"-2"-12"-65"0"0,-1-1 3286 0 0,-14 1 2192 0 0,16 11-5038 0 0,1 1 1 0 0,-1 0 0 0 0,1-1-1 0 0,0 1 1 0 0,-1-1 0 0 0,1 1-1 0 0,-1 0 1 0 0,1 0 0 0 0,-1-1-1 0 0,1 1 1 0 0,-1 0 0 0 0,1 0-1 0 0,-1-1 1 0 0,1 1 0 0 0,-1 0-1 0 0,1 0 1 0 0,-1 0 0 0 0,0 0-1 0 0,1 0 1 0 0,-1 0 0 0 0,1 0-1 0 0,-1 0 1 0 0,1 0 0 0 0,-1 0-1 0 0,1 0 1 0 0,-1 0 0 0 0,0 0-1 0 0,1 1 1 0 0,-1-1 0 0 0,-12 1 594 0 0,-24 0-517 0 0,28-1-13 0 0,-12 19 819 0 0,9-4-916 0 0,-19 22-46 0 0,30-36-76 0 0,0-1 1 0 0,1 1 0 0 0,-1 0-1 0 0,0 0 1 0 0,0-1 0 0 0,1 1-1 0 0,-1 0 1 0 0,1 0 0 0 0,-1 0-1 0 0,0 0 1 0 0,1 0 0 0 0,0 0-1 0 0,-1 0 1 0 0,1 0 0 0 0,0 0-1 0 0,-1 0 1 0 0,1 0 0 0 0,0 0-1 0 0,0 0 1 0 0,0 0 0 0 0,0 0-1 0 0,0 0 1 0 0,0 0 0 0 0,0 0-1 0 0,0 0 1 0 0,0 0 0 0 0,1 0-1 0 0,-1 0 1 0 0,0 0 0 0 0,1 0-1 0 0,-1 0 1 0 0,1 0 0 0 0,-1 0-1 0 0,1 0 1 0 0,-1 0 0 0 0,1 0-1 0 0,0 0 1 0 0,-1 0 0 0 0,2 0-1 0 0,0 2-23 0 0,18 25 8 0 0,-8-19 2 0 0,-11-8-9 0 0,27-3 253 0 0,-20-3-215 0 0,0-1 0 0 0,0 0 0 0 0,0 0 0 0 0,12-14 0 0 0,-8 7-4 0 0,4-4 116 0 0,-15 9 192 0 0,-1 3-129 0 0,0 4-151 0 0,2 3-126 0 0,0 0 83 0 0,1 1 0 0 0,-2-1-1 0 0,1 0 1 0 0,0 0 0 0 0,0 1-1 0 0,-1-1 1 0 0,0 1 0 0 0,1 0-1 0 0,1 4 1 0 0,-2-4-237 0 0,0-2-320 0 0,-1 0-1 0 0,1 0 0 0 0,0 0 0 0 0,-1 0 1 0 0,1 0-1 0 0,0 0 0 0 0,0 0 0 0 0,0 0 0 0 0,-1-1 1 0 0,1 1-1 0 0,0 0 0 0 0,2 0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7.70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 16 2777 0 0,'-12'-1'2525'0'0,"11"-5"1563"0"0,2-2-745 0 0,-1 8-3284 0 0,1 0-1 0 0,0 0 1 0 0,-1 1-1 0 0,1-1 1 0 0,-1 0-1 0 0,1 1 0 0 0,-1-1 1 0 0,1 1-1 0 0,-1-1 1 0 0,1 0-1 0 0,-1 1 1 0 0,0-1-1 0 0,1 1 1 0 0,-1-1-1 0 0,1 1 0 0 0,-1-1 1 0 0,0 1-1 0 0,0 0 1 0 0,1-1-1 0 0,-1 1 1 0 0,0-1-1 0 0,0 1 1 0 0,0-1-1 0 0,0 1 0 0 0,1 0 1 0 0,-1-1-1 0 0,0 1 1 0 0,0 0-1 0 0,0-1 1 0 0,0 1-1 0 0,-1-1 0 0 0,1 2 1 0 0,-1 28 551 0 0,0-18-400 0 0,1-2-106 0 0,2 47 42 0 0,-2-53-132 0 0,1 0 0 0 0,0-1 0 0 0,-1 1 0 0 0,1-1 0 0 0,0 1 0 0 0,1-1 0 0 0,-1 1 0 0 0,1-1 0 0 0,-1 0 0 0 0,1 0 0 0 0,0 1 0 0 0,3 2 0 0 0,-4-5 63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8.10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82 5241 0 0,'0'0'7930'0'0,"3"17"-5200"0"0,2-12-2668 0 0,0 0-1 0 0,0 0 1 0 0,1 0 0 0 0,8 5 0 0 0,-9-7-31 0 0,-2-2-25 0 0,-1 0 1 0 0,1 1-1 0 0,0-1 0 0 0,0-1 1 0 0,0 1-1 0 0,0 0 0 0 0,1-1 1 0 0,-1 0-1 0 0,0 1 0 0 0,0-1 1 0 0,0 0-1 0 0,0-1 1 0 0,0 1-1 0 0,3-1 0 0 0,8 0 60 0 0,-8 1-46 0 0,-1 0 0 0 0,0-1 0 0 0,0 1 0 0 0,1-1 0 0 0,-1 0 0 0 0,0-1-1 0 0,0 1 1 0 0,0-1 0 0 0,0 0 0 0 0,-1 0 0 0 0,9-5 0 0 0,-11 5 0 0 0,1 0 0 0 0,0 0-1 0 0,-1-1 1 0 0,1 1 0 0 0,-1-1 0 0 0,0 0 0 0 0,0 1-1 0 0,0-1 1 0 0,0 0 0 0 0,0 0 0 0 0,-1 0 0 0 0,1 0-1 0 0,-1-1 1 0 0,0 1 0 0 0,0 0 0 0 0,0-1 0 0 0,-1 1-1 0 0,1 0 1 0 0,0-4 0 0 0,2-48 132 0 0,-3 54-412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48.78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126 6 2577 0 0,'-19'-3'7242'0'0,"0"2"-3830"0"0,-28 6-2874 0 0,44-4-240 0 0,-6 0 22 0 0,8 0-245 0 0,0 0-1 0 0,0 0 1 0 0,0-1-1 0 0,0 1 1 0 0,0 0-1 0 0,0 1 1 0 0,0-1-1 0 0,0 0 1 0 0,0 0-1 0 0,0 0 0 0 0,0 0 1 0 0,1 1-1 0 0,-1-1 1 0 0,1 0-1 0 0,-1 1 1 0 0,1-1-1 0 0,-1 0 1 0 0,1 1-1 0 0,0-1 1 0 0,-1 4-1 0 0,-9 34 2 0 0,9-36-79 0 0,1-1 0 0 0,-1 0-1 0 0,1 1 1 0 0,0-1 0 0 0,-1 1-1 0 0,1-1 1 0 0,0 0 0 0 0,1 1-1 0 0,-1-1 1 0 0,0 1-1 0 0,1-1 1 0 0,-1 0 0 0 0,1 1-1 0 0,0-1 1 0 0,0 0 0 0 0,1 4-1 0 0,4 7-189 0 0,-6-12 190 0 0,0-1 1 0 0,0 1-1 0 0,0-1 1 0 0,0 1-1 0 0,1-1 1 0 0,-1 1-1 0 0,0-1 1 0 0,0 0-1 0 0,1 1 1 0 0,-1-1-1 0 0,0 1 1 0 0,1-1 0 0 0,-1 0-1 0 0,0 1 1 0 0,1-1-1 0 0,-1 0 1 0 0,0 1-1 0 0,1-1 1 0 0,-1 0-1 0 0,1 0 1 0 0,-1 1-1 0 0,1-1 1 0 0,-1 0-1 0 0,1 0 1 0 0,-1 0-1 0 0,1 0 1 0 0,0 1-1 0 0,17-4-98 0 0,14-13-32 0 0,-31 16 133 0 0,3-3 19 0 0,1 0 1 0 0,-1 0-1 0 0,0 0 1 0 0,0 0 0 0 0,0-1-1 0 0,0 1 1 0 0,0-1-1 0 0,-1 0 1 0 0,1-1 0 0 0,-1 1-1 0 0,0 0 1 0 0,-1-1-1 0 0,1 0 1 0 0,-1 1 0 0 0,0-1-1 0 0,0 0 1 0 0,0 0 0 0 0,-1 0-1 0 0,2-11 1 0 0,4-8 33 0 0,-2 18 118 0 0,-4 24 42 0 0,-3 32-217 0 0,3-50 9 0 0,-1 1-1 0 0,0 0 1 0 0,0-1-1 0 0,0 1 1 0 0,0-1-1 0 0,1 1 1 0 0,-1 0-1 0 0,0-1 1 0 0,1 1-1 0 0,-1-1 1 0 0,0 1-1 0 0,1-1 1 0 0,-1 1-1 0 0,1-1 1 0 0,-1 1-1 0 0,1-1 0 0 0,-1 1 1 0 0,1-1-1 0 0,-1 0 1 0 0,2 1-1 0 0,20 12-3641 0 0,-20-13 3255 0 0,44 23-1765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4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2088 0 0,'0'0'4081'0'0,"-13"2"2229"0"0,8 0-6136 0 0,1 1 0 0 0,-1 0 1 0 0,0-1-1 0 0,1 0 0 0 0,-7 2 1 0 0,-1 1 50 0 0,8-4-56 0 0,1 2 0 0 0,-1-1 1 0 0,1 0-1 0 0,0 1 1 0 0,0-1-1 0 0,0 1 1 0 0,0 0-1 0 0,0 0 0 0 0,1 0 1 0 0,-1 0-1 0 0,1 1 1 0 0,-2 3-1 0 0,-8 9 419 0 0,-48 67 1680 0 0,54-75-2067 0 0,-1 4-74 0 0,0 0 0 0 0,0 0 0 0 0,1 1 0 0 0,1 0 0 0 0,0 0 0 0 0,0 0 0 0 0,2 1 0 0 0,0 0 0 0 0,0-1-1 0 0,1 1 1 0 0,1 0 0 0 0,0 0 0 0 0,1 0 0 0 0,2 14 0 0 0,-1-18-119 0 0,0-1 1 0 0,1 1-1 0 0,0-1 0 0 0,1 0 0 0 0,0 0 1 0 0,0 0-1 0 0,1 0 0 0 0,0 0 1 0 0,1-1-1 0 0,0 0 0 0 0,0 0 0 0 0,1 0 1 0 0,0-1-1 0 0,0 1 0 0 0,1-1 0 0 0,0-1 1 0 0,0 0-1 0 0,0 0 0 0 0,1 0 1 0 0,0-1-1 0 0,12 7 0 0 0,53 23-756 0 0,-25-15-3873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52.98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243 25 7306 0 0,'0'0'4016'0'0,"-9"0"6"0"0,-11-1-2117 0 0,-22-13-1389 0 0,27 8-471 0 0,6 3 62 0 0,4 4-41 0 0,-1 0 0 0 0,1 0 0 0 0,0 1 0 0 0,0 0-1 0 0,1 0 1 0 0,-1 0 0 0 0,0 0 0 0 0,1 1 0 0 0,-1 0 0 0 0,1 0 0 0 0,0 0-1 0 0,-6 6 1 0 0,2-1-35 0 0,0 0 1 0 0,0 0-1 0 0,1 1 0 0 0,0 0 0 0 0,1 1 0 0 0,0-1 0 0 0,0 1 0 0 0,1 0 0 0 0,-6 18 0 0 0,9-22-26 0 0,0 1 0 0 0,1 0 0 0 0,-1 0 0 0 0,1-1-1 0 0,1 1 1 0 0,-1 0 0 0 0,1 0 0 0 0,1 0 0 0 0,-1 0-1 0 0,1 0 1 0 0,0-1 0 0 0,1 1 0 0 0,-1 0 0 0 0,1-1-1 0 0,1 1 1 0 0,-1-1 0 0 0,5 8 0 0 0,-6-13-5 0 0,0 1 0 0 0,0 0 0 0 0,0-1 1 0 0,0 1-1 0 0,0 0 0 0 0,0-1 0 0 0,0 0 1 0 0,1 1-1 0 0,-1-1 0 0 0,1 0 0 0 0,-1 1 1 0 0,1-1-1 0 0,0 0 0 0 0,-1 0 0 0 0,1 0 0 0 0,0-1 1 0 0,2 2-1 0 0,0-1-3 0 0,0-1 0 0 0,0 0-1 0 0,0 0 1 0 0,0 0 0 0 0,0 0 0 0 0,0 0 0 0 0,8-2-1 0 0,71-20 66 0 0,-66 16-2150 0 0,9-9-5980 0 0,-20 9 6831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53.43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 29 1296 0 0,'-2'-7'-767'0'0,"1"-8"7085"0"0,1 14-6139 0 0,0 1 1 0 0,0 0 0 0 0,1-1 0 0 0,-1 1-1 0 0,0 0 1 0 0,0-1 0 0 0,0 1-1 0 0,1 0 1 0 0,-1-1 0 0 0,0 1 0 0 0,1 0-1 0 0,-1-1 1 0 0,0 1 0 0 0,1 0-1 0 0,-1 0 1 0 0,0-1 0 0 0,1 1 0 0 0,-1 0-1 0 0,0 0 1 0 0,1 0 0 0 0,-1 0 0 0 0,1-1-1 0 0,-1 1 1 0 0,0 0 0 0 0,1 0-1 0 0,-1 0 1 0 0,1 0 0 0 0,-1 0 0 0 0,0 0-1 0 0,1 0 1 0 0,-1 0 0 0 0,1 0-1 0 0,0 2-108 0 0,0-1 0 0 0,0 0 0 0 0,0 0 0 0 0,0 1 0 0 0,0-1 0 0 0,0 0 0 0 0,-1 1 0 0 0,1-1 0 0 0,0 1-1 0 0,-1-1 1 0 0,1 2 0 0 0,0 3 55 0 0,0 0 0 0 0,-1 0 0 0 0,0 0 0 0 0,0 0-1 0 0,0-1 1 0 0,-1 1 0 0 0,0 0 0 0 0,-2 8 0 0 0,0 1 135 0 0,-14 175 1194 0 0,15-107-1315 0 0,14 120 0 0 0,-12-198-513 0 0,1 5 211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53.73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 29 4209 0 0,'-5'0'13017'0'0,"13"-5"-12859"0"0,-1 1-1 0 0,1 1 1 0 0,0-1-1 0 0,1 1 1 0 0,-1 1-1 0 0,0 0 1 0 0,1 0-1 0 0,-1 0 1 0 0,1 1-1 0 0,12 0 1 0 0,0 2-1083 0 0,2 0-3746 0 0,-15-1 3343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54.74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60 1 1352 0 0,'0'0'9650'0'0,"-3"5"-8169"0"0,-4 5-1206 0 0,-3 3 406 0 0,1 0-1 0 0,0 0 0 0 0,-12 28 0 0 0,21-41-710 0 0,0 0-1 0 0,0 0 0 0 0,1 1 0 0 0,-1-1 1 0 0,0 0-1 0 0,0 0 0 0 0,0 1 1 0 0,1-1-1 0 0,-1 0 0 0 0,0 0 1 0 0,0 1-1 0 0,1-1 0 0 0,-1 0 0 0 0,0 0 1 0 0,0 0-1 0 0,1 0 0 0 0,-1 0 1 0 0,0 1-1 0 0,1-1 0 0 0,-1 0 0 0 0,0 0 1 0 0,0 0-1 0 0,1 0 0 0 0,-1 0 1 0 0,0 0-1 0 0,1 0 0 0 0,-1 0 0 0 0,0 0 1 0 0,1 0-1 0 0,-1 0 0 0 0,0 0 1 0 0,1 0-1 0 0,-1 0 0 0 0,1-1 1 0 0,10 1-341 0 0,12-11-3457 0 0,-10 5 2464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58.16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186 22 2489 0 0,'-13'-1'7142'0'0,"-2"-5"-3455"0"0,12 5-3141 0 0,-19-3 563 0 0,11 1-1022 0 0,8 1-29 0 0,-1 1 0 0 0,0 0 1 0 0,1 0-1 0 0,-1 0 0 0 0,0 1 0 0 0,0-1 1 0 0,-5 1-1 0 0,6 1 8 0 0,0 0-1 0 0,0 0 1 0 0,0 0-1 0 0,0 1 1 0 0,0-1 0 0 0,0 1-1 0 0,0-1 1 0 0,1 1-1 0 0,-1 0 1 0 0,1 0 0 0 0,-1 0-1 0 0,1 1 1 0 0,0-1-1 0 0,-3 5 1 0 0,-28 38 465 0 0,31-41-517 0 0,1 0-1 0 0,-1 0 1 0 0,1 0-1 0 0,0 1 1 0 0,0-1-1 0 0,0 0 1 0 0,1 8 0 0 0,-1-11-23 0 0,1 1 1 0 0,0 0-1 0 0,0-1 1 0 0,0 1 0 0 0,0-1-1 0 0,0 1 1 0 0,0 0-1 0 0,0-1 1 0 0,1 1 0 0 0,-1 0-1 0 0,1-1 1 0 0,-1 1-1 0 0,1-1 1 0 0,-1 1 0 0 0,1-1-1 0 0,0 0 1 0 0,0 1 0 0 0,0-1-1 0 0,0 1 1 0 0,0-1-1 0 0,2 2 1 0 0,-2-2-53 0 0,4-1-73 0 0,15-3 232 0 0,16-6-92 0 0,-33 8 1 0 0,-1 1 0 0 0,0-1-1 0 0,1 0 1 0 0,-1 0 0 0 0,1-1-1 0 0,-1 1 1 0 0,0 0-1 0 0,0-1 1 0 0,0 1 0 0 0,0-1-1 0 0,0 0 1 0 0,0 0 0 0 0,-1 0-1 0 0,1 0 1 0 0,2-4 0 0 0,-2 4-4 0 0,-1 0 0 0 0,0 1 1 0 0,1-1-1 0 0,-1 0 0 0 0,1 0 1 0 0,0 1-1 0 0,0-1 1 0 0,-1 1-1 0 0,4-2 0 0 0,-5 3-12 0 0,1-1 0 0 0,0 1 0 0 0,0-1 0 0 0,0 1 0 0 0,0-1 0 0 0,-1 1 0 0 0,1-1-1 0 0,0 1 1 0 0,0 0 0 0 0,0 0 0 0 0,0-1 0 0 0,0 1 0 0 0,0 0 0 0 0,0 0 0 0 0,0 0 0 0 0,0 0-1 0 0,0 0 1 0 0,0 0 0 0 0,0 0 0 0 0,0 1 0 0 0,0-1 0 0 0,0 0 0 0 0,0 1 0 0 0,0-1 0 0 0,-1 0-1 0 0,1 1 1 0 0,0-1 0 0 0,0 1 0 0 0,0-1 0 0 0,0 1 0 0 0,-1-1 0 0 0,1 1 0 0 0,0 0 0 0 0,-1-1-1 0 0,1 1 1 0 0,0 0 0 0 0,-1 0 0 0 0,1 0 0 0 0,0 1 0 0 0,2 1-471 0 0,5-1-3497 0 0,16 2 2514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58.80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15 1312 0 0,'0'0'7286'0'0,"0"-15"1486"0"0,1 28-8649 0 0,0-1-1 0 0,1 1 0 0 0,3 11 0 0 0,-4-20-85 0 0,1 5-16 0 0,2 6-77 0 0,3-15-2215 0 0,2 0-5845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6:59.24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38 2745 0 0,'0'0'12106'0'0,"1"19"-10576"0"0,15 19-1454 0 0,-13-26-68 0 0,1-3 3 0 0,-3-8 0 0 0,0-1 1 0 0,0 1-1 0 0,0 0 1 0 0,0-1-1 0 0,0 1 1 0 0,0 0 0 0 0,0 0-1 0 0,0 0 1 0 0,0-1-1 0 0,0 1 1 0 0,-1 0 0 0 0,1 0-1 0 0,0 0 1 0 0,0 2-1 0 0,0-2 3 0 0,0 0 0 0 0,0 1 0 0 0,0-1 0 0 0,0 0 0 0 0,0 0 0 0 0,0 0 0 0 0,1 0 0 0 0,-1 0-1 0 0,0 0 1 0 0,2 1 0 0 0,0-1-15 0 0,-2-1 14 0 0,1 0 0 0 0,0 1 0 0 0,0-1 0 0 0,0 0 0 0 0,-1 0-1 0 0,1-1 1 0 0,0 1 0 0 0,0 0 0 0 0,-1 0 0 0 0,1-1 0 0 0,2 0 0 0 0,7-3 5 0 0,-8 3-10 0 0,1 0-1 0 0,0 0 1 0 0,-1 0-1 0 0,1 0 1 0 0,0 0-1 0 0,0 1 1 0 0,5 0-1 0 0,-4-4 221 0 0,2-11-85 0 0,11-22-118 0 0,-12 22 63 0 0,3 0-2328 0 0,7 3-3144 0 0,30-21 3556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00.03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151 22 464 0 0,'0'0'6966'0'0,"-1"-1"-6651"0"0,0 0 0 0 0,1-1 0 0 0,-1 1 1 0 0,0 0-1 0 0,0 0 0 0 0,0 0 1 0 0,0-1-1 0 0,0 1 0 0 0,0 0 0 0 0,0 0 1 0 0,-1 0-1 0 0,1 1 0 0 0,0-1 1 0 0,0 0-1 0 0,-1 0 0 0 0,-2 0 0 0 0,-1-1-166 0 0,0 2-1 0 0,-1-1 1 0 0,1 0-1 0 0,-1 1 1 0 0,1 0-1 0 0,-1 0 0 0 0,1 1 1 0 0,-8 1-1 0 0,11-2-97 0 0,-1 0 0 0 0,1 1 0 0 0,0 0 0 0 0,-1-1-1 0 0,1 1 1 0 0,0 0 0 0 0,0 0 0 0 0,-1 0 0 0 0,1 0 0 0 0,0 1 0 0 0,0-1-1 0 0,0 1 1 0 0,1-1 0 0 0,-1 1 0 0 0,0 0 0 0 0,1-1 0 0 0,-1 1 0 0 0,1 0-1 0 0,-1 0 1 0 0,1 0 0 0 0,0 0 0 0 0,0 0 0 0 0,0 1 0 0 0,0-1-1 0 0,-1 5 1 0 0,-12 33 281 0 0,6-18-9 0 0,7-20-279 0 0,0 0-1 0 0,0 1 1 0 0,1-1-1 0 0,-1 0 1 0 0,1 0-1 0 0,0 1 1 0 0,-1-1-1 0 0,1 0 1 0 0,0 0-1 0 0,0 1 1 0 0,1-1-1 0 0,-1 0 1 0 0,1 4-1 0 0,0-4-41 0 0,0-1-1 0 0,-1 0 0 0 0,1 0 1 0 0,0 0-1 0 0,0 0 0 0 0,0 0 1 0 0,0 0-1 0 0,0 0 0 0 0,0 0 1 0 0,0 0-1 0 0,0 0 0 0 0,1 0 1 0 0,-1-1-1 0 0,0 1 1 0 0,0-1-1 0 0,1 1 0 0 0,-1-1 1 0 0,0 1-1 0 0,1-1 0 0 0,-1 1 1 0 0,3-1-1 0 0,-3 0-28 0 0,1-1 15 0 0,-1 0-1 0 0,1 0 0 0 0,0 0 1 0 0,0 0-1 0 0,0 1 1 0 0,0-1-1 0 0,0 0 0 0 0,4 0 1 0 0,7-3 44 0 0,0-1-1 0 0,-6 3-8 0 0,0-1 0 0 0,-1 0 0 0 0,1 0 0 0 0,-1-1 0 0 0,12-8 0 0 0,-2-23 269 0 0,-6 25 120 0 0,-10 10-402 0 0,0 0 0 0 0,0 0 0 0 0,1 0 1 0 0,-1 0-1 0 0,0 0 0 0 0,0 0 0 0 0,0 0 1 0 0,1 0-1 0 0,-1 1 0 0 0,0-1 0 0 0,0 0 1 0 0,0 0-1 0 0,0 0 0 0 0,1 0 0 0 0,-1 1 1 0 0,0-1-1 0 0,0 0 0 0 0,0 0 0 0 0,0 0 1 0 0,0 0-1 0 0,0 1 0 0 0,1-1 0 0 0,-1 0 1 0 0,0 0-1 0 0,0 1 0 0 0,0-1 0 0 0,0 0 1 0 0,0 0-1 0 0,0 0 0 0 0,0 1 0 0 0,0-1 1 0 0,0 0-1 0 0,0 1 0 0 0,-1 32 478 0 0,0-18-353 0 0,1-10-87 0 0,1 0 0 0 0,0 1-1 0 0,0-1 1 0 0,1 1-1 0 0,0-1 1 0 0,-1 0 0 0 0,2 0-1 0 0,-1 0 1 0 0,0 0 0 0 0,1 0-1 0 0,0-1 1 0 0,0 1-1 0 0,6 5 1 0 0,-5-5-297 0 0,0-1 0 0 0,1 1 1 0 0,0-1-1 0 0,10 7 0 0 0,-12-9-577 0 0,1 0 1 0 0,-1 0-1 0 0,1-1 1 0 0,-1 1-1 0 0,1-1 1 0 0,0 0-1 0 0,-1 0 1 0 0,7 1-1 0 0,-2-1-1146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01.87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 57 536 0 0,'1'-17'151'0'0,"5"-22"7565"0"0,-9 49-1177 0 0,-8 35-5550 0 0,9-26-794 0 0,1 1 0 0 0,0 0 0 0 0,1 0-1 0 0,1 0 1 0 0,1 0 0 0 0,9 38-1 0 0,-8-38-154 0 0,-1 0 0 0 0,-1 1 1 0 0,-1 0-1 0 0,-2 22 0 0 0,0-19 8 0 0,1-1 0 0 0,4 39 1 0 0,1-56-1360 0 0,-4-6 1036 0 0,0 0 0 0 0,1 0 1 0 0,-1 0-1 0 0,1 0 0 0 0,-1 0 0 0 0,0 0 1 0 0,1 1-1 0 0,-1-1 0 0 0,0 0 1 0 0,1-1-1 0 0,-1 1 0 0 0,0 0 0 0 0,1 0 1 0 0,-1 0-1 0 0,0 0 0 0 0,1 0 0 0 0,-1 0 1 0 0,0 0-1 0 0,1 0 0 0 0,-1-1 1 0 0,2-1-1649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02.16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 59 5721 0 0,'-11'1'8935'0'0,"20"-7"-6106"0"0,5 0-2755 0 0,1 0 0 0 0,0 1 0 0 0,1 0 0 0 0,20-3-1 0 0,11-2-172 0 0,1-1-2114 0 0,-17 9-3638 0 0,-24 2 4322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4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4273 0 0,'-6'5'5815'0'0,"-14"14"-966"0"0,-25 65-3088 0 0,44-83-2130 0 0,-7 14 1201 0 0,6-8-2804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02.62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127 25 5073 0 0,'0'0'3984'0'0,"-3"-24"4551"0"0,-3 25-8471 0 0,1 0 1 0 0,-1 0-1 0 0,1 0 1 0 0,-1 1-1 0 0,1 0 1 0 0,0 0-1 0 0,0 0 1 0 0,0 0-1 0 0,0 1 1 0 0,-5 4-1 0 0,4-3 7 0 0,2-2-32 0 0,1 0-1 0 0,0 0 1 0 0,0 1 0 0 0,0 0 0 0 0,1 0 0 0 0,-1 0-1 0 0,1 0 1 0 0,-1 0 0 0 0,1 0 0 0 0,0 0-1 0 0,0 1 1 0 0,0-1 0 0 0,1 1 0 0 0,-3 7 0 0 0,-2 4 195 0 0,4-12-231 0 0,1-1-1 0 0,0 0 1 0 0,0 1 0 0 0,0-1 0 0 0,0 1-1 0 0,1-1 1 0 0,-1 1 0 0 0,0 0-1 0 0,1-1 1 0 0,0 1 0 0 0,0-1-1 0 0,0 1 1 0 0,0 0 0 0 0,0-1 0 0 0,0 1-1 0 0,1 0 1 0 0,0-1 0 0 0,-1 1-1 0 0,1-1 1 0 0,0 1 0 0 0,0-1-1 0 0,0 1 1 0 0,0-1 0 0 0,1 0-1 0 0,-1 0 1 0 0,0 1 0 0 0,1-1 0 0 0,0 0-1 0 0,0 0 1 0 0,-1 0 0 0 0,1-1-1 0 0,0 1 1 0 0,0 0 0 0 0,1-1-1 0 0,-1 1 1 0 0,0-1 0 0 0,1 0-1 0 0,-1 0 1 0 0,0 0 0 0 0,1 0 0 0 0,-1 0-1 0 0,1 0 1 0 0,-1-1 0 0 0,1 1-1 0 0,0-1 1 0 0,-1 0 0 0 0,1 0-1 0 0,0 0 1 0 0,-1 0 0 0 0,1 0-1 0 0,0 0 1 0 0,2-1 0 0 0,5-2-12 0 0,0 0 1 0 0,-1-1-1 0 0,0 0 0 0 0,1 0 1 0 0,-1-1-1 0 0,-1 0 0 0 0,9-7 1 0 0,5-1-47 0 0,3 1-563 0 0,-7 6-5155 0 0,-14 5 4439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05.28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51 4593 0 0,'3'1'14802'0'0,"21"1"-15030"0"0,-1-2 322 0 0,42-6 1 0 0,3 1-6 0 0,-61 4-75 0 0,-1 0 0 0 0,0 0-1 0 0,0 0 1 0 0,-1-1 0 0 0,1 0-1 0 0,0 0 1 0 0,0 0 0 0 0,-1-1-1 0 0,6-4 1 0 0,-5 4-6 0 0,-1 0 0 0 0,0 1-1 0 0,1-1 1 0 0,0 1 0 0 0,-1 0 0 0 0,1 1 0 0 0,0-1 0 0 0,0 1-1 0 0,7-1 1 0 0,-13 2 194 0 0,0 29 342 0 0,-6 53-342 0 0,4-67-134 0 0,0-1 0 0 0,-1 1-1 0 0,0-1 1 0 0,-8 20 0 0 0,5-17-14 0 0,0 2 0 0 0,1-1 1 0 0,1 0-1 0 0,-2 32 0 0 0,1-14-11 0 0,1 1 43 0 0,1 39 1 0 0,0 14-11 0 0,-1-53-42 0 0,1 0 0 0 0,6 76 1 0 0,-1-94-25 0 0,-3 31 1 0 0,0-6-8 0 0,1-43-11 0 0,-5 14 158 0 0,2-11-93 0 0,2-3-45 0 0,0-1 1 0 0,1 1-1 0 0,-1 0 1 0 0,0 0-1 0 0,0-1 1 0 0,0 1 0 0 0,0 0-1 0 0,-1-1 1 0 0,1 1-1 0 0,0-1 1 0 0,0 0-1 0 0,0 1 1 0 0,0-1-1 0 0,0 0 1 0 0,-1 1-1 0 0,0-1 1 0 0,-36 10 20 0 0,27-6 21 0 0,10-4-39 0 0,-6-2 15 0 0,-2 0-123 0 0,-34-5 235 0 0,40 6-377 0 0,-1 0 0 0 0,1 0 0 0 0,-1 0 0 0 0,0 0-1 0 0,1 0 1 0 0,0-1 0 0 0,-1 0 0 0 0,1 0 0 0 0,-3-2 0 0 0,5 3-7 0 0,0 0 0 0 0,1 1 0 0 0,-1-1-1 0 0,1 1 1 0 0,-1-1 0 0 0,1 0 0 0 0,0 0 0 0 0,-1 1 0 0 0,1-1 0 0 0,0 0 0 0 0,-1 0 0 0 0,1 1 0 0 0,0-1-1 0 0,0 0 1 0 0,0 0 0 0 0,0 0 0 0 0,0 1 0 0 0,0-1 0 0 0,0 0 0 0 0,0 0 0 0 0,0 0 0 0 0,0 1 0 0 0,0-1-1 0 0,0 0 1 0 0,1-1 0 0 0,4-13-2212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32.59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296 13 2617 0 0,'-6'2'8024'0'0,"1"-5"-4364"0"0,-3 1-4399 0 0,2-1 928 0 0,-1 2 0 0 0,0-1 0 0 0,0 1 0 0 0,1 0 0 0 0,-1 0 0 0 0,0 1 0 0 0,0 0 0 0 0,0 0 1 0 0,-12 3-1 0 0,9-1 28 0 0,1 0 0 0 0,-1 1-1 0 0,0 0 1 0 0,1 1 0 0 0,0 0 0 0 0,0 1 0 0 0,0 0 0 0 0,1 0 0 0 0,-1 1 0 0 0,1 0 0 0 0,0 0 0 0 0,1 1 0 0 0,0 0 0 0 0,-9 11 0 0 0,8-8 20 0 0,-1 1-77 0 0,1 0 0 0 0,0 0-1 0 0,-9 17 1 0 0,16-25-165 0 0,0-1 0 0 0,-1 1 0 0 0,1 0 0 0 0,0 0 0 0 0,0 0 0 0 0,1-1 0 0 0,-1 1 0 0 0,1 0 0 0 0,-1 0 0 0 0,1 0 0 0 0,0 0 0 0 0,0 0 0 0 0,0 0 0 0 0,1 0-1 0 0,-1 0 1 0 0,1 0 0 0 0,-1 0 0 0 0,1 0 0 0 0,0-1 0 0 0,0 1 0 0 0,2 4 0 0 0,2 0-7 0 0,0 3 10 0 0,1-1 0 0 0,0-1 0 0 0,12 15 0 0 0,-16-21-1 0 0,1 0 0 0 0,-1 0-1 0 0,1 0 1 0 0,-1 0 0 0 0,1 0 0 0 0,0-1 0 0 0,0 1 0 0 0,-1-1 0 0 0,1 0 0 0 0,0 1-1 0 0,0-1 1 0 0,0-1 0 0 0,1 1 0 0 0,-1 0 0 0 0,0-1 0 0 0,6 1 0 0 0,-7-1 10 0 0,0 0 0 0 0,0 0 0 0 0,0 1 0 0 0,0-1 0 0 0,0 0 0 0 0,0 0 0 0 0,0-1 0 0 0,0 1 0 0 0,0 0 0 0 0,-1-1 0 0 0,1 1 0 0 0,0-1 0 0 0,0 0 0 0 0,0 0 0 0 0,0 1 0 0 0,0-1 0 0 0,-1 0 0 0 0,1 0 0 0 0,0-1 0 0 0,-1 1 0 0 0,1 0 0 0 0,-1-1 0 0 0,0 1 0 0 0,1-1 0 0 0,-1 1 0 0 0,2-3 0 0 0,-1 0-1 0 0,1 0 0 0 0,0 1 0 0 0,1-1 0 0 0,-1 1 0 0 0,1-1-1 0 0,-1 1 1 0 0,7-4 0 0 0,17-11-3567 0 0,-21 14 1331 0 0,15-8-4496 0 0,-6 7 6081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33.35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185 68 2529 0 0,'0'0'133'0'0,"-15"-25"7567"0"0,14 24-7635 0 0,-3-4 1476 0 0,-11-3-422 0 0,-21-15-602 0 0,27 17-31 0 0,7 6 160 0 0,0 1-147 0 0,-7 6-201 0 0,0 0-154 0 0,1 0 1 0 0,0 1-1 0 0,0 0 0 0 0,1 0 1 0 0,0 1-1 0 0,0-1 1 0 0,1 2-1 0 0,0-1 1 0 0,-9 20-1 0 0,13-25-121 0 0,1 1-1 0 0,-1-1 1 0 0,1 1 0 0 0,-1 0 0 0 0,1 0-1 0 0,1-1 1 0 0,-1 1 0 0 0,1 0-1 0 0,0 0 1 0 0,0 0 0 0 0,0 0 0 0 0,0 0-1 0 0,1-1 1 0 0,0 1 0 0 0,0 0 0 0 0,0 0-1 0 0,1-1 1 0 0,0 1 0 0 0,0-1-1 0 0,0 1 1 0 0,0-1 0 0 0,1 0 0 0 0,-1 0-1 0 0,1 0 1 0 0,4 5 0 0 0,-5-8-21 0 0,-1 1 0 0 0,1-1 0 0 0,-1 0 0 0 0,1 0 0 0 0,0 0 0 0 0,0 0-1 0 0,-1 0 1 0 0,1 0 0 0 0,0 0 0 0 0,0-1 0 0 0,0 1 0 0 0,0 0 0 0 0,0-1 0 0 0,0 0 0 0 0,0 1 0 0 0,0-1 0 0 0,0 0 0 0 0,3 0 0 0 0,-1-1 10 0 0,0 0-1 0 0,0 0 1 0 0,0 0 0 0 0,-1 0 0 0 0,1 0-1 0 0,0-1 1 0 0,0 0 0 0 0,6-3-1 0 0,-3 0 21 0 0,0 0 0 0 0,0-1 0 0 0,-1 0 0 0 0,1 0 0 0 0,-1 0 0 0 0,0-1 0 0 0,9-14 1 0 0,16-42 124 0 0,-23 53-171 0 0,-1 9 83 0 0,-6 3-62 0 0,1 0 1 0 0,-1 1-1 0 0,0-1 0 0 0,0 0 0 0 0,1 1 0 0 0,-2-1 1 0 0,1 1-1 0 0,0-1 0 0 0,0 1 0 0 0,0 3 1 0 0,7 29 21 0 0,-6-26-9 0 0,-2 1-949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34.05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40 27 368 0 0,'0'0'-77'0'0,"2"-9"5647"0"0,1-1-3351 0 0,-2 10-1974 0 0,-1-1-1 0 0,1 1 0 0 0,-1-1 0 0 0,1 1 0 0 0,-1-1 1 0 0,1 1-1 0 0,-1-1 0 0 0,1 1 0 0 0,-1-1 0 0 0,1 1 1 0 0,-1 0-1 0 0,1-1 0 0 0,0 1 0 0 0,-1 0 1 0 0,1-1-1 0 0,0 1 0 0 0,-1 0 0 0 0,1 0 0 0 0,0 0 1 0 0,-1 0-1 0 0,1 0 0 0 0,1 0 0 0 0,-2 0-175 0 0,0 1-1 0 0,1 0 1 0 0,-1-1 0 0 0,0 1-1 0 0,1 0 1 0 0,-1-1 0 0 0,0 1-1 0 0,0 0 1 0 0,0 0 0 0 0,0-1-1 0 0,0 1 1 0 0,0 0 0 0 0,0 0-1 0 0,0 0 1 0 0,0-1-1 0 0,0 1 1 0 0,0 0 0 0 0,0 0-1 0 0,0-1 1 0 0,-1 1 0 0 0,1 1-1 0 0,-21 96 1549 0 0,-11 72-363 0 0,28-138-1182 0 0,1 0 0 0 0,2 0 0 0 0,4 45-1 0 0,7 13 383 0 0,-10-89-464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34.34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51 43 3601 0 0,'-8'1'2644'0'0,"-1"0"0"0"0,0 0 0 0 0,-16-1 1 0 0,52-12-2125 0 0,13 4-30 0 0,-13 1-250 0 0,0 2 0 0 0,1 0-1 0 0,-1 2 1 0 0,1 1 0 0 0,42 3-1 0 0,-54-1-655 0 0,5-2-4844 0 0,-13 1 3637 0 0,4-1 1114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35.16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522 118 296 0 0,'-2'-1'195'0'0,"1"1"0"0"0,0 0 0 0 0,0-1 0 0 0,0 1 0 0 0,0-1-1 0 0,0 0 1 0 0,0 1 0 0 0,0-1 0 0 0,0 0 0 0 0,0 1 0 0 0,0-1 0 0 0,0 0 0 0 0,0 0 0 0 0,0 0 0 0 0,1 0-1 0 0,-1 0 1 0 0,0 0 0 0 0,1 0 0 0 0,-2-1 0 0 0,-12-27 3202 0 0,10 21-2685 0 0,1 3-523 0 0,1 1-1 0 0,-1-1 1 0 0,-1 1 0 0 0,1 0-1 0 0,0 0 1 0 0,-1 1 0 0 0,0-1-1 0 0,0 0 1 0 0,0 1 0 0 0,0 0-1 0 0,-1 0 1 0 0,1 1 0 0 0,-1-1-1 0 0,1 1 1 0 0,-1 0 0 0 0,0 0-1 0 0,0 0 1 0 0,0 1 0 0 0,0 0-1 0 0,0 0 1 0 0,-1 0 0 0 0,1 0-1 0 0,0 1 1 0 0,0 0 0 0 0,0 0-1 0 0,-1 0 1 0 0,1 1 0 0 0,0 0-1 0 0,0 0 1 0 0,0 0 0 0 0,-10 4-1 0 0,1 2 165 0 0,1 0-1 0 0,0 1 0 0 0,1 0 1 0 0,-22 19-1 0 0,-40 46 58 0 0,67-65-366 0 0,1-2 3 0 0,1 1 1 0 0,0 0-1 0 0,1-1 1 0 0,0 1-1 0 0,0 1 1 0 0,0-1 0 0 0,-4 13-1 0 0,0 5 177 0 0,-4 28 0 0 0,-6 21 112 0 0,13-62-291 0 0,-45 148 469 0 0,41-126-382 0 0,1 1-1 0 0,-5 59 0 0 0,13-82-124 0 0,0-1-1 0 0,0 1 1 0 0,1-1-1 0 0,1 0 1 0 0,0 1-1 0 0,0-1 1 0 0,1 0-1 0 0,8 20 0 0 0,-9-27-12 0 0,0 1-1 0 0,0-1 1 0 0,1 0-1 0 0,-1 0 0 0 0,1 0 1 0 0,0 0-1 0 0,0 0 1 0 0,1 0-1 0 0,-1-1 1 0 0,1 0-1 0 0,-1 0 0 0 0,1 0 1 0 0,0 0-1 0 0,0 0 1 0 0,0-1-1 0 0,1 0 0 0 0,-1 0 1 0 0,1 0-1 0 0,-1 0 1 0 0,1 0-1 0 0,-1-1 0 0 0,1 0 1 0 0,5 0-1 0 0,53 8-17 0 0,-49-5 40 0 0,0-2 0 0 0,0 0 0 0 0,0-1 0 0 0,1 0 0 0 0,-1-1 0 0 0,27-4 0 0 0,103-30-682 0 0,-133 31 593 0 0,1-2 1 0 0,-1 1 0 0 0,0-2 0 0 0,-1 1 0 0 0,1-1-1 0 0,-1-1 1 0 0,0 0 0 0 0,-1-1 0 0 0,16-14 0 0 0,-8 4-244 0 0,0-1 0 0 0,-1-1 1 0 0,22-35-1 0 0,-31 44 309 0 0,0 0-1 0 0,-2-1 0 0 0,1 1 1 0 0,-1-1-1 0 0,-1-1 1 0 0,0 1-1 0 0,-1 0 1 0 0,0-1-1 0 0,-1 0 1 0 0,-1 0-1 0 0,0 0 1 0 0,0 0-1 0 0,-2 1 1 0 0,1-1-1 0 0,-2 0 1 0 0,1 0-1 0 0,-2 0 0 0 0,0 1 1 0 0,-4-14-1 0 0,-44-109 569 0 0,-4-15-179 0 0,53 145-319 0 0,0-1-1 0 0,-1 1 0 0 0,0 0 1 0 0,0 0-1 0 0,-1 0 1 0 0,-3-5-1 0 0,3 6-381 0 0,1 0 1 0 0,1 0-1 0 0,-1 0 1 0 0,0 0-1 0 0,1 0 1 0 0,0 0-1 0 0,0-1 1 0 0,0 1-1 0 0,-2-10 1 0 0,4 9-1061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36.63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 95 4009 0 0,'-1'-13'109'0'0,"0"12"530"0"0,1 0 0 0 0,0 0 0 0 0,0 0 0 0 0,0 0 0 0 0,0 0 0 0 0,0 0 1 0 0,0 0-1 0 0,0 0 0 0 0,0 0 0 0 0,0-1 0 0 0,1 1 0 0 0,-1 0 0 0 0,0 0 0 0 0,0 0 0 0 0,2-1 0 0 0,9-6 3789 0 0,4 4-5318 0 0,10-1 1122 0 0,41-2 0 0 0,43-5-123 0 0,-75 7-72 0 0,0 2 1 0 0,65 0 0 0 0,-83 5 73 0 0,-1 1 1 0 0,1 1-1 0 0,23 8 0 0 0,15 4 360 0 0,-46-15-473 0 0,0-1 0 0 0,-1 0 1 0 0,1-1-1 0 0,0 1 0 0 0,0-1 1 0 0,0-1-1 0 0,-1 0 0 0 0,1 0 1 0 0,-1 0-1 0 0,10-5 0 0 0,25-5 1816 0 0,-53 13-1772 0 0,0-1 0 0 0,0 0 0 0 0,0 0 0 0 0,0-1-1 0 0,0-1 1 0 0,-13-2 0 0 0,4-2 9 0 0,1 2 0 0 0,-2 0 0 0 0,1 1 0 0 0,0 1 1 0 0,-30 1-1 0 0,-100 15-50 0 0,127-11-18 0 0,16-2-90 0 0,0 0 1 0 0,0 1-1 0 0,0 0 0 0 0,-10 4 1 0 0,17-6 100 0 0,0 0 0 0 0,-1 0 0 0 0,1 0 0 0 0,0 0 0 0 0,0 0 0 0 0,0 0 0 0 0,-1 0-1 0 0,1 0 1 0 0,0 0 0 0 0,0 0 0 0 0,0 0 0 0 0,0 1 0 0 0,-1-1 0 0 0,1 0 0 0 0,0 0 0 0 0,0 0 0 0 0,0 0 0 0 0,0 0 0 0 0,0 0 0 0 0,-1 0 0 0 0,1 0 0 0 0,0 1 0 0 0,0-1 0 0 0,0 0 0 0 0,0 0 0 0 0,0 0 0 0 0,0 0 0 0 0,0 0 0 0 0,0 1-1 0 0,-1-1 1 0 0,1 0 0 0 0,0 0 0 0 0,0 0 0 0 0,0 0 0 0 0,0 1 0 0 0,0-1 0 0 0,0 0 0 0 0,0 0 0 0 0,0 0 0 0 0,0 0 0 0 0,0 1 0 0 0,0-1 0 0 0,0 0 0 0 0,0 0 0 0 0,0 0 0 0 0,0 1 0 0 0,0-1 0 0 0,0 0 0 0 0,1 0 0 0 0,-1 0 0 0 0,0 0 0 0 0,0 0-1 0 0,0 1 1 0 0,25 2-21 0 0,-5-2 27 0 0,-1 1 0 0 0,21 4 0 0 0,-20-2-52 0 0,0-1 0 0 0,21 0 0 0 0,289-9 64 0 0,-313 5 111 0 0,-20-1 331 0 0,-32-3-147 0 0,-48-3-213 0 0,55 4-44 0 0,0 1 1 0 0,0 1-1 0 0,-1 2 0 0 0,-43 5 1 0 0,43 0-52 0 0,-12 1-4 0 0,1 2 0 0 0,-53 17 0 0 0,79-21 6 0 0,-1 0 0 0 0,-25 3 0 0 0,-18 3-38 0 0,48-8-437 0 0,15-7 328 0 0,17-8 209 0 0,-21 12-95 0 0,3 0-112 0 0,0 0 0 0 0,-1 0 0 0 0,1 0 0 0 0,0 1 0 0 0,0-1 0 0 0,0 1 0 0 0,0 0 0 0 0,0 0 0 0 0,0 0 0 0 0,0 1 0 0 0,0-1 0 0 0,0 1 0 0 0,0 0 0 0 0,4 2 0 0 0,20 2-2296 0 0,-19-4 1027 0 0,-4-1-139 0 0,-1 0 0 0 0,1 0-1 0 0,0 1 1 0 0,-1-1 0 0 0,8 4 0 0 0,-2 2 793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40.51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 1 5201 0 0,'-6'0'6112'0'0,"29"8"-2639"0"0,13 9-3056 0 0,-27-13 25 0 0,-1 6 1957 0 0,36 79-1231 0 0,-35-70-885 0 0,78 188 384 0 0,-48-119-411 0 0,-29-67-241 0 0,1 0 1 0 0,21 27-1 0 0,-21-31 11 0 0,0 0 0 0 0,0 1-1 0 0,13 34 1 0 0,-7-11 33 0 0,41 75 1 0 0,-51-102 9 0 0,-1 0 0 0 0,7 20 1 0 0,-13-33 44 0 0,11-38-14941 0 0,-9 21 14175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7:41.19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14 124 6129 0 0,'-13'11'4691'0'0,"12"-2"141"0"0,2 1-4810 0 0,0-3 6 0 0,1-1 1 0 0,-1 0-1 0 0,1 1 1 0 0,1-1-1 0 0,-1 0 1 0 0,1 0-1 0 0,0 0 1 0 0,0 0-1 0 0,1-1 1 0 0,-1 1-1 0 0,1-1 1 0 0,0 0-1 0 0,1 0 1 0 0,0 0-1 0 0,-1-1 1 0 0,9 7-1 0 0,41 15 14 0 0,-42-21-5 0 0,0 1 0 0 0,0 0 0 0 0,0 0 0 0 0,12 11 0 0 0,-18-12-23 0 0,0-1 0 0 0,1 1 0 0 0,0-1 0 0 0,0 0 0 0 0,0 0-1 0 0,0-1 1 0 0,0 0 0 0 0,1 0 0 0 0,-1-1 0 0 0,11 2 0 0 0,-10-3 30 0 0,1 0-1 0 0,0-1 1 0 0,11 0 0 0 0,0-1 1514 0 0,-13-2-1164 0 0,2-12-292 0 0,-8 13-104 0 0,42-78 41 0 0,-33 64 0 0 0,0-1 0 0 0,10-27 1 0 0,-17 37-25 0 0,-1-1 1 0 0,0 1-1 0 0,0-1 1 0 0,-1 0 0 0 0,0 1-1 0 0,0-1 1 0 0,-1 0-1 0 0,0 0 1 0 0,-1-8-1 0 0,1 8 109 0 0,0 1-1 0 0,0-1 0 0 0,1 0 0 0 0,0 0 0 0 0,3-8 0 0 0,0-8-1039 0 0,-2 1-3646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4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4113 0 0,'0'0'5188'0'0,"-5"8"-2204"0"0,-4 7-2472 0 0,-2 6 835 0 0,-2 0-1 0 0,-26 32 1 0 0,30-51-447 0 0,7-3-2167 0 0,30-13-8946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5.18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60 912 0 0,'0'0'674'0'0,"-1"7"5045"0"0,1-1-3562 0 0,1 0 172 0 0,76 3 282 0 0,-63-8-2453 0 0,0 0 1 0 0,0-1 0 0 0,0-1 0 0 0,0 0-1 0 0,0-1 1 0 0,20-5 0 0 0,-13 0-140 0 0,-1-1 0 0 0,24-13 0 0 0,-28 12 95 0 0,0 1 1 0 0,1 1-1 0 0,34-10 0 0 0,-48 16-122 0 0,1 1 0 0 0,-1-1 0 0 0,0 1 0 0 0,1 0 0 0 0,-1 0 0 0 0,0 0-1 0 0,1 0 1 0 0,-1 1 0 0 0,0 0 0 0 0,0-1 0 0 0,1 1 0 0 0,-1 0 0 0 0,0 0 0 0 0,0 1-1 0 0,0-1 1 0 0,0 1 0 0 0,0-1 0 0 0,5 5 0 0 0,2 0-1077 0 0,10 0-5070 0 0,-13-3 4347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5.64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 1 1520 0 0,'-1'0'9106'0'0,"1"0"-8954"0"0,-1 1 0 0 0,0-1 0 0 0,1 1 0 0 0,-1-1 0 0 0,0 1 0 0 0,1-1 1 0 0,-1 1-1 0 0,1 0 0 0 0,-1-1 0 0 0,1 1 0 0 0,0 0 0 0 0,-1-1 0 0 0,1 1 1 0 0,0 0-1 0 0,-1-1 0 0 0,1 1 0 0 0,-1 1 0 0 0,-4 15 257 0 0,1 0 0 0 0,1 0 1 0 0,0 0-1 0 0,-1 30 0 0 0,5 80 839 0 0,0-54-965 0 0,1 54 313 0 0,-2-126-643 0 0,1-1-1 0 0,-1 1 1 0 0,1-1 0 0 0,0 0 0 0 0,0 1-1 0 0,-1-1 1 0 0,1 1 0 0 0,0-1-1 0 0,0 0 1 0 0,-1 0 0 0 0,1 1 0 0 0,0-1-1 0 0,0 0 1 0 0,0 0 0 0 0,-1 0-1 0 0,1 0 1 0 0,0 0 0 0 0,0 0-1 0 0,0 0 1 0 0,0 0 0 0 0,-1 0 0 0 0,3-1-1 0 0,-3 1-30 0 0,25-22-5776 0 0,-14 13 2531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6.32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121 42 72 0 0,'-5'-22'9385'0'0,"1"16"-8442"0"0,4 6-810 0 0,-1-1 1 0 0,0 0 0 0 0,1 0-1 0 0,-1 1 1 0 0,0-1-1 0 0,0 0 1 0 0,0 1 0 0 0,0-1-1 0 0,1 0 1 0 0,-1 1 0 0 0,0 0-1 0 0,0-1 1 0 0,0 1 0 0 0,0-1-1 0 0,0 1 1 0 0,0 0 0 0 0,0 0-1 0 0,0 0 1 0 0,0-1 0 0 0,0 1-1 0 0,0 0 1 0 0,0 0 0 0 0,0 0-1 0 0,-1 1 1 0 0,1-1 0 0 0,-1 0-1 0 0,-33 3 150 0 0,33-3-244 0 0,0 1 1 0 0,0-1-1 0 0,1 1 1 0 0,-1 0-1 0 0,0 0 1 0 0,0 0-1 0 0,1 0 0 0 0,-1 0 1 0 0,1 0-1 0 0,-1 0 1 0 0,1 0-1 0 0,-1 1 1 0 0,1-1-1 0 0,0 1 0 0 0,0-1 1 0 0,-1 2-1 0 0,-13 26 344 0 0,13-25-373 0 0,0-1-2 0 0,1 1 0 0 0,0-1 1 0 0,0 1-1 0 0,1-1 0 0 0,-1 1 0 0 0,1 0 0 0 0,-1-1 1 0 0,1 1-1 0 0,0 0 0 0 0,1 0 0 0 0,-1-1 0 0 0,1 1 1 0 0,-1-1-1 0 0,2 5 0 0 0,3 6 6 0 0,0 0-1 0 0,10 17 1 0 0,3 9 81 0 0,-18-39-94 0 0,1 0 1 0 0,-1 1 0 0 0,1-1-1 0 0,0 0 1 0 0,-1 1-1 0 0,1-1 1 0 0,0 0 0 0 0,0 0-1 0 0,0 0 1 0 0,-1 0-1 0 0,1 0 1 0 0,1 0 0 0 0,-1 0-1 0 0,0 0 1 0 0,0 0-1 0 0,0 0 1 0 0,0 0 0 0 0,1-1-1 0 0,-1 1 1 0 0,0 0-1 0 0,1-1 1 0 0,-1 1 0 0 0,3 0-1 0 0,-1-1 0 0 0,-1 0 0 0 0,1 0 0 0 0,0 0 0 0 0,0-1-1 0 0,0 1 1 0 0,0-1 0 0 0,0 1 0 0 0,-1-1 0 0 0,1 0-1 0 0,0 0 1 0 0,3-2 0 0 0,4-2 30 0 0,-1 0 0 0 0,1-1 0 0 0,-1-1-1 0 0,0 0 1 0 0,10-10 0 0 0,-15 12-15 0 0,0 0-1 0 0,-1-1 1 0 0,0 1 0 0 0,0-1 0 0 0,0 0-1 0 0,-1 1 1 0 0,1-1 0 0 0,-2 0-1 0 0,1-1 1 0 0,-1 1 0 0 0,1 0-1 0 0,-2 0 1 0 0,1-1 0 0 0,-1 1-1 0 0,0 0 1 0 0,-1-11 0 0 0,0 14-12 0 0,0 0 0 0 0,0 0 0 0 0,0 0 1 0 0,0 1-1 0 0,-1-1 0 0 0,1 1 0 0 0,-1-1 0 0 0,0 1 1 0 0,0-1-1 0 0,0 1 0 0 0,0 0 0 0 0,0 0 1 0 0,0 0-1 0 0,0 0 0 0 0,-5-3 0 0 0,-1 1 43 0 0,1 1-1 0 0,-1-1 1 0 0,0 2-1 0 0,-9-3 1 0 0,-23-10 298 0 0,39 15-238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6.97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38 87 2633 0 0,'0'0'7486'0'0,"-2"7"-5640"0"0,-6 19-1597 0 0,1-1 1 0 0,1 1-1 0 0,1 0 0 0 0,2 0 0 0 0,0 0 1 0 0,2 1-1 0 0,1-1 0 0 0,6 46 0 0 0,-5-63-259 0 0,3 45 133 0 0,-4-51-116 0 0,0 0-1 0 0,0 0 0 0 0,0 0 1 0 0,0 0-1 0 0,-1 0 0 0 0,1-1 1 0 0,-1 1-1 0 0,0 0 0 0 0,0 0 1 0 0,0 0-1 0 0,0-1 0 0 0,-1 1 1 0 0,1-1-1 0 0,-3 5 0 0 0,4-7 152 0 0,-1-4-290 0 0,1-13 118 0 0,1-1 0 0 0,1 1 0 0 0,5-27 0 0 0,-4 29 22 0 0,0 0-1 0 0,-1-1 0 0 0,-1 1 1 0 0,0 0-1 0 0,-1-1 0 0 0,-3-24 1 0 0,1 29 20 0 0,1 0 1 0 0,1-1 0 0 0,0 1 0 0 0,0 0-1 0 0,1-1 1 0 0,1 1 0 0 0,0 0-1 0 0,0 0 1 0 0,1 0 0 0 0,1 0 0 0 0,0 0-1 0 0,0 0 1 0 0,1 1 0 0 0,11-18 0 0 0,-14 24-33 0 0,0 0 1 0 0,0 1 0 0 0,-1-1 0 0 0,1-1 0 0 0,-1 1-1 0 0,1-7 1 0 0,1-3-13 0 0,-3 13 18 0 0,1 0 0 0 0,-1 0 0 0 0,0 0 0 0 0,0 0 0 0 0,1 0 0 0 0,-1 1 0 0 0,1-1 0 0 0,-1 0 0 0 0,1 0 0 0 0,-1 0 0 0 0,1 1 0 0 0,-1-1 0 0 0,1 0 0 0 0,0 0 0 0 0,-1 1 0 0 0,1-1 0 0 0,0 1 0 0 0,0-1 0 0 0,-1 0 0 0 0,1 1 0 0 0,0-1 0 0 0,0 1 0 0 0,0 0 0 0 0,1-1 0 0 0,0 1 5 0 0,0-1-1 0 0,0 1 1 0 0,0 0 0 0 0,0 0 0 0 0,0 1 0 0 0,0-1 0 0 0,0 0 0 0 0,0 0-1 0 0,0 1 1 0 0,0 0 0 0 0,2 0 0 0 0,4 3 15 0 0,-1-1-1 0 0,0 1 1 0 0,1 1-1 0 0,9 7 1 0 0,-12-8 12 0 0,0 0 1 0 0,-1 0-1 0 0,1 1 0 0 0,-1-1 0 0 0,1 1 1 0 0,-2 0-1 0 0,1 1 0 0 0,3 5 1 0 0,-5-8-21 0 0,-1-1-1 0 0,-1 1 1 0 0,1 0 0 0 0,0-1 0 0 0,-1 1 0 0 0,1 0 0 0 0,-1 0 0 0 0,0-1 0 0 0,1 1 0 0 0,-1 0 0 0 0,-1-1 0 0 0,1 1 0 0 0,0 0-1 0 0,-1 0 1 0 0,1-1 0 0 0,-1 1 0 0 0,0 0 0 0 0,0-1 0 0 0,0 1 0 0 0,0-1 0 0 0,-3 4 0 0 0,-1 3 37 0 0,-1 0 0 0 0,0-1 1 0 0,-1 0-1 0 0,0 0 0 0 0,-10 9 0 0 0,14-14-35 0 0,0 0 0 0 0,0-1 0 0 0,0 0 0 0 0,0 0 0 0 0,0 0 1 0 0,0 0-1 0 0,0 0 0 0 0,-1-1 0 0 0,1 1 0 0 0,-1-1 0 0 0,1 0 0 0 0,-1 0 0 0 0,0 0 0 0 0,1 0 0 0 0,-1-1 0 0 0,0 0 0 0 0,1 0 0 0 0,-7 0 0 0 0,9 0-17 0 0,0 0 0 0 0,0 0 0 0 0,0-1-1 0 0,0 1 1 0 0,1 0 0 0 0,-1-1 0 0 0,0 1 0 0 0,0-1 0 0 0,0 1 0 0 0,0-1 0 0 0,0 1 0 0 0,0-1 0 0 0,1 0 0 0 0,-1 1-1 0 0,0-1 1 0 0,1 0 0 0 0,-1 0 0 0 0,0 1 0 0 0,1-1 0 0 0,-1 0 0 0 0,1 0 0 0 0,-1 0 0 0 0,1 0 0 0 0,-1 0 0 0 0,1 0-1 0 0,0 0 1 0 0,0 0 0 0 0,-1 0 0 0 0,1 0 0 0 0,0 0 0 0 0,0-2 0 0 0,0-2-523 0 0,1 0 0 0 0,-1 0-1 0 0,1-1 1 0 0,0 1 0 0 0,2-5 0 0 0,0-1-1728 0 0,0-3-1467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7.40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45 54 4457 0 0,'-13'4'-1062'0'0,"9"-3"2033"0"0,1-1 0 0 0,0 2 0 0 0,0-1 1 0 0,-1 0-1 0 0,1 1 0 0 0,0-1 1 0 0,-5 5 3077 0 0,15-8-3586 0 0,24-10-600 0 0,0 1 1 0 0,0 1-1 0 0,1 2 1 0 0,49-6-1 0 0,-47 6-4835 0 0,-19 2 874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7.86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26 36 1512 0 0,'-3'-11'-487'0'0,"-4"-14"11711"0"0,2 44-9811 0 0,2-12-1229 0 0,1 0 1 0 0,1 0 0 0 0,0-1-1 0 0,0 1 1 0 0,-1 12 0 0 0,1 62 1160 0 0,3 87-414 0 0,10-84-777 0 0,-2-85-3688 0 0,11-1 1757 0 0,-10-2-630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8.36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83 174 7482 0 0,'0'0'3932'0'0,"26"-1"-1948"0"0,22-2-1949 0 0,-52 3-38 0 0,7 1 8 0 0,0-1 66 0 0,12-4 96 0 0,-14 4-166 0 0,33-12 59 0 0,-26 10-10 0 0,-4-5 381 0 0,2-4 156 0 0,-9-54-268 0 0,2 63-306 0 0,0 0 1 0 0,0 0 0 0 0,0 0-1 0 0,0 0 1 0 0,0 0 0 0 0,0 0-1 0 0,0 0 1 0 0,-1 0 0 0 0,1 0-1 0 0,-1 1 1 0 0,1-1 0 0 0,-4-2-1 0 0,1 1 19 0 0,0-2-7 0 0,0 1 1 0 0,0 1 0 0 0,0-1-1 0 0,-1 0 1 0 0,0 1-1 0 0,0 0 1 0 0,0 0-1 0 0,0 1 1 0 0,0-1-1 0 0,-6-1 1 0 0,8 3-21 0 0,0 1 0 0 0,0 0 0 0 0,0-1 0 0 0,0 1 0 0 0,0 0 0 0 0,0 1 0 0 0,0-1 0 0 0,0 0 0 0 0,0 1 0 0 0,0 0 0 0 0,0 0 0 0 0,0 0 0 0 0,0 0 0 0 0,1 0 0 0 0,-1 0 0 0 0,0 1 0 0 0,1-1 0 0 0,-1 1 0 0 0,1 0 0 0 0,0-1 0 0 0,-3 4 0 0 0,-3 1 2 0 0,0 1-1 0 0,1 1 1 0 0,0 0 0 0 0,0 0 0 0 0,1 0 0 0 0,0 0 0 0 0,1 1-1 0 0,-9 19 1 0 0,11-23 62 0 0,1 1-1 0 0,1 0 0 0 0,-1 1 0 0 0,1-1 1 0 0,0 0-1 0 0,0 0 0 0 0,1 0 0 0 0,0 1 1 0 0,0-1-1 0 0,0 0 0 0 0,1 0 0 0 0,0 1 1 0 0,0-1-1 0 0,1 0 0 0 0,4 11 0 0 0,-4-10-2 0 0,1-1 0 0 0,0-1 0 0 0,0 1-1 0 0,0 0 1 0 0,0-1 0 0 0,1 1 0 0 0,5 4 0 0 0,-7-8-65 0 0,0 0 0 0 0,1 0 0 0 0,-1 0 0 0 0,1 0 0 0 0,-1-1 0 0 0,1 1 0 0 0,0-1 1 0 0,0 0-1 0 0,0 1 0 0 0,-1-1 0 0 0,1-1 0 0 0,0 1 0 0 0,0 0 0 0 0,0-1 0 0 0,0 1 1 0 0,6-1-1 0 0,5 0 143 0 0,0-1 0 0 0,0 0-1 0 0,0-1 1 0 0,22-6 0 0 0,-29 6-649 0 0,0-1 0 0 0,0 1 0 0 0,0-1 0 0 0,7-6 0 0 0,-9 6-809 0 0,-1 0 0 0 0,1-1 0 0 0,-1 0 0 0 0,1 1 0 0 0,-1-2 0 0 0,3-4 0 0 0,3-5 691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8.76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42 4201 0 0,'0'0'8031'0'0,"5"18"-7075"0"0,1-6-717 0 0,-1 0 0 0 0,1 0-1 0 0,-2 1 1 0 0,0-1 0 0 0,5 24-1 0 0,-7-17-8 0 0,-2-15-212 0 0,0 1 1 0 0,0 0 0 0 0,1-1 0 0 0,-1 1 0 0 0,1 0-1 0 0,1-1 1 0 0,-1 1 0 0 0,1-1 0 0 0,-1 0 0 0 0,1 1-1 0 0,5 7 1 0 0,-6-12-17 0 0,0 1-1 0 0,1-1 0 0 0,-1 1 0 0 0,0-1 1 0 0,0 1-1 0 0,0-1 0 0 0,0 0 1 0 0,1 0-1 0 0,-1 0 0 0 0,0 1 0 0 0,0-1 1 0 0,1 0-1 0 0,-1-1 0 0 0,0 1 1 0 0,0 0-1 0 0,0 0 0 0 0,1 0 0 0 0,-1-1 1 0 0,0 1-1 0 0,0-1 0 0 0,0 1 1 0 0,0-1-1 0 0,0 1 0 0 0,1-1 0 0 0,-1 0 1 0 0,0 1-1 0 0,1-3 0 0 0,28-21-26 0 0,-26 18 43 0 0,-1 0-1 0 0,0 0 1 0 0,0-1 0 0 0,-1 1-1 0 0,0 0 1 0 0,0-1 0 0 0,0 0-1 0 0,-1 1 1 0 0,1-14 0 0 0,-1 13 14 0 0,1-6 163 0 0,0-1 0 0 0,1 1 0 0 0,7-20 0 0 0,-8 29-348 0 0,0 0 1 0 0,0 0-1 0 0,0 0 0 0 0,0 0 1 0 0,1 1-1 0 0,3-6 0 0 0,-4 7-381 0 0,0 1 0 0 0,1-1 0 0 0,-1 0 0 0 0,0 0 0 0 0,0 1 0 0 0,1-1 0 0 0,-1 1 0 0 0,1 0 0 0 0,-1 0 0 0 0,1 0 0 0 0,3-1 0 0 0,0 0-1095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9.20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37 177 7009 0 0,'0'0'302'0'0,"14"-3"3813"0"0,-4 0-3923 0 0,0-1-1 0 0,1-1 1 0 0,-2 0-1 0 0,15-9 1 0 0,24-13 226 0 0,-37 21-347 0 0,0 0-1 0 0,-1 0 1 0 0,1-1 0 0 0,17-15 0 0 0,-26 21-49 0 0,-1 0-1 0 0,0 0 1 0 0,0 0 0 0 0,-1 0-1 0 0,1 1 1 0 0,0-1 0 0 0,0 0-1 0 0,0-1 1 0 0,0 1-1 0 0,-1 0 1 0 0,1 0 0 0 0,-1 0-1 0 0,1 0 1 0 0,-1 0 0 0 0,1-1-1 0 0,-1 1 1 0 0,0 0-1 0 0,1 0 1 0 0,-1-1 0 0 0,0 1-1 0 0,0 0 1 0 0,0-1 0 0 0,0 1-1 0 0,0 0 1 0 0,0-1-1 0 0,0 1 1 0 0,-1 0 0 0 0,1 0-1 0 0,0-1 1 0 0,-1 1-1 0 0,1 0 1 0 0,-1 0 0 0 0,1 0-1 0 0,-1-1 1 0 0,0 1 0 0 0,1 0-1 0 0,-1 0 1 0 0,0 0-1 0 0,0 0 1 0 0,0 0 0 0 0,0 0-1 0 0,0 1 1 0 0,0-1 0 0 0,0 0-1 0 0,0 0 1 0 0,-2 0-1 0 0,-1-2 35 0 0,0 1-1 0 0,0 0 1 0 0,-1 0-1 0 0,1 1 0 0 0,0-1 1 0 0,-1 1-1 0 0,1 0 1 0 0,-1 0-1 0 0,1 0 0 0 0,-1 1 1 0 0,0 0-1 0 0,-5 0 1 0 0,3 1 6 0 0,0 1 0 0 0,1 0 0 0 0,-1 0 0 0 0,0 0 0 0 0,1 1 0 0 0,0 0 1 0 0,-1 1-1 0 0,1-1 0 0 0,0 1 0 0 0,1 0 0 0 0,-1 0 0 0 0,1 1 1 0 0,-8 8-1 0 0,5-4 3 0 0,1-1-1 0 0,0 2 1 0 0,0-1 0 0 0,1 1 0 0 0,0 0-1 0 0,1 0 1 0 0,-7 17 0 0 0,9-19 61 0 0,0 0 1 0 0,1 1 0 0 0,-1-1-1 0 0,1 1 1 0 0,-1 16 0 0 0,4-21-129 0 0,-1-1 0 0 0,0 0 0 0 0,1 1 1 0 0,0-1-1 0 0,0 0 0 0 0,0 1 0 0 0,0-1 0 0 0,0 0 0 0 0,1 0 1 0 0,-1 0-1 0 0,1 0 0 0 0,0 0 0 0 0,0 0 0 0 0,0-1 1 0 0,0 1-1 0 0,1 0 0 0 0,-1-1 0 0 0,4 3 0 0 0,-3-3-3 0 0,1 0-1 0 0,-1 0 1 0 0,0 0-1 0 0,1 0 1 0 0,0-1-1 0 0,-1 0 1 0 0,1 1-1 0 0,0-1 1 0 0,-1-1-1 0 0,1 1 1 0 0,0 0-1 0 0,0-1 1 0 0,0 0-1 0 0,0 0 1 0 0,0 0-1 0 0,5-1 1 0 0,11-2 59 0 0,-1-1 0 0 0,19-6 1 0 0,-18 5-11 0 0,11-2-50 0 0,-17 4-333 0 0,-1 0 1 0 0,1-1 0 0 0,16-7 0 0 0,-25 9-934 0 0,1-1-1 0 0,-1-1 1 0 0,1 1 0 0 0,-1-1-1 0 0,0 0 1 0 0,5-5 0 0 0,-2 0-2574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29.47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 31 1376 0 0,'1'-13'-743'0'0,"1"-5"8464"0"0,-5 30-2537 0 0,-2 29-4349 0 0,1 1 0 0 0,3-1 1 0 0,1 1-1 0 0,6 42 0 0 0,25 119-262 0 0,-11-86-413 0 0,-12-82 194 0 0,0 0-4172 0 0,3-35-3243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5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33 48 0 0,'-5'-11'7788'0'0,"-8"3"-4584"0"0,9 7-2913 0 0,1-1 1 0 0,-1 1-1 0 0,1 0 0 0 0,-1 1 0 0 0,0-1 1 0 0,-5 0-1 0 0,-37-4 701 0 0,35 5-911 0 0,7 1-30 0 0,1-1 0 0 0,-1 0 0 0 0,0 0 0 0 0,0 0 0 0 0,0 0 0 0 0,1-1 0 0 0,-6-1 0 0 0,8 3 39 0 0,0-1-1 0 0,0 1 0 0 0,0 0 0 0 0,0-1 0 0 0,0 1 0 0 0,0 0 0 0 0,0 0 1 0 0,0-1-1 0 0,0 1 0 0 0,1 0 0 0 0,-1 0 0 0 0,0 0 0 0 0,0 2 1 0 0,-12 13-4 0 0,-16 20-66 0 0,29-36-4 0 0,-1 1 0 0 0,0 0-1 0 0,0 0 1 0 0,0 0-1 0 0,1 0 1 0 0,-1 0 0 0 0,0 0-1 0 0,1 0 1 0 0,-1 1-1 0 0,1-1 1 0 0,-1 0-1 0 0,1 0 1 0 0,-1 0 0 0 0,1 0-1 0 0,0 1 1 0 0,0-1-1 0 0,0 0 1 0 0,0 0 0 0 0,0 1-1 0 0,0-1 1 0 0,0 0-1 0 0,0 0 1 0 0,1 3 0 0 0,0 13 250 0 0,-2 31 63 0 0,1-48-326 0 0,0 1 1 0 0,0 0-1 0 0,1 0 0 0 0,-1 0 0 0 0,0 0 1 0 0,1-1-1 0 0,-1 1 0 0 0,1 0 1 0 0,-1 0-1 0 0,1-1 0 0 0,-1 1 1 0 0,1 0-1 0 0,0-1 0 0 0,-1 1 0 0 0,1-1 1 0 0,0 1-1 0 0,-1-1 0 0 0,1 1 1 0 0,0-1-1 0 0,1 1 0 0 0,26 12-21 0 0,-21-10 64 0 0,29 12-31 0 0,-27-11-18 0 0,14-6 115 0 0,59-18-38 0 0,-50 16 130 0 0,-32 4-136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38.65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41 2 3513 0 0,'-28'-1'5723'0'0,"18"1"-4230"0"0,8 1 337 0 0,1 1-458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39.07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47 31 8962 0 0,'-15'1'-472'0'0,"13"-1"1034"0"0,-1 0 1 0 0,1 1-1 0 0,-1-1 1 0 0,1 1-1 0 0,0 0 1 0 0,-1 0-1 0 0,1 0 1 0 0,0 0-1 0 0,0 0 1 0 0,0 0-1 0 0,0 0 1 0 0,-3 3-1 0 0,11-14 873 0 0,-4 8-1509 0 0,0 0 0 0 0,-1 0-1 0 0,1 0 1 0 0,1 0-1 0 0,-1 0 1 0 0,0 1 0 0 0,4-3-1 0 0,-1 1-1324 0 0,1 1 0 0 0,-1-1 0 0 0,1 2-1 0 0,9-4 1 0 0,1 1 883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48.90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9 201 3417 0 0,'0'0'2624'0'0,"0"-20"2559"0"0,1 8-4974 0 0,0 1 0 0 0,0 0 1 0 0,1 0-1 0 0,1 0 1 0 0,4-12-1 0 0,-5 17-48 0 0,0 0-1 0 0,1 0 1 0 0,-1 1 0 0 0,2-1-1 0 0,-1 1 1 0 0,0-1 0 0 0,1 1-1 0 0,0 0 1 0 0,0 1 0 0 0,1-1-1 0 0,-1 1 1 0 0,1 0 0 0 0,0 0-1 0 0,0 0 1 0 0,1 0 0 0 0,-1 1-1 0 0,1 0 1 0 0,-1 0 0 0 0,1 1-1 0 0,0 0 1 0 0,0 0 0 0 0,0 0 0 0 0,0 0-1 0 0,7 0 1 0 0,-8 2-141 0 0,0-1-5 0 0,0 1 0 0 0,0-1 0 0 0,1 1-1 0 0,-1 1 1 0 0,0-1 0 0 0,10 2 0 0 0,-14-1 18 0 0,0-1 0 0 0,1 1 0 0 0,-1 0 0 0 0,1 0 0 0 0,-1 0 0 0 0,0-1-1 0 0,1 1 1 0 0,-1 0 0 0 0,0 0 0 0 0,0 1 0 0 0,0-1 0 0 0,0 0 0 0 0,0 0 0 0 0,0 0 0 0 0,0 1 0 0 0,0-1 0 0 0,-1 1 0 0 0,1-1 0 0 0,0 0 0 0 0,-1 1 0 0 0,1-1 0 0 0,-1 1 0 0 0,0-1 0 0 0,1 1 0 0 0,-1 0 0 0 0,0-1 0 0 0,0 1 0 0 0,0 1 0 0 0,1 15 84 0 0,-2 1 1 0 0,0-1-1 0 0,-1 0 1 0 0,-1 0-1 0 0,0 1 0 0 0,-1-2 1 0 0,-1 1-1 0 0,-1 0 0 0 0,-1-1 1 0 0,0 0-1 0 0,-1-1 0 0 0,-1 0 1 0 0,0 0-1 0 0,-2-1 0 0 0,1 0 1 0 0,-20 20-1 0 0,13-15-54 0 0,0 1 0 0 0,1 0 0 0 0,1 2 0 0 0,-12 24 0 0 0,25-42-55 0 0,0 1 0 0 0,1 0 0 0 0,0-1 0 0 0,0 1 1 0 0,-1 11-1 0 0,0 1-44 0 0,2-18 31 0 0,0 1 0 0 0,0-1 0 0 0,0 0 0 0 0,0 1 0 0 0,0-1 0 0 0,0 1 0 0 0,0-1 0 0 0,0 0 0 0 0,0 1 0 0 0,0-1 0 0 0,0 1 0 0 0,0-1 0 0 0,0 0 0 0 0,0 1 0 0 0,0-1 0 0 0,0 1 0 0 0,1-1 0 0 0,-1 0 0 0 0,0 1 0 0 0,0-1 0 0 0,0 0 0 0 0,1 1 0 0 0,-1-1 0 0 0,0 0 0 0 0,0 0 0 0 0,1 1 0 0 0,-1-1 0 0 0,0 0 0 0 0,1 1 0 0 0,-1-1 0 0 0,0 0 0 0 0,1 0 0 0 0,-1 0 0 0 0,0 0 0 0 0,1 1 0 0 0,-1-1 0 0 0,0 0 0 0 0,1 0 0 0 0,-1 0 0 0 0,1 0 0 0 0,-1 0 0 0 0,0 0 0 0 0,1 0-1 0 0,-1 0 1 0 0,1 0 0 0 0,-1 0 0 0 0,0 0 0 0 0,1 0 0 0 0,-1 0 0 0 0,1 0 0 0 0,-1 0 0 0 0,0-1 0 0 0,1 1 0 0 0,0 0 0 0 0,24-11-106 0 0,-19 8 108 0 0,54-16 214 0 0,-4 1-896 0 0,-20 3-2736 0 0,-23 7 825 0 0,2-2 1019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49.4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 53 2681 0 0,'0'0'6260'0'0,"-1"8"-3232"0"0,-2 8-2348 0 0,1 1-1 0 0,1 0 1 0 0,0 0-1 0 0,2 0 1 0 0,2 26-1 0 0,-2-29-468 0 0,7 24-29 0 0,-6-31-82 0 0,0 1-1 0 0,0-1 0 0 0,-1 0 0 0 0,0 10 599 0 0,-2-25-674 0 0,0-3-42 0 0,0 1 0 0 0,0 0 0 0 0,1-1 0 0 0,0 1 0 0 0,1-1 0 0 0,0 1 0 0 0,1 0 0 0 0,0-1 0 0 0,1 1 0 0 0,0 0 0 0 0,0 0-1 0 0,1 1 1 0 0,0-1 0 0 0,1 1 0 0 0,0 0 0 0 0,0 0 0 0 0,13-15 0 0 0,-15 20 18 0 0,8-10 5 0 0,24-23-1 0 0,-32 34-4 0 0,0 0 0 0 0,1 0-1 0 0,-1 1 1 0 0,0 0 0 0 0,1-1-1 0 0,-1 1 1 0 0,1 1 0 0 0,0-1-1 0 0,-1 0 1 0 0,1 1-1 0 0,0 0 1 0 0,0 0 0 0 0,0 0-1 0 0,6-1 1 0 0,-9 3 12 0 0,1-1 1 0 0,0 0-1 0 0,0 1 0 0 0,0-1 1 0 0,-1 1-1 0 0,1 0 0 0 0,0-1 0 0 0,0 1 1 0 0,-1 0-1 0 0,1 0 0 0 0,-1 0 1 0 0,1 0-1 0 0,-1 0 0 0 0,1 1 1 0 0,-1-1-1 0 0,0 0 0 0 0,0 1 0 0 0,1-1 1 0 0,-1 1-1 0 0,0-1 0 0 0,0 1 1 0 0,0-1-1 0 0,-1 1 0 0 0,1 0 1 0 0,0 2-1 0 0,4 6 158 0 0,-2 1 1 0 0,5 23-1 0 0,-4-18-86 0 0,7 20 27 0 0,-7-28-68 0 0,-1 1-1 0 0,-1 0 0 0 0,1 0 1 0 0,-1 0-1 0 0,-1 0 1 0 0,1 0-1 0 0,-1 17 1 0 0,-4-21-1046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0.01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193 6 7210 0 0,'-1'-1'436'0'0,"0"0"0"0"0,0 1 1 0 0,0-1-1 0 0,0 1 0 0 0,0-1 1 0 0,0 1-1 0 0,0 0 1 0 0,0-1-1 0 0,0 1 0 0 0,0 0 1 0 0,-1 0-1 0 0,1 0 0 0 0,0 0 1 0 0,0 0-1 0 0,0 0 1 0 0,0 0-1 0 0,-1 0 0 0 0,0 0 1 0 0,0 1-439 0 0,0-1 39 0 0,1 1 1 0 0,-1-1-1 0 0,1 1 1 0 0,0-1-1 0 0,-1 1 1 0 0,1 0-1 0 0,0-1 1 0 0,0 1-1 0 0,-1 0 1 0 0,1 0-1 0 0,0 0 1 0 0,0 0-1 0 0,0 0 1 0 0,0 0-1 0 0,0 0 1 0 0,0 0-1 0 0,0 0 1 0 0,0 1-1 0 0,1-1 1 0 0,-1 0-1 0 0,0 0 0 0 0,1 1 1 0 0,-1-1-1 0 0,1 1 1 0 0,0-1-1 0 0,-1 0 1 0 0,1 1-1 0 0,0-1 1 0 0,0 1-1 0 0,0-1 1 0 0,0 3-1 0 0,9 167 539 0 0,-2-79-409 0 0,-6-68-159 0 0,-2-14-8 0 0,2 0 1 0 0,-1 0-1 0 0,1 0 0 0 0,0 0 0 0 0,1 0 1 0 0,1 0-1 0 0,-1 0 0 0 0,1 0 0 0 0,1-1 1 0 0,5 11-1 0 0,2-10 323 0 0,-6-10-99 0 0,-5-12-122 0 0,-2 2-97 0 0,-2-1-1 0 0,1 0 1 0 0,-1 1-1 0 0,-10-19 1 0 0,13 27-3 0 0,0 0 0 0 0,-1 0-1 0 0,1 0 1 0 0,0 1 0 0 0,0-1 0 0 0,-1 0 0 0 0,1 1 0 0 0,-1-1-1 0 0,0 0 1 0 0,0 1 0 0 0,1 0 0 0 0,-1-1 0 0 0,0 1 0 0 0,0 0 0 0 0,0 0-1 0 0,-4-1 1 0 0,4 2 0 0 0,0-1 0 0 0,0 1 0 0 0,0 1 0 0 0,0-1 0 0 0,0 0-1 0 0,0 0 1 0 0,0 1 0 0 0,0-1 0 0 0,0 1 0 0 0,0-1 0 0 0,0 1 0 0 0,0 0-1 0 0,0 0 1 0 0,0 0 0 0 0,0 0 0 0 0,1 0 0 0 0,-1 0 0 0 0,-2 3 0 0 0,-4 3-7 0 0,0 1-1 0 0,1 0 1 0 0,-9 10 0 0 0,-18 20-38 0 0,32-36 36 0 0,-1 0 0 0 0,1 0 0 0 0,0 1 0 0 0,-1-1 0 0 0,1 1 1 0 0,0 0-1 0 0,0 0 0 0 0,1 0 0 0 0,-1 0 0 0 0,1 0 0 0 0,-1 0 1 0 0,1 0-1 0 0,0 0 0 0 0,0 0 0 0 0,0 1 0 0 0,1-1 0 0 0,-1 0 1 0 0,1 1-1 0 0,0-1 0 0 0,0 6 0 0 0,1-7-2 0 0,-1 1 1 0 0,1 0-1 0 0,0 0 0 0 0,0-1 0 0 0,0 1 1 0 0,0-1-1 0 0,1 1 0 0 0,-1-1 1 0 0,1 1-1 0 0,-1-1 0 0 0,1 1 0 0 0,0-1 1 0 0,0 0-1 0 0,0 0 0 0 0,0 0 1 0 0,0 0-1 0 0,0-1 0 0 0,1 1 0 0 0,-1-1 1 0 0,1 1-1 0 0,-1-1 0 0 0,1 0 1 0 0,-1 0-1 0 0,6 2 0 0 0,-4-2 25 0 0,1 0-1 0 0,-1 0 0 0 0,1-1 1 0 0,-1 1-1 0 0,1-1 1 0 0,0 0-1 0 0,-1-1 1 0 0,1 1-1 0 0,-1-1 0 0 0,1 0 1 0 0,-1 0-1 0 0,1 0 1 0 0,-1 0-1 0 0,0-1 1 0 0,7-3-1 0 0,6-4-624 0 0,0-1 1 0 0,22-17-1 0 0,-21 14-1607 0 0,-1 1-330 0 0,2-2-1412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0.35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 28 8170 0 0,'-10'2'1676'0'0,"16"2"3645"0"0,9 1-472 0 0,-9-3-6155 0 0,2-1 613 0 0,-1-1 627 0 0,1 1 0 0 0,-1-1-1 0 0,1-1 1 0 0,0 1-1 0 0,-1-1 1 0 0,1-1 0 0 0,-1 1-1 0 0,0-1 1 0 0,1-1-1 0 0,-1 1 1 0 0,7-5 0 0 0,-7 5-493 0 0,26-12-4404 0 0,-18 7 273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1.2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78 25 1672 0 0,'-17'-5'-148'0'0,"12"4"878"0"0,0 0 0 0 0,1 0 0 0 0,-1-1 0 0 0,0 0 0 0 0,-5-3 1796 0 0,10 3-1053 0 0,-1-4 3457 0 0,-6 11-2627 0 0,5-1-2195 0 0,-1 0 1 0 0,1 1-1 0 0,0-1 0 0 0,0 0 1 0 0,1 1-1 0 0,-1-1 0 0 0,1 1 0 0 0,0-1 1 0 0,0 1-1 0 0,0 0 0 0 0,1 0 1 0 0,0-1-1 0 0,0 8 0 0 0,1 12 81 0 0,8 36-1 0 0,-1-5-28 0 0,-7-26-22 0 0,0-1 0 0 0,-2 1 0 0 0,-2 0 0 0 0,-8 47 0 0 0,8-60-698 0 0,2 0-1 0 0,0 26 0 0 0,1-40 364 0 0,5-5-2435 0 0,27-15-1983 0 0,-21 9 3050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1.79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35 266 3681 0 0,'0'0'7039'0'0,"21"-9"-5628"0"0,62-10-953 0 0,-74 17-404 0 0,0-1 1 0 0,0 0-1 0 0,0-1 0 0 0,-1 0 0 0 0,1 0 0 0 0,-1 0 0 0 0,0-1 0 0 0,0-1 0 0 0,-1 1 0 0 0,15-14 0 0 0,-20 16-1 0 0,0 1 0 0 0,1-1 0 0 0,-1 0 0 0 0,0 0 0 0 0,0 1 1 0 0,0-1-1 0 0,-1 0 0 0 0,1-1 0 0 0,-1 1 0 0 0,0 0 0 0 0,1 0 0 0 0,-1-1 0 0 0,-1 1 0 0 0,1 0 0 0 0,0-1 0 0 0,-1 1 0 0 0,0-1 0 0 0,0 1 0 0 0,0-1 0 0 0,0 1 0 0 0,-1-1 0 0 0,1 1 0 0 0,-1 0 0 0 0,0-1 0 0 0,0 1 0 0 0,0 0 0 0 0,0-1 0 0 0,0 1 0 0 0,-1 0 0 0 0,0 0 0 0 0,1 0 0 0 0,-4-3 0 0 0,0-2 138 0 0,-1 1 1 0 0,0 0 0 0 0,0 1-1 0 0,0-1 1 0 0,-1 1 0 0 0,0 0-1 0 0,-11-6 1 0 0,15 10-151 0 0,1 1-1 0 0,0 0 1 0 0,-1-1 0 0 0,1 1-1 0 0,0 0 1 0 0,-1 1 0 0 0,1-1-1 0 0,-1 0 1 0 0,0 1 0 0 0,1-1 0 0 0,-1 1-1 0 0,1 0 1 0 0,-1 0 0 0 0,0 0-1 0 0,1 0 1 0 0,-1 0 0 0 0,0 1-1 0 0,1-1 1 0 0,-1 1 0 0 0,1 0-1 0 0,-1-1 1 0 0,1 1 0 0 0,-1 0 0 0 0,1 1-1 0 0,0-1 1 0 0,0 0 0 0 0,-1 1-1 0 0,1-1 1 0 0,-3 3 0 0 0,-6 8 75 0 0,0 1-1 0 0,0 0 1 0 0,1 0 0 0 0,1 1 0 0 0,0 0 0 0 0,1 1-1 0 0,0 0 1 0 0,1 0 0 0 0,1 0 0 0 0,1 1-1 0 0,0 0 1 0 0,1 0 0 0 0,0 1 0 0 0,2-1 0 0 0,0 1-1 0 0,0 17 1 0 0,2-30-124 0 0,0 0-1 0 0,0-1 1 0 0,0 1 0 0 0,0 0-1 0 0,1 0 1 0 0,0-1-1 0 0,0 1 1 0 0,0-1-1 0 0,0 1 1 0 0,0-1 0 0 0,1 1-1 0 0,0-1 1 0 0,0 1-1 0 0,0-1 1 0 0,0 0 0 0 0,0 0-1 0 0,0 0 1 0 0,1 0-1 0 0,-1-1 1 0 0,5 4-1 0 0,-4-4 8 0 0,1 0 0 0 0,0 0 0 0 0,-1-1-1 0 0,1 1 1 0 0,0-1 0 0 0,0 0-1 0 0,0 0 1 0 0,1 0 0 0 0,-1 0 0 0 0,0-1-1 0 0,0 1 1 0 0,0-1 0 0 0,1 0-1 0 0,-1-1 1 0 0,0 1 0 0 0,0-1-1 0 0,8-2 1 0 0,93-25-1041 0 0,-36 3-8279 0 0,-59 20 7550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2.18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 16 3657 0 0,'-12'-6'6948'0'0,"12"6"-6793"0"0,-1 0-1 0 0,1 0 1 0 0,0 0-1 0 0,0 0 1 0 0,-1 0 0 0 0,1 0-1 0 0,0 0 1 0 0,0 0-1 0 0,-1 1 1 0 0,1-1 0 0 0,0 0-1 0 0,0 0 1 0 0,-1 0 0 0 0,1 0-1 0 0,0 0 1 0 0,0 1-1 0 0,0-1 1 0 0,-1 0 0 0 0,1 0-1 0 0,0 0 1 0 0,0 1-1 0 0,0-1 1 0 0,0 0 0 0 0,0 0-1 0 0,-1 1 1 0 0,1-1 0 0 0,0 0-1 0 0,0 0 1 0 0,0 1-1 0 0,0 10 160 0 0,4 19-33 0 0,1-8 361 0 0,-2-1 0 0 0,-1 1-1 0 0,-1 28 1 0 0,-2-37-527 0 0,0 0-1 0 0,2 18 1 0 0,-1-27-109 0 0,1 0 1 0 0,-1-1 0 0 0,1 1-1 0 0,0-1 1 0 0,0 1 0 0 0,0-1-1 0 0,0 1 1 0 0,1-1-1 0 0,-1 0 1 0 0,1 0 0 0 0,0 1-1 0 0,0-1 1 0 0,3 3-1 0 0,-4-5 14 0 0,-1-1-14 0 0,1 0 0 0 0,0 0 0 0 0,0 0 1 0 0,-1 0-1 0 0,1 0 0 0 0,0 0 0 0 0,0 0 0 0 0,0-1 0 0 0,-1 1 0 0 0,1 0 0 0 0,0 0 0 0 0,-1-1 0 0 0,1 1 0 0 0,0 0 0 0 0,0-1 0 0 0,-1 1 0 0 0,1-1 0 0 0,0 0 0 0 0,8-5 6 0 0,-2-1 0 0 0,1 0 1 0 0,-1-1-1 0 0,0 1 0 0 0,0-2 0 0 0,-1 1 0 0 0,0 0 0 0 0,8-17 0 0 0,8-25 130 0 0,20-66 0 0 0,-39 109-126 0 0,4-9-70 0 0,15 18-15916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2.6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43 228 1936 0 0,'1'3'7920'0'0,"3"3"-6128"0"0,25-3-1399 0 0,-26-2-347 0 0,1 0 0 0 0,0 0-1 0 0,-1-1 1 0 0,1 0 0 0 0,0 0 0 0 0,-1 0 0 0 0,1 0-1 0 0,0-1 1 0 0,0 1 0 0 0,-1-1 0 0 0,1 0 0 0 0,-1 0-1 0 0,1 0 1 0 0,5-3 0 0 0,-1-1 50 0 0,0 0 0 0 0,-1 0 0 0 0,1-1 0 0 0,-1 0 0 0 0,0-1 0 0 0,0 1 0 0 0,-1-1 0 0 0,10-15 0 0 0,-8 11-32 0 0,-1 0-1 0 0,-1 0 1 0 0,0-1-1 0 0,0 0 1 0 0,6-24 0 0 0,-11 34-20 0 0,0 0 1 0 0,-1-1 0 0 0,0 1 0 0 0,1 0 0 0 0,-1-1-1 0 0,0 1 1 0 0,0 0 0 0 0,0-1 0 0 0,-1 1 0 0 0,1 0-1 0 0,0-1 1 0 0,-1 1 0 0 0,0 0 0 0 0,1 0-1 0 0,-1-1 1 0 0,0 1 0 0 0,0 0 0 0 0,0 0 0 0 0,-1 0-1 0 0,1 0 1 0 0,0 0 0 0 0,-1 1 0 0 0,-2-4 0 0 0,2 4 17 0 0,0-1 1 0 0,0 0 0 0 0,-1 1 0 0 0,1-1-1 0 0,-1 1 1 0 0,0 0 0 0 0,1-1 0 0 0,-1 1-1 0 0,0 1 1 0 0,0-1 0 0 0,1 0 0 0 0,-1 1-1 0 0,0-1 1 0 0,0 1 0 0 0,0 0 0 0 0,0 0-1 0 0,0 0 1 0 0,0 0 0 0 0,-3 1-1 0 0,0 1 60 0 0,-1 0-1 0 0,1 0 1 0 0,0 0-1 0 0,0 1 0 0 0,0 0 1 0 0,0 0-1 0 0,1 1 1 0 0,-1 0-1 0 0,1 0 0 0 0,0 0 1 0 0,0 0-1 0 0,0 1 0 0 0,1 0 1 0 0,-1 0-1 0 0,-3 6 1 0 0,-8 12 231 0 0,1 1 0 0 0,-15 31 0 0 0,21-37-234 0 0,5-10-107 0 0,1 0-1 0 0,-1 0 0 0 0,1 0 1 0 0,1 0-1 0 0,0 0 0 0 0,0 1 1 0 0,0-1-1 0 0,1 0 0 0 0,1 1 1 0 0,-1 0-1 0 0,1-1 0 0 0,2 13 1 0 0,-1-18-9 0 0,-1 1 0 0 0,1 0 1 0 0,0 0-1 0 0,1 0 0 0 0,-1 0 0 0 0,1-1 0 0 0,0 1 1 0 0,0-1-1 0 0,0 1 0 0 0,0-1 0 0 0,0 0 1 0 0,1 0-1 0 0,0 0 0 0 0,-1 0 0 0 0,1 0 1 0 0,0-1-1 0 0,1 1 0 0 0,-1-1 0 0 0,0 0 0 0 0,1 0 1 0 0,-1 0-1 0 0,1 0 0 0 0,-1 0 0 0 0,1-1 1 0 0,0 0-1 0 0,0 0 0 0 0,0 0 0 0 0,5 1 1 0 0,1-2-471 0 0,-1 1 1 0 0,0-1 0 0 0,0-1 0 0 0,1 1 0 0 0,-1-2 0 0 0,0 1 0 0 0,0-1 0 0 0,0-1 0 0 0,17-6 0 0 0,-9 2-792 0 0,-1-1 1 0 0,1-1-1 0 0,-1 0 0 0 0,15-12 1 0 0,-18 11-2411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24T15:51:17.7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18248 3243 270 0,'0'6'39'0,"0"-5"69"0,0-1 106 0,0 0-2 0,0 0-93 0,0 0-38 0,0 0 1 0,0 0-14 0,0 0 0 0,0 0-11 0,0 0 2 0,0 0-3 0,0 0 19 0,0 0-23 0,0 0 7 0,-5 13-13 0,1 3-5 0,-5 12-8 0,2-7-5 16,-3 6 0-16,-1 5-9 16,4 2-4-16,-5 5 1 0,3 0-3 15,2-2-2-15,5-7-7 0,-3-2 0 0,3-8-2 0,2-2 2 0,-2-8-7 16,4 1 4-16,1-9-4 0,1 1 5 0,-4-3 0 16,0 0 1-16,0 0-1 0,0 0 1 0,0 0 4 15,0 0-2-15,0 0 2 0,0-2-8 0,0 1 9 16,5-38-4-16,-5 21 8 0,0-2-7 0,2-6-4 15,1-3 0-15,3-6-1 0,-1-2 7 0,6-4-7 16,1 0 2-16,2 7-3 0,2 3 5 0,4-1-2 16,-2 2 0-16,1-1-1 0,-5 3-2 0,0 7-1 15,1-4 2-15,-5 7 0 0,1 2 10 0,0 4 21 16,1-1-6-16,-5 10 10 0,2-4-24 0,2 5 3 16,-4 2-3-16,1 2 3 0,3 5-4 0,0 2 3 15,-2 5-6-15,3 7 4 0,-5 0-6 0,2 6 6 16,-5 3-1-16,-3 0 1 0,1 4-7 0,0-2 3 15,-2-4-5-15,3-6 3 16,-3-1-5-16,2-2-1 0,0 3 3 0,3 1-2 16,1 2 6-16,-3-1-9 0,2-6 4 15,3 0-6-15,0-2 8 0,3-6-104 0,0 3-8 0,1-8-57 16,-3-1-197-16</inkml:trace>
  <inkml:trace contextRef="#ctx0" brushRef="#br0" timeOffset="428.81">18977 3039 1030 0,'-16'7'74'0,"2"8"72"0,3-1-35 0,4 2-40 0,-2 5-3 0,7 4-16 0,1 2-32 0,1 1-6 0,0-2-7 0,3 3 3 0,2 1-10 0,1-2 6 0,1 1 1 15,0-13 1-15,2 0-7 0,1-2 0 0,3 0-3 0,1 6 2 0,0-3 0 0,2-4-3 16,0-3 4-16,0-6-2 0,2 1 3 0,0-8-5 31,-2-1 0-31,0-7-3 0,-1 1 6 0,1-6 0 16,0-4 0-16,-1 1 0 0,-1 1-1 0,0-7 1 16,0 9 1-16,-1-7 1 0,-1 2 8 15,0-7-8-15,-1-3 2 0,1-6-5 0,3 2 5 16,-1-4 10-16,2 2-1 0,-2-1 3 0,-5 3-5 15,0 3 28-15,-6 4-1 0,1 8 14 0,5 6 26 0,-6 5 8 16,-3 9-5-16,0 0 0 0,7 9-41 0,-7 5 4 16,-2 6-12-16,1 4 6 0,-1 1-25 15,0 0-3-15,-1 2 2 0,3-3-4 0,0 1-1 16,0-5-5-16,0 1 3 0,0-1-5 0,3-3 3 16,1-1-3-16,-3 0 2 0,5-2-2 0,-1-1-6 15,4-3-53-15,-4-1-3 0,6-2-24 0,-4-1-65 16,4-5-52-16,-1 3-10 0,4-4-29 0,-1-4-158 15</inkml:trace>
  <inkml:trace contextRef="#ctx0" brushRef="#br0" timeOffset="969.88">19674 3146 672 0,'-18'21'-45'0,"14"-10"198"16,-3 1-26-16,2-3-1 0,3 3-15 0,2 3-41 15,-2-5-7-15,-1 3-5 0,3-1-2 0,-2-1-30 0,2-1-11 16,0 1 5-16,0 1-6 0,0-5 2 0,-2 2-3 16,1-3 3-16,-1-3-2 0,2 2 10 15,0-5 5-15,0 0 1 0,0 0 1 0,0 0 3 0,0 0-13 16,3-21 4-16,6 5-7 0,-5-1-8 0,6-7-2 16,-2 1-3-16,0 0 2 0,-1 0 3 15,2-1-2-15,0-1 6 0,-3 0-3 16,4 0 13-16,-5-2-6 0,4-1-6 0,2 0 1 15,0 1-6-15,3 2-6 0,2 2 9 0,3 4-8 16,-3 3 12-16,2 7 8 0,0 0-4 0,-4 9 5 16,2 4-7-16,-2 6-5 0,-2 6 4 0,1 7-3 15,-3 6 9-15,-1-1-2 0,-2 2-1 0,-1 0-1 0,-4 0-12 16,-1 2 4-16,3-3-2 0,-4-4 4 16,3-1-6-16,3-4 1 0,1-2-3 0,0-2 2 0,0-1-2 15,-2-2-3-15,2-2 4 0,-3-1-2 16,3-5-2-16,-2 3 4 0,-1-5-5 0,-1-1 4 15,5 0-9-15,-7-2 6 0,5-4-1 0,1-5 2 16,-2 0-3-16,4-5 1 0,0-4 1 0,3-1 0 16,2-1-2-16,1-4 5 0,-7 4-6 0,0-3 5 15,-1 5-6-15,0-1 4 0,7 1 5 0,-3 4 0 16,1 0-5-16,-3 8 5 0,1-1-4 0,-1 7 7 16,-5 4-1-16,1 5 11 15,0 5 1-15,-3 9 4 0,2-2 4 0,-2 6-2 16,-1-1-5-16,-1 1 2 0,0 1-12 0,4-1-10 0,-2-6 4 15,-1 2-5-15,3-3 6 0,0-4 0 16,1-6-5-16,-3 1 1 0,1-6 1 0,-1 4-33 16,0 2-7-16,-2 1-20 0,2-3-98 0,1-3-187 0,1-1-98 0,8-2-62 15,6-3 506-15</inkml:trace>
  <inkml:trace contextRef="#ctx0" brushRef="#br0" timeOffset="1269.24">20794 3176 719 0,'-1'5'153'0,"-1"-3"413"0,-4 3-333 0,6-5-90 0,0 0 11 16,0 0-43-16,0 0-21 0,0 0-39 0,0 0-2 0,2 0-16 0,25 7-29 0,-11-8 3 0,3-1-5 0,-1 2 4 0,-4-4-3 0,0-1-3 0,2 3 1 0,2-1-1 0,9 3 3 0,-3-2-2 0,3-5 2 15,-2 3-3-15,0 3 2 0,-2-8 0 0,0 2-18 0,0-1 0 32,3 0-113-32,-3-3-99 0,1 2-28 0,-3 2-35 0,-3 3 292 0</inkml:trace>
  <inkml:trace contextRef="#ctx0" brushRef="#br0" timeOffset="1474.76">20920 3247 1579 0,'-55'37'-426'0,"34"-21"908"0,7-5-214 0,-2-1-93 15,9-3-10-15,-2-1-104 0,9-6-24 0,0 0-1 16,0 0-10-16,0 0-26 0,16 9 8 0,3-9-9 0,1 0 7 15,-1-2-5-15,4-2-3 0,2 1 2 0,5-4-3 16,4 3 5-16,3 1 1 0,-3-3 0 16,-2 3 1-16,3-1-4 0,-5 2-132 0,1-5-11 15,-1 2-79-15,-4 1-335 0</inkml:trace>
  <inkml:trace contextRef="#ctx0" brushRef="#br0" timeOffset="2895.7">22177 2811 242 0,'0'-11'-37'0,"2"-1"70"0,0 1 109 15,0-1 1-15,-1 3-66 0,5-5 15 0,-3-1-5 0,3 3 8 0,-1-2-3 0,0 5 25 0,-1 2-4 0,-2 0 14 0,-2 7 5 0,0 0-11 0,0 0-4 0,0 0-6 0,0 0-38 0,0 0-10 0,-15 17 5 0,10 1-6 0,0 2 0 0,-1 6-6 16,-1 4-10-16,0 2 1 0,0 6-23 0,4-7-9 0,-6 5 3 0,3-4-6 15,-1-2-4-15,2 0-1 0,0-3 0 0,-1 1-2 16,3-3-6-16,-3 2 7 0,3-4-9 16,-1 3 8-16,3-6-11 0,-1-1 8 0,2 2 0 0,0-5 4 15,0 0-14-15,3-1-77 0,1-3 5 16,-1-7-38-16,5-3-50 0,-1-2-17 0,1-4-27 0,7-3-10 16,1-5-222-16</inkml:trace>
  <inkml:trace contextRef="#ctx0" brushRef="#br0" timeOffset="3248.86">22622 2715 555 0,'-12'-50'-227'0,"10"36"600"0,2 7-69 0,0 7-47 16,0 0 2-16,0 0-105 0,-3 0-26 0,1 0-7 15,0 0-11-15,-21 20-50 0,16-8-4 0,3 4-12 0,1 0 4 16,-4 5-20-16,3-3-6 0,-3 1 1 0,2 3-6 15,-1-3-11-15,-1 4 0 0,2-5 1 0,0 1 0 16,-1 3 8-16,1-5-8 0,2 1 2 0,1 2-4 16,-2-4 1-16,2-2-6 0,2 0 2 15,0 0-3-15,2-3-1 0,0 3 5 0,0 0-2 16,3-1 4-16,-3 1-6 0,5-4-2 16,0 1-3-16,0-6 2 0,0 2 3 0,2-5-3 15,0 0 5-15,2-2-2 0,3 0 10 0,-2 0 4 16,-1 0-7-16,5-4 6 0,-2-3-3 0,5 4-4 0,-3-6 2 15,2 4-4-15,0-6-4 0,1 4 2 0,3-4 1 16,-1 1 1-16,0-1 5 0,2 2-5 16,-1-3-1-16,-1 3-1 0,2 2 4 0,-2-2-22 0,-3 2-4 15,-4 0-14-15,0 0-67 0,-3 0-59 0,-6 3-18 16,-1 0-32-16,-4 4-223 0</inkml:trace>
  <inkml:trace contextRef="#ctx0" brushRef="#br0" timeOffset="3498.05">23025 2594 1301 0,'0'-1'108'0,"0"1"129"0,-4 0-92 0,2 0-45 16,1 0-7-16,-19 12-10 0,18 4-8 0,-1 5-27 15,-1 1 1-15,1 8-12 16,1 3-11-16,-3 3-2 0,1 5-4 0,-1 5 0 15,-4 0-15-15,2 2 2 0,0-2-1 0,0-4 1 16,0 1-5-16,1-8 0 0,3 1 0 0,-1-11 0 16,4-1-3-16,0-4 2 0,4-1-1 0,-2-4 2 0,1-3-7 15,1-7-76-15,3 4-7 0,-2-7-38 0,4-2-115 0,0-5-278 16,1-1 294-16</inkml:trace>
  <inkml:trace contextRef="#ctx0" brushRef="#br0" timeOffset="3914.9">23408 2713 1220 0,'-41'-28'-179'0,"23"17"472"0,8 9-66 31,1 1-37-31,9 1-3 0,0 0-84 0,0 0-16 0,0 0-9 16,0 0-3-16,0 0-32 0,0 0-21 0,0 0 7 15,0 0-14-15,0 0-2 0,16-16-13 0,-2 16 3 16,2 0-5-16,2-4 6 0,6 2-1 0,3 1-4 0,10-3 1 16,2 0-3-16,7-3 3 0,6 2 4 0,-3 0-2 15,5-1-4-15,-1 3 3 0,-4-2-1 0,-6 3 3 16,-9 0-3-16,-6 0 6 0,-3 2-2 0,-2 0 3 16,-2 0-7-16,2 0 4 0,-9 0 0 0,1 0 2 15,-8 0 4-15,2 0-5 0,-9 0 0 0,0 0-1 16,0 0 5-16,0 0 3 0,0 0 2 0,0 0-1 15,0 0 0-15,-11 23-4 0,-1-16 6 0,-6 6-1 16,0 5 51-16,-5 3-6 16,4 4 9-16,-8 8-11 0,6-1-20 0,-4 9-12 0,-2 2-6 0,-3 1-1 0,-5-2-5 0,-1 3-11 31,6-3 4-31,0 3-7 0,5-5-2 0,7-6 2 16,4-2-1-16,3-5 0 0,8-3-9 0,3-4-137 15,0-4-10-15,7-5-73 0,2-1-257 0</inkml:trace>
  <inkml:trace contextRef="#ctx0" brushRef="#br0" timeOffset="26945.12">12229 9727 576 0,'-4'-16'-87'0,"2"9"296"0,2 7-49 0,0 0 14 0,0 0-25 0,0 0 19 0,0 0-43 0,0 0-2 0,0 0-18 0,0 0-35 0,0 0-14 0,0 0-6 0,0 2-3 0,0 1-10 0,-3 28 24 0,3-19-6 0,0 6 11 16,0 5-25-16,-2 9-2 0,-2 0-1 0,1 8-1 16,1-4-14-16,-1 3-11 0,-1-4-2 0,2 1-2 15,2-6-2-15,0-2-3 0,0-1-3 0,0-9 1 16,2-1-1-16,0-6 2 0,3-2 1 0,-5-2-1 15,2-2-3-15,-2-5-88 0,0 0-3 0,0 0-45 16,0 0-112-16,0 0-228 0,2 0 262 0</inkml:trace>
  <inkml:trace contextRef="#ctx0" brushRef="#br0" timeOffset="27324.15">12566 9754 810 0,'-22'-13'-98'16,"13"6"353"-16,6 5-68 0,3 2 9 0,0 0-35 16,0 0-21-16,0 0-29 0,-2 0-8 0,0 0-11 15,-24 9-47-15,20 4-15 0,-4 1 3 0,8 2-9 16,0 3-1-16,-3 4-1 0,3-5-3 0,-5 3 3 16,-2-1 5-16,4-4-15 0,-1-2 7 0,5 0-9 15,1-1 4-15,3-6-12 0,1 2 4 0,-2-4-6 16,1 2 6-16,2-5-4 0,1 3-1 0,-3-1-1 15,1 1 0-15,3-5-1 0,-3 2-1 0,4 0 0 16,-2-1 4-16,-6-1-4 0,0 0 2 0,0 0-4 16,0 0 8-16,1 0-4 0,30-5 6 0,-23 5-6 15,1-2 1-15,4-1 0 16,-4 1-1-16,3-2 1 0,2 1 0 0,0-1-1 0,1-3 0 0,-1 4 0 16,0-1 0-16,-5-1 5 0,1 1-1 0,1 2 2 15,-4 2-1-15,0-1-8 0,-1 1-5 0,-6 0-4 16,0 0-31-16,0 0-46 0,0 0 1 0,0 0-25 15,0 0-54-15,0 0-82 0,0 0-20 0,0 0-29 16,0 0 299-16</inkml:trace>
  <inkml:trace contextRef="#ctx0" brushRef="#br0" timeOffset="27561.45">12780 9748 391 0,'0'-1'-165'0,"-2"-1"498"0,1 0-126 0,1 0 2 15,0 2-49-15,0-1-29 0,0-1-14 0,-2-2-2 16,2 2-5-16,-2 1-7 0,-12-13-16 0,12 28-1 16,-2 3-5-16,1 5-3 0,1-3-10 0,-1 6-2 15,1 0-6-15,-3 0-24 0,1 0-10 0,2 1-4 16,0 1-2-16,1-4-10 0,1 0-11 0,0-4 7 16,0 3-8-16,1-6 8 0,1-2-7 0,0-2-1 15,2-5-2-15,1 4 5 0,-5-1-51 16,3-4-6-16,-1 4-26 0,2-6-81 0,-4-4-107 0,0 0-24 15,0 0-41-15,0 0 336 0</inkml:trace>
  <inkml:trace contextRef="#ctx0" brushRef="#br0" timeOffset="27951.16">12917 9771 971 0,'0'0'100'0,"-2"0"143"16,-2 0-69-16,2 0-30 0,1 0-12 0,-1 0-7 16,2 0-34-16,0 0-36 0,0 0 2 0,0 0-20 15,0 0-25-15,0 0-5 0,2 0-2 0,23 4-1 16,-13-2 1-16,2-2-2 0,2 0-2 0,0-2 1 16,2-2 2-16,3 3-4 0,-3-5 2 0,1 5-2 15,3-3 0-15,-6 1 1 0,1 3 1 0,-1 0 0 16,-2 0 0-16,-3 1 2 0,1 1 3 0,-4 0-2 15,0 0 0-15,-1-2-3 0,2 0-3 0,-2 0 0 0,1-2-2 16,-1 0 5-16,0 0-1 0,-4 1 4 16,6-1-3-16,-7 0-4 0,-2 2 5 0,0 0-3 15,0 0 16-15,0 0-10 0,0 2 2 0,-2 19-6 16,-8-7 8-16,-3 0-1 0,-1 8 2 0,0-1-3 16,-2 2-4-16,2-2 24 0,-2 4-9 0,1-4 14 15,1 2-23-15,2-1-2 0,-2-1-5 0,1-2 1 16,4 3-9-16,-5-5 9 0,4 5-3 0,1-3 6 15,0 1 1-15,-2-3-10 0,2 1 6 0,2-2-8 16,4 0 4-16,-1-3-67 0,4-5-29 0,5 1-49 16,3-5-439-16</inkml:trace>
  <inkml:trace contextRef="#ctx0" brushRef="#br0" timeOffset="88775.26">15053 13638 126 0,'0'-5'129'0,"0"-7"74"0,2-1-16 0,0 3 19 0,-2 4-121 16,3-6-5-16,3 3-3 0,-6 9-2 0,0 0-13 0,0 0-6 0,0 0-2 0,0 0-2 0,0 0-8 0,0 0-8 0,0 0 1 0,0 0-4 0,0 0 2 0,0 0-4 0,0 0 1 0,1 0-2 0,1 0 7 0,0 0-4 0,0 0 7 15,-1 0-7-15,3 2-4 0,12 24 6 0,-14-6-10 16,-1 1 7-16,1 4-11 0,-4 3-2 0,2 3 4 16,-1-1-3-16,-1 3 1 0,-5 3 0 0,3-4-4 15,1 1 1-15,-3-2-9 0,3-5-9 16,-1-1 7-16,3-4-6 0,-1 0 1 0,-4-5 4 16,5-3-6-16,1-8 5 0,0-5-11 0,0 0-82 15,0 0-43-15,9-21-66 0,-6 5-628 0</inkml:trace>
  <inkml:trace contextRef="#ctx0" brushRef="#br0" timeOffset="111738.13">26372 13576 328 0,'0'-7'199'0,"4"2"10"0,-1 5 4 0,5 0 1 0,-7 0-86 0,5 0-23 0,-3 0-2 0,-3 0-9 0,0 0-22 0,0 0-1 0,0 0-3 0,0 0 3 0,0 0 4 0,0-2-6 0,0 2 4 0,0-3-6 0,0 1-13 0,0 0-1 0,0 2-1 16,0-2 1-16,0 2 7 0,0 0-10 15,0 0 0-15,0 4-6 0,0 8-15 0,-2-5-7 0,2-7 4 16,0 2-4-16,-8 19 7 0,0-1-3 16,3-1-3-16,0 4 0 0,-1-1 0 15,1 3-11-15,-2-6 8 0,2 4-10 0,3-3 0 0,0-1-5 16,2 1 1-16,0-4-2 0,2-2-1 0,2 0 3 15,4-2-8-15,-4-1 4 0,1 0-2 0,-3-3-4 16,3 1 3-16,2-2-4 0,1-1 4 0,-3 1 1 16,4-4 1-16,-4 1 0 0,4 1-1 0,-4-3 6 15,4 0-3-15,-4-2 4 0,6 2 1 0,-6-2-5 16,6 0 4-16,-2 0-4 0,1 0 3 0,1-2-4 16,0 2 0-16,3-4-2 0,-3-1 3 0,3 0-1 15,0-2-2-15,4-1 1 0,-6 1-2 0,6-2-3 16,-4 1 6-16,0 1-3 0,-3-4 3 0,1 6-6 15,-3-3-7-15,-2 5-1 0,-1-1-30 0,-6 4-10 32,0 0-8-32,0 0-3 0,0 0-48 0,0 0-36 0,0-3-9 15,0 1-14-15,0 0-60 0,0 1-141 16,0-1-122-16,0 2-38 0,0-2 535 0</inkml:trace>
  <inkml:trace contextRef="#ctx0" brushRef="#br0" timeOffset="111991.02">26640 13658 211 0,'-2'-11'31'0,"2"-1"220"16,0-1 13-16,4 3-41 0,-1-1-37 0,-1 6-27 15,2 1-2-15,-1-1-12 0,4 1-32 0,-5 4-2 16,0 0-10-16,1 2 2 0,3 4-36 0,-4-1-15 16,-1 5 2-16,-1 6-9 0,2 4 0 0,-2 3 7 15,0 5-1-15,-2 3 3 0,1-3-9 0,1 2-12 16,0 0-2-16,1-1-6 0,3-1-19 0,-2-2-1 15,1 1 1-15,1-6 0 0,-4 4-4 0,0-7 4 16,0 5-2-16,0-7 4 0,-4 0-3 0,4-5-7 16,-2-3-5-16,2-1 0 0,0-7-7 0,0 0-86 15,0 0 1-15,0 0-46 0,0 0-106 16,0 0-215-16,6-21 249 0</inkml:trace>
  <inkml:trace contextRef="#ctx0" brushRef="#br0" timeOffset="112434.36">26972 13564 1576 0,'0'0'109'0,"0"0"130"0,0 0-119 16,0 0-17-16,0 0-1 0,0 0-4 0,0 0-4 0,0 0-40 15,0 0-1-15,0 2-17 0,0-1-23 16,0 1-4-16,1-2-4 0,3 0 2 0,14 9-7 0,-6-5 3 16,2-3 0-16,2-1 1 15,2 0-3-15,0 0 0 0,3-1-1 0,-3-1 0 0,-1 0 0 16,-1 0 0-16,4 2 1 0,-4-3 2 0,-2 1 1 16,2 0-5-16,0 4 1 0,2 3-4 15,-2-1 2-15,3-1 7 0,-3-3-3 0,-2-1 5 16,0-3-7-16,-3 2 5 0,0-5-3 0,-2 5 3 0,-2-1-5 15,-2 3 4-15,-5 0 2 0,0 0 2 0,0 0 10 16,0 0-6-16,0 0 2 0,0 0-4 0,0 0-3 16,0 0 1-16,0 0-5 0,0 0 5 0,0 0-6 15,0 2 2-15,-4-1 1 0,3 1-1 0,-1 0 0 16,-34 21 6-16,28-5 4 0,1 7 2 0,-6 3 21 16,-1 2-6-16,0 2 2 0,-2 4-3 0,-2-5 5 15,2 3-12-15,2-2 2 0,3-4-7 0,-1-1-9 16,1-2-7-1,2-9 0-15,4 0-2 0,1-2-6 0,-1-2-15 0,3 1-23 0,1-8-11 0,1 2-201 16</inkml:trace>
  <inkml:trace contextRef="#ctx0" brushRef="#br0" timeOffset="119522.72">24122 14248 226 0,'-7'0'5'0,"0"-1"52"0,2-1 97 0,1-4-11 0,2-1-29 15,-1 2 0-15,1-4-73 0,-3 4-10 0,3-4-7 0,-1 4 1 0,1-1-2 0,0 1 4 0,2 5 5 0,0 0-3 0,0 0-13 0,0 0-11 0,0 0 2 0,0 0-5 0,0-2 1 0,0 0-2 16,0 2 0-16,2-1 1 0,-2-1 7 0,2-2-6 16,-1 3-5-16,1-1 1 15,0 0 8-15,0 0 72 0,1 2-8 0,-1-1 35 16,-2-1 27-16,2-2-35 0,-1 2 13 0,12-3-26 16,-15 19-13-16,-5-1-18 0,3 1 3 0,3 0-9 0,-1 0-14 15,2 0-18-15,-2-3-5 0,4 1-4 0,-2 1-7 16,0-2 1-16,3 3 7 0,-1 0-4 0,0 0 2 15,0 2 0-15,1-2 0 0,-3 2 1 0,0 4 4 16,-3 6-4-16,-1 10 1 0,-1 1-3 16,3 0 4-16,-5 0-5 0,4-1-2 0,1-4 1 15,-4-2-3-15,5-5 1 0,-1-6 0 16,2-6 1-16,0-3-5 0,0-4-1 0,0-6-4 16,0 0-5-16,0 0-58 0,16-7-109 0,-9-8-40 15,0-8-36-15,2 4 257 0</inkml:trace>
  <inkml:trace contextRef="#ctx0" brushRef="#br0" timeOffset="121500.08">24096 14206 264 0,'-7'0'42'0,"1"2"116"0,3-2 20 0,3 0-52 0,0 0 4 0,0 0-25 0,-2 0 4 0,-2 3-15 0,3-1-20 0,-1-2-44 0,0 2 5 0,0-1-21 0,1 1-13 0,1-2 1 0,0 0 1 0,0 0 2 16,0 0 21-16,0 0 33 15,0 0-2-15,1 0 14 0,1 0-7 0,0 0-20 0,0 0 5 0,-1 0-8 16,5 0 19-16,-4 0-10 15,52-2-1-15,-54 2-4 0,2 0-7 0,0 0-17 0,0 0 6 16,0 2-10-16,40 14-2 0,-31-16-3 16,1 2-1-16,2 1-1 0,1-3 2 0,1 0-3 15,-2-3-1-15,2 3-1 0,0 0 5 0,-2 0 0 0,4 0 6 16,-3 0-4-16,5 0 2 0,-4 0-2 16,3 0-2-16,-1 0 0 0,2 0 2 0,-1 0-5 0,4 0 0 0,-3 0-2 15,3-4-5-15,-2 4 4 16,2-3 1-16,-3 3 1 0,-1 0 0 0,2 0-3 0,-1 0 2 0,1 0-3 15,-10-2 2-15,1 2-6 0,-3 0 2 16,4 0-2-16,2 0 9 0,1-2-9 16,4 2 3-16,1 0-4 15,-3 0 6-15,1 0-5 0,-1-3 1 0,-2 3-2 0,-2 0 7 16,1 0-4-16,0 0 2 0,0 0-4 16,-1 3 8-16,0-1-7 0,0-2 5 0,0 2-6 15,2 1 4-15,0 1-5 0,2 1 0 0,-2-3-1 0,3 2 7 16,-3-3-3-16,0 1-2 0,2 2 0 15,2-4 2-15,-1 0 0 0,1 1 6 0,-3-1-4 0,-1 2 0 16,2-2 1-16,-4 4-4 0,0-1 3 0,1 3 4 0,-1-5 15 16,-4 1-5-16,5 2 7 0,-1 1-15 0,2-3-4 15,-2 0-3-15,0-2 0 16,6 0 5-16,-4-2-9 0,3-4 8 0,-1 3-9 16,-4-1 1-16,-3 1 1 0,1-3-2 0,-1 3 2 15,3 1 2-15,2 0 3 0,-2 1-3 0,0 1 3 0,0 0-6 0,1 1 2 16,-7 3 3-16,1-1 0 15,2 5 7-15,-7-3-9 0,4 2 0 16,-2-3-3-16,1 3-2 0,0-2 3 0,4-2 0 16,-3-1 2-16,1 0-3 0,4 0 4 0,-4-2-2 0,1 0 3 0,3 0-9 15,-1-2 7-15,2 0-4 16,-1 2 5-16,1 0-2 0,-5 0 0 0,3 0 3 16,-1 0-2-16,1 2-6 0,2-2 2 15,-1 2-3-15,-1-4 4 0,6 0 2 0,0-1 1 16,3-3 0-16,0 3 0 0,0-2-3 0,1 1-1 15,-3-3 0-15,4 3 1 0,-2 1 2 0,1-3-1 16,-1 5 1-16,0 1-1 0,-3 0 7 0,0 7-7 16,0-2 4-16,-3 4-5 0,0-2 1 0,-3 2-3 15,0-2 4-15,-3 2-2 0,-2-6 5 0,1 1-2 16,4 1-4-16,4-3 1 0,2-2 1 0,3 0 1 16,2-2 1-16,0-1-1 0,-3 1-8 0,-1 0 4 15,-3 2-1-15,2 2 4 0,-4 3 4 0,-3-3-1 16,-1 0 2-16,1 3-3 0,-1 1 0 0,-2-3-1 15,0 1-1-15,3-1 0 0,-2 1 0 0,3-3 0 16,1-1 2-16,-1-1-1 0,2-3 0 0,0-1-1 16,2 1-2-16,0-3 1 0,4 2 1 0,1 1 0 15,-1-3 0-15,-1 4 0 0,1 1 8 0,-3 2-11 16,-1 0 6-16,0 0-7 0,0 0 4 0,-2 0 1 16,2 0-2-16,-1 0 1 0,1 0-1 0,1 0 1 15,-1 0 2-15,-2-2 0 0,4-3-2 0,-2 1-1 16,2 1-1-16,1-3 0 0,-3 3 1 0,-7-2 4 15,2 3-2-15,-2-4 3 0,0 3-5 0,5-1 2 16,0 4-1-16,2 0 0 0,2 0-3 0,-2 0 5 16,-2 2-1-16,0 2 4 0,0-3-8 0,0 5 0 15,2-4 2-15,0-2-1 0,0 0 2 0,2 0 0 16,-2 0 2-16,3 0-1 0,1 0-1 0,-1 0 0 16,3 0-3-16,-3 0 3 0,2-2 0 0,-3 2 3 15,2 0-1-15,-4 0 1 0,3 0-3 0,-1 2-4 16,-2-2 3-16,2 1-1 0,1 1 7 15,-3 0-4-15,2-2 1 0,1 2-2 0,3-2 2 0,-1-2-6 16,4-2 2-16,-1 3-4 0,5-7 10 0,-4 5-6 16,1-2 2-16,-4-3-2 15,-5 3 8-15,1 2-7 0,3-3 4 0,1 3-4 16,2 1 3-16,1 0-4 0,-5 0 2 0,5 2-3 16,-8 0 0-16,3 0 8 0,1 0-6 0,-5 0 7 15,3 0-7-15,3 0-1 0,-3 0-1 0,6-3 2 0,-2 1 1 16,4-3 0-16,1 1 1 0,0-3 0 0,4 2-1 15,2 0-1-15,-4-1 0 0,-1 3 0 16,1-3 4-16,0 5-3 0,-2-1 2 0,-1 0-2 0,1 2-1 16,-3 2 0-16,-2-2-2 0,-7 2 2 0,-2-1 6 15,0-1-2-15,1 4-3 0,8-4 0 16,-4 2-5-16,6-4 8 0,-6 2-3 0,5 0 4 0,-3 0-6 16,2-4 0-16,-4 3 6 0,4 1-4 0,0-2-3 15,1-2 3-15,2 4-4 0,-3-2 4 16,4 1 1-16,-2 1 0 0,1-2-1 0,-3 2 0 15,0 0 5-15,2 2-5 0,-5-1 1 0,3-1-2 16,-6 0 9-16,3 2 12 0,1 0-1 0,-1 0 3 16,-1-2-14-16,2 2-3 0,4-2-5 15,-3-2 2-15,2 0 0 0,3-2-2 0,-11 4 1 16,3-7-2-16,-3 6-3 0,6-3 7 0,2 2-3 0,3-1 3 16,0-3-5-16,-1 3 2 0,1 1 0 15,-1 2 1-15,-3 0-3 0,1 0 3 0,-1 2 2 0,-2 1 1 0,-2-1-4 16,3 4 0-16,-6-5 0 15,1 3 2-15,1-1 6 0,3 1-6 0,-3-2 2 0,2-1-4 16,1-1 1-16,0 0-4 0,0 0 1 0,2 0-2 16,1-1 7-16,0-1 1 0,-2-2-3 0,1 3 1 15,-4-1-5-15,4 0 1 0,-5 0 6 0,3 2-3 16,1 0 2-16,-3 0-3 0,-7 0-2 0,-3 0 1 16,0 0 1-16,-2 0 4 0,7-1-1 0,1-1 1 15,-3-2-2-15,2 2-1 0,-3 1-2 0,1-3 1 16,1 2 0-16,-1-5 0 0,-1 5 1 15,-2-1-1-15,-1 3-5 0,3 0 10 0,-6 0-5 0,1 0 6 16,-1 0-5-16,-1 0 4 0,-1 2-1 0,2-1 1 16,-3 1-8-16,-2-2 3 0,0 0 0 0,0 0 2 15,0 0 3-15,0 0-4 0,0 0 5 0,0 0-6 16,2 0 0-16,0 0 0 16,0 0 0-16,-2 0 0 0,1 0 3 0,-1 0 1 15,2 0-3-15,-2 0 2 0,0 0 4 0,0 2-7 16,0 2 1-16,0-3-2 0,0 1-1 0,0-2 5 15,0 2-2-15,0 0 3 0,0-1-3 0,0 1-2 16,0 2 6-16,0-2-5 0,0-1 3 0,0-1-3 16,0 2-1-16,0 0 1 0,0 0 2 0,0-1 9 15,0 5 2-15,0-5 2 0,0 3 4 0,5 51-2 16,-5-55-6-16,0 2 4 0,-7 24-5 16,6-19 4-16,-1 4-2 0,0 0 1 0,0-4-7 0,2 2-2 0,0 3 1 0,-2-3 0 15,-1 3 3-15,1 1-1 16,0-4 0-16,1-6 0 0,-3 6 7 0,4 0 2 0,-2 9-1 15,-1 1 0-15,-1-1-11 0,2 1-5 0,1 3 2 16,-1-5-1-16,2 1 5 0,0 2-6 0,-2-4 1 16,2-4-2-16,0-1 7 0,0-4-13 0,0 0-24 15,2-2-4 1,5-1-110-16,2-1-341 0,3 4 305 0</inkml:trace>
  <inkml:trace contextRef="#ctx0" brushRef="#br1" timeOffset="-160920.39">12695 9229 2 0,'0'0'1'0,"0"0"2"0,0 0 5 0,0-2-2 15,0 0-7-15,0 1 0 0,0-1-5 0</inkml:trace>
  <inkml:trace contextRef="#ctx0" brushRef="#br1" timeOffset="-160410.93">12706 9140 31 0,'0'0'5'0,"0"0"18"0,0-1-24 0,0-1 1 0,0 0 4 0,0 2 0 0,0-2-4 0,0-1 1 0,0 1-5 0,0 0 5 16,0 0 27-16,0 1 55 0,0-1 1 0,0 2 21 0,0-2 12 0,0 2-9 0,0 0 4 0,0 0-6 0,0 0-10 0,0 0 0 0,0 0-8 16,0 0 6-16,0 0-9 0,0 0 1 0,0 0-5 0,0 0 1 0,0 0-19 0,0 0-7 0,0-2 4 0,0-1-6 0,0 1-1 0,0 0-9 15,0 0 4-15,0 1-5 0,0 1 13 0,0-2-8 0,0 0-2 16,0-1-4-16,0 1-9 0,0 0-13 0,0 0 4 16,0 0-6-16,0 2 12 0,-2-1-10 0,0-1 0 15,0-2-4-15,2 3-6 0,0-1-5 0,0 0 3 16,0 0-4-16,0 2-6 0,0 0 7 0,0 0-3 15,0 0 7 1,0 0 15-16,0 0 6 0,0 0 3 0,-10 13 0 0,8-1-4 0,0 4 0 0,-3 0-2 16,1 2 0-16,-1-1-5 0,3 3-2 0,-3-4-4 15,3-4 0-15,0-1-12 0,2-4-8 0,2 0 5 16,0 0-5-16,3-1 9 0,-3 1-4 0,3-4 1 31,-1 4-1-31,1-1 5 0,0 1 4 0,-1 2 4 16,1-2 0-16,-3 2 9 0,2-1-6 15,-1-2-1-15,2-1-3 0,-3 2-10 0,0-3 3 0,2-1-5 16,-3 3 4-16,5-5-4 0,-6-1 1 0,0 0 1 16,0 0-2-16,0 0-9 0,1 0 10 0,1 0-3 15,0 0 5-15,0 0-5 0,1 0 0 0,1 0 1 16,-1 2 0-16,56 14 2 0,-59-16-1 0,21 0-1 16,-12 0 0-16,2 0 1 0,-2-2 0 15,-1 0-1-15,3 1 1 0,-6-3 3 0,4 1-4 16,-5 1 3-16,1-2-3 0,0 4 3 0,-5 0-3 15,0 0-2-15,0 0-3 0,0 0-26 0,0 0-41 16,0 0-3-16,0 0-18 0,0 0-42 0,0 0-54 0,0 0-10 16,-1 0-26-16,-3 0-117 0</inkml:trace>
  <inkml:trace contextRef="#ctx0" brushRef="#br1" timeOffset="-160045.68">12906 9130 322 0,'0'0'47'0,"-2"0"223"15,0 0 38-15,2 0-122 0,-1 0-59 0,-3 0 2 0,2-2-7 0,2 2 2 0,-1 0-37 0,1 0-16 0,0 0-4 0,0 0-5 0,0 0-14 0,-13 21-10 16,13-8 6-16,0 1-7 0,0 0 11 0,0 0-4 0,0 2 0 16,0 0 0-16,0-2 3 0,0 2-8 0,0-2-4 15,2 1-2-15,-2 1-18 0,3-1 2 16,-1 1-2-16,-2 0 1 0,0 0-3 0,0 4-1 16,0-4 2-16,0 0-2 0,-2 0-12 0,-1 0 2 15,1 0-1-15,0-2 4 0,1-2 0 0,1 1-2 16,-2-1-3-16,2-7 0 0,0 4-27 0,0-5-66 15,0 1-5-15,0 0-30 0,0-3-79 0,0-2-118 16,0 0-47-16,0 0-41 0,0 0 415 0</inkml:trace>
  <inkml:trace contextRef="#ctx0" brushRef="#br1" timeOffset="-159473.49">13117 9201 618 0,'-4'0'98'0,"3"0"196"0,-1 0-111 16,-2 0-36-16,3 0 4 0,-58 7-16 0,59-7-4 0,0 0-18 0,0 0-5 0,-4 0-7 0,3 0-32 0,-1 0-19 0,0 0-3 0,0 0-6 0,2 0-10 0,0 0 1 0,0 0-1 0,15-15 1 0,-5 12 3 0,1-4-3 31,-1 3 5-31,3 4-6 0,-2-1-7 0,1 1-6 15,-1-2 0-15,3 2-1 0,0 0 1 0,-2 0-3 16,4 0-2-16,0 2-1 0,4-2-2 0,1 0-10 16,-5-2 3-16,0-4-6 0,-2 3 9 0,4-1-6 15,0-3 4-15,6 2-5 0,-2 3 4 0,-3 0 4 16,1 2-6-16,-6 0 5 0,-2 2 0 0,-5 2 4 16,0 1-1-16,-3 2 1 0,-2 0-3 0,-2 0 2 15,0 4-1-15,-2-4 1 0,0 4-1 0,-5-4-2 16,2 2 5-16,1 1-4 0,-5-4 5 0,4 4 7 15,-6-3 2-15,-1 2 3 0,0 4 8 0,-3-5-11 16,0 3 2-16,-1 2-6 0,0 1 1 16,0 2 6-16,-6 0-8 0,5 1 6 0,1 1-15 0,0 0 4 15,0-2-2-15,2 0 1 0,-2 0-10 0,1-4 0 16,5-1 2-16,3-4-2 0,1 2-2 0,5-8-3 16,1 3 0-16,1-2-1 0,5 1-13 15,1-3-94-15,0 0-6 0,2-5-48 0,1 0-165 0</inkml:trace>
  <inkml:trace contextRef="#ctx0" brushRef="#br1" timeOffset="-145124.85">14743 12826 19 0,'0'0'1'0,"0"-3"81"0,0 1 143 0,0 0-23 0,0 0-49 0,0 1 1 0,0-1-74 0,0 2-7 0,0-2-6 0,0 0 0 0,0-1-19 0,3 1-11 0,-1 0 0 0,-2 1-4 0,2-1 3 0,0 2 7 0,-1-2-5 0,1 0 5 0,0-1-5 0,0 1 4 0,1 2 3 16,-3 0-2-16,0 0-9 0,0 0-1 0,0 0-3 16,0 0 1-16,9 12 2 0,-9 6-2 0,0 3-1 15,-2-1-1-15,-1 3-12 0,-8-2 11 16,2 2-5-16,-3 0 4 0,3-3-23 0,6-3-1 0,1-2 0 15,2-3 1-15,3-5-8 0,3 0 3 16,-1-1-1-16,4 1 2 0,-2-6 0 0,0 3-2 0,0 0 3 16,0 3 0-16,-1-6-2 0,1 5 5 15,-7-1-9-15,0-1 9 0,-2-1-2 0,2 1 7 16,5 1 0-16,0-3 0 0,3 1-14 0,-1-1 11 16,0 0-7-16,0-2 7 0,2 0-6 0,0 0 0 15,1 0 4-15,3 0-3 0,-3 0 0 0,3-2-2 16,3-1 1-16,-4 1-2 0,2 2 2 0,-1-4 3 15,-1 1-3-15,0 1 1 0,-1 0-2 0,0-1 8 16,-2 1-5-16,-1-4 7 0,0 1-6 0,2 2 2 16,-4-6 1-16,2 3-1 0,-6-2 0 0,2 2-40 15,-3-3-7-15,-1 4-22 16,0 2-85-16,0-3-103 0,0 6-30 0,0 0-36 0,0 0 319 0</inkml:trace>
  <inkml:trace contextRef="#ctx0" brushRef="#br1" timeOffset="-144776.33">15066 12816 266 0,'0'-16'-84'0,"0"3"251"0,0 4-55 0,0 9-2 0,0 0-17 0,0 0 11 0,0 0-18 0,0-1 11 0,0-1-15 0,0 0 5 0,0 0-10 0,0 2-4 0,0-1-3 0,0-1-36 0,0-2-9 16,0 3-2-16,0-1 0 0,0 0 3 0,0 0 13 16,0 0 2-16,0 2 6 0,0-1 23 0,0 1-2 15,8-4 0-15,-8 18-2 0,-1-3-15 0,-1 3-14 16,-2 2 7-16,3 5-9 0,-5 8-9 0,4-1 0 16,1 2-9-16,-1-5 5 0,0 3-7 0,2-3-13 15,0 2 3 1,0-2-6-16,0-2 12 0,0 0-7 0,0 2 4 0,2-4-6 0,-2 4-2 0,2-6 1 15,1 2-1-15,3-3 2 0,-5-4-2 0,5 2-2 16,1-3 2-16,-4-4-6 0,3-2-22 0,1-6-160 16,-4 1-35-16,1-4-62 0,1-1 286 0</inkml:trace>
  <inkml:trace contextRef="#ctx0" brushRef="#br1" timeOffset="-136880.98">23957 13895 823 0,'-5'-1'17'0,"2"1"35"0,-5 1-20 16,3-1 19-16,0 2-52 0,3 0 47 0,7 0 3 0,-3 0 19 0,3-1 10 0,-5-1-1 0,0 0-9 0,0 0 4 0,0 0-15 0,0 0 0 0,0 0 3 0,0 0-3 0,0 0 1 0,0-1-4 0,0-1-8 0,0 0 2 15,0 0-15-15,15-49-9 0,-8 42 0 0,-4-3-6 16,3 1-16-16,-1 0 9 0,-3 2-4 0,1-5 5 16,-1 2-6-16,0-1-3 0,0 1 5 0,1 0-4 15,-1-3 13-15,-2-1 11 0,0 2-7 0,2-2 6 16,-2 0-18-16,0 2 5 0,0-4 0 0,0 4 2 15,-2-2 4-15,2 2-1 0,0 14-1 0,0 0-1 16,0 0-7-16,0 0-4 0,0 0 1 0,0-2-2 16,-2-1 3-16,-1 1 5 0,1 0 2 0,0-1 1 15,0 1-1-15,-23-58-2 16,25 60-8-16,0-4 5 0,0 2-4 0,0 1 4 0,0-1 3 16,0-2-2-16,0 2-1 0,0-3 0 0,0 2 0 0,0-1 0 15,0 2-9-15,0-3 3 0,0 3-5 0,0 0 4 16,0 1-1-16,0-1-4 0,0 2 4 0,0-2-2 15,0-1 3-15,0 1 1 0,0 0-7 0,0 0 3 16,0-1-5-16,0 3 6 0,0-4-1 0,0-1 3 16,0 3-2-16,0 0-5 0,0 1 5 0,0 1-3 15,0-2 9-15,0 0-5 0,0-2-2 0,0 3 0 16,0-1-4-16,2 0 4 0,2 0 3 0,-2 2 1 16,-2-1 1-16,1-1-4 0,1-2 1 15,0 2-2-15,0 1 0 0,-1-1 0 0,3 0-1 0,-2 2 0 16,-2-2 6-16,1-3-5 0,1 1 5 0,0 1-5 15,0 1 1-15,0 0 9 0,1-1-6 0,-1 1 8 16,-2 0-2-16,2 1 8 0,-1-1-3 0,1 0 4 16,0 2-5-16,0-2-8 0,0-1 5 0,-2 1-6 15,0 0-4-15,0 0 1 0,0-1-4 16,3 1 2-16,-3-3-3 0,18-52 2 0,-18 57-1 0,0 0 1 16,2-2 0-1,-1 0 1-15,1 1-2 0,0-1 2 0,1 0-3 0,-1 0-1 16,2-3 4-16,-1 1-1 0,3 3 3 0,50-44-4 0,-47 44-2 15,2-1-1-15,1-3 4 0,4 3-3 0,-2-2 3 0,2 1-2 16,2-1 5-16,3 1-6 0,-1-1 4 0,5 2-2 16,3-3 4-1,0 0 1-15,1 3-4 0,1 2 1 0,0-2-5 0,0 0 5 0,0-1-3 0,2 1 3 16,0 2 0-16,0-2 2 16,2 0-2-16,0 1 1 0,-1-1-4 0,-4-3 1 15,-1-1 3-15,2 3-1 0,-2-3-1 0,11 3 1 16,0-1-1-16,0 3 1 0,2-5 2 0,-2 4 0 15,2-1-2 1,2 1 1-16,1 0-4 0,2 2 3 0,-2-1-1 0,4 1 1 16,-5 0-4-16,-1 0 4 0,1 0-1 15,-4 0 2-15,-4-2-2 0,-5 2 1 0,4-4-1 0,-2 2 1 0,7 2 3 0,0-1-5 16,-2 1 5 0,1 0-4-16,1 1 1 0,-8 1 1 0,5 2-2 15,-2-1 1-15,1-1 4 0,1 0-4 0,-5 1 1 16,3 3-3-16,2-4 1 0,-3-1 1 15,3 3 0-15,1-1 0 0,2 3 0 0,-7-5 0 0,-4 3-4 16,-1-2 3-16,-4 3 2 0,4-3 1 16,3 0 5-16,3-1-6 0,-2 3-2 0,0-2 1 15,0 1-3-15,2-1 3 0,3 0 1 0,-3-2 3 16,5 0-5-16,1 0 2 0,0-2-1 0,0 2 0 16,1-2 4-16,-2 2-3 0,1-3-6 0,0 3 6 0,-4-2-5 15,-1 0 5-15,-6 2-4 0,-1-2 2 0,-2 1 2 16,1-1-1-16,8 2 0 0,-2 0 3 15,2 0-2-15,-4 3 2 0,0 1-3 0,0-2-2 16,-2 5 4-16,2-5-2 0,1 3 2 0,1 0 0 16,3-3-2-16,-3 2 0 0,3-3-6 0,4 5 4 15,-1-5-2-15,4-1 4 0,1 2 4 0,-4-2-5 16,1 0 1-16,-8 0-2 0,0 0 2 0,-5 0 0 16,5 0-1-16,0 0 1 0,1 0 6 0,3 0-5 15,-6 2 1-15,0 0-2 0,0 0 0 0,-1-1 0 16,1 5 1-16,-2-5 1 0,1 1-2 0,-1 2-2 15,0-3 0-15,2 1-1 0,-1 2 9 0,-1-4-10 16,2-4 8-16,4 1-8 0,1-1 4 0,1 1 1 16,-1-3-4-16,-1 3 3 0,-9-1 0 0,-4 4 0 15,0-2 3-15,1 1-1 0,4 1-3 0,1-4 1 16,0 4-1-16,-4 0 2 0,0 4-1 0,1-1 3 16,-2-3 0-16,1 2 1 0,0 0-2 0,0 0-4 15,3-1 0-15,-2-1-2 0,2 0 8 0,-1 0-8 16,2-1 4-16,1-1-5 0,-3 0 5 0,3 0 0 15,-1 2 0-15,-2-2 1 0,-1 2 2 0,-1-1 0 16,-1 1-3-16,-3 0 1 0,-1 0-1 16,1 0 0-16,-3 0 2 0,2 1-2 15,-4 1 3-15,-1-2-3 0,-1 2 4 0,-5 0-3 0,2 0 5 0,-9-2-6 16,0 0 0-16,0 0-3 0,2 0 4 16,23 5-1-16,-9-5-1 0,0-4-1 0,3 3 2 15,2-3-1-15,1 2 2 0,2 0-2 0,3 1-1 0,-6-3 2 16,4 4 0-16,0 0 0 15,-6 0 2-15,5 0-1 0,-7 4 2 0,3-3-2 16,1 1-2-16,-5 0 4 0,2 2-3 0,-1 1 3 0,3-3-3 0,-2-1-3 16,3 1 3-16,2 2-3 15,2-4 3-15,-2 1 0 0,3-1-3 0,1 0 1 0,0 0 2 0,-4 0 0 16,2 0-3-16,-1 0 2 0,-2 0-2 0,-1 0 5 16,-2 0 1-16,-8 0 2 15,1 0-5-15,-6 0 0 0,3 0 0 0,1 2 1 16,1-2 5-16,0 4-4 0,1-4 0 0,-5 2-2 0,2-2-4 0,-2 0 2 15,0 1-1-15,-2 1 0 0,3 0 2 0,-1-2 4 16,0 2-3-16,0-1 4 16,2-1-3-16,-2 6-3 0,0-6 4 0,2 3-4 0,-2 1 1 0,-2-2 1 15,2 3 0 1,-7-5 2-16,0 0 2 0,0 0 2 0,0 0-5 16,0 0 3-16,0 2-1 0,0-1-5 0,0 1 5 0,0 0-5 0,0 0 3 15,0 1-1-15,2-1 0 0,0-2 0 16,0 2 4-16,-2 0-2 0,1-1-2 0,-1 1 0 0,0 0 1 0,0 2-1 15,2-3 5 1,-2 1-5-16,0-2 3 0,0 4 4 0,0-1-7 0,0 2 5 0,0-3-2 0,0 2-3 16,0-1 0-16,0 3-2 15,0-5 2-15,0 56-1 0,0-57-1 0,0 2-3 0,9 19 0 0,-5-10 5 32,3 0 1-32,-6 1 1 0,5-3-8 0,-3 3 6 0,1 2 1 0,-2 4 3 0,-1 2 0 15,-1-4-4-15,0 1-2 0,0 1 0 0,-1-9 2 0,-1 3 1 16,-2 1 3-16,2-3-1 0,1 12 1 0,-3-5-4 15,2 1-2-15,1 2 0 0,1-4 1 16,-4 1 2-16,2-1-2 0,2 0 1 0,0-2 0 0,2-1-17 16,3-1-5-16,-1 1-14 0,-2-8-84 0,-1 2-182 15,-1-7-92-15,0 0-60 0,0 0 457 0</inkml:trace>
  <inkml:trace contextRef="#ctx0" brushRef="#br1" timeOffset="-135746.95">26911 12248 348 0,'-1'4'9'0,"-3"-1"84"0,-1 5 163 16,-1-5-10-16,3 2-37 0,-6 3 4 0,4-7-110 0,5 5-20 0,-6-3 3 0,6-3-11 0,0 0-9 0,0 0-22 0,0 0 8 0,0 0-13 0,0 0 5 0,0 0 3 0,0 0-2 0,0 0 1 0,22 5-24 15,-10-10-3-15,2 2-7 0,0-1 4 16,2 1-13-16,0-5-3 0,-5 5 0 0,-2 1 0 16,1-1 7-16,3-3 0 0,6 3 0 0,4 1-1 0,-1 2 5 15,1-4-7-15,-2 1 3 0,2 1-5 16,2-1-1-16,-6 1 5 0,6-2-4 0,-5 1 4 16,-1 1 0-16,1 0 0 0,-1 2 0 0,-1 0-1 15,1 0-8-15,-4 0 6 0,-5 0 1 0,-1 4 4 16,0-1 1-16,-4 1-3 0,1-2 1 0,-1 1 0 0,-1 4 10 0,-1-5-9 15,-1 1 5-15,3-1-5 16,-5 4 16-16,0-6-5 0,0 0 6 0,0 0-5 16,0 0 7-16,0 1-2 0,0 1-3 0,0-2 0 15,0 2-6-15,-26 30-1 0,18-23 1 16,0 3 0-16,-1-3 3 0,2 2-13 0,-4 1 7 16,2 2-8-16,0 0 10 0,-3 1-8 0,1 0 3 0,1 3-4 15,1 0 3-15,-2 3 4 0,2-1-7 0,-1 3 6 16,1 0-3-16,-2 2 4 0,2-1 1 15,-3 5 0-15,1-6-6 0,-1 0-7 0,5 0 4 16,-6-5-4-16,6-1 5 0,0 1-4 0,4-4-1 16,-3-3 0-16,3 0 0 0,1-8-1 0,2-3-1 15,0 0-4-15,0 0-33 0,0 0-93 0,0 0-3 0,0 0-43 16,5-18-104-16</inkml:trace>
  <inkml:trace contextRef="#ctx0" brushRef="#br2" timeOffset="-125011.24">13003 8362 159 0,'-1'5'28'0,"-5"-3"140"0,6-2-21 0,0 0 77 0,0 0-54 0,0 0-28 0,0 0-20 0,0 0 0 0,0 0-41 0,0 0 3 0,2 0-8 0,2 0 4 0,-3 0-27 0,-1 0 6 0,2 0-1 0,0 0 4 0,0 0 8 0,0 0 3 0,-1 0 0 16,5 0 2-16,-5 2 3 0,3-2-28 0,53 16 3 15,-47-14-15-15,3-1-12 0,-3-1-5 0,5 0-9 16,-1 0 3-16,2 0-12 0,-2-1-1 0,4-1 0 16,-2 2-2-16,0-2-3 0,1 2 9 0,-6-2-2 15,-2 0 3-15,0-1-6 0,0 1 3 16,5 0 4-16,-5 1-1 0,3-1 5 0,-1 2-1 0,1 0-2 16,-5 0 0-16,2-2 3 0,2 2-10 15,-8-2 5-15,4 2-6 0,-1-3 5 0,-1 3-3 0,0-2-1 16,2 2 1-16,-3-2 1 0,3 2-2 15,-7 0-2-15,0 0 1 0,0 0-1 0,0 0 6 0,0 0 0 16,0 0 0-16,0 0 0 0,0 2-4 0,0 0 5 16,0 1-4-16,-4-1 7 0,3 0-6 15,-33 26 1-15,23-21-3 0,4 0 3 0,-3 2-7 16,1 0 0-16,2 2-2 0,-2-4 12 0,2 3-6 16,-2 3 1-16,2 1-3 0,-4-2-1 0,0-1 4 15,-1 3 0-15,3 4 3 0,-1-2 9 0,-1 0 2 16,2-2 6-16,-9 0-4 0,2 0 2 0,2 1-1 15,0-1-3-15,3 2 1 0,-1-4-9 0,3-5-7 16,4 2 1-16,-1-2-3 0,5 0-6 0,-1-1 6 16,2 1-3-16,0-4 5 0,0 3 4 0,0 1-4 15,0-5 2-15,0-2-3 0,0 0-4 0,0 0-1 16,0 0 3-16,0 0-2 0,0 0 6 0,0 0-6 16,0 0 3-16,2 0-4 0,-1 0 9 0,3 0-2 15,-2 0-1-15,-2 0-1 0,1 0-11 0,1 0 12 16,0 0-4-16,0-2 6 0,0 2-8 0,1-2 6 15,-1-2-2-15,-2 3 3 0,2-1-8 0,-1 0 7 16,3 0-2-16,1 1 3 0,-3 1-3 0,2-2-3 16,52-41 2-16,-56 43-2 0,2 0 2 15,0-2 0-15,0-1 1 0,-1 1 1 0,3 0 5 0,-2 1-6 16,-2-1 4-16,2 0-4 0,38-51-1 0,-31 48 2 16,2-6-1-16,-1 2 1 0,3 2-1 0,-4-4-2 15,0 4 1-15,1-3-1 0,-1-3 5 0,0 3-4 16,3 2 1-16,-6-2 0 0,3 1 2 0,-4 0-4 15,0 2 1-15,-1 0-2 16,-1 3 9-16,-3-5-1 0,2 4-4 0,0-4 0 16,0 6-9-16,-1-4 8 0,3 0-1 0,-2 1 2 15,-2-1-2-15,3 4-1 0,1-6 3 0,3 3-1 16,-5-2 7-16,1 4-8 0,4-5 1 0,-5 4-5 16,0 1 3-16,0-1 2 0,-2 5 3 0,0 0 0 15,0 0 2-15,0 0-4 0,0 0 1 16,-2 0 0-16,0 0 4 0,2 0-3 0,-2 0 1 15,-1 0-3-15,1 0-5 0,0 0 4 0,0 0 0 16,1 0 1-16,-1 0-1 0,2 0-1 0,-5 0 0 0,1 0 0 0,0 0 3 0,3 0 0 16,-5 0-2-16,3 2 0 0,-1 1 5 0,-51 15-7 15,48-14 3-15,-5 1-4 0,1 0 1 0,-1 2 7 16,1 0-5-16,-3-3 5 0,3 5-4 0,2-7-5 16,2 3 4-16,-3-2-5 15,-1 3 6-15,-5-4 4 0,0-1-4 0,2 1 1 0,2 0-2 0,-1-2 0 16,-1 2 3-16,2-2-3 0,1 0-1 0,-1 0-1 15,-1-2 1-15,4 0-1 0,0-1 2 0,1 1 3 16,-1-4-1-16,0 1 2 0,0 2-5 0,2-5-2 16,-6 3 0-16,5 2 0 0,0-5 6 0,1 5-3 15,0-1 1-15,2-1-2 0,0 3-2 0,1-1 6 16,4 3-4-16,0 0 4 0,0 0 0 0,0 0-7 16,0 0 7-16,0 0-7 0,0 0 3 0,0 0-2 15,0 0 0-15,0 0 0 0,0 0 3 0,0 0-1 16,0 0-1-16,0 0 0 0,0 0 8 0,2 0-12 15,32 10 8-15,-24-8-8 0,4-2 7 0,2 2 3 16,0-2-6-16,2 0 3 0,2-2-7 0,-1 2 4 31,2 0 1-31,-3-2 0 0,3-1 1 0,1-1-1 16,-1 4 1-16,2-3-2 0,-7 1 5 0,-2 2 1 16,0-2-4-16,2 0 1 0,7-1-8 0,-3 3 7 15,1 0 0-15,-1-2 3 0,-1 2-3 0,-1 0 1 16,1 0 0-16,-5-2 1 0,1 2-2 0,-1-1 0 15,-4-1 0-15,3 2 0 0,-2-2-1 0,-1 0 1 16,-1-1 0-16,-2 1 2 0,-2 2-2 0,1 0 2 16,-6 0-1-16,0 0 2 0,0 0-2 0,0 0-1 15,0 0 2-15,0 0-1 0,0 0-1 16,0 0 2-16,0 0-2 0,0 2 3 0,0 1-7 0,0-1 9 16,0 0-7-16,-4-2 7 15,2 2-3-15,1-1-3 0,-1 1 5 0,-41 39-5 16,33-32 1-16,-3-4 2 0,3 4-1 0,-5-4 1 15,1 6-1-15,0-4-1 0,2 2-1 0,-4 2 0 0,0-4 0 16,2 1 0-16,-2 0 1 0,1 0 2 0,1 1 5 16,2 0-7-16,-2 0 3 0,-1-2-5 0,3 4 1 15,0-1 0-15,3-1 1 0,2 2-1 16,-2 1-4-16,2-3 8 0,-7 0-9 0,3 2 10 0,0-2-4 16,2 1 1-16,-3 1 0 0,1 1-1 0,4-3 1 15,-2 0-3-15,-1 3 4 0,3-5-4 0,0 2 2 16,3-3 0-16,0-1-2 0,3-3 2 0,1-2 0 15,0 0 0-15,0 0 0 0,0 0-1 0,0 0-3 16,0 2 5-16,0-1-1 0,0-1 2 0,0 0-5 16,0 0-1-16,0 0 3 0,0 0-1 0,0 0-3 15,0 0-88-15,5-12-9 0,4 1-47 0,3-1-189 16</inkml:trace>
  <inkml:trace contextRef="#ctx0" brushRef="#br2" timeOffset="-114871.7">5791 12917 624 0,'-4'-13'16'0,"2"6"-17"0,2 7-2 0</inkml:trace>
  <inkml:trace contextRef="#ctx0" brushRef="#br2" timeOffset="-113881.24">5837 12904 524 0,'0'0'-50'0,"0"0"149"0,0 0-52 0,0 0 1 0,-2 0-23 0,2 0-27 0,-2 0 7 0,2 0-6 0,0 0 7 0,0 2-4 0,-3 23 1 0,10-18 1 15,5-2 3-15,-3 2 27 0,7-1-8 0,3-4 10 0,-3-1-8 0,4 1 26 0,-2-4 13 0,-1 2-3 0,-1 0 7 0,-1 0-2 16,-1-1-4-16,-2 1-2 0,2 0-3 0,1 0-30 15,-3 0-15-15,6 0 2 0,-2 1-7 0,1 1-6 0,6 0 4 16,-3 1-8-16,5 3 7 0,0-6-4 0,3 2-8 16,4-1 11-16,0-1-9 0,1 0 9 0,5 0 2 15,-5-1-6-15,1-1 8 16,-7-4 49-16,-3 5-19 0,1 1 20 0,4 0-22 16,3 0 0-16,1-2-3 0,3 2-8 0,-1 0 2 0,2 2-19 0,6-2-8 15,0 1 5-15,3 3-7 16,3-2 4-16,4 0 2 0,2 1-5 0,6 1 4 0,-1-4-2 0,-5 0-5 15,-7 0 2-15,-2 0-3 16,-4-2 10-16,6 2-10 0,2 0 6 0,-4 0-7 16,2 0 9-16,-4 0-3 0,-1 2 2 0,1 3-3 15,-1-3-5-15,1 1 8 0,4 1-4 0,3 1 5 16,-1-3-11-16,3-2 6 0,-7 0 0 0,4 0 5 0,0-2 3 16,5-3-10-16,7 3 4 0,-2-2-6 15,0 3 9-15,-3 1-7 0,0 0 1 0,-6 0-4 16,-1 5 11-16,-1 0-5 0,-6-1 4 0,-4 1-5 0,-2 4 3 15,-1-7-4-15,-10 3 1 0,-5 2-1 16,3-5 3-16,2 2 3 0,8-1-3 0,1 1 3 16,4-4-8-16,-5 1 3 0,5-1 4 0,-4 0 0 0,4-1 3 0,4 1-7 15,-6-4 1-15,4 4-1 16,-2-2 1-16,2 1-1 0,-4 1 1 0,-1-2 1 0,-3 2-1 16,1 0 4-16,-2 0-6 0,-4 0 4 0,-1-2-4 15,-8 2-1-15,4-2 4 0,0 2-2 16,6 0-3-16,6 0 6 0,1-2-5 0,-1 2 5 15,-1-1-2-15,1 1 0 0,3 0-1 0,-1 0 0 16,2 0-7-16,2 0 6 0,1 0 2 0,1-4 2 0,-1 4-1 0,3 0-1 31,-3 0-2-31,2 4 1 0,-3-4 4 0,0 0-2 16,-7 0 0-16,3 0-1 0,2 0-2 0,3-4 1 16,8 2 0-16,-2 2 1 0,-2-1 5 0,2-1-6 15,2 0 1-15,-3 0-2 0,7 1-4 0,-5 1 5 16,3-4 0-16,-4 2 1 0,3 0 2 0,-7-1-3 15,-6 3 3-15,-1-2 0 0,4-3 15 0,-2 3-10 0,8 2 4 16,1-2-8-16,4 2-4 0,-4 0 0 0,-1 0 5 16,5 0-2-16,-1 0-1 0,3 0 1 0,0 0-4 15,1-2 3-15,-1 1 1 0,-3 1-1 16,-7-4 0-16,1 1-2 0,-1-1-1 0,6 1 3 16,-1 1-4-16,5-5 5 0,-5 3 0 0,3 1-4 15,-5 1 5-15,5-2-5 0,-4 1-3 0,0-1 9 0,1 2-5 0,-1-3 5 16,0 3-9-16,0-1 5 15,-13-1 0-15,4 2 4 0,-1-3-2 0,2 0-6 16,10 3 3-16,-6-5-3 0,1 3 7 0,-3 1-1 0,1-1-3 0,-4-1 1 16,0 1 1-1,-2 3-4-15,2-3 3 0,0 1-2 0,0-1 7 16,4 2 48-16,-1 0-20 0,-3 1 26 16,-3-1-54-16,3 2 1 0,-2-4-6 0,4 4 4 0,7 0-8 15,-1 0 0-15,-2 0 3 0,-6 0 0 0,7 4 7 16,-5-2-9-16,-1-1 1 0,1 1-4 15,-2 2 11-15,4 3-6 0,-4-5 2 0,2 3-3 16,-1 0-2-16,3-1 5 0,-4-2-1 0,-9-1 4 16,4 3-1-16,3-1-3 0,-2-3 0 0,10 0-2 15,3-3-4-15,-4 1 12 0,4 0-7 0,0 1 10 16,1 1-16-16,-1-2 6 0,-2 2 0 0,2 0 2 16,-4 0-7-16,-1 2 5 0,-2-2 1 0,-2 0 1 15,0 0 2-15,-7 0 1 0,-4 0-4 0,2 0 4 16,2-2-8-16,9 2 4 0,1-4 0 0,1-1 2 15,1 1-4-15,2 1 0 0,2-4 4 0,-3 3-1 16,1-1 5-16,-4-2-3 0,1 2-4 0,-2-1 1 16,-4 1 4-16,-3 1-5 0,-10 3 0 0,-2-3-9 15,-8 2-78-15,-5 2-66 0,0 2-43 0,-1 3-33 16,-4 1-394-16</inkml:trace>
  <inkml:trace contextRef="#ctx0" brushRef="#br2" timeOffset="-111999.75">13647 11773 153 0,'0'0'15'0,"0"0"-12"0,0 0 9 0,0 0-10 0,0-3 1 0,0 1-3 0,4 0 0 0,-3 0 1 0,-1 1 42 0,2-1 25 0,0 2 5 0,0-2 7 0,-1 0 15 0,1-1 4 0,2 1 2 0,-2 0-1 0,-2 0-16 0,1 1 4 0,1 1-3 0,0-2 4 0,0 0 6 0,-1-1-41 16,3 3 7-16,-2 0-23 0,-2 0-21 0,2 0-8 15,-1 0-2-15,3 0-1 0,-1 0-4 0,52 5-5 16,-44-5-1-16,3-2-2 0,2-5 8 0,4 3-2 16,1-4-2-16,6 0-1 0,-4 0 3 0,3 2-2 15,-1-1 2-15,2 5-2 0,-4 1 3 0,-2 1 5 16,-7 3-2-16,-1 3 2 0,-8-3-10 0,4 2 8 15,1 4-2-15,1-5 5 0,-2 3-8 0,0-4 6 16,-2 5-5-16,3-3 7 0,-2-3-4 0,0-2-4 16,3 0 6-16,-2 1-5 0,0-1 2 0,0 0 6 15,-2 0-8-15,-6 0 8 0,-1 0-6 0,0 0 9 16,0 0 1-16,0 0 3 0,0 2-3 0,0 0 72 16,-21 25-22-16,11-19 38 0,-1 1-48 0,-1 0-9 15,-1 2-7-15,4-4 0 0,-3 3-12 0,1-4-12 16,2 3 8-16,0-2-10 0,1 2 3 0,-3 3-6 15,4 4 4-15,-2 5-2 0,0 6 14 16,-7 7 4-16,-5-11-7 0,1 1 5 0,-1-2-15 0,7-1-10 16,3-2 2-16,2-4-6 0,8-6-1 0,4-6-83 15,6-3-37-15,5-3-54 0,0-5-451 0</inkml:trace>
  <inkml:trace contextRef="#ctx0" brushRef="#br2" timeOffset="-105247.34">14417 11686 17 0,'-6'4'21'0,"6"-4"23"0,0 0-6 0,0 0 7 16,0 0-44-16,4 0 22 0,-2 0-8 0,26-16 15 0,-17 7 11 0,6 0 29 0,-1-1-11 0,2-5 12 0,7 3-41 0,-2-4-5 0,5 0-3 0,2 2-2 0,4-6-16 0,-2 4 1 0,3-1-3 0,1 2 2 16,-6 3 5-16,-2 5-2 0,-1-2 7 0,1 4-1 0,3 5 35 0,-1 0 17 0,-2 2-10 15,-1 1 6-15,1 1-52 0,0 1-9 0,1-1 11 0,3-1-10 16,3-1 1-16,8 1 4 16,3-1-12-16,5-2 9 0,2 2-3 0,6-2 2 0,-2 0 2 15,3 0-2-15,-9 0 4 0,3 0-4 0,-3 0-1 16,-3 0 0-16,5 0-1 0,4 2-5 0,3-2 4 15,2 3-5-15,9 3 14 0,2-5-8 0,1 1 2 0,-1 0-4 16,-9-2 8-16,-2 0-11 0,-2-2 7 0,-1-1-8 16,6-5 6-16,8 1-1 0,7-3-2 0,14-1 2 15,5-3 1-15,2 0-5 0,-7-4 7 16,-2 2-5-16,-5 2 0 0,5 3 2 0,11 4-5 0,12-2 6 16,8 6 0-16,-8-3-2 0,-9 5 1 0,-3-1 0 15,5 2 1-15,13 0-1 0,10 0 0 16,-2 0-1-16,-4 0-3 0,-10 0 3 0,4 0-2 0,12-2 3 15,9 0-4-15,4 1-6 0,-11-5 4 16,-4 3-3 0,4-1 14-16,14 1-8 0,7-5 2 0,-8 3-6 0,-4-2-1 0,-1 4 8 15,10 1-4-15,10 0 6 0,-4 2 3 0,-14 0 2 0,1 4-5 16,1 4 3-16,9-2-4 0,-5 4 6 0,-12-1-5 16,-4 4 5-16,2 1-6 0,15-2-4 0,-6-1 4 15,-6 0-3-15,-7-4 0 0,4 0-2 0,11-2 1 16,10-5-1-16,-11 0 6 0,-7-2-4 15,1-1 6-15,8-4-5 0,9 3 8 0,-9-3-6 0,-7 3-6 16,-9 4 1-16,2 2 6 0,11 7-5 0,-4-2 8 31,-9 2-7-31,-10 3 11 0,-4 4-8 0,10 0 4 0,6 2-5 0,4-2-1 0,-17-2 4 0,-4-1-6 32,-6 1 6-32,5-2 5 0,14 1-7 0,4-1 0 0,-9-5-4 0,-7 2 1 0,-12-2 7 0,7 2-4 15,8 3 3-15,10-5-4 0,-4 2-5 16,-11 0 6-16,-12-3-4 0,-4 4 14 0,7-1-7 15,10 2 3-15,8-1-6 0,-7-1-1 0,-11 0-3 0,-5 0 4 16,2-4-2-16,9 6 6 0,10-9-2 31,4 3-2-31,-13-3 0 0,-4-2 0 0,-14 3-5 16,3 1 5-16,10-1-5 0,2 6 11 0,0-3-4 16,-9 4 1-16,-11-1-1 0,-6 2 2 0,-8 1-3 15,7 2 1-15,6 2-1 0,5 0 7 0,2-2 0 16,3-1 5-16,-10-1-3 0,-8 1-6 0,-8 1 7 15,0 0-8-15,8-2 7 0,4-1-8 0,7 0 1 16,4-1-3-16,-2-1 1 0,-9 0-3 0,-10 0 4 16,-6-6 3-16,-7 12 0 0,7-1 4 0,6 7 1 15,3 6 0-15,3 1 16 0,1 0 170 0,-1 4-123 16,-13 4 53-16,-5-4-95 0,-4 1-27 0,-11 3 6 16,7-4-5-16,-6 0 5 0,3 0-9 0,3-1 5 15,3-2-2-15,4-3 2 0,2 3-9 0,-2-3 3 16,0 1-1-16,-3 0 2 0,-8-1-1 0,-5 4 2 15,-3 0 2-15,-2 4 0 0,1 3 9 0,-3-8-7 16,2 6 3-16,0 6-3 0,0 2 11 0,-1 12-1 16,3 1 0-16,-6 1-1 0,2-4-5 0,-3 2 0 15,-1-3 2-15,-3-1-2 0,-4-1-2 0,1-6 9 16,-4 0-9-16,1 2 9 0,-5-1-17 0,-1 1 8 16,-6-7-2-16,-5 0 4 0,0 3 8 0,-4 3-4 15,6 4 0-15,-6 5-1 0,4-5 7 0,-9 1-10 16,0-2 9-16,0-2-9 0,-5 2 8 0,-2-4-7 15,-1 0 1-15,0-1-3 0,-5 1 7 0,1 2-5 16,3-8 0-16,0-3 0 0,-3 2 17 0,-3-3 14 16,-2 7 4-16,-5-6 1 0,3 2-24 0,-2-3-9 15,-2-2-3-15,-2 2-1 0,0-1-2 0,-3 1 0 16,-3 1-3-16,-2 1 3 0,1 1-6 0,0-1 4 16,-2-1-3-16,2-3 3 0,2 0 1 0,0-5-8 15,2-3 10-15,-1 3-9 0,3-8 9 0,1 1 2 16,2-1-10-16,-5-4 7 0,1-1-6 0,-1 0 1 15,-3-10 3-15,3 1-1 0,3 0 1 0,-1-1-6 16,3 8 5-16,-6-3-5 0,-1 2-3 0,2-1 1 16,1 1 2-16,2-6 0 0,2 8 7 0,0-8-7 15,4 4-1-15,-4 0-2 0,3 0 6 0,-3 1-2 16,4-3-4-16,-3 2 1 0,1-2 3 0,1 0-1 16,1 0 2-16,1-1-2 0,2-4 0 0,-3-1-1 15,1 1 4-15,4 0-3 0,-2-2 0 0,4 0 1 16,-3-2-1-16,3 0-1 0,1 1-5 0,-3 1 3 15,0 0 3-15,0-2 0 0,-4 2 1 0,0 0 5 16,1 0-5-16,-3 2 6 0,-1 1-8 0,-1 4 2 16,1-2-2-16,5 4 3 0,-1-3 3 0,1 4-7 15,-4-3 3-15,-3 2-4 0,0-3 3 0,2 2 1 16,-1-4 1-16,5 1-2 0,-1 1-1 0,2-5-1 16,2-1-1-16,0 0 2 0,-1 0 2 0,1 0-2 15,4 0-3 1,1 0 0-16,0-1 0 0,0 1 4 0,2 0-2 0,0 1 2 0,2-1 3 0,1 0-4 15,-3 0 3-15,2 0-5 0,3 2-2 0,-5 0 5 16,7-2 0 0,0 0 1-16,0 0-2 0,0 0-2 0,0 0-3 0,0 0 1 0,0 0-8 0,0 0 9 15,-2 0-2-15,2 0 5 16,-2 0 0-16,2-2 0 0,0 0-5 0,-2 2 4 0,2-1-3 0,0-1 6 16,0-2 1-16,-1 3 2 0,1-1-1 0,-4 0-3 15,4 0 2-15,-2 0-2 0,2 2 0 0,-2 0 4 16,2 0-4-16,0 0 4 15,0 0-5-15,0-1-3 0,0 1 1 0,0 0-2 0,0-4-3 0,0 4 8 16,0-2-1-16,0 1 4 0,0-1-3 0,0 0-2 16,0 0 2-16,0 2-2 0,0-2 0 0,0-1 1 15,0 1-1-15,0 0 2 0,0 1 2 0,0-1 0 16,0 0-4-16,0 2 1 0,0-2 1 0,2-1 0 16,0 1-1-16,2 0 0 0,-3-1-2 0,-1 1 2 31,2-2 1-31,0-1-1 0,1 1-2 0,3 3 3 0,-4-3-1 0,54-44 2 0,-56 48-1 0,2 0-2 31,0 0 2-31,0 0-1 0,-1-1 1 16,1-1 0-16,3 0 1 0,-3 0 0 0,55-14-1 0,-57 16-1 15,0 0 2-15,2 0 0 0,0 0-1 0,-1 0 2 16,1 0-4-16,2 0 3 0,-1 0-4 0,1-3 2 16,-1 1 1-16,52-14 0 0,-55 16 0 15,2 0-2-15,0 0 3 0,0 0-1 0,1 0 1 16,-1-2-1-16,0 0-2 0,1 1-1 0,54-35 2 15,-46 29 0-15,-4-2 0 0,0 2 1 0,0 0 0 16,0 2 2-16,-5 3-1 0,-2 2 2 0,0 0-1 16,0 0 2-16,0 0 0 0,0 0 0 0,0 0 0 15,0 0-6-15,0 0 3 0,0 0-3 0,0 0 2 16,0 0 0-16,0 0 0 0,0 0 0 0,-2 0 6 16,2 0-6-16,-2 0 1 0,-1 0-2 0,1 0 1 15,0 0 2-15,0 0-2 0,1 0 2 0,-1-2 2 0,-4-1 1 16,3 3-4-16,-56-15 1 0,47 15-2 15,0 4 5-15,1-2 1 0,-3 1 0 0,1 3-9 16,-3-1 0-16,4 0 0 0,0 2 2 0,-3-1 6 16,3 3-5-16,1-6 4 0,1 4-5 0,-3 0 5 0,3 0-4 15,-1 0-3-15,2-3 0 0,-5 3 7 0,3-3-5 16,1 3 0-16,-3 0-3 0,4 0 8 16,-5 0-1-16,2 5 1 0,-1-1-3 0,-1 1-4 15,2 4 4-15,-2 2 1 0,-1-2 2 0,3 0-2 16,1 2-2-16,-1-2-3 0,1 0 0 0,1 0 0 15,1-2 1-15,2-2 1 0,0 1 0 0,1-3-3 16,1-1 7-16,1-2-3 0,-1 0 3 0,2 0-5 0,-1-3-1 16,2 0 3-16,2-4 0 0,0 0-1 0,0 0 1 15,0 0-3-15,0 0 2 0,0 0-3 0,0 3 7 16,0-1-4-16,0 0 3 0,0-2-7 16,0 1 0-16,0 1 0 0,0 0 0 0,0 0-3 15,0 1 3-15,0-1 0 16,0 0 1-16,0-2-7 0,16 44-2 0,-3-39 2 0,-3 1-3 0,3-4-1 15,3-1 7-15,3 1 1 0,-1-2 2 16,1 2 5-16,4-2 1 0,2 2-2 0,0-2 1 0,2 1-8 16,1 5 11-16,0-4-3 0,-1-2 5 0,0 1-5 15,-1 1 9-15,-5 0 0 0,2-2-8 0,-3 0-118 16,-4-4-381-16,2 3 300 0</inkml:trace>
  <inkml:trace contextRef="#ctx0" brushRef="#br1" timeOffset="-97066.15">30768 12170 298 0,'3'-5'116'0,"4"1"-42"0,4-1-74 0,9 0 2 0,6-4-2 0,2 4 7 15,-1 1 9-15,0-5 4 0,-8 6 58 0,4 1 25 0,-5-3 5 0,-4 3 6 0,-1 0 11 0,-1 2-25 0,-3 2 3 0,-2 1-14 0,-2 3-19 0,4-5-17 0,4 3 3 0,2 0-10 16,1 1-8-16,11-3-14 0,1-1-4 0,6 1-1 0,5 0 1 0,-2 0-5 31,4-2 3-31,-2 3-4 0,4 1 5 0,-11-1 7 0,-2 4 6 0,-4 1 1 0,-4 2-2 16,-5-1-3-16,-2 3-5 0,-7 1 3 0,-4-1 0 0,1 3-9 15,-1-1 1-15,1-2-4 0,9 2-4 16,6 0 6-16,-1 1-6 0,10-1 4 0,-1 0-17 0,4 0 6 16,3 2 1-16,-4-3 1 0,0 1-1 0,0-4 3 15,-1 3-3-15,-2 1 5 0,-3-2 22 0,2 1 0 16,-4 1 2-16,-2-2-5 0,2 3-18 0,0-3 1 16,2-1-4-16,3 3 2 0,2-4-6 0,4 3 0 31,3-1 0-31,2-5 0 0,0 2 2 0,-7 4-2 15,-3-6-1-15,-5 5-1 0,1-1-1 0,4 1 1 0,-1 2 2 16,-7 2-2-16,2-1 1 0,-3-1 6 0,3 2-2 0,-4-6 4 0,6-3-4 0,-4 2-1 31,4 0 2-31,0 5-2 0,0 4-2 0,3-4-4 16,4 0-2-16,0-3 0 0,5 1 11 0,4-1-6 16,2 2 1-16,-3-1-3 0,3-1 2 0,-2-1 2 15,-6 3 0-15,1-1-2 0,-17-3-5 0,-1 3 5 16,-6-1 11-16,-1 1 0 0,5 1 31 0,-2 3-27 15,0-2 5-15,0 0-12 0,1 0-4 0,-3-1-1 16,2 1-2-16,-1 2 3 0,-3-2-5 0,4 0 0 16,-1 2 1-16,1-2-1 0,-2 2 2 0,1 2 0 15,-1 0-3-15,2 1 2 0,-1-1 0 0,-4 0-3 16,1 3 2-16,-2-3-2 0,-1 1 9 0,0 2-5 16,-4-5 1-16,1 2-2 0,-2 0-3 0,-1 1 4 15,1-1-3-15,0-4 5 0,1 4-3 16,-1 0-4-16,-2 3 3 0,0-7-2 0,0 0 4 0,0-6-1 15,0 0-1-15,0 7 0 0,-2 1-1 0,-1 5 5 16,1-2-6-16,-1 1 5 0,-1 1-8 16,2-3 4-16,-3 0 1 0,1 1 1 0,1 1 2 0,-2-1-2 15,-1 4 1-15,1-3-3 0,-2 3-5 0,0-2 6 16,0 2-3-16,-1-4 4 0,0 6 0 16,2-5-2-16,-4 5 4 0,4-4-4 0,-1 2 6 15,2 2-5-15,3-4-2 0,-3 2 0 16,3-5 1-16,0 0 2 0,1 3 1 0,-1-5 0 15,2 2-6-15,-2-1 3 0,-2 3 2 0,1-3 0 16,-2 3-2-16,-3 1-1 0,1-1 1 0,0-1 0 16,-2 1 7-16,1-11-2 0,0 1-4 0,-4 1 2 15,1-2-3-15,-1 9-3 0,1-4 3 0,4 2-2 16,-2-2 5-16,2-2-1 0,2-3 0 0,0 2-2 16,-1 1 0-16,-2 1 2 0,2-3-1 0,-3 3 1 15,2-3-2-15,-2 3 2 0,4-1-2 0,-4-1 1 16,0 1-3-16,4 2 5 0,1 0-2 0,-1-1 3 15,-2 1-4-15,-5 0-3 0,-3 2 4 0,-1-2-4 16,2 1 3-16,0 1 5 0,0-2-8 0,-2 2 7 16,-2 3-8-16,4-3 3 0,-5 4 4 0,-1 3-1 15,1-4-1-15,-3 4-1 0,1-3-1 0,0 3 0 16,1-4-1-16,-1-1 2 0,0-2 1 0,1 2 2 16,-3-6-2-16,5 1 3 0,-5-1-4 0,4-1 4 15,-1 1-2-15,-1-3-2 0,2 2 0 0,-3-1 0 16,1 4 1-16,0-3-2 0,1-2 3 0,-1 1-2 15,1 3 3-15,1-10-3 0,-4 1-3 0,3 1 1 16,-1-1 6-16,2 10-3 0,3-7 5 0,0 4-6 16,1-1-8-16,3 1 12 0,-4-4-6 0,2 4 9 15,-9-4-8-15,2 0 1 0,1 2-1 0,1-4 1 16,1 0 1-16,-5 3 2 0,3-5-2 0,1 4 1 16,-1 0-6-16,1 0 4 0,3 0 3 15,-5 4 1-15,1-6-3 0,1 6-1 0,-1-6 0 0,1 1-1 16,3 1 1-16,-4-2 0 0,2 2-1 15,-1-1 1-15,-1 1 3 0,-1-2-3 0,0-2 3 0,0 3-3 16,3-4 5-16,-3-1-4 0,1-1 0 0,4 2-1 16,2 0 0-16,-7 0 2 15,3 3-3-15,-2-3 1 0,-4 1-5 0,6 3 6 0,-5 1 0 0,-2-4 1 16,7 4-1-16,-3-3-1 0,1 3 0 0,-1 0-1 16,-4-2 1-16,4 2-2 0,2-3 3 0,1 1-2 15,2 1 2-15,3-3-1 16,3 1-3-16,1-2 1 0,4-1-1 15,-2-1-1-15,7 0 4 0,0 0-1 0,0 0 1 0,0 0 4 0,-2 0-4 0,0 0 6 16,2 0-6-16,-2 0-4 0,-1 0 3 16,-1 0-2-16,1 0 4 0,1 0 0 15,-4 0-3-15,3 0-1 0,1 0-13 16,0 0 12-16,-19 7-7 0,34-7 9 0,2 4-13 0,7-4 13 16,4 0-4-16,4-4 6 0,1 3-1 0,6-5-3 15,2 3 6-15,-2-3-4 0,-5 1 2 16,-2-2-3-16,2 3 2 0,0-3-3 0,3 2 9 15,-1-2-5-15,-4 2 2 0,-3 3-3 0,-1-2 1 0,-1-1 0 16,2 1-1-16,-4 3 0 0,4-3-1 0,1-1 0 16,0 1 2-16,-1 3 0 0,1-7 0 0,-5 3 4 15,2 0-4-15,-2-4 2 0,-2 4-5 0,2-4 2 16,1 3 1-16,-3-2 0 0,-2 2 1 0,-3-1 0 16,-3 2 1-16,-6 3 0 15,-2-3 2-15,-5 5-3 0,0 0 4 0,0 0-1 0,0 0 3 0,0 0-7 16,0 0 2-16,-2 0-2 15,1 0 0-15,1 0 0 0,-45-11-2 0,31 11 3 16,0 2 0-16,-2 0 3 0,-2-2-4 0,0 0 3 16,-1 3-5-16,-2 1 2 0,1-2 1 0,-5 3 1 0,-3-3-1 0,-2 1 3 0,-4 1-7 15,2 1 4 1,-7-1-4-16,6 1 2 0,-6 0 2 0,1 1-1 16,3-3 0-16,-1 2 6 0,1-3-7 0,3 0 4 15,-2 1-6-15,9-1 2 0,-3 2 0 0,0-4 1 16,-2 0 3-16,-8 0-6 0,5 0 4 0,3-4-5 15,-2 2 9-15,7-1 0 0,-2 1-4 0,6-1 0 0,0-3-7 0,3 3 2 0,-2-1 3 16,10 4 0 0,-3-7 1-16,6 4 0 0,0-1-1 0,5 2 1 15,-1-3-5-15,3 0 1 0,0 1-1 0,5-3 1 0,0 2-4 16,3-2 5-16,-3-1-1 0,0 5 3 0,2-6 0 0,0 0 4 0,-1 4 0 31,-1-4 2-31,-1 2-2 0,1 0-3 0,0-2-2 0,1 2-1 0,1 0-1 16,0 0 3-16,2 1 1 15,1 3 0-15,-3-3-3 0,2 3 3 16,-2-1 1-16,0 4 1 0,0 0-3 0,-1 0 4 16,-3 0-6-16,-3 0 5 0,0 0-2 0,0 0-1 0,0 0-1 15,0 0 0-15,0 0 4 0,0 0 0 0,0 2 1 16,0 0-2-16,0 0-8 0,0-1 4 16,0 3 1-16,0-2 2 0,0 0 6 0,0-1-6 15,0 3 0-15,0-1-1 0,-1 3 7 0,-21 51-9 16,15-52 5-16,0 5-7 0,-2 1 12 0,-5-2-2 15,0 2-1-15,-6 1-1 0,-3 0-8 0,-2 3 4 16,1-5 0-16,-1 4 2 0,-4 1 2 0,5-5 0 16,-1 3-3-16,5-3 0 0,3-3 2 0,-3 2-1 15,4-3 3-15,2 1-4 0,0-2 0 0,0 0 2 16,-1 2-3-16,1-1 1 0,0 1 5 0,0-2-8 16,0 4 3-16,5-5-7 0,2 1-1 0,3 2 7 15,1-5-2-15,3 1 3 0,0 4 1 0,0-3-5 16,1 1 3-16,1 2-5 0,3-1 0 0,1 1 6 15,-3-4-2-15,6 3 3 0,-2 2-1 0,6-4 0 16,1 5-3-16,2-6 0 0,3 3-4 0,4 1 7 16,2-4-1-16,4 4 1 0,3-1-1 0,-2-1 3 15,2 2-3-15,3 0 2 0,-3 2-6 0,3-2 4 16,3-1 3-16,-3 1 0 0,2 0-1 0,-3-4-1 16,1 6-4-16,-1-5 2 0,-4 1 6 0,2 2-3 15,-3-3 1-15,-5-1-2 0,-4 3 2 0,-8-3 0 16,3-1-3-16,-3-2 1 0,6 2-7 15,1-2-82-15,-1 0-13 0,-2-2-46 0,-4 0-211 0</inkml:trace>
  <inkml:trace contextRef="#ctx0" brushRef="#br1" timeOffset="-90864.46">30832 11904 1052 0,'-18'0'6'0,"0"0"9"0,2-1-5 0,2 1 8 0,5-4 15 0,9 4 10 0,0 0 6 0,0 0-1 0,0 0 11 0,0 0 14 0,0-2-4 0,0 1 7 0,0-1 6 0,0 0 0 0,0 2 3 0,0 0-3 0,0 0 0 0,0 0-15 15,0 0 0-15,5 18-7 0,-1-4-12 0,1 0-13 16,2 0 2-16,0 0-8 0,4 1-6 0,3-5-6 16,6 4 0-16,6-12-2 0,-1 0-5 0,9 3-4 15,-4 1 0-15,2 1-2 0,7 5 2 16,-4-1-2-16,4 3-2 0,4-3 1 0,-2-1 0 16,-4 3 19-16,2-3 1 0,0 1 6 0,-5-2-11 0,6 1 3 15,-4 3-6-15,3-3 5 0,2-2-8 0,-6 0-3 16,-5-2 6-16,-3 3-5 0,0-4 1 15,3 4-6-15,7-6-2 0,0 3 0 0,2 1-2 16,2-2 6-16,-4 4-1 0,0-2 2 16,4 4-1-16,-4 3 3 0,1 0 1 0,-5 4 0 0,1-2 10 15,-4 3-5-15,0-3-5 0,0 0 1 0,4-2-7 16,2 1-3-16,-1-1 4 0,-8 0-4 0,-3-2-5 16,-2-1 7-16,-1 0-5 0,2-1 6 15,2 3-6-15,0-5 0 0,-2 5 1 0,0-1 0 16,3 1 0-16,-3 1 3 0,4 0-3 0,1 0 3 15,1 0-2-15,-1 2-5 0,2 0 4 0,0-1-2 0,4-1 1 16,-4 0 1-16,0-2 0 0,1 3 0 0,-5-1 7 16,-1-2-9-16,-2-1 3 0,0 1-5 0,-3 1 4 15,-3-1 0-15,-1 0 3 0,-3-1 0 0,-1-4 7 16,-1 4-8-16,3-11 1 0,-5 2-3 0,3 1 0 16,1 2 3-16,-3 4-3 0,-4 4 1 0,-3-1-4 15,2 1 2-15,1 1 2 0,3-2-1 16,3 2 0-16,-3-3 5 0,0 3-5 0,3 0 2 15,-3 0-5-15,0 1 5 0,2-1 0 0,-3 2 2 0,1-2-1 16,2 0-2-16,-6 0 2 0,1 2-2 0,-1 2-5 16,-2-2 7-16,1 0-2 0,-2-2 5 15,3 2 0-15,-3 2-6 0,1 0 0 16,4 1-3-16,-3-1 3 0,1 1 0 16,2 3-1-16,1-1 1 0,-1 0 5 0,1 6-5 0,1-6 3 0,-2 4-3 15,1-2-1-15,-3 3 4 0,2-1-1 0,-5 4 3 16,-1-1-3-16,1 0-4 0,-2 1 2 15,2-3-2-15,0-8 5 0,1 0 3 0,-1 5-3 0,-2-5 1 16,2 8-3-16,0 3 2 0,-2-8-3 0,0 5 2 16,-2-1-6-16,0-2 4 0,0 2 2 0,-3 0 2 15,0 2-4-15,3-4 0 0,-3 3 2 16,-1 1 0-16,3-1 5 0,-3 3-6 0,3-1-1 0,1-1-1 16,2-2-4-16,0-1 5 0,0 3-3 0,0-2 3 15,-2-2 0-15,2 0 2 0,-1-5-2 0,-1 5 4 16,2-6-2-16,-6 3 0 0,1 3 1 0,2-7-2 15,-6 2-1-15,3-8 4 16,-2 4 0-16,0 1 1 0,-4-1-2 0,0 7 1 0,-1 0-2 0,1 1 2 16,-1 1-4-16,1-2 4 0,1 0 4 0,-3-3 0 15,0 1-3-15,0 3-3 0,0-5 1 0,1 1-2 16,-1 3-1-16,-2-5 5 0,-2 2-4 0,-8-2 7 16,-3 0 1-16,1 0-9 0,0 2 2 0,-1-2-5 15,3 0-1 1,-3 1 4-16,1-1 0 0,1 2 2 0,1 0-2 0,1-4 5 15,0 0-5-15,0 0 4 0,4 2-11 0,-2-3 7 16,2-1-1-16,-4-1 2 0,2-1-2 0,2 3 3 0,-3-8-1 0,3 4 3 16,5-4-6-16,-5 6 6 0,1-6-7 15,-1 2 6-15,2-3-5 0,-1 1 0 16,1 2 2-16,1 0 0 0,-2 2 1 0,-1 4 1 0,5-4-1 0,-3 3 1 16,3-1-2-16,-6 1-3 15,-1 0 3-15,0-4-1 0,2 2 2 0,-2 1-4 16,0-6 4-16,3 6-3 0,1-11 2 0,3 0 3 0,-5 0-3 0,1 0 3 15,-1 5 1-15,-2 4-5 0,0-4-1 0,2 4-1 16,-6-2 6-16,2 2-2 0,0 4 0 16,2-6-1-16,-3 3-3 0,1 1 5 0,4-6-2 0,-2 1 3 15,3-1-3-15,-3 0-1 0,3 4 3 0,5-4-1 16,-5 2-1-16,4 1-3 0,0 2 3 0,0-3-2 16,0 2 5-16,-2 2-2 0,6-4-5 0,0 3 3 15,-4 3 0-15,0-6-3 0,-6 0 8 0,1-2-5 31,2 2 1-31,-1-3 4 0,1 1-5 0,-1 1 3 16,2-5-1-16,1 3-1 0,1 0 0 0,2-3 0 0,1-1-6 0,4 4 6 0,0-4-2 16,2 0 3-16,0 0-5 0,2-4 1 0,-2 4-1 15,3 0 2 1,-3-1 2-16,2 1 1 0,0 0-1 0,-1 0 0 0,1 0 1 16,0 1-4-16,5-1 3 0,0 0-3 0,0 0 3 0,0 0-8 0,0 0 6 15,0 0-7-15,0 0 6 0,0 0-1 0,0 0-5 16,0 0 4-1,0 0 8-15,23 4-6 0,-11-4 3 16,2 0-7-16,2 0 6 0,2-4-1 0,3 1-1 16,0-3 0-16,4 1 3 0,2-2-4 0,1 0 3 15,4-2-3-15,0 0 0 0,0 2 0 0,-5-4 4 16,-8 1-2-16,2 3 1 0,-3-2 5 0,7 5-6 16,-2-3 5-16,-2 4-6 0,-1-1 3 0,-4 4 0 15,1-2 1-15,-1 1 6 0,-5-3-8 0,3 2 4 16,0 1-4-16,-1-1 1 0,-1 0 0 0,1 0-2 15,-1 0 0-15,0-1 0 0,3-1 2 0,-5 1-1 16,3 1 1-16,-1 2-1 0,-1-2-1 0,1-3 4 16,-5 3-3-16,0 0 1 0,0 2 0 0,-7 0 0 15,0 0 1-15,0 0-6 0,0 0 10 0,0 0-6 16,0 0 8-16,0 0-6 0,0 0 3 0,0 0-4 16,-1 0 3-16,-1 0-4 0,0 0 4 0,0 0-1 15,-42 15 2-15,32-14-5 0,-3 1 6 16,1 0-2-16,-2 3 4 0,-3-3-9 0,1 2 2 0,-3-1 1 15,1 4 1-15,-1-7 0 0,0 4-2 16,1-3 3-16,1-1-3 0,-3 0 0 0,5 0-1 0,-1-3-1 16,4 1 1-16,0-5 1 0,-1 2 0 0,3-1-2 15,-2-2 2-15,9 4-1 0,-6-5-4 16,4 4 4-16,-2-2-2 0,-3 0 5 0,-1 0-5 16,2-1 1-16,4 1-4 0,2 0 2 0,3-2-4 0,1 4 3 15,1-4-1-15,0 2 10 0,0-2-8 16,0 2 0-16,1-2-3 0,1 4 9 0,2-4-6 0,-1 9 7 15,2-2-6-15,3 1 7 0,-5 1-5 16,1-9-4-16,1 3 1 0,-3 5 6 0,-2 1 0 0,0 0 5 16,0 0-5-16,0 0-2 0,0 0 0 0,0 0 0 15,0 0 0-15,0 0 0 0,0 0 4 16,0 0-4-16,0 0 5 0,0 0-5 0,0 0 0 0,0 0 0 16,0 0 0-16,-2 0-2 0,-2 0 3 0,3 0 1 15,-1 0 2-15,-41-13 3 0,31 13-5 16,1 2 1-16,-6 0-3 0,2 1 2 0,-2 3 0 15,1-5 2-15,-4 5 0 0,4 1-3 0,-7-2 4 16,4 0-7-16,-4 3 4 0,-2-1-1 0,2-4 1 16,-4-1 1-16,2 0-1 0,4 1-2 0,-6 6 0 15,4 4 2-15,2-6-1 0,-2 3-1 0,4-3 0 16,-1 4-1-16,2 0 1 0,2-2 1 0,2 1 0 16,4 1 1-16,1 3-2 15,0 0 0-15,3-3 0 0,1-2 0 0,3 0 1 16,1 1-2-16,-1-5-1 0,2 4 2 0,0-3-2 15,2-1-5-15,5 0 8 0,-6-1-6 0,5-2 6 16,3 1-5-16,-2-3-1 0,3 2 5 0,5-2-3 16,1-2 3-16,1-1 1 0,3 1-3 0,-4 0 1 15,3 2-3-15,3 0 4 0,-5 0 1 0,5 2 1 16,-1 0-4-16,2 1 1 0,0 2-3 0,2-3 2 16,0 0 6-16,-2 2-5 0,1-1 1 0,-8 2-2 15,2-3 2-15,-2 2 0 0,-2-1 1 0,-1 4 0 16,-3-5 1-16,-3 3 2 0,0 3 0 0,-5-5-1 15,0 6-4-15,-2-5 4 0,0 4-3 0,0-4 3 16,-2 3-6-16,0 0 3 0,2-2 0 0,-5 3 2 16,3-5 0-16,1 2 0 0,-3 2-2 0,1-3 0 15,-5 0 3-15,3 3-3 0,3-6 0 0,-5 5-2 16,4-1 3-16,-1-1 2 0,-3 1 1 0,4 2-1 16,-1-3-3-16,2-1-2 0,-3 4 0 0,5-5-1 15,0 3 3-15,2-1-6 0,3 1 6 0,0 1-6 16,4-3 6-16,2 2 1 0,-1-1-3 0,3-1 1 15,-1 3-5-15,2-4 4 0,1 1 2 0,-1 2 1 16,-2 3 5-16,2-5-7 0,-3 6 0 0,0-6-2 16,1 6 9-16,2-5-10 0,-1 1 4 0,-1 2-4 15,-3-3 9-15,2 1-5 0,-3 0 4 16,-8-5-4-16,0 0-6 0,0 0 6 0,0 0-2 0,0 0 3 16,0 0 1-16,0 0-2 0,0 0 0 0,0 0-1 15,0 0 0-15,0 0 0 0,0 0 2 0,0 0-1 16,0 0 2-16,-3 0 1 0,-24-1-2 0,6-5 1 15,5 3-4-15,-3 1 2 0,1-7 0 0,-3 4 2 16,1-4-6-16,-7 2 5 0,-3-2-1 0,2 2 2 16,-7-4-2-16,-3 4 4 0,-1 2 0 0,0 1 1 15,2 4-5-15,-2-1-2 0,5-3 1 0,2 2-1 16,4-1 5-16,3 1-6 0,2 0 3 0,4 2-3 16,3-5 6-16,-2 3-4 0,6-1 1 0,-3-1-2 15,3 2 5-15,3-5-9 0,4 2 1 0,3 1-4 16,-3-3 8-16,1 4 4 0,1-4-3 15,3 7 3-15,0 0-5 0,0 0-5 16,0 0 5-16,0-2-4 0,0 0 6 0,0 0-4 0,0 0 2 0,0 2-4 16,0-3 8-16,1-2-3 0,1 1 2 0,25-54-2 15,-17 49 0-15,5 0 0 0,-5-4-3 16,3 1 2-16,1 0-1 0,0-3 2 0,2 1-4 16,0 0 3-16,3 0 2 0,-3 0-3 0,2 1 3 0,2-1-3 15,-1 3 3-15,1-3-3 16,3-3 3-16,0 4-3 0,2-5 7 0,1 1-3 0,4 2-1 0,0-1 0 15,1 4-6-15,0 5 4 0,3-2 3 16,-4 4 2-16,2-4-4 0,-2-5 1 0,-1 1-2 0,-4 4 3 16,-6-1-3-16,-1 3 2 0,-4 1 1 0,-5 5 1 15,-2-1 6-15,-7 2-5 0,0 0 2 16,0 0-2-16,0 0 11 0,0 0-10 0,0 0 0 0,0 2-4 16,-18 17 4-16,9-10 1 0,-3 2 0 0,-8-2-1 15,1 3 0-15,-1-1 1 0,-4 3-1 0,-3-11 1 16,-3 6-6-16,0-4 3 0,-2 6 0 31,2 5 1-31,-6 0-3 0,3 2 2 0,1-4-2 0,0 0 3 16,3 2 2-16,4-2-7 0,1 2 4 0,4 2-5 15,-1 0 12-15,5-1-6 0,0 3 2 0,0-1-5 16,2 1-1-16,1 3 3 0,3-4-1 16,3 1 3-16,0-1-7 0,1-3 1 0,4 0-2 15,2-1 1-15,2-1-3 0,4-2 0 0,1-3 1 16,2 0 0-16,5-4-1 0,5 1 4 0,3-3-1 0,4 1 3 15,4-3 0-15,7-1-1 0,-3 0 1 16,7 0-2-16,0 0 2 0,-2 0 2 0,0 0-3 16,0 4 3-16,2 0 1 0,-6 3-2 0,2 0-1 15,-1 3-1-15,-4-1 0 0,0 0 1 0,-11-2 3 16,-3 0-2-16,-3-3-4 0,5-2-16 0,1-2-48 16,6-6-16-16,-1-4-406 0</inkml:trace>
  <inkml:trace contextRef="#ctx0" brushRef="#br1" timeOffset="-85150.02">22624 14649 19 0,'0'-5'0'0,"2"-4"161"0,1 4-45 0,1-4 84 0,-1 3-98 0,1 1-1 0,-4 5-6 0,0 0 3 0,0 0-6 0,0 0-20 0,0 0 4 0,0 0-11 0,0 0-12 0,0 0-11 0,0 0-3 0,0 0-5 16,0 0-17-16,0 0 14 0,0 0-4 0,0 0 9 0,0 0-4 0,2 0 4 0,0 0-10 0,-1 0 5 0,1 0-23 0,2 0-1 0,-3 0-2 16,-1 0-1-16,2 0-1 0,0 0-1 15,0 0 1-15,0 0 0 0,-1 0 24 0,3 0 8 0,-2 0 4 16,-2 0-1-16,1 0-6 0,1 0-3 0,0 0-3 15,0 2 0-15,-2 1-10 0,0-1-2 16,1-2-8-16,-1 2 2 0,4 1-10 0,-2 1 2 0,-2 1 5 16,16 50-2-16,-16-55-3 0,0 2-1 0,0 0 1 15,5 26 1-15,-3-19 6 0,1 3-2 16,-3 1-4-16,2-1 3 0,-2 2 3 0,0-1-4 16,0 1 3-16,-2 0-4 0,-1 0 1 0,1-5-2 15,2 2 1-15,-2-2-2 16,2 0 0-16,0-2 0 0,0-2 0 0,0 0 0 15,0-1 0-15,-1-1 0 0,1 1-1 0,0 3 1 16,1-3 6-16,-1 3-6 0,0-2 7 0,-1 0-7 16,-1 2 6-16,0 2-5 0,-3-2 1 0,1 6-1 15,2-6 0-15,-1 0 2 0,3 2-5 0,-2-2 2 16,2-2 0-16,0 2 0 0,0-3 1 0,0 1-1 16,2 1-7-16,-2-5 4 0,0-1-2 0,0 0 3 15,0 0 3-15,2 0-1 0,-1 0 1 0,1 2-1 0,0 0 3 16,0 0-2-16,1-1 2 0,-1 3-3 0,0-2-9 15,44 28 11-15,-37-21-6 0,-2-2 6 0,2 3-11 16,3-6 1-16,-1 3 1 0,3 0 1 16,0-5 13-16,2 2-6 0,2-3 5 0,-2 3-6 0,5-2 3 15,0-2-2-15,2 0-1 0,2-2 0 16,0-3-4-16,-4 3 4 0,2 0-3 0,-1 0 3 0,1 2 3 16,1 0-2-16,-2 0 4 0,-5-2-3 0,3 2-5 15,-4-1 2-15,3-3-4 0,6 2 4 16,4 1-6-16,-3 1 8 0,3-2 2 0,-6 0 2 15,1 2-4-15,1 0 2 0,4 0-7 0,-1 0 4 16,2 2-8-16,0-2 10 0,4 2-2 0,3-2 5 16,0 1-3-16,1-1-7 0,3 0 5 15,1 2-7-15,-5-2 13 0,1 4-3 0,-1-4-2 0,-4 1-1 16,-4-1 0-16,-6-1 0 0,0-3 3 0,2 4-1 16,3-2 1-16,-1 2-2 15,-2-1-2-15,-1 1-1 0,1 0 2 0,-4 0 0 0,2 0 2 16,1 0-2-16,0-2 5 0,3 2-4 15,3-2 0-15,0 0-2 0,2 0-2 0,4-1 0 0,-6 3 5 16,2-2-2-16,0 0 1 0,0 2 4 0,-4 0-7 16,4 0 4-16,-7 2-4 0,3-2 1 0,-1 2-1 0,1-2 0 15,-5 0-2-15,-5 0 4 0,1 0 1 0,3 0 0 16,1 0-1-16,3 0-1 0,-1 0 0 0,2 0 1 16,-1 0 1-16,-3 0 0 15,6 0 0-15,-1 0-1 0,2 0-2 0,2 0 2 0,2 0 0 0,1 0 1 16,2 0-4-16,1 0 2 15,1 0 1-15,-2 0 1 0,-2-2-1 0,3 2-2 0,-7-2 2 0,3 1 0 16,2 1 3-16,-6 0 1 0,-4 1-5 0,-4 1 2 16,1 0-8-16,-4 3 9 0,10-3-4 15,-5 2 6-15,3 4 1 0,-4-4-7 0,-2 5 3 0,2-6-5 16,2-4 4-16,2-5 0 0,-1 5 0 16,3-3 0-16,1 8 0 0,0 1 0 15,2-3 0-15,0-1 0 0,3 1-3 0,-6-2 5 0,3 2-1 0,-4 0 3 16,2-2-4-16,-2 0 0 0,-1 1 4 0,1 3-4 15,-1-4-5 1,-4 4 6-16,-2-4-7 0,-5 3 8 0,-1 1 0 0,0-3 2 16,7 5-2-16,-1-6 0 0,2 2-4 0,-3-1-1 0,-1-1 4 0,-1 0-2 15,1 0 1-15,-1-1 2 0,2-1-2 16,1 0 3-16,0-2-4 16,4-1-2-16,0 2 0 0,0-1-1 0,3-3 4 0,0 3 2 0,2 1 1 15,4-1 1-15,-5 3 0 0,1-1-8 0,-2 0 4 16,0 2-4-16,1 0 13 0,-1 0-6 15,-5 2-3-15,2-2-2 0,0 2-5 0,-4-1 7 0,-5-1 0 16,-2 0 3 0,-1 0-1-16,-1 0 2 0,6 0-2 0,3-1-1 0,-5-1-5 15,5 2 1-15,1-2 1 0,-5 2 0 0,1 0 4 0,0 0-2 0,0 0 1 16,-1 0-1-16,1 2 8 0,-2 0-9 0,0-1 1 16,2 3-3-1,-6-1 3-15,6-3 1 0,-2 2 1 0,-2 2 2 0,0 1 0 0,0-1-4 0,0-3-2 16,2 1 1-16,-1 0 2 0,4 0-2 0,2-2 1 15,-1 0-3-15,5-2 4 0,-4 0-1 16,4-1 1-16,1 3-2 16,-3-2 1-16,2 2 3 0,0-2-5 0,-2 2 4 15,-2 0-3-15,1 0-1 0,-3 2 4 0,-3 0-2 0,-3 3-1 0,-5 2 7 16,0-3-6 0,-1 1 7-16,3 0-7 0,1-3 0 0,1 0 0 0,-5 1-1 15,4-1 0-15,1 3 1 0,-3-5 0 0,4 2 0 0,-1-2-1 0,1 0 2 16,-1 4-3-1,2-4 4-15,0 0-3 0,-3-2 1 16,3 2 0-16,0 0 1 0,1 2 1 0,2-1-2 16,-3 1 0-16,-3 0 0 0,5-2 0 0,-2 4 0 15,4-4 1-15,-4 1 1 0,0 1 2 0,1-2-4 16,-5 2 2-16,4 0-2 0,1-1-3 0,-1 1 6 16,0 2 0-16,2-1 2 0,2-3-9 0,-4 2 3 15,2 2 1-15,-2-4 2 0,4 0 1 0,-1 0-5 16,5 0 2-16,-5 0-2 0,1-2 2 0,2 2-1 15,-1 0 0-15,-1 0 1 0,1 2-1 0,-1-2 1 16,-2 1-3-16,0 3 4 0,0-2 5 0,0-1-6 16,-5-1 4-16,-4 2-6 0,1 0 1 0,5-4 5 15,-1 4-8-15,1-2 6 0,1 0-4 0,0 0 3 16,6 0-1-16,-6 0 1 0,2 0-5 0,0 2 5 16,-2-2 1-16,0 2 2 0,2-2-4 0,0 5 0 15,0-3-1-15,-2-2 0 0,2 0-1 0,0 0-1 16,2 0 3-16,-2 0-2 0,3 0 5 0,3 0 2 15,-5-2-4-15,5 0 2 0,-1-1-9 0,2-1 7 16,0 2 1-16,2 0 3 0,0-1-6 0,-1-1 0 16,-1 1-1-16,4-1 2 0,-7 4-3 0,1 0 4 15,2-1-2-15,-4 1 2 0,1-2 4 0,-1-2-6 16,4 2 1-16,-5 1-3 16,3-1 3-16,-6 0-2 0,-3 2 1 0,-1 0 0 0,1-2 1 0,4-3 0 15,4 3 4-15,-1 0-2 16,-1 1 2-16,1-1-7 0,-3 2 2 0,0-2-4 0,2 2 7 0,-4 0 0 15,0-2 2-15,0-1-2 0,-3 1 0 0,3 0 6 16,-3 0-8-16,1 1 5 0,1-1-5 16,-1 2 0-16,-1-2 4 0,1-3-3 0,2 1 0 0,1 1-1 15,1 1 1-15,-1-2-1 0,5 1 2 0,-4 1-3 16,2 0 1-16,3 2-1 0,-5-1 1 0,0 1-2 16,0 0 2-16,0 0 0 0,-2 0 4 0,-2 0-4 15,1 1 1-15,-4 1-1 16,1-2 10-16,-1 0-9 0,-2 0 3 0,0 0-5 15,2 2-1-15,0 0 4 0,3-2-3 0,1 0 2 0,-2 0 0 0,1 0-1 16,0 0-1-16,3 1 0 0,-3-1-2 0,4 0 2 16,-2 0 1-16,-1 0 0 0,-6-1 3 0,-7 1 0 15,0 0 1-15,0 0 0 0,3 0-4 16,-1 0 0-16,-2 0-1 0,2 0 1 0,1 0-7 0,1 0 7 16,1 0 0-16,52 9 3 0,-57-9-3 15,19 1-1-15,-8-1 0 0,1 2 1 0,-1 0 7 16,1 0-10-16,-1-2 1 0,0 3-4 15,3-3 7-15,-5 0-1 0,5 0 0 0,-3 0 0 16,-1 0 2-16,-1 0 2 0,0 0-3 0,2 0 3 0,-6 2 1 16,0-2-3-16,1 0 3 0,-3 0-3 0,-3 0 3 15,0 0-4-15,0 0 5 0,0 0-4 0,2 0-3 16,0 0 1-16,-1 0-2 0,3 0 3 0,-4 0-3 16,4 0 7-16,-1 0-6 0,1 0 4 15,52-12-9-15,-56 12 7 0,4 0 2 0,-2 0 2 0,-2 0-5 16,1 0 0-16,1 0 2 0,0 0 0 15,0-2 13-15,0 2-1 0,-1-2-3 0,3-2 2 16,-4 3-3-16,2-1-3 0,-1 0-1 0,-1 0-1 16,0 1-3-16,0 1-4 0,0-2 2 0,0 0-2 15,0-2-1-15,0 3 3 0,0-1-1 0,0 0 1 16,0 0 0-16,0 2 0 0,0-1 0 0,0-1 2 16,0-2 4-16,0 3-6 0,0-1-1 0,0-2-2 15,0 2 3-15,6-54 0 0,-6 56 4 0,0-2-3 16,0-2 11-16,0 3-5 0,0-1-1 0,7-48 0 15,-5 38-2-15,1-1 2 16,1-1-1-16,1 4 2 0,-1-5-2 0,-1 7-5 0,-1-5 1 0,3-1-1 16,-3 1 6-16,3 3-6 0,1 1 2 0,-5-2-2 15,3 1 10-15,-2 3-10 0,-1-4 2 16,1 2-4-16,2 2 3 0,-2-4 2 0,-2 1 1 16,0 3 1-16,0-6 3 0,0 3-2 0,0 1-4 15,0-2 2-15,0 0-5 0,-2 3 4 0,-2-3-2 0,1 2 3 16,1 2-3-16,-2-2-1 15,4 4 6-15,-5-2-4 0,0 1 5 0,1 5 1 0,4 1-6 0,0 0-2 16,0 0-62-16,0 0-256 0,0-2-154 0,0 2-81 16,0-11 557-16</inkml:trace>
  <inkml:trace contextRef="#ctx0" brushRef="#br1" timeOffset="-84133.98">26245 15631 155 0,'-7'0'27'0,"3"0"132"0,-1 2-11 0,-1 0 70 16,6-2-11-16,0 0-78 0,0 0-4 0,0 0-26 0,0 0-16 0,0 0-24 0,0 0 1 0,0 0-8 0,0 3-4 0,0-1 17 0,0 0-5 0,0-2 10 0,0 2 2 0,0-1-5 0,4 1 1 0,-2 0-4 0,-2 2-16 0,1-3-13 0,1 1 1 0,2-2-6 0,47 28-13 0,-37-28-2 16,1 0-7-16,-1 0 4 0,0-1-8 0,0-3 0 15,4 2 1-15,0 1-1 16,3 1 3-16,-5 0-7 0,3 0 5 0,4 0-5 15,0 1-3-15,2-1 6 0,2 2-3 0,-1-2 4 16,5 0-10-16,1 0 6 0,1-2-1 0,1-1 3 16,1-1 2-16,1-3 0 0,-4 0-4 0,0 4 2 15,-4-5-10-15,-3 5 9 0,-4 1 1 0,-5 2 4 0,-4 0 2 0,-10 2 9 16,-4 0-4-16,-1 3 6 0,-4 2 2 0,3-2 53 16,4 4-20-16,0-2 28 0,-3 4-49 0,-4 0-7 15,-8 3 2-15,0 0-4 0,-1 0-4 0,-4 4-11 16,2 1-1-16,-8 4-3 15,1 6 5-15,-2-1-10 0,-1 1 1 0,1-8-5 0,3 0 3 0,2-3 2 16,5 1 3-16,1 3-1 0,5-1-10 0,4-7 5 16,-2-2-33-16,5-1 4 0,4-7-179 0,2-3-407 15,9-1 370-15</inkml:trace>
  <inkml:trace contextRef="#ctx0" brushRef="#br1" timeOffset="-71895.13">8195 14739 149 0,'-7'6'4'0,"3"-4"23"16,-3-2 48-16,7 0-24 0,0 0-40 0,0 0-1 0,0-2-8 0,0-2-1 0,0 2-2 0,0 1 1 0,0-1 3 0,2-2-2 0,0 3 0 0,-2-5-2 0,0 3-5 0,0-1 124 0,0 4-21 0,0-2 58 0,0 1-45 15,0-3-39-15,0 2-7 0,0 1-13 16,3-1-38-16,-1 0 3 0,-2 2 2 0,2-2 2 0,0 0 28 16,-1-1-11-16,1 1 4 0,0 0-8 0,1 1 4 15,-1-1 2-15,-2 2 8 0,2-2 0 0,0 2 47 16,0 0-25-16,21 4 6 0,-23 10-18 0,1 3-19 15,-1 5 3-15,-1-5-5 0,-3 5 2 0,1 1-24 16,-1-2-2-16,2 0 3 0,0-3-3 0,2 0-7 16,-3 0-5-16,3-4 0 0,0-2 0 0,3 1 9 15,-3-3-10-15,2 1 4 0,-2 1-5 0,2-3 2 16,0 4 5-16,-2-3-5 0,0 3 4 0,2 1-7 16,-2-4 10-16,0 3 5 0,-2 1 5 0,0 0 25 15,2-3-25-15,0 1 3 0,0-5-13 0,0 0-3 16,2-1 3-16,0-1-6 0,5-1 3 15,-4-3-10-15,2 1 7 0,4-2 0 0,2 0 3 16,-4-2-15-16,4 1 11 0,1 1-7 0,1-4 9 16,-3 0-2-16,3 4 2 0,-1 0 1 0,2 0-1 15,0 0 3-15,1 4-7 0,-1-4 2 16,0 4-3-16,2-3 8 0,-2 1-1 0,2 2-3 0,0-4 1 16,3 0-7-16,-3 0 7 0,4-2-1 0,3-2 3 0,-2-1-3 15,2-4-1-15,4 4 0 0,-6-6-2 16,4 2-1-16,-5 2 3 0,3-3 4 0,-6 1-2 0,3 0-4 15,3 4 2-15,3 1-1 0,-4 4 2 16,-1 0-2-16,-1 4 3 0,-1 1-3 0,-1 2 2 16,-2 0-2-16,0 2 1 0,0 0 0 0,1 0 1 15,5-2 3-15,-1 2-4 0,4-6-1 0,1 2 0 16,3 1 1-16,3-4-3 0,3 1 3 0,2 1-1 16,2-3 7-16,0-1-5 0,2 6 5 0,-2-6-6 15,2 3 0-15,-6 1 0 16,-5-8-1-16,1 1 1 0,-3 1 5 0,2-3-3 15,4 5-1-15,-2 5-1 0,-2-3-2 0,0-2 2 16,2 3 0-16,2-1 2 0,1 0-2 0,6 0 0 0,1-2 3 0,5 0-2 16,0 0 6-16,5-2-9 0,1 0 2 0,-2-1-5 15,1-1 5-15,-3-1 2 16,-8 1-1-16,0 6 3 0,0 0 0 0,-4 3-2 0,6-1-4 0,-3-6 1 16,3 2-5-16,1 0 6 0,2 0 2 0,4 0 1 15,-2 2 0-15,3 1 1 0,-5-5-3 16,2 1 3-16,-2-1-1 0,-1 2 0 0,-6 2-3 0,-2 1 2 15,-2 1-4-15,3-1 0 0,-1-1 2 0,2-2 0 16,0 2-2-16,-2-1 6 16,4 1-4-16,3 0 5 15,6 5-11-15,-4-3 5 0,4 5 0 0,1-4 1 16,0 4 0-16,1-4 5 0,1 6-2 0,-7-4 2 16,-5 3-3-16,-4 1-7 0,0-4 3 0,-3 2-4 0,7-2 7 0,0 0-1 15,-1 0 0-15,7 0 0 16,0-3-1-16,8-4 1 0,6 0 0 0,3-2 1 15,-1-1-2-15,5-4 0 0,-6 1-1 0,-9 1 0 16,-3 0 2-16,-4 1 0 0,-4 4 3 0,6 0-3 16,-4 0 0-16,1 2 0 0,1 3 2 0,2 2-1 15,1-1 6-15,3 4-9 0,-1-3 0 0,4 0-3 16,-3 4 16-16,1-6 1 0,0 4-2 0,-12-4 1 16,5 1 0-16,-7-1-11 0,2-3 7 0,3 0-7 15,0-1 3-15,4 1 1 0,-3-2-2 0,4-2 0 16,4 1-7-16,4-1 3 0,-2-2 0 0,0 1 2 15,0 1 5-15,-2 0-6 0,-8 2 1 0,-5 0-3 16,3 0 4-16,-9 0 3 0,6 2-4 0,1 0 1 16,-5 1-1-16,3-1-4 0,1-2 8 0,3 0-4 15,3 0 4-15,9-2-4 0,-2-3 0 0,4 0 0 16,1 1-3-16,1-3 3 0,-2 4 0 0,-9-5 3 16,-2 1 1-16,-4 4-4 0,1-4-1 0,-1 3-1 15,-3 2 8-15,0 2-10 0,0 0 8 0,4 0-8 16,3 0 4-16,0-1 4 0,5 1-4 0,-1-4 1 15,2 2-8-15,-3-1 10 0,3 1-3 16,-5 0 5-16,-8 0-8 0,-1-3 2 0,-3 3 0 16,-1-1 1-16,5 1 3 0,2 0-3 0,-6 2-2 0,2-5-1 15,6 3 7-15,-1 2-4 0,3 0 1 16,1 0-2-16,2 0-2 0,1 0 5 0,5-2 1 16,-3-1 2-16,4 3-6 0,-7-5-1 0,-7 1 2 15,-2-1-1-15,-4 1-2 0,2-5 3 0,1 4 0 16,-1-4 2-16,4 4 2 0,-2-2 0 0,5 3-4 15,4-3 1-15,3 2 4 0,4 1-4 0,-2-1 3 16,2 1-3-16,-5 1-6 0,1 1 6 0,-10 2-3 16,-2-2 4-16,-2-1-5 0,1-1 4 0,2 2 0 15,1 1 4-15,0-1-5 0,2 0 1 0,-1-2 0 16,2 4 1-16,4-1-6 0,0 1 7 16,2 0-3-16,-1 5 5 0,1-3-9 0,-2 1 5 15,0-1-2-15,-4 2 4 0,-10-1 1 0,0-1-3 16,-3 0 2-16,0-1-2 0,4 1 3 0,1 0-4 15,-3 0 0-15,-1 1-2 0,0-1-5 0,5-2 9 16,-1 0-2-16,3 0 4 0,2 0-5 0,-2 0 1 16,1-2-2-16,-1-1 2 0,2 1 3 0,-5 0-3 15,-1 0 6-15,-3 1-5 0,0-1 3 0,-4 2-1 16,-3 0-2-16,-5-2 1 0,3-1-5 0,-4-1 5 16,8 1-4-16,-1 1 5 0,3-4-4 0,-1 1 3 15,-3 5-1-15,1 2 3 0,1 1-2 0,0 1-1 16,-1-9 1-16,3 1-2 0,1 1-4 0,0 1 6 15,0-4 0-15,2 3 3 0,-2 1-9 0,4 0 6 16,-4-1-5-16,0-1 5 0,2 3-5 0,-2-3 4 16,-2 2-1-16,3 0 2 0,-3-3-1 0,-5 3-1 15,-3-1 5-15,3 1-4 0,-6 2-3 0,10 0 5 16,0-2-4-16,-4 2 5 0,1-2-8 0,1 2 4 16,-2-3-4-16,0 3 4 0,4-2 1 0,-4 2 1 15,2 0 0-15,3 2-1 16,-1 1-3-16,-1-1 2 0,-1 0 3 0,0-2-2 0,2 0-2 0,-1 2 1 15,3 1-4-15,-1-1 4 16,0-2-1-16,-3 4 1 0,3-4 2 0,-1 0-1 16,0 0-1-16,-2 0 2 0,-2 0-2 0,0 0 3 0,-7 0-3 0,-2 0 1 15,-4 0-1-15,5 0 1 16,2 0 3-16,3 0-6 0,1 0 5 0,4 1-5 0,-7-1 6 16,3 0-3-16,0 0 0 0,0-5 0 0,1 3-2 0,1-1 2 15,0 1 0-15,3 0 1 0,1-3-2 0,-2 1 0 16,3 1 1-16,2-1 0 0,2-1 0 0,-2 1-2 15,1 1 0-15,-3 3-1 0,0-2 3 0,1-1-3 16,-5 3 2-16,1-2-2 0,0 0 10 0,2 0-2 16,-6 0-5-16,2 1 3 0,-2-1-3 0,-5-2 0 15,-3 3 1 1,-1-1-2-16,1-2-5 0,2 3 5 0,3-1 0 0,2 0 1 0,-4-3-1 0,1 3 5 16,-2-2-4-16,-1 4 4 0,0-3-3 0,0 3 0 15,0-4-2-15,-1 4 1 0,1-2 2 0,-3 2-3 16,1 0 5-1,0 0-5-15,1 0 0 0,-1 0 0 0,2 0 1 0,-1 0 0 16,1 0 3-16,0 0-3 0,0 0 0 16,-3 2-1-16,1-2 3 0,1 0-2 0,-1-2 0 15,1 1 0-15,-1 1-3 0,2-2 1 0,-3 2-1 0,1-2 2 16,2 2 9-16,-1 0-13 0,-1 2 9 0,1-2-9 0,-1 2 13 0,1-1-8 16,-5 1-1-16,3 4 0 15,0-5 2-15,-1-1-1 0,-1 0-2 0,2 2 0 16,-4-2 1-16,0 2 0 0,-2-2 4 0,4 0-4 0,-5 2 6 15,1-1-6 1,0-1 4-16,-5 0-4 0,0 0 8 0,0 0 0 16,0 0-3-16,0 0 1 0,0 0 0 0,0 0-4 0,0 0 4 0,0 0-3 0,0 0 5 15,0 0-1 1,0 0-2-16,0 0 0 0,0 0-5 0,0 0 2 16,0 0-2-16,0 0 2 0,0 0-9 0,0 0 9 15,0 0-3-15,2 0 4 0,-2 0-2 0,0-1-2 16,0-1 5-16,0 0-4 0,0 0 6 0,0 2-3 0,0-1-2 0,0-1 0 15,0-2-1-15,0 2 4 16,0 1-2-16,0-1 2 0,0 0-7 0,0-1 3 0,0-3-2 0,4-49 2 16,-4 55 0-16,0 0-4 0,0-1 4 0,0-1-1 0,0 0 0 15,1 0 5 1,1 0-4-16,2 1 3 0,-2-5-4 0,-2 3 3 16,1-1 0-16,-1 3 1 0,0-1-9 15,0-2 6-15,2 2-4 0,-2 1 5 0,0-1 3 16,0 0-2-16,0 2 0 0,0-2-2 15,0 1 2-15,0-3-4 0,0 2 4 0,2 0-3 16,-2 2 0-16,0 0 0 0,0 0 0 0,0 0 1 16,0 0 7-16,2 0-5 0,-2 0 0 0,1 0-2 15,-1 0 0-15,0 0-4 0,0 2 4 0,0 0-4 16,0 2 9-16,2-3-3 0,-2 1-1 0,0-2 0 16,0 2 1-16,0 0-2 0,0 1 0 0,0 3 0 15,4-5 2-15,-4 3-4 0,0-1 3 0,2 3-3 16,-1-5 2-16,1-1-3 0,0 2 2 0,0 0-2 15,-2 0 5-15,1 0-2 0,3-1 2 0,-4 3-2 16,2-2 2-16,-1-2 1 0,-1 0-1 0,0 0 1 16,0 0 5-16,0-2-9 0,0-2 5 0,13-33-6 15,-15 26 7-15,2-3-4 0,0 2-3 0,0-4 0 16,0 2-4-16,0-2 8 0,2 0 1 0,-2 2 2 16,2 1-6-16,1-1 1 0,1 2 0 0,1-1 1 15,-3 3 1-15,1-3-2 0,1 3 0 0,1 2-1 16,-5-2-6-16,4-1 12 0,-2 1-5 0,-2 1 7 15,1 0-7-15,-1-2 3 0,-1 2-2 0,-1-5 3 16,-2 3 1-16,4-1-5 0,-5 7 4 0,3-2-6 16,2 7-5-16,0 0-83 0,0 0-17 0,0 0-45 15,0 0-231-15</inkml:trace>
  <inkml:trace contextRef="#ctx0" brushRef="#br1" timeOffset="-70012.39">15197 13094 3 0,'3'0'1'0,"3"0"12"0,-1 0 22 0,7 0 1 0,-5 0 2 0,6-2-2 0,-1 2-4 0,6-1 3 0,0-1-1 0,1 0 7 0,-1-3 53 0,1 1 9 0,3 2 7 0,-6-1-6 0,1 3-18 0,-2-2-6 0,-1-2 5 0,-4 3-5 0,-1 1 1 0,-2 0-3 15,-7 0-12-15,0 0 5 0,0 0-33 0,2 0-25 0,0 0 5 16,0 0-12-16,-1 0-6 0,3 0 7 0,-2 0-7 16,-2 0 8-16,3 0-6 0,1 0 7 15,1 0-8-15,48-20 7 0,-53 20-10 0,0 0 9 16,0 0 3-16,0 0 2 0,0 0 1 0,0 0-10 15,0 0 3-15,0 0-5 0,-14-10 11 0,4 11-7 16,-3 5 0-16,-1-5-4 0,2 1 4 0,-3 2-1 16,1-2 0-16,2-1-2 0,-2 5-4 0,1-6 0 15,-1 3 1-15,2-1 1 16,-3 1 4-16,5 3-3 0,-3-4 0 0,1 1-2 0,3 1-7 0,0-1 7 16,4-1 1-16,5-2 1 0,0 0 5 0,0 0-8 15,0 0-4-15,0 0-1 16,0 0-5-16,0 0 6 0,0 2 0 0,0-2 4 15,19 17 7-15,-3-13-7 0,4 0-3 0,3-4-4 16,5 0-1-16,2 0 8 0,1 0 7 0,2-4-3 16,-6 4-2-16,-2 0 5 0,-2 0-6 0,0 0 8 15,5-2-1-15,-1 0-175 0,-1 1-95 0,3-1-67 16,1-2 334-16</inkml:trace>
  <inkml:trace contextRef="#ctx0" brushRef="#br1" timeOffset="-68703.4">14886 15633 84 0,'-3'0'15'0,"3"0"136"0,0 0-18 0,0 0 72 15,0 0 10-15,-2 0-75 0,0 0 1 0,1 0-33 0,1 0-40 0,-4 0-32 0,2 0 0 0,0 0-15 0,1 0-17 0,1 0-2 0,0 0 8 0,0 0-1 16,0 0 38-16,0 0-2 0,0 0 2 0,0 0-1 15,0 0 11-15,0 0 5 0,0 0 0 0,0 21 1 0,-6-7-14 16,1 2-13-16,-2 6 3 0,-4 1-5 16,4 2 19-16,-3-4-20 0,1 4 3 0,2-4-12 15,1 2-14-15,5-9-7 0,1 2-3 0,1-5 0 16,5-4-9-16,-1 2 10 0,4-7-6 0,0 1 6 16,1-1-7-16,1 0 7 0,1 1 6 0,3-1 0 15,-1-2-2-15,0 0 4 0,0-2-6 0,-3-1 6 16,3-1 1-16,4-1-2 0,-2-1 6 0,0 1-6 15,0-4-3-15,1 2 2 0,1-2-4 16,2 0 4-16,-5-1 3 0,5 1-1 0,-2 2-1 0,1-2 0 16,-3 2-2-16,-3 2 1 0,1-1 6 0,-5 3-2 15,-2 1 5-15,-4-3-2 0,-3 5-5 16,0 0 3-16,0 0-6 0,0 0-13 0,0 0-9 0,0 0-5 16,2-2-55-16,0 0-24 0,0 0-5 0,1 1-10 15,-3 1-35-15,2-2 6 0,0-4 0 0,-1 3 3 16,42-54 7-16,-43 57 30 0,0-2-1 0,0 1 18 15,0-1 51-15,0 2 20 0,0-2 7 0,0-2 4 16,0 3 1-16,0-1 4 0,0 0-4 0,-2 0 4 16,0 1 9-16,2 1-7 0,-1-2-2 0,1-3-1 15,0 1-1-15,0 0-2 0,0 3 5 0,-6-56-2 16,6 57 14-16,0 0 73 0,0-2-9 0,0-1 34 16,0 1-5-1,0 0-22-15,0 0-4 0,0 1-7 0,2 1-11 0,-2-2 10 0,0 0-4 0,0-2 5 16,0 3 0-16,0-1 5 0,0 0 1 0,0 0-3 15,0 1-31 1,0 1 0-16,0 0-9 0,0 0 5 0,0 0-10 0,5 8 4 0,-5 7-1 0,0 2 0 16,0 3-18-1,-1 5 3-15,-5-1-8 0,3 5 6 0,-1-1-10 0,-3 2 0 16,4 4 2-16,-3-4-2 0,3-1-5 0,1-3-3 0,0-10 2 16,4-7-1-16,0 2 5 0,3-1-43 0,-1 4-15 15,1 1-21-15,2-1-123 0,-2-2-195 0,2-3 214 16</inkml:trace>
  <inkml:trace contextRef="#ctx0" brushRef="#br1" timeOffset="-62786.25">20752 16277 426 0,'-4'0'11'0,"-5"0"104"0,4 0 202 16,5 0-52-16,0 0-106 0,0 0 4 0,0 0-80 0,0 0-21 0,0 0 3 0,0-2-11 0,0 0-4 0,0-1 8 0,0 1-5 0,0 0 5 0,0 0-1 0,0 0-2 0,0 2-2 0,0 0-2 0,0 0-16 0,0 0-6 0,14 11 4 0,-14-2-5 0,0 3 7 0,-2 1-11 15,-1 1 2-15,-1-2-5 0,1 3 8 0,1-7-3 16,0 5 2-16,-3-1-5 0,3-1-13 0,-1 1 2 16,1-3-5-16,2 2 3 0,0-1-8 0,0 3-3 15,3-4 4-15,1 0-4 0,3 3 5 0,-5-5 9 16,3 2-8-16,0 2 8 0,1-4-8 0,3 3-5 15,-6-4 5-15,4 2-5 0,-1 1 12 0,-1 0-6 16,0 4 0-16,1-8-3 0,1 4 6 0,0-4-9 16,0 0 7-16,3-3-8 0,3 0 6 0,-1-2-5 15,1-2 4-15,-3-5-4 16,-3 2 3-16,0-4-1 0,1 4 1 0,-3-4 1 0,9 2 1 0,0-4-5 16,0 2-2-16,2 0-1 0,-1 2 4 0,-1 0 4 15,0-4 2-15,-3 6-1 0,-1-2-2 16,-3 4 1-16,0-1-2 0,-3-1 2 15,1 1-1-15,1 1-3 0,-5 3 3 0,3 0-4 16,-1 0-24-16,-3 0-55 0,0 0-9 0,0 0-22 0,0 0-74 16,2 0-111-16,2 0-37 0,-2 0-39 0,-2 0 373 0</inkml:trace>
  <inkml:trace contextRef="#ctx0" brushRef="#br1" timeOffset="-62453.97">21206 16213 991 0,'-2'0'-107'0,"0"-2"349"15,0 0-73-15,1 0 3 0,-1 1-33 16,0-1-18-16,2 2-22 0,-2-2-5 0,-1-1-9 0,1 3-29 16,0 0-6-16,0-2-4 0,1 2-2 0,-1 0-19 15,2 0 8-15,-34 5-2 0,34 6 6 0,0 7 8 16,0 1 4-16,-2 8 2 0,-1 1-1 0,-3 0-11 15,-1 4-9-15,0-2-6 0,0 2-1 16,0-2-12-16,2-5-1 0,-1 0-1 0,5-5-2 16,-1 1-7-16,2-5 0 0,0 0 1 0,0-4 1 15,2-3-2-15,-1 2 0 0,3 1-1 0,0-1 1 16,-1-2 1-16,-1-1 1 0,1 0 2 0,-1-1-3 16,2-4-2-16,-1 4-57 0,-1-3 2 0,0-2-25 15,-2-2-33-15,0 0-41 0,0 0-4 0,2 0-21 16,-1 0-80-16,30 0-209 0,-21-4 253 0</inkml:trace>
  <inkml:trace contextRef="#ctx0" brushRef="#br1" timeOffset="-62040.46">21498 16376 97 0,'7'-11'16'0,"2"2"97"0,2 1 9 0,-6 0 13 16,6 1 53-16,-6-2-4 0,0 4-1 0,-1 3-2 16,-4 2-20-16,0 0-27 0,0 0-5 0,0 0-10 15,0 0-28-15,0 0-18 0,0 0-1 0,0 0-9 16,0 0-15-16,0 0 6 0,2 0 3 0,-2 0 1 15,0 0-1-15,1 0-21 0,12 9-1 0,-13 7-5 16,0 5 13-16,0 4-18 0,-5 2 7 0,1 1-12 16,0 1 2-16,1-1-1 0,-2 0-5 0,-1-1 1 15,5-2-13 1,-1-6-1-16,2 3 2 0,0-6-3 0,0-2-5 0,0 0 3 0,3-7-1 0,1 2 2 16,-1-4-3-16,1 1 1 0,-1-5-2 0,3 1 2 15,1-2 1-15,-4 0-59 0,3-2 7 0,-1-3-32 16,-3 1-22-16,0 1-23 0,-1-4-6 0,1 1-9 15,-2 1-51-15,0-2-30 0,0 2-15 0,-3-4-14 16,-1 4-139-16</inkml:trace>
  <inkml:trace contextRef="#ctx0" brushRef="#br1" timeOffset="-61825.49">21491 16493 669 0,'-12'2'94'0,"-3"1"177"16,5-1-109-16,-4-2-38 0,1 0-2 0,1 0-15 15,-1 4-12-15,1-4 6 0,0 1-6 0,1 1 4 16,0-2-25-16,4 0-7 0,7 0-8 0,0 0-3 16,0 0-44-16,0 0-2 0,0 0 1 0,22-3 0 15,-10-3 3-15,2 3 2 0,2 1 0 0,0-2 1 16,2 1 1-16,-1 3-9 0,1-2 1 0,-2 2-4 16,0 0-2-16,0 0 2 0,0 0-3 0,0 0 3 0,5 0-2 0,-5 0-6 15,4-3 2-15,-1 1-11 16,-5-2-79-16,1-3-124 0,2 4-39 0,-1-6-68 0,11 2-520 0</inkml:trace>
  <inkml:trace contextRef="#ctx0" brushRef="#br1" timeOffset="-61333.89">21973 16266 1458 0,'-28'0'-67'0,"16"0"277"16,4 0-67-16,3-2 9 0,5 2-37 0,0 0-26 15,0 0-27 1,0 0-1-16,0 0-13 0,0 0-33 0,0 0-6 0,0 0-3 0,0 0-1 0,0 0-11 0,20 6 10 16,-8-1-4-16,1-3 6 0,1-1-6 0,-2 1-2 15,2 0 2-15,-1 0-1 0,1 1 3 0,0-1 4 16,0 0-3-16,2-2 1 0,0 0-9 15,0 0 4-15,0-2-5 0,2 0 6 0,1-1-1 0,-3 3 4 16,4-2 0-16,-4 2 1 16,3-2-7-16,-5 2 6 0,-3 0-2 0,-2 0 4 0,2 2-3 15,-10 0 2-15,-1-2 6 16,0 0-3-16,0 0 2 0,0 0 0 0,0 0 1 0,0 3-1 0,0-1 1 16,0 0-1-16,-21 16 16 15,12-10-4-15,-1-2 37 0,1 4-22 0,-2-3-3 0,-1 4-5 0,-1 1 2 31,-1 3-4-31,2-1 4 0,-3 4-3 16,-1-1 2-16,-1 5-6 0,1-1-3 0,-4 2 0 0,3-2-2 16,1 0-10-16,3-3-2 0,1-2-3 15,3 2-6-15,0-6 1 0,4 1 1 0,-2-1 1 16,1 1 1-16,5-1 2 0,-3-3 0 0,2 1-1 0,0 1-8 16,2-6-53-16,0 4-16 0,4-5-23 0,0-2-133 15,3-2-163-15,3-4-97 0,3-7-49 0,3-5 543 16</inkml:trace>
  <inkml:trace contextRef="#ctx0" brushRef="#br1" timeOffset="-60935.68">22594 16479 1278 0,'0'0'-117'0,"0"0"355"0,0 0-59 0,0 0-3 0,0 0-22 0,0 0-28 0,0 0-25 0,0 0-11 0,0 0-4 0,0 0-29 0,0 0-16 0,0 0 7 0,0 0-12 0,2 0-2 16,-1-2-3-16,1 2-5 0,2 0 0 16,51-14-17-16,-45 12-4 0,3 2 3 0,-1-4-3 15,2 4 3-15,-1-1-6 0,1-1 1 0,0 0-2 16,4-1 3-16,-2 1-3 0,2-2 2 0,-1 1-2 16,5 1-3-16,-6 0 6 0,0 2-20 0,-4 0 7 15,2 0-75-15,-7 2-23 0,0 2-10 0,-7 3-11 16,0-4-88-16,-1 2-176 0,-10 3-141 0,4-3-49 15,-2-3 586-15</inkml:trace>
  <inkml:trace contextRef="#ctx0" brushRef="#br1" timeOffset="-60716.2">22686 16550 1191 0,'-7'7'124'0,"7"-7"190"0,0 0-140 0,0 0-27 0,0 0-14 0,0 0-2 15,0 0-31-15,0 0-10 0,0 0-7 0,2 0-2 16,-2 0-24-16,2 0-17 0,38 9 0 0,-29-8-8 16,1 1-16-16,1 0 0 0,1 3-8 0,2-3 4 15,-2 0-15-15,4-2 3 0,0 0 2 0,-1 0 1 16,-1 0 5-16,2 0-8 0,-2 0-12 0,-2 0-8 16,2 0-97-16,2-4-174 15,-4-1-60-15,-3-2-62 0,-2-7 415 0</inkml:trace>
  <inkml:trace contextRef="#ctx0" brushRef="#br1" timeOffset="-57315.25">23291 16298 217 0,'0'0'5'0,"0"0"25"0,0 0 49 0,0-2-7 0,0 0-26 0,0 1 3 0,2-1-45 0,-1 0 36 0,24-55 6 0,-25 57 14 0,0-1 36 0,0-3 23 0,0 2 4 0,0 0 9 0,0 1 14 0,0-1-31 0,0 2-5 0,0 0-11 0,0 0-24 0,0 0-13 15,0 0-4-15,0 2-5 0,0-1-24 0,-2 1-19 16,2 0 4-16,-14 39-9 0,12-29 2 0,2 4-3 16,0 0-2-16,0 5 0 0,0 1 7 0,-1 1 1 15,1 3 4-15,-4-3-3 0,4 2 0 0,-3 0-9 16,1-7 2-16,2-1-4 0,0-1 6 0,-2-5-7 16,4 0 1-16,0-2-3 0,-1-2 9 0,1 0-4 15,2 0 2-15,-4-7-4 0,0 0-4 0,0 0-71 16,0 0-4-16,0 0-32 0,1 0-62 15,-1 0-110-15,2 0-59 0,0 0-37 0,28-29 381 0</inkml:trace>
  <inkml:trace contextRef="#ctx0" brushRef="#br1" timeOffset="-57049.05">23560 16176 720 0,'-5'-9'-82'0,"1"3"317"0,4 6-58 16,0 0 2-16,0 0-29 0,0 0-16 0,0 0-48 16,0 0 11-16,-10 11-28 0,6 3-1 0,2 4-13 15,1 5 0-15,-1 4-6 0,0 3-2 0,-1 0 4 16,-3 2 0-16,3 0-1 0,-3 0-5 0,1 0-17 16,2 1-3-16,-3-4-7 0,4-5-18 0,1 1 3 15,1-2 3-15,0-5-3 0,1-2-3 0,1-2 0 16,2 0 2-16,-2-1-1 15,-2-1-1-15,1-5-69 0,1 4-6 0,0-8-34 16,0 5-117-16,-2-5-439 0,0-3 399 0</inkml:trace>
  <inkml:trace contextRef="#ctx0" brushRef="#br1" timeOffset="-51366.22">24805 16374 7 0,'-4'4'9'0,"-1"1"90"0,3 0-20 0,2-5 46 15,0 0-28-15,0 0-29 0,0 0 7 0,0 0-17 0,2 0-8 0,2 2 16 0,-3 0-6 0,-1-2 10 0,46 14-11 0,-33-14 15 0,-1 0-11 0,3 0 11 0,0-2-27 0,0 2 1 0,-1-1 5 0,0 1-4 0,0 0 5 0,0 1-12 0,1 1 7 0,2-2-9 16,3 2-3 0,-1 0 5-16,-1-1-10 0,3-1 8 0,1 0-13 0,4 0-9 0,-1-1 3 15,3-1-4-15,1 0 7 0,-1 2-7 16,2-3 3-16,4-1-4 0,0 0 6 0,5 4 20 15,-4-1-7-15,-3 1 10 0,0 1-22 0,-2 1 3 16,0 7-4-16,6-4 2 0,-1 4-12 0,-1 4 6 16,3-3-4-16,0-1 4 0,2 4-6 0,7-6-4 15,2 0-1 1,4-4-1-16,1 1-6 0,0-4 0 0,2-2 0 0,2-1 0 0,-9-3-1 0,0-4 2 16,-6 1 2-16,-3 0 1 0,7-2-5 0,-7 1 6 15,2 2-7 1,3-2 7-16,-1 5-6 0,6-3 3 0,-1 5 2 15,6-4 1-15,-3 3 10 0,2 1 2 0,-1-1-3 0,-1-3 2 0,-3 3-8 0,-9-4-3 16,0 1 6 0,-4-2-6-16,1 2 5 0,-1-4-8 0,4 2-1 15,-1 2-1-15,1 2 1 0,0 3 5 16,3 0-5-16,6 2 5 0,0 2-3 0,1 3-3 16,3 1 4-16,1-1-4 0,0 2 2 0,0 0-1 15,-6-2 1-15,-3 1-2 0,-2 1 0 0,3-5 0 16,4 3-2-16,3 2 0 0,-3-4 3 0,8 1 0 15,4 3 3-15,4-3-3 0,4 1-2 0,-3 2 1 16,1-3 1-16,-6 1 0 0,-8 2-2 0,-7-3 1 16,-5-1 1-16,-1-1 1 0,5 1-2 0,-3-1 3 15,-1-2-2-15,5 0 3 0,0 0-3 0,9 0-2 16,-2 0 3-16,4-5-2 0,2 1-1 0,3-1 0 16,-4 3 0-16,-1-3 1 0,-9 1 2 0,0 1-2 0,1 1-2 0,-1 2 0 15,5-2 4-15,4 2-2 0,-2 0 4 0,7 2-4 16,-2 0-1-16,4-2 4 0,0 2-3 0,0-1 5 15,-4-1-6-15,-10 0 3 16,0 0-2-16,-6 0 2 0,-2 0-4 0,8-1 4 16,-2 1-4-16,5 0 2 0,4 0-4 0,3 0 6 0,2 1-1 0,4 7 2 15,-2-5-3-15,1 4 2 16,-8 0 1-16,-9 0 0 0,0 2-1 0,-6 2 1 16,8-4-3-16,-6 5 1 0,-1 1-3 0,-4 1 1 15,3-2 7-15,-1-1-4 0,0 0 8 16,-2-1-7-16,-5 3-1 0,-2-1-1 0,1-1 3 0,-6-1-3 0,1 1 2 0,-1 0-3 15,-1-3 1-15,-1 1 0 0,2 4 2 16,-2-3 0-16,-6 1 4 0,-3-2-7 0,-2 0 0 0,0-2-3 16,9 4 6-16,1-4-2 0,0 1 2 15,-2-6-3-15,-1-2 2 0,-5 0-1 0,2 0 1 0,-2 7-1 16,-2 0 3-16,-2 2 0 0,-1 0-3 0,-2 0 2 16,-2-4 1-16,-4 1 8 0,1 1-3 0,-4 0 4 15,0 0-5-15,0 0-7 0,-4 0 6 0,1-3-7 16,1 5 10-16,-3-6-4 0,-1 6 1 0,3-4-2 15,-4 2-3-15,0 2-2 0,-6 2 0 0,1 3 1 16,-1-2 9-16,1 4-4 0,-4 0-2 0,0-1-1 31,-2 2-4-31,-3-1 1 0,0 2 3 0,-1 0 0 0,3-4 3 16,-1 0-8-16,-1 0 3 0,5-3-4 0,0 0 8 16,-1-1-7-16,1 3 4 0,-4-6-3 0,1 3 2 0,1-4-2 0,2 1-2 0,-2-4 1 15,2 3 7-15,2 1-6 0,-2-4 2 0,2 4-2 16,0-1 6-16,-2-1-3 0,-2 2-2 0,0 2-1 31,-3 0-3-31,0 1 3 0,-1-3 2 0,1 2 0 16,0-2 3-16,1 1-5 0,3-5 1 0,2 1-4 15,1-1 8-15,4-3-53 0,1 0 0 0,3-3-29 16,6 3-63-16,0 0-132 0,0 0-16 0,11-22-52 16,3 12 342-16</inkml:trace>
  <inkml:trace contextRef="#ctx0" brushRef="#br1" timeOffset="-49915.82">31223 17142 581 0,'-17'0'15'0,"1"-2"62"0,0 0 136 0,3-3-36 0,3 3-68 0,4 0 0 0,-2 1-70 0,4-3-23 0,2-1-3 0,2 5-6 16,0 0 6-16,0 0 12 0,0 0 11 0,0 0 0 0,-3 0 29 0,1 0 2 0,0 0-2 0,-33 9 2 0,22-4-5 0,1 4 2 0,-4 0-7 15,0 1 4-15,-7 1-7 0,2 1-13 0,-4 3 5 16,0-3-9-16,2-1-4 0,-5 1-10 0,-3 2-2 16,-2-3-4-1,-5 3-6-15,-2-2 5 0,1 4-1 0,-6-1 2 16,-3-1 0-16,-3 0-5 0,-6 0 1 0,-1 0-3 15,-1 1-1-15,3-3-4 0,4 2 5 0,1 0-5 16,3-5 4-16,0 4-2 0,-2-3 1 0,-1-1 0 16,1-5 1-16,-3-3-6 0,2 1-1 0,-8-2 0 15,-8 11 0-15,3-1-2 0,-2 3 6 0,4 1-5 0,0 6 3 0,4-3-1 16,-1 1-3-16,-3 7 1 16,4-7 6-16,-3 5-7 0,-2-2 3 0,-3 2-4 15,-1-4 7-15,4 4-6 0,5-5 2 0,5 0-2 16,5-2 0-16,5 0-1 0,4 0 0 0,6-2-1 0,3-2 2 15,-1-1-6-15,5 0 1 0,5-8-2 0,1 1 7 16,11 1-124-16,9-5-15 0,0 0-73 0,2-12-317 0</inkml:trace>
  <inkml:trace contextRef="#ctx0" brushRef="#br1" timeOffset="-49346.61">29000 17472 518 0,'-7'-7'-61'0,"3"3"203"0,-1 2-4 0,0 0-15 0,-1 2 4 0,1-1-43 16,-4 1 7-16,4 1-2 0,-6 1 0 0,2 0-25 0,1 0-22 0,-7 0 1 0,5 1-8 0,-3 2 6 0,1-1-2 0,-2 1-4 0,-2 1-1 0,-4-6-15 0,-1 1 27 0,0 1-4 0,-4 7 13 0,0 7-11 15,0 3 9-15,-1 6-7 0,-1-2 7 0,0 2-16 0,-3 0-10 16,2 0-1-16,0 1-5 0,-1 1-5 15,8-2 1-15,0 1-5 0,3-6 2 0,2 3-11 0,0-7-3 16,0 2 8-16,2-2-6 0,1-2 2 0,6-2-2 16,4-1-3-16,3 1 1 15,2-5-2-15,6 2-7 0,5 0 3 0,6-2-4 0,6-2 6 0,2 1 2 16,1-3 1-16,4-3-1 0,5-3 0 16,9-6 1-16,0 4-2 0,4-8 3 0,3 3 5 15,4-3-5-15,3 1-26 0,8-2-11 0,-3-1-267 16</inkml:trace>
  <inkml:trace contextRef="#ctx0" brushRef="#br0" timeOffset="-42975">30252 16355 49 0,'-20'8'2'0,"4"-4"58"0,2 3 104 0,5-3 9 0,-3-3 5 0,3 3-2 0,4 1-84 0,5-5-19 0,0 0-6 0,0 0-6 0,0 0-31 0,0 0 16 0,0 0-3 16,0 0 11-16,0 0 17 0,0-3 0 0,1 1 4 0,1 0-2 0,0 0 5 0,0 1-3 0,0 1-1 0,1-2 2 0,-1 2 4 0,-2 0-26 15,2 0 2-15,1 0-12 0,43-2-6 0,-35 6-10 16,1 1-5-16,4 0-1 0,4-1-4 0,1-4-4 15,4 2 2-15,0-2-5 0,3 0-3 0,2-2-5 16,4 2 3-16,0 0-2 0,3-2 8 16,-3 2-12-16,6 0 8 0,-2 2-8 0,1 0 10 0,0 1-3 15,-9 4-2-15,-2-1 0 0,-1 2 3 0,1-4 1 16,2 1-2-16,0 2 1 0,0-3-6 0,-1 0 4 16,1 3 2-16,0-4-2 0,0 1-5 0,0 1 6 15,1-1-6-15,-1-3 7 0,-2 3-6 0,-3 3 12 16,0-2 2-16,-6 6 6 0,-1-4 29 0,0 2-17 15,-4 2 1-15,-4-4-9 0,5 3-14 16,-3 3 3-16,0-6-2 0,-1 3 1 0,2 1-10 16,-5-4-2-16,3 2 0 0,1 2-2 0,1-6 0 0,1 6 5 15,-3-4-4-15,1 2 4 0,2-4-9 16,-1 2 6-16,3-4-1 0,0 3 4 0,-2 1 3 0,0 0-8 16,-9 2 1-16,-1-2-1 0,-4-7 1 0,0 0 1 15,0 0 0-15,14 14 1 0,-10-1 3 0,-1 1-5 16,1 0 3-16,-4 0-4 0,1 2 3 0,1 0 3 15,0-2-5-15,2 4 4 0,1-7-12 0,-3 1 7 16,1 0-2-16,-1 1 2 0,1-1 3 0,3 1-3 16,-6-5 4-16,3 5-4 0,-1-2 0 0,0 3 0 15,0-5-1-15,-2 1 3 0,0 1 6 0,-4 1-2 16,1-5 1-16,-1 2-2 0,-3 2-4 16,2-4 6-16,-6 4-1 0,2-4 3 0,0 2-5 0,0-2-7 15,2 0 6-15,0-2-5 0,0 2 9 0,7 0-3 16,0-1-6-16,0-3 2 0,0 2-8 0,-5 4 10 15,-4-5-2-15,-2 5 4 0,-1-6 0 0,-1 3-3 16,5-1 4-16,-7-2-4 0,-2 3 10 0,-1 1 8 16,-3-4 0-16,-4 3 2 0,0-1-12 0,0-1 0 15,-1 1-4-15,-3 0 3 0,1-3 0 0,3 0-8 16,0 0 7-16,4-2-7 0,0 1 6 0,1 1-6 16,1-2 1-16,4 4-1 0,-4-3 2 0,8-1-1 15,-1 0-5-15,0 0 3 0,4 2 1 0,3 0-4 16,5-2 4-16,0 0-5 0,0 0 6 0,0 0-4 15,0 0 0-15,0 0-4 0,0 0 2 0,2 0-1 16,21-9 2 0,-9 7-2-16,4-1 4 0,0 1 4 0,3 0-2 0,2 2 2 0,2-2-5 0,0 2 2 15,-1 0 2-15,1 0 2 0,2 2 2 0,-2-2-3 16,-4 0-3-16,0 2 0 0,-1 0-3 0,-3-2 6 16,-1 2-2-16,-5-2 2 0,1 0-1 0,-1 0-1 15,-6 0 1-15,4 0-1 0,-3-2 6 0,-1 0-6 16,0 0 2-16,-1 0-3 15,-1-1-5-15,3 1 8 0,-5-1-2 0,-1 3 5 0,0 0-9 0,0 0 4 16,0 0 0-16,0 0 2 0,2 0 2 0,-2 0 0 16,2 0-2-16,-2 0 1 0,0 0-3 0,0 0 2 15,0 0-2-15,0 0 2 0,0 0-2 0,0 0 0 32,0 0 1-32,0 0 0 0,0 0 1 0,-2 0-1 15,0 0 2-15,1 0-2 0,1 0 2 0,-50-4-2 16,36 8 0-16,0 1 0 0,-6 2 3 0,2 4-4 15,-5-4 0-15,-2 3 0 0,2 3 5 0,-5-4-2 16,0 1-2-16,-2 3 0 0,-1-1 0 0,-1 1 0 16,6-3 1-16,-1 1-1 0,-1 1-4 0,-2 1 3 15,1-3 2-15,1 1 1 0,-2 0-5 0,-2 1 7 16,0 2-7-16,-2-1 7 0,2 1 0 0,-3 0-4 16,3 0 1-16,-2 2-2 0,-1-2 0 0,-1 0 0 15,-6 2 3-15,1-9-2 0,0-1 0 0,6-1-1 16,-1 2-2-16,5 4 2 0,-1 1 2 0,3-1-2 15,1-1 0-15,0-1-2 0,1 0 2 16,2 2 0-16,0-6 2 0,-1 1-1 0,-3 1 0 0,1 0 2 16,0 0-5-16,-1 0 2 0,3 0-1 15,-3 0-1-15,3 0 3 0,-1-2-1 0,-5 4 0 16,2-3 0-16,-4 1-1 0,-3-2 1 16,3 4 1-16,2-4 1 0,1 1-1 0,4-1 0 0,0 0-1 15,1-1-3-15,3 1 3 0,3-5-2 0,2 0 3 0,-3 0-1 16,3 0-1-16,1 0-1 0,1 0 6 15,2 0-3-15,-6-2-1 0,1 2-1 0,1-3-3 16,-3 3 5-16,-2 0 2 0,-1 3 1 16,-2-1-4-16,3-2-3 0,-4 2 1 0,2 1-1 15,8 1 5-15,-5-1-2 0,3-1 1 0,-1 0-1 0,-6-2-3 16,-1 4 5-16,2-3-2 0,2-1 2 16,-5 6-1-16,0-5-4 0,-1 1 5 0,1 4-3 15,-2 1 2-15,1-2 4 0,1 4-3 0,0-2 3 0,-1 2-5 16,1 0-3-16,1-1 2 0,4 1-3 15,2-3 10-15,3-1-6 0,4 0 0 0,0-3-3 0,0 2-1 16,-2 3 3-16,3-4 1 0,1-1 0 0,1 2 0 16,-3-3 0-16,0 5 0 0,0-5 1 15,0 3-1-15,1 3 0 0,2-5-2 16,1 0 2-16,1 1-1 0,0-1 0 0,2-2 0 0,3 0 0 0,4 0-6 16,0 0 3-16,0 0 1 0,0 0-1 15,0 0-2-15,0 0 0 16,0-2 0-16,0 0 1 0,2 1 5 0,0 1-2 0,0-2-1 0,42-25 0 15,-31 27-2-15,-1-2 2 0,2 1 2 0,0-3-1 16,-1 2 2-16,-1-1 0 0,2-1-3 0,0-3 2 16,2 0-1-16,2-2-1 0,-2 2 1 15,5-5-1-15,-5-1 3 0,2 1 0 0,2 0-2 0,1-1 0 16,0 2-1-16,0-1 0 0,-1-2 3 0,1 3-1 16,-5 1 1-16,2 3 0 15,-2-4 1-15,-2 6 0 0,0-4 2 0,-3 5-1 0,1-3-2 16,-5 2 0-16,2-1-3 0,-2-1 8 0,0 2-5 0,2-6 6 15,-2 6-10-15,0-4 6 0,1 0-3 0,0 2 3 16,0-3-5-16,-3 2 1 0,0 0 0 0,-1 4-1 16,-1-3 3-16,-1 3 3 0,-2 4 2 0,0 0-2 15,0 0-3-15,0 0 2 0,0-1-2 0,0-1 0 16,0 2-1-16,-2-2 2 0,0 0 3 0,1-1-1 16,-1 1-4-1,0 0 1-15,2 0-3 0,-3 1 3 0,-1 1 0 0,1-2 1 0,-56-19-1 0,59 21 1 16,-21-2 1-16,10 2 1 0,-3 2 0 0,-2 3 1 15,-4-3-2-15,1 5-4 0,-2 2 5 0,-2-2-4 16,0 0 0-16,0 4 2 16,-2-4-4-16,2 3 4 0,0-3 5 15,1 0-6-15,3 2 2 0,-2 0-4 0,3 0-1 16,-2-2 0-16,1 4 6 0,-1 1-3 0,1 2-1 0,-2 1 3 0,-1-1-4 0,3 2 4 16,-1 0-3-16,1 3 1 0,5 1 1 0,-6-3 1 15,4 1 3-15,-2 5-5 0,-6-5 0 0,0 0-1 16,1-1 2-16,2 1-1 15,0-5 0-15,5-1-1 0,2 0 1 0,3-3 0 0,2-2-2 0,2 2 0 16,2-5-1-16,1 3 5 16,-1-4-3-16,1 1 3 0,4 3-6 0,0-3 4 15,0-1-1-15,2 4 1 0,5-3-3 0,-3 3-2 0,3 0 4 0,2-2-3 16,1 2-2-16,5-1 5 0,-1 2-3 16,4-4 4-16,3 1 0 0,4 1-1 0,5-5-4 31,5-1 1-31,-3 2 5 0,-4-2-5 0,-1 0 8 0,-2 0-7 0,2 4 2 15,6-1 5-15,-3 4-4 0,-1 0 3 16,1 2-8-16,-2 2 5 0,1-4-2 0,1 2 3 16,2-2-3-16,1 0 2 0,1-3 0 15,0-1 2-15,3-1 0 0,-3-2-4 0,1 0 2 16,1-4-4-16,-3-1 3 0,-1-2 3 0,2 0-2 16,-2-7 0-16,0-2-57 0,3-7-308 0,-10-2-144 15,14-11-107-15,5 3 621 0</inkml:trace>
  <inkml:trace contextRef="#ctx0" brushRef="#br0" timeOffset="-41080.53">31080 16427 369 0,'0'0'57'0,"0"0"173"0,0 0-39 0,0 0 80 0,0 0-103 15,0 0-16-15,0 0-8 0,0 0-5 0,-2 0-42 0,0 0-32 0,2 2 1 0,0 2-15 0,0-3-21 0,0-1 10 0,0 2-6 0,13 12 5 0,1-12-13 0,2 0 1 0,3 1 0 0,4 5 1 0,6-3 4 16,-6 6 7-16,3 1 1 0,1 4 3 15,-2 3-6-15,-2 4 2 0,-2 2-1 0,2 0 1 0,0 2-6 16,0 1-18 0,-3-5 0-16,1-3-5 0,0 3 1 0,1-4-1 0,-1 8-7 0,-7-2 3 15,-2-4-6-15,-6 2 2 0,3-5 4 0,0 3-4 16,-1 0 2-16,-1-1 6 0,-1 3-2 0,-4-7 4 16,-1 3-5-16,-1 2 3 0,-1-3-2 0,-1 0 1 15,-4-2-5-15,3 3 1 0,-2-4 0 0,-2-5 0 16,-1 1 2-16,1-1 4 0,-2 3-7 0,-3-4 5 15,3 1-3-15,-7 5-4 0,-3-3 9 0,-10 4-6 16,-8 0 9-16,-7 5-9 0,-4-1-2 0,-2 1-2 16,-1 0 0-16,1 4-1 0,1-7 3 0,2-2-2 15,5 1 4-15,3-1 1 0,5-1-6 0,-5 1 3 16,2-2-4-16,0 0 1 0,-2 4 4 0,-6-2-1 16,6-8-1-16,-5 1 4 0,-4 2-6 0,0-6 5 31,-7 11-8-31,0 2 3 0,0 1 4 0,4-3-1 0,0-1-1 0,1 1 3 0,0-2-5 0,2 0 2 15,2 0-1-15,-3 4 5 0,1-2-3 0,-4 0 2 16,-1 3-5-16,-4-5 7 0,-5 1 6 0,7-1 1 16,-1-4 1-16,6 1 5 0,2 2-4 0,7-1 4 15,2 2-1-15,4-5-12 0,5 0 2 0,0 0-6 16,1-6 1-16,4 3 0 16,1 1-1-16,1-6 0 0,0 3-8 0,1-2 6 0,8 3-5 0,0-3 5 31,-2 0 0-31,-2-1-4 0,-3 3 6 0,0-2-4 15,-1 3 0-15,3-3 1 0,-6 0-1 0,2 3 1 16,0 2 0-16,-5 2 1 0,-1 2 1 0,-1 1 0 16,2 0 2-16,1-1-4 0,4-6-2 0,5 4 0 15,2-5-4-15,4-3 3 0,1-1-3 0,4 0 4 16,7 0 1-16,0 0-3 0,0 0 4 0,0 0-3 16,0 0 4-16,0 0-1 0,0 0-3 0,0 0 1 0,0 0-4 0,0 0-2 15,0 0 4-15,0 0-3 0,13-3 3 0,-3 3 0 16,8 0-1-16,-2 0 1 0,5-5-3 15,4-1 3-15,3 1 3 0,3-4 1 0,-1 0 6 0,0 2-6 16,0-3-2-16,4 2 0 16,-6-2 0-16,2 3 2 0,-1-2 2 0,-5 2 0 0,-4 0 0 0,-2 0-5 15,-4 1 3-15,-2 4-5 0,8-5 2 0,-3 4 5 16,3-1-2-16,-2-3 3 0,-1 2-3 0,5 0-2 16,-5-4 2-16,5 0 0 0,1 0-1 0,2 0 4 15,-1 2-4-15,3-5 5 0,1 3-8 0,1 2 4 16,-1-2-2-16,0 3 2 0,-3-1-3 0,-2 4-2 15,-3 3 6-15,-4 0-2 0,-2 0 1 0,-2 2 5 16,-4-2-5-16,-1 1 4 0,-2 1-12 0,-5-2 10 16,0 0-5-16,0 0 6 0,0 0-8 0,0 0 5 15,0 0 0-15,0 0 0 0,0 0-1 0,0 0-4 16,0 0 1-16,-2 0-2 0,-24 9-2 0,13-7 0 16,-3 1-6-16,-2 1 3 0,-1-1-6 15,-8 1 8 1,1-1 0-16,-1 5 3 0,1-7 4 0,-3 3-5 0,3-1 4 0,1 1-4 0,0-2 10 15,2-2-6-15,0 0 2 0,-2-2-5 0,2-3 6 16,-2 3-3-16,-3 2 2 0,-2 0-2 0,1 2 3 16,1 3 1-16,0-3 2 0,-10 1 0 0,3 1-2 15,-8 1-1-15,1-3-2 0,-1-2 1 0,2 0 4 16,6 0-4-16,-2 0 1 0,7-2-4 16,3 2 2-16,0-3 1 0,4 1 1 0,-1 2 0 0,2-2 0 15,6 2-6-15,2-2 2 0,5-1-2 0,-1 3 8 16,6-6-14-16,4 6 3 0,0 0-7 0,0 0 5 31,0-1-6-31,0-1 3 0,18-25-4 0,-6 20 10 16,6-7-10-16,1 0-1 0,6 0-2 0,2-2 3 15,1 2-7-15,1-1 5 0,-3 5-5 16,-6-1 13-16,-4 4 5 0,-2 3 2 0,-4 1 0 0,-2 3 7 16,-8 0 1-16,0 0-2 0,0 0 2 0,0 0 1 15,0 0-3-15,0 0 5 0,0 0-5 0,-22 12 2 16,10-3 4-16,-1-5-2 0,-3 5 2 0,-1-4-8 15,-1 6 2-15,-7-4 3 0,0 5 1 0,-1 0 1 16,-3 3-2-16,1 1-3 0,-2 0 2 16,-2 5 6-16,-2-2-7 0,-1 1 7 0,3 1-7 0,2-3 6 15,5-2-8-15,4-4 1 0,10-1-2 0,4 1 5 16,-2-6-4-16,6 2-1 0,-5-2-2 0,1-1 1 16,7 2 3-16,-1-2-2 0,1 1 2 0,0-1-3 15,1 4 1-15,-1-4 2 0,4 4 0 0,1-4-1 16,1 6 0-16,1-4-7 0,1 2 5 0,-4 0-1 15,3 0 2-15,0 0 3 0,4-2-2 0,8 0 0 16,3-2-5-16,-3-1 1 0,6 1-2 0,-2-1 14 16,5-3-13-16,-1 1 9 0,0 2-10 0,1 1 12 15,-1-1-3-15,1 4-4 0,0-2 0 16,2 1 5-16,1 2 5 0,-1-4-1 0,3 0 0 16,1 1-7-16,-2-3-5 0,2 2 4 0,1-5-3 15,-5 0 8-15,4 0-5 0,0-5 1 0,-1-2-4 16,-3-4-12-16,1-3-374 0,4-5 274 0</inkml:trace>
  <inkml:trace contextRef="#ctx0" brushRef="#br0" timeOffset="-37448.89">26287 17466 210 0,'-7'-7'37'0</inkml:trace>
  <inkml:trace contextRef="#ctx0" brushRef="#br0" timeOffset="-36420.22">26039 17589 827 0,'-12'-2'62'0,"-3"-3"-39"15,7-3 14-15,4-2-29 0,2-4-14 0,4-2 5 0,2 0 1 0,4 0 2 0,-4 5 24 0,1 2 57 0,1 2-6 0,-3-2 25 0,-1-5 8 0,0 0 2 0,-1 5 5 0,-1-3-3 0,0 3-2 0,0 3 2 0,0 3-4 0,0 3 2 16,0 0-21-16,0 0-20 0,0 0-2 0,4 11-7 16,-2 3-20-16,5 7 6 0,0 2-9 15,0 0 7-15,0 4-19 0,-2 3 0 0,4 2 2 0,-3 9-2 16,-1 1-12-16,0 1-10 0,1-1-2 16,1 1-3-16,-4-1 2 0,3-4-2 0,1 1 0 15,0 0-1-15,0-6 2 0,-4 4-1 0,4-5-4 16,-3-3-3-16,1-1-32 0,1-7-29 0,-1 1-11 15,4-10-10-15,-2-5-60 0,5 0-50 0,-5-5-26 16,2-4-28-16,-5-3-251 0</inkml:trace>
  <inkml:trace contextRef="#ctx0" brushRef="#br0" timeOffset="-35962.24">26828 17351 1221 0,'7'0'-25'0,"-9"-3"152"0,-7 1-54 0,9 2 13 0,0 0-33 0,0 0-3 0,0 0 48 0,0 0-7 0,0 0 21 0,0 0-8 0,0 25-10 0,2-11 1 0,0 3-6 0,-2 8 1 0,0 4-2 0,0 3-2 0,0-2-2 15,0 3-24-15,2 5-19 0,1-1-2 0,-1 11-9 16,-2 0-15-16,2 5-15 0,1-4 7 0,-1 5-9 16,0-5 2-16,3 4-2 0,-5 2-5 0,4-7 2 15,-1-2-22-15,4-7-68 0,1-5-18 0,2-7-39 0,6-2-250 0</inkml:trace>
  <inkml:trace contextRef="#ctx0" brushRef="#br0" timeOffset="-34024.29">15546 13729 155 0,'-5'9'4'0,"-1"-4"106"0,1 4 195 0,2-6-32 16,-1 6-80-16,4-9 4 16,0 0-153-16,0 0-10 0,0 0-5 0,4 0 0 0,-4 0 0 0,1-1-4 0,1-3 4 0,2 2-5 0,-1 0-13 0,52-15-3 0,-55 17 1 0,2 0-1 0,1 0 2 0,-1 0 5 0,-2 0-7 0,2 0-10 15,44 10-197-15</inkml:trace>
  <inkml:trace contextRef="#ctx0" brushRef="#br0" timeOffset="-32778.96">16307 17418 393 0,'0'0'374'0,"0"0"-34"15,0 0-80-15,-2 15 2 0,-3-1-106 0,1 4-30 0,0 5-1 0,3-2-13 16,-3 4-24-16,2 3-22 0,1 8-3 0,-6 13-9 0,-6-3-22 0,4 6-8 0,2-6-2 0,-3 0-3 0,1-4-7 0,0-3-10 0,0-3 6 0,4-2-7 0,-1-1-3 0,5-10 0 0,1-1-47 0,7-6-1 16,0-6-319-16</inkml:trace>
  <inkml:trace contextRef="#ctx0" brushRef="#br0" timeOffset="-30878.92">22468 17580 246 0,'-2'-16'179'0,"1"5"148"0,-1 4-31 0,-4 4 49 0,1-3-201 0,3 6-29 0,-3 0-9 0,1 2-10 0,1 3-48 0,1-1-8 0,-3 1-4 0,1 4-1 0,1 3-10 0,1 3 2 0,0-1 3 0,2 9-1 0,0 2 5 0,-3 7-1 0,3 5-1 0,0 9-2 16,-2 2-2-16,-2 1-14 0,1 3 1 0,1-2-6 15,-5-1-3-15,2-6-1 0,-1-3 2 16,1-6-2-16,5-2 0 0,-4-4 1 0,4-3-3 0,2-2 2 16,-4-3-5-16,1-6 1 0,1-14 0 15,0 0-2-15,0 0-43 0,0 0-111 0,0 0 3 16,0-2-52-16,1 0-82 0</inkml:trace>
  <inkml:trace contextRef="#ctx0" brushRef="#br0" timeOffset="-30636.09">22197 17968 1212 0,'-27'14'-70'0,"6"-12"209"0,-2-2 19 16,2 0-20-16,1-2 18 0,4 0-28 0,2 2-4 16,5-1-5-16,-3 1-3 0,5 0-38 0,1 0-29 15,6 0-7-15,0 0-10 0,0 0-27 0,0 0 4 0,14-11 0 16,4 8 0-16,3-5-10 0,8 1 1 0,4 0 2 15,10 0 1-15,3-3 1 0,11-3-3 0,1 1 0 16,-3-2-1-16,2 1-4 0,-2 2 7 16,-4 1-2-16,10 6 4 0,1 2-8 0,0 2-308 0,5 2-151 15,1 4-112-15,-10 2 579 0</inkml:trace>
  <inkml:trace contextRef="#ctx0" brushRef="#br0" timeOffset="-26871.08">32440 17151 565 0,'-9'0'15'0,"0"-4"70"0,2-1 149 0,3 3-32 0,3-5-67 15,1 3 1-15,0 1-75 0,0 3 7 0,0 0-2 0,0 0 4 0,0 0 4 0,1-2-19 0,3-1-2 0,-4 1-8 0,2 0-23 0,-1 2-6 0,1 0-2 0,0 0-1 0,0 0-3 0,0 0 40 16,26 4-13-16,-23 15 22 0,-5 1 2 0,0 10 1 0,0 7 4 0,0 6-5 0,-5 3-19 0,-4 3-13 0,4 4-6 15,-1-3-4-15,3 0-16 0,-4 1 1 0,3 2 1 16,2 2-1-16,1-2-1 0,1-6 1 0,0-7-1 0,0-8-3 16,0-7-30-16,-2-5 2 0,4-6-16 15,-2-2 8-15,1-6-42 0,-1 2-52 0,0-8-5 0,0 0-27 16,8-8-95-16</inkml:trace>
  <inkml:trace contextRef="#ctx0" brushRef="#br0" timeOffset="-26284.26">32676 17379 1160 0,'-29'-5'-77'0,"13"-2"258"0,4 0-61 0,-1-2 2 16,3 2-25-16,3-4-1 0,0 6-33 0,1-6 10 15,4 6-21-15,-3-6-13 0,5 3-7 0,-2 0-5 16,4-2 0-16,2 1-17 0,-1 2-8 0,4-2 9 0,2 2-7 16,2 0 7-16,-1 0-4 0,5 0-3 0,-1 0 1 15,4 3-6-15,-2-3 7 16,3 3-7-16,1 1 8 0,1-1-2 0,4 2-4 0,-4 2 5 16,4 0-5-16,1 0-5 0,-1 2 3 15,2 2 1-15,1-1 1 0,1-1 7 0,-1 3-7 16,0 1 1-16,-3-1-1 0,-9 2 3 0,-4 0 4 0,-3 4-2 15,-2-2 4-15,4 0 6 0,-7 3 63 16,-1 0-19-16,-1 6 32 0,-4 0-48 0,-1 3-15 16,-5-1-4-16,1 5-4 0,-1-4-8 15,-5 4 0-15,4 1-2 0,-1-8-1 0,-5 1-10 0,-1 3 0 16,-7 3 4-16,2 6-2 0,0 0-1 0,1-3 3 16,4 0-1-16,4 1 4 0,1-6 5 0,2-2-3 15,2 0 3-15,0-1-1 0,2-4 14 0,1 1-5 16,1-1 1-16,-1-1-4 0,4-3-13 0,0 0 7 15,-3 3-1-15,3-3 4 0,0-3 6 0,3 0-14 0,1 1 0 16,3-4-6-16,0-1 0 0,4 0-1 0,-1-3 3 16,3 0-2-16,1-2 1 0,2 0 0 0,3-2-2 15,-3 2 1-15,4-7-5 0,3 4 8 16,-4-3-3-16,4 1 3 0,-8 0-8 0,-1 1 5 0,0-3-1 16,-5 3 2-16,10 1-2 15,-3-4 6-15,-5 3-4 0,3 1 5 0,-1 1-4 0,-3 0 2 16,1-3 1-16,-8 3-1 15,3 0 1-15,-6 2-34 0,0 0-4 0,0 0-19 16,0 0-75-16,0 0-122 0,0-2-38 0,-11-26-45 16,8 14 333-16</inkml:trace>
  <inkml:trace contextRef="#ctx0" brushRef="#br0" timeOffset="-24154.4">33337 16846 1228 0,'-28'-20'-24'0,"17"15"175"0,2-6-39 15,2 1 18-15,2-3-32 0,-1 1-10 0,1-4-15 0,-2 2-2 0,0 0-7 0,-4-1-26 0,1-2-12 0,-3 10 2 0,2-6-5 0,-3-1 5 0,-3 1 13 16,-1-4-5-16,-2-3 7 0,-1 3-5 0,2-1 1 16,-1 4 1-16,-5-2-2 0,4 1-11 0,-4 3 5 15,-3 0-13-15,-6-1 7 0,-5 1-23 0,-4 1 1 16,-1-1 2-16,0 3-2 0,-4 4 9 0,2 5 26 16,2 3-4-16,1 11 12 0,-1 6-13 0,-1 8-7 15,3 8-6-15,-4 1 0 0,0 5-15 0,-4 3 4 16,6-4 1-16,-2 1 0 0,-1 2-2 0,3 8 3 15,-7 6-3-15,6 3 3 0,5-1-8 0,4 0-4 16,6-1 4-16,3 3-4 0,4-2-3 0,4 4 0 16,3 1 2-16,2-4 1 0,1 1 0 0,4 3 3 15,2 3-4-15,6-1 2 0,1 1-4 0,0-8-2 16,3-3 1-16,4-4-1 0,2-5 3 0,3-6-1 16,4-3-1-16,2-9 0 0,5 0 0 0,7-1-4 15,4-6 1-15,9 0-2 0,6 0 7 0,4-4 0 16,11-6-1-16,-2-1 1 0,-3-1-4 0,-1 3 4 15,-3 6 3-15,2-1 1 0,3 2-1 0,6-3-3 16,-4-5 0-16,7-6 0 0,-3-4 3 0,1-5 3 16,2-5-5-16,-8-5 2 15,-7-4-4-15,-2-5-1 0,-2-2 4 0,-6-8-1 0,11-4 2 0,-9 7 1 16,4-2-1-16,-1-1 0 0,-1 1-1 0,-2-7 0 16,0 0 1-16,-5-4-1 0,-2 0-1 0,-3 0 1 15,-3 2 2-15,-10-1 0 0,-1-3-1 0,-6 1 8 16,-4-1-3-16,-5-3 4 0,0 3-9 0,-7-6 2 15,2 3-3-15,0-1 2 0,-1 8 1 0,3 0-3 16,1-1 1-16,-1-3-1 16,1-6 0-16,0 2-3 0,-1 1 4 0,1 4-4 15,1-1 7-15,-6 4-2 0,3 2-2 0,-1-6 0 16,2 4-4-16,-3 0 5 0,3 2 2 0,-8 0 1 16,4 1-4-16,0 5 5 0,-1-1-5 0,1 2 6 15,-8 8-1-15,-2-3-3 0,-3 4 1 0,-3-4-2 16,0-5 8-16,-1-2-8 0,1-1 3 0,-5 2-4 15,1 0 5-15,2 0-4 0,-3 3 5 0,2 3-5 16,-5 4 3-16,5-4 0 0,-4 7-3 0,2 4 3 0,-8-2 0 16,1 2-1-16,-2 2 5 0,0 5-4 0,-8-1 3 15,5 7-2-15,-6-1-6 0,0 2 3 16,1 0-2-16,-2 0 6 0,-1 3-2 0,0-1 0 16,-1 2-8-16,4 1 1 0,-2-1 2 0,-5 1-1 15,3 4-4-15,-8-2 8 0,-1 5-5 0,1 2 5 16,2 4-9-16,4 5 3 0,3 4 1 0,0 7 0 15,2 5 0-15,-2 1 3 16,1 3-1-16,1-4 1 0,1 3-3 0,3-3 2 16,-1-8 1-16,5 1 0 0,2-2-3 0,1 3 3 0,-1 6-3 0,1 7 2 15,-2-1-9-15,-4 3 8 0,6 5-1 16,-1-4 3-16,6 6-4 0,-3 0 4 0,3 4 0 16,3-1 0-16,3 3-1 0,2-1-7 0,1-9 5 0,5 4-4 15,2-3 3-15,7 1 4 16,0 2-5-16,6-5 5 0,4-4-10 0,4-4 4 0,4-5 2 15,7-1 2-15,-4 1 2 0,6-1-1 16,1 1-1-16,4-3-2 0,0 1-4 0,3-5 8 16,1 0-3-16,1 0 4 0,-1 1-6 0,-4 0 8 15,-2-7-3-15,-2-5 5 0,2 4-5 0,4-3 0 16,0 3 0-16,1 0-2 0,-1-4-2 0,1-3 0 0,-1-3 1 0,5-5 0 16,-4 1 3-16,6-2 1 0,2-1-1 0,1-6 0 15,4 0-5-15,1-6 4 0,-2-1-2 0,0-3 3 31,1-3 0-31,-12 4 0 0,-3-7 3 0,-1-3-2 0,-1 1 0 0,2 0 2 0,4-3-5 16,-6-2 3-16,1 7-3 16,1-3-1-16,1-1 3 0,-2-1-1 0,-2-9 2 15,0 0 1-15,-2 1 1 0,-1-3 0 0,0 0-3 0,-8-3 2 16,4-2-2-16,-5-2 4 0,0 0-4 0,1-6 0 16,2-1-1-16,-1-2 1 0,1-7 0 0,-1 2-2 15,-1 2 2-15,1-1-2 0,-3 3 3 0,-1 6 2 16,0 1-3-16,-3-1 2 0,-1 1 1 15,-1-5-6-15,-8 1 4 0,-1 4-4 0,-2 1 9 0,-3 2-2 16,3 4 2-16,-2-1-2 0,-3 2-2 0,-3 3 3 16,7-5-4-16,-6 4 5 15,-1 0-6-15,0-5 0 0,-10 3 0 0,4 2 0 0,-2-1 0 0,3-3 3 16,-1 11-1-16,0 6 2 0,-2-6-4 0,0 7 7 16,-7-8-6-16,4 3 5 0,-8 3-5 15,-1 2 4-15,-3 3 0 0,-4-5 0 0,-2 2-2 0,-1 1-2 16,1 1 0-16,2 1 0 0,-1-1-1 0,-1 1-1 15,2 0 2-15,-1 1 0 16,-1 0 2-16,0 2-3 0,-2-1 3 0,-6 4-2 16,8 2 4-16,-7 5-6 0,-4-1 2 0,0 1-3 0,-7 2 2 0,4-2-2 0,-4 6-1 15,9 1 2-15,-2 2 6 16,9 7-5-16,-2 2 3 0,4 7-4 16,1 4-6-16,-1 7 3 0,2 5-4 0,-6 3 5 15,2 6 0-15,3 5-5 0,-1-8 5 0,-2 8-5 16,-2-2 8-16,-5 8-3 0,2 10 2 15,5 5-4-15,-4 1 5 0,3 6-3 0,0 6 3 16,5 6-3-16,1-1-2 0,6-7 7 0,5-5-5 0,7 1 5 0,4-1-9 16,4-2 4-16,7-12 0 15,2-10 2-15,5-4 10 0,4-6-9 0,3-4 3 16,8-3-6-16,-3-7 2 0,7 0 0 0,3-3 0 0,2-3 0 0,4 1-1 0,3-11-4 31,-3-2 5-31,5 0-4 0,-2-2 8 0,7 6-3 16,4 0-6-16,-2-4 0 0,-3-1-20 0,-2-1 0 15,1-9 5-15,-3-3-1 0,11 0 17 0,-4-3-5 16,0-6-3-16,4-5-1 0,-4-2-20 0,5-2-17 16,2-3 5-16,2 1-8 0,0 6 13 0,-1-2 1 15,1-1 2-15,-4 2 0 0,-9-11 16 0,-3 6 4 16,-3-5 4-16,-2 4 1 0,3 2 8 0,-3-3 4 16,-1-1-3-16,-1-1 4 0,-3 0-2 0,-1-2 1 15,-1-2 1-15,1-1 1 0,0-1-1 0,1 3 1 16,-1-1 1-16,-1 1 1 0,-4 1 0 0,-4 3-4 15,-3-2-3-15,0 5 0 0,-4-4 2 0,1 2 5 16,-1-1-3-16,1 6 5 0,-4-6-2 0,-1 5 0 16,3-3 6-16,-7-1-2 0,1-1 30 0,0 4-16 15,-5-6 10-15,4 11-13 0,-1-4 5 0,-1 0-8 16,0-3-4-16,1-7-1 0,-3-1-3 0,0 1 1 16,0-2-1-16,0-2 1 0,-3 2-3 0,1 0 14 15,-5-1-1-15,0 1 5 0,0-3-7 0,-4-1 2 16,1 0 3-16,-5-3 0 0,-2 2-6 15,-3-5-2-15,1 3 1 0,-4 2-2 16,0-1-2-16,-1-1-6 0,-4 2 1 0,3 5 0 0,-1 8 4 0,4 1 1 16,-4 5-3-16,1 2 3 0,0-6 2 15,0-1-8-15,-3 5 1 0,1-2-5 0,-1 2 2 0,0 0 0 16,-1 0-1-16,1 2-1 0,0-3 0 0,3 2 1 16,2-2 2-16,-2 1 0 0,0 2-4 0,-3-1 1 15,-2 1 1-15,-6 7 1 16,-5-4 4-16,-1 8-6 0,-3 3 4 0,-1 5-5 15,-3 9 1-15,-3 9-2 0,-1 9-3 0,-4 13 0 0,-3 8 0 0,-6 7 1 16,1-3-2-16,-6 5 0 0,4-2-19 16,4-3-56-16,5 5-14 0,14-16-30 15,8-2-187-15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1:0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16 8 0 0,'-1'-7'10508'0'0,"-1"4"-9447"0"0,-32-3 858 0 0,31 6-1885 0 0,-1 1 0 0 0,1-1 0 0 0,0 0 0 0 0,0 1 0 0 0,-1 0 0 0 0,1-1 0 0 0,0 1 0 0 0,0 1 0 0 0,0-1 0 0 0,0 0 0 0 0,0 1 0 0 0,0-1 0 0 0,0 1 0 0 0,-2 2 0 0 0,-3 1 19 0 0,4-2-9 0 0,1 0 0 0 0,-1 1 0 0 0,1-1 0 0 0,-1 0 0 0 0,1 1 0 0 0,0 0 0 0 0,0 0 0 0 0,1 0 0 0 0,-5 8 0 0 0,3-4 5 0 0,-4 18 143 0 0,4-11-83 0 0,4-14-44 0 0,8 4 38 0 0,-7-4-106 0 0,0 0-1 0 0,0 0 1 0 0,0 0-1 0 0,1 0 1 0 0,-1 0 0 0 0,0 0-1 0 0,1 0 1 0 0,-1-1-1 0 0,1 1 1 0 0,-1 0-1 0 0,1-1 1 0 0,-1 1-1 0 0,1-1 1 0 0,-1 0-1 0 0,3 1 1 0 0,32 5-24 0 0,-34-6 39 0 0,1 0 1 0 0,0 0-1 0 0,-1-1 0 0 0,1 1 0 0 0,-1 0 1 0 0,0-1-1 0 0,1 0 0 0 0,-1 0 0 0 0,1 1 1 0 0,-1-1-1 0 0,0 0 0 0 0,0-1 0 0 0,1 1 0 0 0,-1 0 1 0 0,0-1-1 0 0,0 1 0 0 0,0-1 0 0 0,0 0 1 0 0,-1 1-1 0 0,1-1 0 0 0,0 0 0 0 0,2-4 1 0 0,33-48 31 0 0,-35 53-36 0 0,-1-1 1 0 0,-1 1-1 0 0,1-1 1 0 0,0 1-1 0 0,0-1 1 0 0,0 1 0 0 0,-1-1-1 0 0,1 1 1 0 0,-1-1-1 0 0,1 0 1 0 0,-1 1-1 0 0,0-1 1 0 0,0 0 0 0 0,1 1-1 0 0,-1-1 1 0 0,0 0-1 0 0,-1 1 1 0 0,1-1-1 0 0,0 0 1 0 0,-1-2 0 0 0,0-3-32 0 0,1 7 87 0 0,1 1-25 0 0,0 1 0 0 0,1-1 0 0 0,-1 1 0 0 0,0 0 1 0 0,0-1-1 0 0,-1 1 0 0 0,1 0 0 0 0,1 2 0 0 0,-1 1 43 0 0,0-1 0 0 0,-1 1 0 0 0,1-1 0 0 0,-1 1 0 0 0,0-1 0 0 0,-1 1 0 0 0,1-1 0 0 0,-2 8 0 0 0,0 3 98 0 0,2-6-118 0 0,-1 40 48 0 0,1-46-110 0 0,0 0 0 0 0,0 0 0 0 0,1 0 0 0 0,-1 0-1 0 0,1-1 1 0 0,0 1 0 0 0,0 0 0 0 0,0 0 0 0 0,0-1 0 0 0,0 1 0 0 0,1-1 0 0 0,-1 1-1 0 0,4 3 1 0 0,-5-6-20 0 0,10-3-8630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2.96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20 7 8546 0 0,'-3'-6'5289'0'0,"4"9"-3298"0"0,8 26-1245 0 0,-7 1-232 0 0,-3 0 0 0 0,0 0 1 0 0,-11 56-1 0 0,6-51-443 0 0,2 1 0 0 0,0 44 1 0 0,12 3-7 0 0,0 9-845 0 0,-8-92 680 0 0,0 1 0 0 0,0 0 0 0 0,0-1 0 0 0,0 1 1 0 0,0 0-1 0 0,0-1 0 0 0,0 1 0 0 0,0-1 0 0 0,0 1 0 0 0,1 0 0 0 0,-1-1 1 0 0,0 1-1 0 0,1-1 0 0 0,-1 1 0 0 0,0-1 0 0 0,1 1 0 0 0,-1-1 0 0 0,0 1 1 0 0,1 0-1 0 0,0-1-256 0 0,0 1 1 0 0,0-1-1 0 0,-1 0 1 0 0,1 1-1 0 0,0-1 0 0 0,0 0 1 0 0,0 0-1 0 0,-1 0 1 0 0,1 0-1 0 0,0 0 1 0 0,0 0-1 0 0,0 0 1 0 0,0 0-1 0 0,-1 0 1 0 0,1 0-1 0 0,0 0 1 0 0,0-1-1 0 0,0 1 1 0 0,-1 0-1 0 0,1-1 0 0 0,0 1 1 0 0,0 0-1 0 0,-1-1 1 0 0,1 1-1 0 0,0-1 1 0 0,-1 1-1 0 0,1-1 1 0 0,-1 1-1 0 0,1-1 1 0 0,0 0-1 0 0,5-7-240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3.22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21 26 3097 0 0,'-10'-9'1301'0'0,"-1"-8"10474"0"0,13 18-13217 0 0,-1 0 1207 0 0,0-1 1 0 0,0 1 0 0 0,0-1 0 0 0,0 1-1 0 0,0 0 1 0 0,0-1 0 0 0,0 1 0 0 0,0 0-1 0 0,-1 0 1 0 0,1-1 0 0 0,0 2 0 0 0,1 0-233 0 0,6 9-928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3.40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 18 13187 0 0,'-6'8'-1705'0'0,"4"-5"3642"0"0,1 2-457 0 0,-3 3 3969 0 0,11-29-8417 0 0,1 10 847 0 0,7 1-3616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19:59.58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16 26 864 0 0,'0'0'5331'0'0,"-9"2"-2570"0"0,2-5 1556 0 0,9 0-4162 0 0,0 2-15 0 0,-1-1 1 0 0,1 0 0 0 0,-1 1 0 0 0,0-1 0 0 0,0 0 0 0 0,0 0 0 0 0,0 0 0 0 0,0 0 0 0 0,1-3 0 0 0,13 5 788 0 0,4 3-898 0 0,-1-2-1 0 0,29-1 1 0 0,11 1-14 0 0,-55-1-11 0 0,-1 0-1 0 0,0 0 0 0 0,1 1 0 0 0,-1-1 1 0 0,0 1-1 0 0,0 0 0 0 0,0 0 1 0 0,1 0-1 0 0,-1 0 0 0 0,0 0 0 0 0,0 0 1 0 0,0 0-1 0 0,0 1 0 0 0,-1-1 0 0 0,1 1 1 0 0,0-1-1 0 0,-1 1 0 0 0,1 0 1 0 0,-1 0-1 0 0,1-1 0 0 0,1 4 0 0 0,1 2 50 0 0,-1 1-1 0 0,0 0 0 0 0,0 0 1 0 0,3 13-1 0 0,7 17 131 0 0,-13-38-139 0 0,0 3-26 0 0,0 0 1 0 0,0-1-1 0 0,-1 1 0 0 0,1-1 0 0 0,-1 1 0 0 0,1-1 0 0 0,-1 1 1 0 0,0-1-1 0 0,0 0 0 0 0,0 1 0 0 0,0-1 0 0 0,-3 4 0 0 0,-1 1 2 0 0,1 2-8 0 0,-1 0-1 0 0,-1-1 0 0 0,0 0 1 0 0,0 0-1 0 0,-1-1 0 0 0,1 0 1 0 0,-2 0-1 0 0,1 0 0 0 0,-1-1 1 0 0,-8 6-1 0 0,-8-4 7 0 0,23-8-20 0 0,0 0-8 0 0,-20 0 340 0 0,11-1-299 0 0,7 1-13 0 0,-1-1 0 0 0,1 1 0 0 0,-1 0 0 0 0,1 0 0 0 0,0 1 0 0 0,-1-1-1 0 0,1 0 1 0 0,-1 1 0 0 0,1 0 0 0 0,-4 1 0 0 0,6-1 127 0 0,1-1-149 0 0,0 0 1 0 0,-1 0-1 0 0,1 0 0 0 0,0 0 1 0 0,0 0-1 0 0,-1 0 1 0 0,1 0-1 0 0,0 0 0 0 0,0 0 1 0 0,-1 0-1 0 0,1 0 1 0 0,0 1-1 0 0,0-1 0 0 0,-1 0 1 0 0,1 0-1 0 0,0 0 1 0 0,0 0-1 0 0,0 1 0 0 0,0-1 1 0 0,-1 0-1 0 0,1 0 1 0 0,0 0-1 0 0,0 1 1 0 0,0-1-1 0 0,0 0 0 0 0,0 0 1 0 0,-1 0-1 0 0,1 1 1 0 0,0-1-1 0 0,0 0 0 0 0,0 0 1 0 0,0 1-1 0 0,0-1 1 0 0,0 0-1 0 0,0 1 0 0 0,3 0-2 0 0,0 0-1 0 0,0 0 0 0 0,1 0 0 0 0,-1 0 0 0 0,0 0 0 0 0,0-1 0 0 0,1 0 0 0 0,-1 1 0 0 0,4-1 0 0 0,24 3 28 0 0,-22 0-22 0 0,-1-1 0 0 0,0-1 0 0 0,1 1 0 0 0,14 0 0 0 0,-21-2 3 0 0,0 1 0 0 0,1-1 0 0 0,-1 1-1 0 0,0 0 1 0 0,0 0 0 0 0,0 0 0 0 0,1 0 0 0 0,-1 0 0 0 0,0 0-1 0 0,-1 1 1 0 0,1-1 0 0 0,0 1 0 0 0,0 0 0 0 0,-1-1 0 0 0,1 1-1 0 0,0 0 1 0 0,-1 0 0 0 0,0 0 0 0 0,3 4 0 0 0,19 41 62 0 0,-20-41-50 0 0,-2 1 0 0 0,1-1 0 0 0,-1 1 1 0 0,0-1-1 0 0,0 1 0 0 0,-1-1 0 0 0,0 1 0 0 0,0-1 0 0 0,0 1 1 0 0,-1 0-1 0 0,0-1 0 0 0,0 0 0 0 0,-1 1 0 0 0,0-1 1 0 0,-4 12-1 0 0,0-5 4 0 0,-1 0 1 0 0,0-1-1 0 0,0 1 1 0 0,-1-1-1 0 0,-1-1 1 0 0,-13 15 0 0 0,17-21-15 0 0,0-1 0 0 0,0 0 0 0 0,-1 0 1 0 0,1 0-1 0 0,-1-1 0 0 0,0 0 1 0 0,-9 4-1 0 0,11-5-1 0 0,0-1-1 0 0,0 0 1 0 0,0 1-1 0 0,0-1 1 0 0,0-1-1 0 0,-1 1 1 0 0,1-1 0 0 0,0 1-1 0 0,0-1 1 0 0,0 0-1 0 0,-1-1 1 0 0,1 1 0 0 0,-5-2-1 0 0,8 2 3 0 0,-1-1-1 0 0,1 0 1 0 0,0 1-1 0 0,0-1 1 0 0,-1 0-1 0 0,1 0 1 0 0,0 0-1 0 0,0 0 1 0 0,0 0-1 0 0,0 0 1 0 0,0 0-1 0 0,0 0 1 0 0,0 0-1 0 0,1-1 1 0 0,-1 1-1 0 0,0 0 1 0 0,0 0-1 0 0,1-1 1 0 0,-1 1-1 0 0,1-1 1 0 0,0 1-1 0 0,-1 0 1 0 0,1-1-1 0 0,0 1 0 0 0,0-1 1 0 0,0-1-1 0 0,-1-5-87 0 0,1-1 0 0 0,1 0-1 0 0,2-12 1 0 0,-1 0-1153 0 0,-2 18 771 0 0,0-1 0 0 0,0 1 0 0 0,1 0 0 0 0,-1-1 0 0 0,1 1 0 0 0,0 0 0 0 0,0 0 0 0 0,0-1 0 0 0,0 1 0 0 0,0 0 0 0 0,1 0 0 0 0,2-4 0 0 0,12-8-1253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0.58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45 148 8 0 0,'-2'3'1706'0'0,"-15"20"5949"0"0,13-17-7349 0 0,0 0 0 0 0,1 1 0 0 0,0 0 1 0 0,0-1-1 0 0,0 1 0 0 0,-2 9 0 0 0,5-15-205 0 0,0 0 0 0 0,0 1 0 0 0,0-1 1 0 0,0 0-1 0 0,0 0 0 0 0,0 1 0 0 0,0-1 1 0 0,0 0-1 0 0,0 0 0 0 0,1 1 0 0 0,-1-1 1 0 0,1 2-1 0 0,2 11 1681 0 0,-3-37-1626 0 0,-1-115 940 0 0,6 106-871 0 0,-5 31-221 0 0,1 0-1 0 0,-1 0 1 0 0,1 0-1 0 0,-1 0 1 0 0,1 0-1 0 0,0 0 1 0 0,-1 0-1 0 0,1 0 1 0 0,0 0 0 0 0,0 0-1 0 0,-1 0 1 0 0,1 1-1 0 0,0-1 1 0 0,0 0-1 0 0,0 1 1 0 0,0-1-1 0 0,0 0 1 0 0,0 1-1 0 0,0-1 1 0 0,0 1-1 0 0,0 0 1 0 0,0-1-1 0 0,1 1 1 0 0,1-1-1 0 0,-1 0 1 0 0,0 1-1 0 0,0-2 0 0 0,0 1 1 0 0,0 0-1 0 0,0 0 0 0 0,0-1 0 0 0,0 1 1 0 0,0-1-1 0 0,-1 0 0 0 0,3-1 0 0 0,12-12 92 0 0,-11 13-43 0 0,-1-1 0 0 0,1 1 0 0 0,-1 0 0 0 0,1 0-1 0 0,-1 1 1 0 0,1-1 0 0 0,0 1 0 0 0,0 0 0 0 0,0 0 0 0 0,6 0 0 0 0,-10 1-87 0 0,1 0 1 0 0,-1 1-1 0 0,1-1 1 0 0,0 0-1 0 0,-1 0 1 0 0,1 1 0 0 0,-1-1-1 0 0,1 1 1 0 0,0-1-1 0 0,-1 1 1 0 0,0 0-1 0 0,1 0 1 0 0,-1 0 0 0 0,1 0-1 0 0,-1 0 1 0 0,0 0-1 0 0,0 0 1 0 0,1 0-1 0 0,-1 0 1 0 0,0 0 0 0 0,0 1-1 0 0,0-1 1 0 0,-1 0-1 0 0,1 1 1 0 0,0-1-1 0 0,0 1 1 0 0,-1-1 0 0 0,1 1-1 0 0,-1-1 1 0 0,1 1-1 0 0,-1 0 1 0 0,0-1-1 0 0,1 3 1 0 0,-1-2-436 0 0,0 0 1 0 0,0-1-1 0 0,1 1 1 0 0,-1 0-1 0 0,1-1 0 0 0,-1 1 1 0 0,1-1-1 0 0,0 1 1 0 0,-1 0-1 0 0,1-1 1 0 0,0 0-1 0 0,0 1 0 0 0,0-1 1 0 0,0 1-1 0 0,0-1 1 0 0,2 2-1 0 0,5 0-3820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1.22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191 61 4145 0 0,'-7'-38'917'0'0,"8"15"7273"0"0,-6 66-7165 0 0,-2 44-209 0 0,7-63-743 0 0,0 1 1 0 0,1-1-1 0 0,2 0 1 0 0,0 1-1 0 0,13 41 1 0 0,-14-58-58 0 0,0 0 0 0 0,0-1 0 0 0,-1 1 0 0 0,0 0-1 0 0,-1 12 1 0 0,1-11 8 0 0,-1 1 1 0 0,1-1-1 0 0,1 1 0 0 0,4 16 0 0 0,-6-26-11 0 0,5-36 56 0 0,-3 26-47 0 0,-1 0 1 0 0,0 0 0 0 0,0 0-1 0 0,-1-14 1 0 0,-1 23-12 0 0,1 0-1 0 0,-1-1 1 0 0,1 1 0 0 0,-1 0 0 0 0,0 0-1 0 0,1-1 1 0 0,-1 1 0 0 0,0 0 0 0 0,0 0 0 0 0,0 0-1 0 0,0 0 1 0 0,0 0 0 0 0,0 0 0 0 0,0 0 0 0 0,0 0-1 0 0,-1 1 1 0 0,1-1 0 0 0,0 0 0 0 0,0 1-1 0 0,-1-1 1 0 0,1 1 0 0 0,0-1 0 0 0,-1 1 0 0 0,1-1-1 0 0,-1 1 1 0 0,-1 0 0 0 0,-40-4 33 0 0,37 4-25 0 0,3 0-17 0 0,-1 0 0 0 0,1 1-1 0 0,-1-1 1 0 0,1 1-1 0 0,0-1 1 0 0,0 1-1 0 0,-1 0 1 0 0,1 0-1 0 0,0 1 1 0 0,0-1-1 0 0,0 1 1 0 0,0-1-1 0 0,0 1 1 0 0,0 0-1 0 0,1 0 1 0 0,-1 0 0 0 0,1 1-1 0 0,-5 4 1 0 0,-2 4-4 0 0,1 0 1 0 0,0 1-1 0 0,-8 15 1 0 0,0 0-3 0 0,12-20 19 0 0,0-3-30 0 0,1 1-1 0 0,0 0 1 0 0,0 1-1 0 0,-3 7 1 0 0,6-13 6 0 0,-1 1 0 0 0,1 0 0 0 0,0-1 1 0 0,0 1-1 0 0,-1 0 0 0 0,1-1 0 0 0,0 1 1 0 0,0 0-1 0 0,0-1 0 0 0,0 1 0 0 0,0 0 0 0 0,0 0 1 0 0,0-1-1 0 0,0 1 0 0 0,0 0 0 0 0,0-1 1 0 0,1 1-1 0 0,-1 0 0 0 0,0-1 0 0 0,0 1 1 0 0,1 0-1 0 0,-1-1 0 0 0,0 1 0 0 0,1 0 0 0 0,-1-1 1 0 0,1 1-1 0 0,-1-1 0 0 0,0 1 0 0 0,1-1 1 0 0,-1 1-1 0 0,1-1 0 0 0,0 1 0 0 0,-1-1 1 0 0,1 0-1 0 0,-1 1 0 0 0,1-1 0 0 0,0 0 0 0 0,-1 1 1 0 0,1-1-1 0 0,0 0 0 0 0,-1 0 0 0 0,1 0 1 0 0,0 1-1 0 0,1-1 0 0 0,89 20-195 0 0,-87-19 202 0 0,0 0 0 0 0,1 0 0 0 0,-1-1-1 0 0,1 0 1 0 0,-1 0 0 0 0,0 0 0 0 0,1-1 0 0 0,4 0 0 0 0,-7 0 12 0 0,0 1 1 0 0,0 0 0 0 0,0-1 0 0 0,-1 0 0 0 0,1 1 0 0 0,0-1-1 0 0,0 0 1 0 0,-1 0 0 0 0,1 0 0 0 0,-1 0 0 0 0,1 0-1 0 0,-1 0 1 0 0,1 0 0 0 0,-1-1 0 0 0,0 1 0 0 0,1 0 0 0 0,-1-1-1 0 0,0 1 1 0 0,0-1 0 0 0,0 0 0 0 0,1-2 0 0 0,1-2-647 0 0,0 1 1 0 0,0 0-1 0 0,0 0 1 0 0,0 0-1 0 0,1 1 1 0 0,0-1-1 0 0,0 1 0 0 0,0 0 1 0 0,1 0-1 0 0,8-6 1 0 0,-2 2-633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1.57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57 1 2673 0 0,'-2'0'643'0'0,"-1"1"1"0"0,0 0 0 0 0,0 0 0 0 0,0 0 0 0 0,0 0 0 0 0,1 1 0 0 0,-1-1 0 0 0,0 1 0 0 0,1 0-1 0 0,0 0 1 0 0,-1 0 0 0 0,1 0 0 0 0,0 0 0 0 0,0 0 0 0 0,0 1 0 0 0,0-1 0 0 0,0 0 0 0 0,-2 5 0 0 0,-4 5 1479 0 0,8-11-2106 0 0,0 1 0 0 0,1-1 0 0 0,-1 0 0 0 0,1 0 0 0 0,-1 0 0 0 0,1 1 0 0 0,-1-1 0 0 0,1 0 0 0 0,-1 0 0 0 0,1 0 0 0 0,0 0 0 0 0,0 0 0 0 0,0 0-1 0 0,-1 0 1 0 0,1 0 0 0 0,0-1 0 0 0,0 1 0 0 0,0 0 0 0 0,1 0 0 0 0,-1-1 0 0 0,0 1 0 0 0,2 0 0 0 0,0 1 25 0 0,-2-1-39 0 0,0-1-1 0 0,0 1 1 0 0,1-1-1 0 0,-1 1 1 0 0,0-1-1 0 0,1 1 1 0 0,-1-1-1 0 0,0 0 1 0 0,1 1-1 0 0,-1-1 1 0 0,1 0-1 0 0,-1 0 1 0 0,0 0-1 0 0,1 0 1 0 0,-1 0-1 0 0,1-1 1 0 0,-1 1-1 0 0,0 0 0 0 0,3-1 1 0 0,24-15 191 0 0,-25 14-205 0 0,0 0 0 0 0,-1 0 0 0 0,1 0 0 0 0,0 1 0 0 0,0-1 1 0 0,0 1-1 0 0,0 0 0 0 0,0 0 0 0 0,0 0 0 0 0,6-1 0 0 0,19 1-2069 0 0,0-4-4208 0 0,-15 3 1583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2.13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23 35 3713 0 0,'-12'-5'160'0'0,"12"4"162"0"0,-1 0-1 0 0,1 0 1 0 0,-1 1-1 0 0,1-1 1 0 0,0 0 0 0 0,-1 0-1 0 0,1 1 1 0 0,0-1-1 0 0,0 0 1 0 0,0 0-1 0 0,0 0 1 0 0,-1 1-1 0 0,1-1 1 0 0,0 0-1 0 0,1-2 1 0 0,-3-12 4456 0 0,2 15-4757 0 0,0 0 0 0 0,0 1 0 0 0,0-1 1 0 0,0 0-1 0 0,0 0 0 0 0,0 0 0 0 0,0 0 0 0 0,0 0 0 0 0,0 0 0 0 0,0 0 0 0 0,0 0 0 0 0,0 0 0 0 0,0 0 0 0 0,0 0 0 0 0,0 0 0 0 0,0 0 0 0 0,0 0 0 0 0,0 0 0 0 0,0 0 1 0 0,0 0-1 0 0,0 0 0 0 0,0 0 0 0 0,0 0 0 0 0,-1 0 0 0 0,1 0 0 0 0,0 0 0 0 0,0 0 0 0 0,0 0 0 0 0,0 0 0 0 0,0 0 0 0 0,0 0 0 0 0,0 0 0 0 0,0 0 0 0 0,0 0 0 0 0,0 0 1 0 0,0 0-1 0 0,0 0 0 0 0,0 0 0 0 0,0 0 0 0 0,-3 13 483 0 0,1 18 114 0 0,8 59-242 0 0,-8 121 0 0 0,0-126-240 0 0,1-66-116 0 0,1-1 0 0 0,1 0 0 0 0,1 1 0 0 0,0-1 0 0 0,7 24 0 0 0,-7-46-298 0 0,7-20-2704 0 0,19-33-1 0 0,-17 41 915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2.67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32 134 7698 0 0,'0'2'3947'0'0,"10"0"-3927"0"0,2-4-11 0 0,1 0 0 0 0,-1-1 0 0 0,0 0 0 0 0,13-6-1 0 0,-22 8-9 0 0,15-4-27 0 0,14-6 432 0 0,-14 6 36 0 0,-18 6-426 0 0,1-1 1 0 0,0 0-1 0 0,-1 0 1 0 0,1-1-1 0 0,0 1 0 0 0,0 0 1 0 0,-1 0-1 0 0,1 0 0 0 0,0 0 1 0 0,-1-1-1 0 0,1 1 1 0 0,0 0-1 0 0,-1 0 0 0 0,1-1 1 0 0,-1 1-1 0 0,1-1 0 0 0,0 1 1 0 0,-1 0-1 0 0,1-1 1 0 0,-1 1-1 0 0,1-1 0 0 0,-1 0 1 0 0,1 1-1 0 0,-1-1 0 0 0,0 1 1 0 0,1-1-1 0 0,-1 0 1 0 0,0 1-1 0 0,1-1 0 0 0,-1 1 1 0 0,0-2-1 0 0,1 1 71 0 0,-5-9 525 0 0,-14-24-595 0 0,13 24-7 0 0,1 1 46 0 0,4 9-41 0 0,0 0-1 0 0,0-1 1 0 0,-1 1 0 0 0,1 0-1 0 0,0-1 1 0 0,0 1-1 0 0,0 0 1 0 0,0 0 0 0 0,-1-1-1 0 0,1 1 1 0 0,0 0-1 0 0,0 0 1 0 0,-1-1 0 0 0,1 1-1 0 0,0 0 1 0 0,0 0-1 0 0,-1 0 1 0 0,1-1 0 0 0,0 1-1 0 0,-1 0 1 0 0,1 0 0 0 0,0 0-1 0 0,-1 0 1 0 0,1 0-1 0 0,0 0 1 0 0,-1 0 0 0 0,1 0-1 0 0,0-1 1 0 0,-1 1-1 0 0,1 0 1 0 0,0 1 0 0 0,-1-1-1 0 0,-11-3 112 0 0,2-1-106 0 0,7 2-9 0 0,-1 1 0 0 0,1 0 0 0 0,-1 0 0 0 0,1 0 0 0 0,0 0 0 0 0,-1 0 0 0 0,0 1 0 0 0,1-1 0 0 0,-5 1 0 0 0,6 1 30 0 0,1 0-1 0 0,-1-1 0 0 0,0 1 1 0 0,0 0-1 0 0,0 0 0 0 0,0 0 1 0 0,1 0-1 0 0,-1 0 0 0 0,1 1 1 0 0,-1-1-1 0 0,1 0 0 0 0,-1 1 1 0 0,1-1-1 0 0,0 1 0 0 0,-2 2 1 0 0,-6 6 110 0 0,-25 27-1 0 0,31-32-69 0 0,0-1 0 0 0,0 0 0 0 0,1 1 0 0 0,-1-1 0 0 0,1 1 0 0 0,0 0 0 0 0,0 0 0 0 0,1 0 0 0 0,-1 0 0 0 0,0 9 0 0 0,-1 1 185 0 0,1-7-250 0 0,0 0 1 0 0,1 0 0 0 0,1 0-1 0 0,-1 0 1 0 0,1 1 0 0 0,0-1-1 0 0,1 0 1 0 0,0 0 0 0 0,1 0-1 0 0,-1 0 1 0 0,1 0 0 0 0,1-1-1 0 0,3 10 1 0 0,-3-13-45 0 0,0 1 1 0 0,0-1 0 0 0,1 0-1 0 0,-1 0 1 0 0,1-1-1 0 0,0 1 1 0 0,6 3-1 0 0,12 13 46 0 0,-11-7-62 0 0,-6-7 120 0 0,0 0 1 0 0,0 0-1 0 0,1-1 0 0 0,-1 0 0 0 0,12 8 0 0 0,-15-12-97 0 0,-1 0 0 0 0,1 0 0 0 0,0-1 0 0 0,-1 1 0 0 0,1-1-1 0 0,0 1 1 0 0,0-1 0 0 0,-1 1 0 0 0,1-1 0 0 0,0 0 0 0 0,0 0 0 0 0,0 0 0 0 0,-1 0 0 0 0,1 0 0 0 0,0 0 0 0 0,0-1 0 0 0,0 1-1 0 0,-1 0 1 0 0,1-1 0 0 0,0 0 0 0 0,-1 1 0 0 0,1-1 0 0 0,0 0 0 0 0,-1 0 0 0 0,1 0 0 0 0,-1 0 0 0 0,1 0 0 0 0,-1 0 0 0 0,3-3-1 0 0,32-36-6092 0 0,-25 28 3391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3.03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15 69 3433 0 0,'-1'0'282'0'0,"0"0"1"0"0,0 1 0 0 0,1-1 0 0 0,-1 0-1 0 0,0 1 1 0 0,0-1 0 0 0,1 1-1 0 0,-1-1 1 0 0,0 1 0 0 0,1-1 0 0 0,-1 1-1 0 0,1 0 1 0 0,-1-1 0 0 0,0 1-1 0 0,1-1 1 0 0,-1 1 0 0 0,1 0 0 0 0,0 0-1 0 0,-1-1 1 0 0,1 1 0 0 0,0 0 0 0 0,-1 0-1 0 0,1 0 1 0 0,0-1 0 0 0,0 1-1 0 0,-1 0 1 0 0,1 0 0 0 0,0 0 0 0 0,0 0-1 0 0,0 0 1 0 0,0-1 0 0 0,0 1-1 0 0,1 0 1 0 0,-1 0 0 0 0,0 0 0 0 0,0 0-1 0 0,1 0 1 0 0,1 16-493 0 0,-3 9 731 0 0,0-4-139 0 0,2 0 0 0 0,4 35-1 0 0,-4-52-373 0 0,0 0 0 0 0,0 0 0 0 0,0 0-1 0 0,1 0 1 0 0,0 0 0 0 0,0 0 0 0 0,0 0 0 0 0,0 0-1 0 0,1-1 1 0 0,0 1 0 0 0,0-1 0 0 0,0 0 0 0 0,1 0-1 0 0,-1 0 1 0 0,1 0 0 0 0,5 3 0 0 0,-7-5-12 0 0,0-1 0 0 0,0 0 1 0 0,0 0-1 0 0,0 0 1 0 0,0-1-1 0 0,0 1 0 0 0,0 0 1 0 0,1-1-1 0 0,-1 1 0 0 0,0-1 1 0 0,1 0-1 0 0,-1 0 0 0 0,0 0 1 0 0,0 0-1 0 0,1 0 1 0 0,-1-1-1 0 0,0 1 0 0 0,0 0 1 0 0,1-1-1 0 0,-1 0 0 0 0,0 0 1 0 0,0 1-1 0 0,0-1 0 0 0,0 0 1 0 0,0-1-1 0 0,0 1 0 0 0,0 0 1 0 0,0-1-1 0 0,0 1 1 0 0,-1-1-1 0 0,1 1 0 0 0,2-4 1 0 0,-4 5 4 0 0,4-5 41 0 0,-1-1 0 0 0,1 1 0 0 0,-1 0-1 0 0,0-1 1 0 0,-1 0 0 0 0,1 0 0 0 0,-1 0-1 0 0,1-7 1 0 0,7-61 307 0 0,-8 58-306 0 0,-1 0 0 0 0,2-1 0 0 0,0 1 0 0 0,11-30 0 0 0,-10 34 99 0 0,0-1 1 0 0,5-25-1 0 0,-9 38-139 0 0,0-1 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1:0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50 112 0 0,'0'-30'8191'0'0,"2"11"-4113"0"0,-2 19-4045 0 0,0 0 0 0 0,0 0 0 0 0,0 0-1 0 0,1 0 1 0 0,-1 0 0 0 0,0 0 0 0 0,0 0 0 0 0,0 0 0 0 0,0 0-1 0 0,0 0 1 0 0,0 0 0 0 0,1 0 0 0 0,-1 0 0 0 0,0 0-1 0 0,0 0 1 0 0,0-1 0 0 0,0 1 0 0 0,0 0 0 0 0,1 1 0 0 0,-1-1-1 0 0,0 0 1 0 0,0 0 0 0 0,0 0 0 0 0,0 0 0 0 0,0 0-1 0 0,1 0 1 0 0,-1 0 0 0 0,0 0 0 0 0,0 0 0 0 0,0 0 0 0 0,0 0-1 0 0,0 0 1 0 0,0 0 0 0 0,0 0 0 0 0,1 0 0 0 0,-1 1-1 0 0,0-1 1 0 0,0 0 0 0 0,0 0 0 0 0,0 0 0 0 0,0 0-1 0 0,0 0 1 0 0,0 0 0 0 0,0 0 0 0 0,0 1 0 0 0,0-1 0 0 0,0 0-1 0 0,0 0 1 0 0,0 0 0 0 0,1 0 0 0 0,-1 0 0 0 0,0 1-1 0 0,1 1 58 0 0,0 1-1 0 0,0 0 1 0 0,0 0-1 0 0,0 0 1 0 0,-1 0-1 0 0,1 0 1 0 0,-1 0-1 0 0,0 0 1 0 0,1 4-1 0 0,-9 82 1474 0 0,3-53-1271 0 0,3-1-1 0 0,0 1 0 0 0,5 42 1 0 0,1-52-275 0 0,-2-16 5 0 0,-1 1-1 0 0,1-1 0 0 0,-2 1 1 0 0,1 0-1 0 0,-2-1 0 0 0,1 1 1 0 0,-1 0-1 0 0,-1-1 0 0 0,-3 14 1 0 0,4-23-56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3.49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61 166 7394 0 0,'0'1'95'0'0,"0"-1"0"0"0,0 0 1 0 0,0 1-1 0 0,0-1 1 0 0,0 0-1 0 0,0 0 0 0 0,0 1 1 0 0,0-1-1 0 0,0 0 1 0 0,0 1-1 0 0,0-1 1 0 0,0 0-1 0 0,0 0 0 0 0,0 1 1 0 0,0-1-1 0 0,0 0 1 0 0,0 1-1 0 0,1-1 0 0 0,-1 0 1 0 0,0 0-1 0 0,0 1 1 0 0,0-1-1 0 0,0 0 0 0 0,1 0 1 0 0,-1 0-1 0 0,0 1 1 0 0,0-1-1 0 0,1 0 1 0 0,-1 0-1 0 0,0 0 0 0 0,0 0 1 0 0,1 1-1 0 0,-1-1 1 0 0,0 0-1 0 0,0 0 0 0 0,1 0 1 0 0,-1 0-1 0 0,0 0 1 0 0,1 0-1 0 0,-1 0 0 0 0,0 0 1 0 0,0 0-1 0 0,1 0 1 0 0,-1 0-1 0 0,1 0 1 0 0,3 0 77 0 0,0 0 1 0 0,1-1 0 0 0,-1 1 0 0 0,0-1 0 0 0,0 0 0 0 0,0 0 0 0 0,1-1-1 0 0,-1 1 1 0 0,-1-1 0 0 0,1 0 0 0 0,0 0 0 0 0,0 0 0 0 0,-1-1 0 0 0,1 1 0 0 0,5-6-1 0 0,37-24 786 0 0,-40 26-889 0 0,-4 4-47 0 0,0 0 0 0 0,0 0 1 0 0,1 0-1 0 0,-1 0 1 0 0,0 0-1 0 0,1 0 1 0 0,-1 1-1 0 0,1-1 1 0 0,0 1-1 0 0,-1 0 1 0 0,6-2-1 0 0,-7-2 108 0 0,0 1-111 0 0,0 1 1 0 0,-1-1-1 0 0,1 1 0 0 0,-1-1 1 0 0,0 0-1 0 0,0 1 0 0 0,0-1 1 0 0,-1 0-1 0 0,0-3 1 0 0,1 5 2 0 0,-1 0 0 0 0,0 0 0 0 0,1 1 1 0 0,-1-1-1 0 0,0 0 0 0 0,0 1 0 0 0,0-1 1 0 0,0 0-1 0 0,0 1 0 0 0,0-1 0 0 0,-1 1 1 0 0,1 0-1 0 0,-1-1 0 0 0,1 1 1 0 0,0 0-1 0 0,-1 0 0 0 0,0 0 0 0 0,1 0 1 0 0,-1 0-1 0 0,0 0 0 0 0,1 1 0 0 0,-4-2 1 0 0,-3 0 45 0 0,0-1 0 0 0,0 2 1 0 0,0-1-1 0 0,0 1 0 0 0,-10 0 0 0 0,15 1-59 0 0,1 0 0 0 0,-1 0-1 0 0,1 1 1 0 0,-1-1 0 0 0,1 0-1 0 0,-1 1 1 0 0,1 0 0 0 0,0 0-1 0 0,-1-1 1 0 0,1 1 0 0 0,0 1-1 0 0,-1-1 1 0 0,1 0 0 0 0,0 0-1 0 0,0 1 1 0 0,0 0-1 0 0,0-1 1 0 0,0 1 0 0 0,1 0-1 0 0,-1 0 1 0 0,-2 2 0 0 0,-61 109 909 0 0,62-109-902 0 0,0 1 1 0 0,1 0 0 0 0,0 0 0 0 0,0 0-1 0 0,0 0 1 0 0,0 0 0 0 0,1 0-1 0 0,0 0 1 0 0,0 1 0 0 0,0-1 0 0 0,1 0-1 0 0,-1 1 1 0 0,2 10 0 0 0,0-12-35 0 0,-1 0 0 0 0,1 0 1 0 0,0 0-1 0 0,0 0 0 0 0,1-1 1 0 0,-1 1-1 0 0,1 0 0 0 0,0 0 0 0 0,0-1 1 0 0,0 1-1 0 0,0-1 0 0 0,1 0 1 0 0,-1 1-1 0 0,1-1 0 0 0,0 0 0 0 0,0-1 1 0 0,0 1-1 0 0,5 3 0 0 0,-2-3 9 0 0,-1 0 0 0 0,1-1 0 0 0,1 0 0 0 0,-1 0-1 0 0,0 0 1 0 0,0-1 0 0 0,1 1 0 0 0,-1-2 0 0 0,1 1 0 0 0,-1-1 0 0 0,1 0-1 0 0,-1 0 1 0 0,10-2 0 0 0,-6 1-43 0 0,-1-1 0 0 0,1 0 0 0 0,-1-1-1 0 0,1 0 1 0 0,-1 0 0 0 0,0-1 0 0 0,-1 0 0 0 0,13-8-1 0 0,12-16-3839 0 0,-27 22 2021 0 0,0 0-1 0 0,0 1 0 0 0,1 0 1 0 0,11-7-1 0 0,-1 3-1307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3.84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36 2016 0 0,'0'-23'2588'0'0,"0"11"1683"0"0,9 28-1174 0 0,-11 237 2064 0 0,2-251-5154 0 0,3 183 119 0 0,1-56 18 0 0,-4-126-184 0 0,0 1-1 0 0,1 0 0 0 0,-1-1 1 0 0,0 1-1 0 0,1 0 0 0 0,0-1 1 0 0,0 1-1 0 0,0-1 0 0 0,0 1 1 0 0,1-1-1 0 0,-1 0 0 0 0,1 0 1 0 0,0 1-1 0 0,0-1 0 0 0,4 4 1 0 0,0-7-4488 0 0,13-7 2442 0 0,-10 0-634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4.28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7 1 7874 0 0,'-1'0'-127'0'0,"-5"4"473"0"0,8-4 869 0 0,8-3-3377 0 0,6 5 1425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04.49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58 0 11290 0 0,'-30'7'-6417'0'0,"19"-4"12370"0"0,1 2-3384 0 0,4-2 1240 0 0,20-17-6586 0 0,-2 14 825 0 0,-1 1-2281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51.10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88 2577 0 0,'0'0'3159'0'0,"5"-5"1227"0"0,4-5 1215 0 0,20 3-4764 0 0,-13 2-520 0 0,-15 5-307 0 0,0 0 1 0 0,0-1-1 0 0,0 1 1 0 0,0 0-1 0 0,0-1 1 0 0,0 0-1 0 0,0 1 1 0 0,0-1-1 0 0,0 1 1 0 0,0-1-1 0 0,-1 0 0 0 0,1 0 1 0 0,0 0-1 0 0,0 1 1 0 0,0-3-1 0 0,0 3-4 0 0,-1-1-1 0 0,1 0 0 0 0,-1 1 1 0 0,1-1-1 0 0,-1 0 1 0 0,1 1-1 0 0,0-1 1 0 0,-1 1-1 0 0,1-1 0 0 0,0 1 1 0 0,-1-1-1 0 0,1 1 1 0 0,0-1-1 0 0,0 1 1 0 0,0 0-1 0 0,-1-1 0 0 0,1 1 1 0 0,0 0-1 0 0,0 0 1 0 0,0 0-1 0 0,-1 0 0 0 0,1 0 1 0 0,0 0-1 0 0,2 0 1 0 0,23 5 60 0 0,-21-3-44 0 0,0-1-1 0 0,0 0 1 0 0,0 0 0 0 0,9 0-1 0 0,0-1 70 0 0,-1-2-1 0 0,24-4 0 0 0,-9 7 7 0 0,-23-2-70 0 0,1 1 0 0 0,-1 0 0 0 0,1 0 0 0 0,0 0 0 0 0,10 2 0 0 0,-14-2-15 0 0,57 1 308 0 0,-36-3-221 0 0,-22 2-91 0 0,1-1 0 0 0,0 1 0 0 0,0 0 0 0 0,-1 0 0 0 0,1-1 0 0 0,0 1 0 0 0,-1 0 0 0 0,1 0 0 0 0,0 1 0 0 0,0-1 0 0 0,-1 0 1 0 0,1 0-1 0 0,0 1 0 0 0,-1-1 0 0 0,1 1 0 0 0,-1 0 0 0 0,1-1 0 0 0,1 2 0 0 0,1-1 6 0 0,0 0 0 0 0,-1 0 0 0 0,1 0 0 0 0,0-1 0 0 0,0 0 0 0 0,6 0 0 0 0,2 0 355 0 0,-17 0 943 0 0,-127 2-1140 0 0,105-6-194 0 0,25 3 24 0 0,-1 0 0 0 0,1 0 0 0 0,-1 0 0 0 0,1 1 0 0 0,-1-1 0 0 0,0 1 0 0 0,1 0 0 0 0,-1 0 0 0 0,1 0 0 0 0,-1 0 0 0 0,1 0 0 0 0,-1 1 1 0 0,0-1-1 0 0,1 1 0 0 0,-4 1 0 0 0,3-1-7 0 0,0-1 0 0 0,0 1 0 0 0,0 0 0 0 0,0-1 1 0 0,0 0-1 0 0,-1 1 0 0 0,1-1 0 0 0,0-1 0 0 0,0 1 0 0 0,0 0 1 0 0,0-1-1 0 0,-1 1 0 0 0,-2-2 0 0 0,1 1-2 0 0,1 0 1 0 0,-1 0-1 0 0,0 0 0 0 0,0 1 0 0 0,-6 0 1 0 0,-10 3 14 0 0,17-2-5 0 0,0 0 1 0 0,-1 0-1 0 0,1-1 0 0 0,0 0 0 0 0,0 0 0 0 0,0 0 1 0 0,0 0-1 0 0,0 0 0 0 0,-1-1 0 0 0,1 0 0 0 0,0 0 1 0 0,0 0-1 0 0,-4-2 0 0 0,7 3-10 0 0,1 0-1 0 0,-1-1 1 0 0,0 1-1 0 0,1 0 1 0 0,-1 0-1 0 0,1 0 1 0 0,-1 0-1 0 0,0 0 1 0 0,1 0-1 0 0,-1 0 1 0 0,1 0-1 0 0,-1 0 1 0 0,0 0-1 0 0,1 0 1 0 0,-1 0-1 0 0,1 0 1 0 0,-1 1-1 0 0,0-1 1 0 0,1 0-1 0 0,-1 0 1 0 0,1 1-1 0 0,-1-1 1 0 0,1 0-1 0 0,-1 1 1 0 0,1-1-1 0 0,-1 0 1 0 0,1 1-1 0 0,-1 0 1 0 0,-9-1-52 0 0,8 0 2 0 0,11 0-55 0 0,-5 0 104 0 0,3 0-1 0 0,1 0 0 0 0,0 0-1 0 0,0-1 1 0 0,11-3 0 0 0,-10 3 8 0 0,0-1 1 0 0,0 2-1 0 0,0-1 0 0 0,0 1 0 0 0,0 1 0 0 0,0-1 0 0 0,18 5 0 0 0,27 1-4 0 0,99 1 287 0 0,-153-7-142 0 0,9 0 568 0 0,-29 1-572 0 0,-18 4-135 0 0,25-2-22 0 0,7-4-4 0 0,-5-1 39 0 0,0-2-7 0 0,4 2 0 0 0,0 0 0 0 0,0 0 0 0 0,-1 1 0 0 0,1 0 1 0 0,-9-1-1 0 0,-28-1-1 0 0,32 2-6 0 0,0 0 1 0 0,0 0 0 0 0,-19 3 0 0 0,27-2-5 0 0,0 0 0 0 0,0 0 0 0 0,0 0 0 0 0,0-1 0 0 0,1 0 0 0 0,-6-1 1 0 0,-18-2-53 0 0,27 4 52 0 0,-1 0 1 0 0,0 0-1 0 0,0 0 0 0 0,0-1 1 0 0,1 1-1 0 0,-1 0 0 0 0,0-1 0 0 0,1 1 1 0 0,-1-1-1 0 0,0 1 0 0 0,1-1 0 0 0,-1 1 1 0 0,0-1-1 0 0,1 1 0 0 0,-1-1 0 0 0,0-1 1 0 0,0 2-1 0 0,1-1 1 0 0,-1 0-1 0 0,0 0 0 0 0,1 1 1 0 0,-1-1-1 0 0,0 0 1 0 0,0 1-1 0 0,0-1 0 0 0,1 1 1 0 0,-1-1-1 0 0,0 1 1 0 0,0-1-1 0 0,0 1 1 0 0,0 0-1 0 0,0-1 0 0 0,0 1 1 0 0,-2 0-1 0 0,3-1-4 0 0,0 1-1 0 0,0 0 1 0 0,0 0 0 0 0,0 0-1 0 0,0 0 1 0 0,0 0-1 0 0,0 0 1 0 0,-1 0 0 0 0,1 0-1 0 0,0 0 1 0 0,0 0-1 0 0,0 0 1 0 0,0 0-1 0 0,0 0 1 0 0,0 0 0 0 0,0 0-1 0 0,-1 0 1 0 0,1-1-1 0 0,0 1 1 0 0,0 0 0 0 0,0 0-1 0 0,0 0 1 0 0,0 1-1 0 0,0-1 1 0 0,0 0 0 0 0,-1 0-1 0 0,1 0 1 0 0,0 0-1 0 0,0 0 1 0 0,0 0 0 0 0,0 0-1 0 0,0 0 1 0 0,0 0-1 0 0,0 0 1 0 0,0 0 0 0 0,-1 0-1 0 0,1 0 1 0 0,0 0-1 0 0,0 0 1 0 0,0 0 0 0 0,0 1-1 0 0,0-1 1 0 0,0 0-1 0 0,0 0 1 0 0,0 0 0 0 0,0 0-1 0 0,0 0 1 0 0,0 0-1 0 0,0 0 1 0 0,0 0 0 0 0,0 1-1 0 0,0-1 1 0 0,-1 0-1 0 0,1 0 1 0 0,0 0 0 0 0,0 0-1 0 0,0 0 1 0 0,0 0-1 0 0,0 0 1 0 0,0 1 0 0 0,1-1-1 0 0,-1 0 1 0 0,0 0-1 0 0,0 0 1 0 0,0 0-1 0 0,0 0 1 0 0,0 1 0 0 0,11 5-105 0 0,23 7 76 0 0,-11-10 5 0 0,-1 0 1 0 0,1-1 0 0 0,0-2-1 0 0,0 0 1 0 0,37-6 0 0 0,-46 5 50 0 0,-1 1 0 0 0,1 0 0 0 0,19 3 0 0 0,19 1 194 0 0,-40-4-46 0 0,-21-2 164 0 0,-15 0-182 0 0,22 2-148 0 0,-1 0 0 0 0,1 0 0 0 0,-1 0 0 0 0,1 0 0 0 0,-1 1 0 0 0,1-1 0 0 0,-1 1 0 0 0,-3 1 0 0 0,5-2 1 0 0,0 1 0 0 0,0-1 0 0 0,0 1 0 0 0,0-1 0 0 0,0 0-1 0 0,0 0 1 0 0,0 0 0 0 0,0 1 0 0 0,0-1 0 0 0,0 0-1 0 0,0 0 1 0 0,0 0 0 0 0,0 0 0 0 0,0-1 0 0 0,0 1 0 0 0,0 0-1 0 0,0 0 1 0 0,0-1 0 0 0,0 1 0 0 0,0 0 0 0 0,0-1 0 0 0,0 1-1 0 0,-1-2 1 0 0,-2 1 5 0 0,1 0 0 0 0,-1 0 1 0 0,1 0-1 0 0,-1 0 0 0 0,1 0 0 0 0,-1 1 0 0 0,0-1 0 0 0,1 1 1 0 0,-1 0-1 0 0,0 0 0 0 0,1 0 0 0 0,-1 1 0 0 0,1-1 0 0 0,-1 1 1 0 0,-5 2-1 0 0,-24 1-16 0 0,-84-7 26 0 0,84-2-84 0 0,7-1 58 0 0,24 6-3 0 0,2 0-18 0 0,0 0 21 0 0,0 0 0 0 0,-1 0 0 0 0,1 0 0 0 0,0 0 0 0 0,0 0 0 0 0,-1 1 0 0 0,1-1 0 0 0,0 0 0 0 0,0 0 0 0 0,-1 0 0 0 0,1 0 0 0 0,0 0 0 0 0,-1 0 0 0 0,1 0 0 0 0,0 0 0 0 0,0-1 0 0 0,-1 1 1 0 0,1 0-1 0 0,0 0 0 0 0,0 0 0 0 0,-1 0 0 0 0,1 0 0 0 0,0 0 0 0 0,0 0 0 0 0,-1-1 0 0 0,1 1 0 0 0,0 0 0 0 0,0 0 0 0 0,0 0 0 0 0,-1 0 0 0 0,1-1 0 0 0,0 1 0 0 0,0 0 0 0 0,0 0 0 0 0,0-1 0 0 0,-1 1 1 0 0,1 0-1 0 0,0 0 0 0 0,0-1 0 0 0,0 1 0 0 0,0 0 0 0 0,0 0 0 0 0,0-1 0 0 0,0 1 0 0 0,0 0 0 0 0,0 0 0 0 0,0-1 0 0 0,0 1 0 0 0,0 0 0 0 0,0-1 0 0 0,0 1 0 0 0,0 0 0 0 0,0-1 0 0 0,1 1 0 0 0,-1 0 0 0 0,1-1 0 0 0,-1 1 0 0 0,1 0 0 0 0,-1-1 0 0 0,1 1 0 0 0,-1 0-1 0 0,1 0 1 0 0,-1 0 0 0 0,1 0 0 0 0,0-1 0 0 0,-1 1 0 0 0,1 0 0 0 0,-1 0 0 0 0,1 0-1 0 0,0 0 1 0 0,-1 0 0 0 0,1 0 0 0 0,-1 1 0 0 0,1-1 0 0 0,0 0 0 0 0,-1 0 0 0 0,1 0 0 0 0,-1 0-1 0 0,1 1 1 0 0,-1-1 0 0 0,1 0 0 0 0,-1 1 0 0 0,1-1 0 0 0,0 1 0 0 0,6 2-21 0 0,0 0 1 0 0,0-1-1 0 0,1 0 1 0 0,-1 0-1 0 0,0 0 1 0 0,1-1 0 0 0,9 0-1 0 0,6 2 15 0 0,-14-2 16 0 0,0 0 1 0 0,0-1-1 0 0,0 0 1 0 0,0 0-1 0 0,0-1 1 0 0,12-2-1 0 0,-12 1 0 0 0,1 2 7 0 0,0 0 1 0 0,0 0 0 0 0,-1 1 0 0 0,1 0 0 0 0,0 1 0 0 0,16 5 0 0 0,6 0 13 0 0,32 7 22 0 0,-32-5 721 0 0,-36-9-761 0 0,-7 0-4 0 0,-1-1-1 0 0,1 0 0 0 0,0-1 1 0 0,0-1-1 0 0,0 1 1 0 0,-17-8-1 0 0,13 5 2 0 0,1 0-1 0 0,-1 1 1 0 0,0 0 0 0 0,-1 1-1 0 0,1 1 1 0 0,0 1-1 0 0,-1 0 1 0 0,1 1 0 0 0,-1 0-1 0 0,-18 4 1 0 0,27-3-14 0 0,1-1 0 0 0,-1 1 0 0 0,0-1 0 0 0,1-1 0 0 0,-1 1 0 0 0,-6-2 1 0 0,11 1 1 0 0,1 1 1 0 0,-1 0 0 0 0,1-1 0 0 0,-1 1 0 0 0,1-1 0 0 0,-1 0-1 0 0,1 0 1 0 0,-1 1 0 0 0,1-1 0 0 0,0 0 0 0 0,0 0-1 0 0,-1 0 1 0 0,1 0 0 0 0,0 0 0 0 0,0-1 0 0 0,0 1-1 0 0,0 0 1 0 0,0 0 0 0 0,0-1 0 0 0,0 1 0 0 0,1-1 0 0 0,-1 1-1 0 0,0-1 1 0 0,1 1 0 0 0,-1-1 0 0 0,1 1 0 0 0,0-1-1 0 0,-1 1 1 0 0,1-1 0 0 0,0 1 0 0 0,0-3 0 0 0,0 3-42 0 0,6 0-430 0 0,6-1 457 0 0,-1 0 0 0 0,1 1 0 0 0,0 1 0 0 0,0-1 0 0 0,0 2-1 0 0,15 2 1 0 0,73 19 37 0 0,-69-14 60 0 0,0-1-1 0 0,36 3 1 0 0,-61-10-58 0 0,-4 1-3 0 0,0-1 0 0 0,0 0 1 0 0,0 0-1 0 0,-1 0 1 0 0,1 0-1 0 0,0 0 0 0 0,0 0 1 0 0,0-1-1 0 0,-1 1 0 0 0,1 0 1 0 0,0-1-1 0 0,2-1 0 0 0,0 1-529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34.66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272 49 1800 0 0,'-2'-4'430'0'0,"-1"-3"337"0"0,0 1 0 0 0,-1 0 0 0 0,1 0 0 0 0,-9-10 890 0 0,-19 16 1414 0 0,-13-3-2631 0 0,24 15 26 0 0,-14 5-385 0 0,25-12 48 0 0,4 0 207 0 0,-6 7-84 0 0,0 0 0 0 0,1 1-1 0 0,1 0 1 0 0,0 1 0 0 0,0 0-1 0 0,1 0 1 0 0,1 1-1 0 0,1 0 1 0 0,0 0 0 0 0,1 0-1 0 0,-4 18 1 0 0,9-30-247 0 0,-1 0 1 0 0,1-1-1 0 0,0 1 1 0 0,0-1 0 0 0,0 1-1 0 0,0 0 1 0 0,0-1-1 0 0,0 1 1 0 0,1 0 0 0 0,0-1-1 0 0,-1 1 1 0 0,1-1-1 0 0,0 1 1 0 0,0-1-1 0 0,0 1 1 0 0,0-1 0 0 0,1 0-1 0 0,-1 0 1 0 0,1 1-1 0 0,-1-1 1 0 0,1 0-1 0 0,0 0 1 0 0,0-1 0 0 0,0 1-1 0 0,0 0 1 0 0,0-1-1 0 0,0 1 1 0 0,0-1-1 0 0,1 1 1 0 0,-1-1 0 0 0,0 0-1 0 0,4 1 1 0 0,29 23 63 0 0,-6-4 121 0 0,-26-19-182 0 0,1-1 0 0 0,-1 1 0 0 0,1-1 0 0 0,-1 0 0 0 0,1 0 0 0 0,-1 0 0 0 0,1-1 0 0 0,-1 0 0 0 0,1 1 0 0 0,0-1 1 0 0,-1 0-1 0 0,1 0 0 0 0,6-2 0 0 0,-2 0 145 0 0,0 0-1 0 0,0 0 1 0 0,0-1 0 0 0,12-6 0 0 0,-19 8-21 0 0,10-5-3103 0 0,11-11 1352 0 0,-8 5-475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35.83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175 36 1024 0 0,'0'0'6364'0'0,"-6"-21"-3386"0"0,4 18-2669 0 0,-8 0 150 0 0,4 2-391 0 0,-5-2-5 0 0,7 2-14 0 0,0 0-1 0 0,0 0 1 0 0,-1 0-1 0 0,1 1 1 0 0,0-1 0 0 0,-5 1-1 0 0,-1 6 220 0 0,-6 7-10 0 0,10-10-119 0 0,1 0 1 0 0,-1 0-1 0 0,1 1 1 0 0,-1 0-1 0 0,1 0 1 0 0,1 0-1 0 0,-1 0 1 0 0,0 1-1 0 0,-6 10 1 0 0,11-15-134 0 0,-4 4 117 0 0,2 1-1 0 0,-1-1 0 0 0,0 1 1 0 0,1 0-1 0 0,0 0 0 0 0,-3 10 0 0 0,5-13-122 0 0,0 0 0 0 0,0 0-1 0 0,0 0 1 0 0,0 0-1 0 0,0 0 1 0 0,1-1 0 0 0,-1 1-1 0 0,1 0 1 0 0,-1 0-1 0 0,1 0 1 0 0,0 0 0 0 0,-1-1-1 0 0,1 1 1 0 0,0 0-1 0 0,0-1 1 0 0,1 1 0 0 0,-1 0-1 0 0,0-1 1 0 0,0 0-1 0 0,1 1 1 0 0,-1-1-1 0 0,3 2 1 0 0,1 1-2 0 0,1 1-1 0 0,-1 0 1 0 0,-1-1 0 0 0,1 2 0 0 0,-1-1-1 0 0,0 0 1 0 0,0 1 0 0 0,0 0-1 0 0,-1 0 1 0 0,3 7 0 0 0,-5-12 1 0 0,-1 0 1 0 0,0 0 0 0 0,1 0 0 0 0,-1 0-1 0 0,1 0 1 0 0,-1-1 0 0 0,1 1-1 0 0,-1 0 1 0 0,1 0 0 0 0,0 0 0 0 0,-1 0-1 0 0,1-1 1 0 0,0 1 0 0 0,0 0-1 0 0,0-1 1 0 0,0 1 0 0 0,-1-1 0 0 0,1 1-1 0 0,0-1 1 0 0,0 1 0 0 0,0-1-1 0 0,0 1 1 0 0,0-1 0 0 0,2 0 0 0 0,-1 0 8 0 0,1 0 1 0 0,-1 0 0 0 0,0 0 0 0 0,0 0 0 0 0,1-1 0 0 0,-1 1 0 0 0,0-1 0 0 0,0 0 0 0 0,0 1 0 0 0,0-1-1 0 0,3-2 1 0 0,3-1 31 0 0,-1-1-1 0 0,1-1 0 0 0,0 1 1 0 0,9-11-1 0 0,-11 10-20 0 0,-1-1 1 0 0,1 1-1 0 0,-1-1 0 0 0,0 0 1 0 0,-1-1-1 0 0,0 1 0 0 0,0-1 1 0 0,-1 0-1 0 0,0 0 1 0 0,0 0-1 0 0,-1 0 0 0 0,0 0 1 0 0,0-1-1 0 0,1-15 1 0 0,-3 22-12 0 0,2-18 98 0 0,-1 18-88 0 0,-1 4-14 0 0,-1 14-55 0 0,-1 80 147 0 0,1-90-111 0 0,1-2 36 0 0,0 0 0 0 0,0-1 0 0 0,0 1 0 0 0,0 0 0 0 0,0-1 0 0 0,1 1 0 0 0,0 0 0 0 0,0-1 0 0 0,0 1 0 0 0,0 0 0 0 0,2 3 0 0 0,-2-6-291 0 0,11-3-4445 0 0,-9 1 4224 0 0,0 0-1 0 0,-1 0 1 0 0,1-1-1 0 0,-1 1 1 0 0,1-1-1 0 0,-1 0 1 0 0,0 1-1 0 0,3-4 1 0 0,8-6-51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36.26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 1 3257 0 0,'0'0'6752'0'0,"-1"7"-4762"0"0,-5 34-646 0 0,1 0 0 0 0,2 81 0 0 0,2-45-1105 0 0,-6 79-59 0 0,1-52-13 0 0,16-109-3294 0 0,13-17 989 0 0,-4 2-2151 0 0,-10 10 987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36.53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36 27 3169 0 0,'-5'3'-729'0'0,"-25"15"8563"0"0,34-20-6867 0 0,7-5-667 0 0,0 1 0 0 0,0 1 0 0 0,1 0 0 0 0,-1 0 0 0 0,1 1 0 0 0,0 1 1 0 0,0 0-1 0 0,1 0 0 0 0,-1 1 0 0 0,14 0 0 0 0,-9 3-51 0 0,0 1 0 0 0,28 6 0 0 0,15 2-435 0 0,-45-10-3315 0 0,-6-1-1688 0 0,-9 0 4553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38.24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735 38 112 0 0,'0'0'696'0'0,"-5"-5"3840"0"0,-13-14-673 0 0,14 19-3720 0 0,0 0-1 0 0,1 0 0 0 0,-1-1 0 0 0,0 0 0 0 0,0 1 1 0 0,0-1-1 0 0,1 0 0 0 0,-5-2 0 0 0,-2-1 49 0 0,2 2 255 0 0,-18 2 1615 0 0,-9 1-1900 0 0,26 0 27 0 0,-13 0 477 0 0,11 2-645 0 0,7-2 1 0 0,0 0 0 0 0,0 0-1 0 0,-1 0 1 0 0,1 0 0 0 0,0-1 0 0 0,-6 0-1 0 0,-9 10 64 0 0,-16 4-77 0 0,24-9 62 0 0,-1 1 0 0 0,2-1 0 0 0,-18 13 0 0 0,18-11-60 0 0,-37 21 69 0 0,45-26-63 0 0,-1 0-1 0 0,1 0 1 0 0,-1 1 0 0 0,1-1 0 0 0,0 0 0 0 0,0 1 0 0 0,-2 3-1 0 0,3-4-10 0 0,0-1-1 0 0,0 1 0 0 0,0-1 0 0 0,-1 1 0 0 0,1-1 0 0 0,0 0 1 0 0,0 0-1 0 0,-1 0 0 0 0,1 1 0 0 0,-3 0 0 0 0,-15 9 33 0 0,1 1 0 0 0,0 1 1 0 0,1 0-1 0 0,-28 29 0 0 0,14-8 286 0 0,-33 46-1 0 0,55-66-311 0 0,1 0 0 0 0,0 0 1 0 0,1 0-1 0 0,0 1 0 0 0,-6 23 0 0 0,-16 81 196 0 0,21-83-91 0 0,1 13 22 0 0,6-46-139 0 0,1-1 1 0 0,0 1 0 0 0,0 0-1 0 0,0 0 1 0 0,0 0-1 0 0,1 0 1 0 0,-1 0 0 0 0,1-1-1 0 0,0 1 1 0 0,-1 0-1 0 0,1 0 1 0 0,1-1 0 0 0,-1 1-1 0 0,2 3 1 0 0,-2-5-3 0 0,0 0-1 0 0,0-1 1 0 0,0 1 0 0 0,-1-1-1 0 0,1 1 1 0 0,0 0 0 0 0,0-1 0 0 0,0 0-1 0 0,0 1 1 0 0,0-1 0 0 0,0 0 0 0 0,0 1-1 0 0,2-1 1 0 0,-2 0 2 0 0,0 0-1 0 0,0 0 1 0 0,-1 1-1 0 0,1-1 1 0 0,0 0 0 0 0,0 1-1 0 0,0-1 1 0 0,0 1-1 0 0,0-1 1 0 0,0 1-1 0 0,0-1 1 0 0,0 1 0 0 0,-1 0-1 0 0,2 0 1 0 0,6 10 11 0 0,-1 0 1 0 0,7 16-1 0 0,-9-17-33 0 0,1 1 0 0 0,11 14 0 0 0,-14-21 13 0 0,0-1-1 0 0,0 0 0 0 0,0 0 0 0 0,0 0 0 0 0,1 0 1 0 0,-1 0-1 0 0,1-1 0 0 0,0 0 0 0 0,0 0 0 0 0,7 3 0 0 0,2-1-22 0 0,1 0 0 0 0,-1-1 0 0 0,17 1 0 0 0,31 7 53 0 0,-56-9-15 0 0,0 0 0 0 0,0 0 0 0 0,0 0 0 0 0,0 0 0 0 0,-1 1 0 0 0,1 0 0 0 0,-1 0 0 0 0,1 0 0 0 0,4 6 0 0 0,-5-5-4 0 0,-1 0 0 0 0,0 0 1 0 0,0 0-1 0 0,0 1 0 0 0,2 5 0 0 0,-3-5 3 0 0,1-1 0 0 0,-1 1-1 0 0,1-1 1 0 0,0 0 0 0 0,0 0-1 0 0,5 5 1 0 0,-6-7-6 0 0,1 0-1 0 0,0 0 0 0 0,0 0 1 0 0,0 0-1 0 0,0 0 1 0 0,0-1-1 0 0,0 0 1 0 0,0 1-1 0 0,0-1 0 0 0,0 0 1 0 0,1-1-1 0 0,-1 1 1 0 0,0-1-1 0 0,1 1 1 0 0,-1-1-1 0 0,4 0 0 0 0,5-1-8 0 0,-1-1 0 0 0,1 0 0 0 0,15-4 0 0 0,26-5 102 0 0,-30 10-68 0 0,-13 1 17 0 0,1-1 1 0 0,-1 0 0 0 0,15-3 0 0 0,-20 3-43 0 0,-1-1-1 0 0,0 0 1 0 0,0 0 0 0 0,1 0 0 0 0,-1 0-1 0 0,-1 0 1 0 0,1-1 0 0 0,0 0 0 0 0,-1 0-1 0 0,1 0 1 0 0,3-4 0 0 0,19-22 36 0 0,106-117 211 0 0,-116 121-223 0 0,-14 20-8 0 0,1 1 1 0 0,-1 0 0 0 0,1 0-1 0 0,0 0 1 0 0,0 1 0 0 0,7-7-1 0 0,-8 7-9 0 0,0 0-1 0 0,1 0 0 0 0,-2 0 1 0 0,1-1-1 0 0,0 1 0 0 0,-1-1 1 0 0,1 1-1 0 0,-1-1 1 0 0,0 1-1 0 0,0-5 0 0 0,10-22-12 0 0,-5 21 24 0 0,-1-1 0 0 0,0 1-1 0 0,0-1 1 0 0,-1-1 0 0 0,-1 1-1 0 0,0 0 1 0 0,0-1 0 0 0,-1 0-1 0 0,0 1 1 0 0,-1-1 0 0 0,0-16-1 0 0,0 4-89 0 0,-1-3 118 0 0,-1-1 1 0 0,-5-36-1 0 0,2 31-53 0 0,3 23 41 0 0,0 0 0 0 0,-1 1-1 0 0,0-1 1 0 0,0 0 0 0 0,-4-9 0 0 0,-2-2 5 0 0,-2 1 0 0 0,0 0 1 0 0,-17-23-1 0 0,12 17-64 0 0,13 21 30 0 0,0 0 1 0 0,0 0-1 0 0,0 1 0 0 0,0-1 1 0 0,-1 1-1 0 0,1-1 0 0 0,-1 1 0 0 0,0 0 1 0 0,0 0-1 0 0,0 0 0 0 0,-1 1 0 0 0,1-1 1 0 0,-8-3-1 0 0,-5-2 6 0 0,11 5 5 0 0,-1 0 0 0 0,1 1-1 0 0,-1-1 1 0 0,0 1 0 0 0,0 0 0 0 0,0 1 0 0 0,0-1-1 0 0,0 1 1 0 0,0 0 0 0 0,0 1 0 0 0,-1-1 0 0 0,1 1-1 0 0,0 0 1 0 0,-12 3 0 0 0,5-2 347 0 0,1-1-4294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1:0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5265 0 0,'1'-5'7023'0'0,"3"-5"-4967"0"0,-1 6-1519 0 0,-2 3-506 0 0,0 1 0 0 0,-1-1 0 0 0,1 0 0 0 0,0 0 0 0 0,0 1 0 0 0,0-1 0 0 0,1 0 0 0 0,-1 1 0 0 0,0-1 0 0 0,0 1 0 0 0,0 0 0 0 0,0-1 0 0 0,0 1 0 0 0,1 0 0 0 0,1-1 0 0 0,32-9-10 0 0,-28 8 9 0 0,3 0 169 0 0,5 4-287 0 0,-2-1-41 0 0,-8-1-19 0 0,1 1 0 0 0,0-1 0 0 0,-1 0-1 0 0,1 0 1 0 0,0-1 0 0 0,6-1-1 0 0,7-4-5124 0 0,-17 5 4502 0 0,4-2-1116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0.54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 4 1992 0 0,'-3'3'2790'0'0,"11"-9"-1472"0"0,-3 7 1675 0 0,-3 15 1598 0 0,-2-9-5775 0 0,1 14 1777 0 0,-1 0 0 0 0,-5 34 1 0 0,1-15-366 0 0,4-21-135 0 0,0-14-56 0 0,0 0 0 0 0,0 0 1 0 0,0 0-1 0 0,-1 0 0 0 0,0 0 1 0 0,0 0-1 0 0,-3 9 0 0 0,4-14 366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3.24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8 0 4137 0 0,'-6'1'6504'0'0,"6"-1"-6388"0"0,0 0 0 0 0,0 0 1 0 0,0 0-1 0 0,0 1 0 0 0,-2 14 1420 0 0,4 13-1981 0 0,-1-25 510 0 0,0-1 0 0 0,0 1 0 0 0,0 0 0 0 0,1 0 0 0 0,-1-1 0 0 0,0 1 0 0 0,1-1 0 0 0,0 1 0 0 0,0-1 0 0 0,0 0 0 0 0,0 1 0 0 0,0-1 0 0 0,0 0 0 0 0,3 1 0 0 0,8 10 255 0 0,17 31 207 0 0,-24-33-488 0 0,0-1 0 0 0,1 0 0 0 0,1 0 0 0 0,0-1-1 0 0,10 10 1 0 0,-15-16-18 0 0,2-1-1 0 0,-1 1 1 0 0,0-1-1 0 0,0 0 1 0 0,1 0-1 0 0,-1-1 1 0 0,1 1-1 0 0,0-1 1 0 0,-1 0-1 0 0,1 0 1 0 0,0-1-1 0 0,0 1 1 0 0,8-1-1 0 0,-12-1 4 0 0,-5 0 44 0 0,3 1 30 0 0,10-7 39 0 0,5-6-138 0 0,0-1 1 0 0,-1 0-1 0 0,-1-2 1 0 0,16-24-1 0 0,-27 39 53 0 0,11-13 68 0 0,21-16 285 0 0,1 0-4339 0 0,-27 25 1035 0 0,2 2-1983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5.56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69 0 480 0 0,'-2'1'6812'0'0,"1"-1"-6647"0"0,0 1 0 0 0,0 0-1 0 0,0-1 1 0 0,0 1 0 0 0,0 0 0 0 0,0 0 0 0 0,0 0 0 0 0,1-1 0 0 0,-1 1-1 0 0,0 0 1 0 0,1 0 0 0 0,-1 0 0 0 0,0 1 0 0 0,0 0 0 0 0,-4 8 175 0 0,1 0 0 0 0,0 1 0 0 0,0-1 0 0 0,1 1 0 0 0,-3 16 0 0 0,3-1 215 0 0,-20 184 1197 0 0,21-141-1549 0 0,4-39-2838 0 0,15-36-2198 0 0,-4 0 3091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6.07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55 185 2993 0 0,'0'0'3732'0'0,"21"-16"-2719"0"0,-17 14-944 0 0,-1 1-1 0 0,1-1 1 0 0,-1 0 0 0 0,0-1 0 0 0,0 1 0 0 0,0-1 0 0 0,0 1-1 0 0,0-1 1 0 0,0 0 0 0 0,2-4 0 0 0,3-2-4 0 0,-6 6-55 0 0,1 1 0 0 0,-1-1 0 0 0,0 0 0 0 0,0 0-1 0 0,0-1 1 0 0,0 1 0 0 0,-1 0 0 0 0,3-7-1 0 0,-3 8 21 0 0,0 0-1 0 0,-1-1 0 0 0,1 1 0 0 0,0 0 0 0 0,1 0 0 0 0,-1 0 0 0 0,0 0 0 0 0,3-3 0 0 0,-3 5 187 0 0,-1-1-124 0 0,-3-15 800 0 0,-16-5-520 0 0,-15-7-112 0 0,25 21 80 0 0,7 7-236 0 0,0 0 0 0 0,0 1 0 0 0,0-1 0 0 0,1 1 0 0 0,-1-1 0 0 0,0 1 0 0 0,0 0 0 0 0,0-1 0 0 0,0 1 0 0 0,1 0 0 0 0,-1 0 0 0 0,0 1 0 0 0,1-1-1 0 0,-1 0 1 0 0,1 0 0 0 0,0 1 0 0 0,-1-1 0 0 0,1 1 0 0 0,0-1 0 0 0,0 1 0 0 0,-2 2 0 0 0,-3 6 239 0 0,1 0 0 0 0,-6 20 0 0 0,0-3 109 0 0,7-19-405 0 0,1 0-1 0 0,0 0 1 0 0,1 0 0 0 0,0 1-1 0 0,0-1 1 0 0,1 1 0 0 0,0-1-1 0 0,1 15 1 0 0,1-3-57 0 0,0 0-1 0 0,8 31 1 0 0,-8-46 24 0 0,0-1 0 0 0,0 1 1 0 0,1-1-1 0 0,0 1 0 0 0,0-1 0 0 0,0 0 0 0 0,0 1 0 0 0,1-1 0 0 0,-1 0 0 0 0,5 4 0 0 0,-6-7-51 0 0,0 0-1 0 0,0 0 1 0 0,1 0 0 0 0,-1 0-1 0 0,0 0 1 0 0,0 0-1 0 0,1 0 1 0 0,-1-1-1 0 0,0 1 1 0 0,1-1 0 0 0,-1 1-1 0 0,1-1 1 0 0,-1 1-1 0 0,1-1 1 0 0,-1 0-1 0 0,1 0 1 0 0,-1 0 0 0 0,1 0-1 0 0,-1 0 1 0 0,1 0-1 0 0,-1 0 1 0 0,1 0-1 0 0,-1 0 1 0 0,1-1 0 0 0,-1 1-1 0 0,0-1 1 0 0,1 1-1 0 0,-1-1 1 0 0,1 1 0 0 0,-1-1-1 0 0,0 0 1 0 0,0 0-1 0 0,1 0 1 0 0,-1 0-1 0 0,2-1 1 0 0,8-8-1747 0 0,0-1-1 0 0,15-18 1 0 0,8-9-3819 0 0,-19 26 5137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6.35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57 0 1072 0 0,'-3'1'7182'0'0,"-5"12"-4376"0"0,-4 14-2342 0 0,1 27 306 0 0,2 1-1 0 0,2 1 1 0 0,1 77 0 0 0,7-120-208 0 0,0-9-2722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6.56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17 1 4777 0 0,'-14'4'6312'0'0,"11"-1"-4870"0"0,11-2-770 0 0,-4-1-603 0 0,0 0 0 0 0,0 0 0 0 0,-1 1 0 0 0,1-1 0 0 0,0 1 0 0 0,0 0 0 0 0,4 1 0 0 0,-5 0-79 0 0,-1-2-1 0 0,2 1 0 0 0,-1 0 0 0 0,0-1 1 0 0,0 1-1 0 0,0-1 0 0 0,0 0 1 0 0,0 0-1 0 0,6-1 0 0 0,30-7-6606 0 0,-28 4 3315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6.83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53 0 1608 0 0,'0'0'5766'0'0,"-6"6"-2272"0"0,3 1-3201 0 0,-1 0 0 0 0,2 0 0 0 0,-1 1 0 0 0,1-1 0 0 0,0 1 0 0 0,1 0 1 0 0,-1-1-1 0 0,1 1 0 0 0,1 14 0 0 0,-19 185 1270 0 0,13-157-1364 0 0,6-48-206 0 0,-1-1 1 0 0,1 1-1 0 0,0 0 1 0 0,0 0 0 0 0,0 0-1 0 0,0 0 1 0 0,0 0-1 0 0,1-1 1 0 0,-1 1-1 0 0,1 0 1 0 0,-1 0 0 0 0,1 0-1 0 0,-1-1 1 0 0,1 1-1 0 0,1 2 1 0 0,-1-4-247 0 0,17-24-6846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7.15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38 22 208 0 0,'-1'0'236'0'0,"-1"-1"-1"0"0,1 1 1 0 0,-1 0-1 0 0,1 0 1 0 0,0 0-1 0 0,-1 0 1 0 0,1 0-1 0 0,-1 0 1 0 0,1 0-1 0 0,-1 0 1 0 0,1 0-1 0 0,0 1 1 0 0,-3 0-1 0 0,-11 1 10319 0 0,19-8-10351 0 0,12-1-125 0 0,-8 4-45 0 0,0 1 0 0 0,0 0-1 0 0,1 0 1 0 0,-1 1 0 0 0,0 0-1 0 0,0 0 1 0 0,1 1-1 0 0,-1 1 1 0 0,0-1 0 0 0,1 1-1 0 0,-1 0 1 0 0,10 4-1 0 0,-14-5-773 0 0,0 1 0 0 0,0 0-1 0 0,0-1 1 0 0,-1 0 0 0 0,1 0-1 0 0,0 0 1 0 0,0 0 0 0 0,0 0-1 0 0,0-1 1 0 0,0 0-1 0 0,-1 0 1 0 0,5-1 0 0 0,0 0-1160 0 0,-2 0 947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7.61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25 96 880 0 0,'9'3'11328'0'0,"8"5"-10671"0"0,-12-8-644 0 0,-1 0-1 0 0,1 0 0 0 0,-1-1 0 0 0,1 0 0 0 0,-1 1 0 0 0,1-2 0 0 0,4 0 0 0 0,1-2 3 0 0,-1 3 11 0 0,4-9 381 0 0,-7-3-353 0 0,7-21 22 0 0,-10 26 234 0 0,-2 8-290 0 0,-1-1-1 0 0,0 1 1 0 0,0 0 0 0 0,0 0 0 0 0,0-1 0 0 0,0 1 0 0 0,1 0 0 0 0,-1 0 0 0 0,0-1 0 0 0,0 1-1 0 0,0 0 1 0 0,0 0 0 0 0,0-1 0 0 0,0 1 0 0 0,0 0 0 0 0,0 0 0 0 0,0-1 0 0 0,0 1 0 0 0,0 0 0 0 0,0-1-1 0 0,0 1 1 0 0,0 0 0 0 0,0 0 0 0 0,0-1 0 0 0,0 1 0 0 0,-1 0 0 0 0,1 0 0 0 0,0-1 0 0 0,0 1-1 0 0,0 0 1 0 0,0 0 0 0 0,0 0 0 0 0,-1-1 0 0 0,1 1 0 0 0,0 0 0 0 0,0 0 0 0 0,0 0 0 0 0,-1-1 0 0 0,1 1-1 0 0,0 0 1 0 0,0 0 0 0 0,-1 0 0 0 0,1 0 0 0 0,-2-2 17 0 0,1 1 0 0 0,-1 0 0 0 0,0-1 0 0 0,0 1 0 0 0,0 0 0 0 0,0 0 0 0 0,0 0 0 0 0,-3-1 0 0 0,-31-7 39 0 0,34 9-72 0 0,1 0 0 0 0,0 0 1 0 0,0 0-1 0 0,-1 0 0 0 0,1 1 1 0 0,0-1-1 0 0,0 0 0 0 0,-1 0 0 0 0,1 1 1 0 0,0-1-1 0 0,0 1 0 0 0,0-1 0 0 0,0 1 1 0 0,-1-1-1 0 0,1 1 0 0 0,0 0 1 0 0,0-1-1 0 0,0 1 0 0 0,0 0 0 0 0,1 0 1 0 0,-1 0-1 0 0,0 0 0 0 0,0 0 1 0 0,0 0-1 0 0,1 0 0 0 0,-1 0 0 0 0,0 0 1 0 0,1 0-1 0 0,-1 2 0 0 0,1-2 11 0 0,-1-1 0 0 0,1 1 0 0 0,-1 0 0 0 0,1 0 0 0 0,0 0 0 0 0,-1 0 0 0 0,0-1 0 0 0,1 1 0 0 0,-1 0 0 0 0,1-1 0 0 0,-1 1 0 0 0,0 0 0 0 0,0-1-1 0 0,1 1 1 0 0,-1-1 0 0 0,0 1 0 0 0,0-1 0 0 0,0 1 0 0 0,1-1 0 0 0,-1 0 0 0 0,0 1 0 0 0,-1-1 0 0 0,0 0 14 0 0,1 1 1 0 0,0-1-1 0 0,-1 1 0 0 0,1-1 0 0 0,0 1 1 0 0,0-1-1 0 0,0 1 0 0 0,-1 0 1 0 0,1-1-1 0 0,0 1 0 0 0,0 0 1 0 0,0 0-1 0 0,0 0 0 0 0,0 0 0 0 0,0 0 1 0 0,0 0-1 0 0,1 0 0 0 0,-1 0 1 0 0,0 0-1 0 0,0 1 0 0 0,1-1 0 0 0,-1 0 1 0 0,1 0-1 0 0,-1 1 0 0 0,1-1 1 0 0,-1 3-1 0 0,-8 43 534 0 0,7-37-414 0 0,1 0-118 0 0,0 0 1 0 0,0 0-1 0 0,0 0 1 0 0,2 0-1 0 0,-1 0 1 0 0,1 0-1 0 0,3 13 0 0 0,-3-20-34 0 0,-1-1-1 0 0,1 0 0 0 0,0 1 0 0 0,0-1 0 0 0,0 0 1 0 0,0 0-1 0 0,0 1 0 0 0,0-1 0 0 0,0 0 0 0 0,1 0 1 0 0,-1 0-1 0 0,1-1 0 0 0,0 1 0 0 0,-1 0 0 0 0,1-1 1 0 0,0 1-1 0 0,0-1 0 0 0,0 1 0 0 0,0-1 0 0 0,0 0 1 0 0,1 0-1 0 0,-1 0 0 0 0,0 0 0 0 0,0 0 0 0 0,1-1 1 0 0,-1 1-1 0 0,1 0 0 0 0,-1-1 0 0 0,0 0 1 0 0,1 0-1 0 0,-1 0 0 0 0,1 0 0 0 0,-1 0 0 0 0,1 0 1 0 0,2-1-1 0 0,0 0-724 0 0,0 1-1 0 0,-1-1 1 0 0,1 0 0 0 0,0-1 0 0 0,0 1 0 0 0,-1-1 0 0 0,1 0-1 0 0,-1 0 1 0 0,7-4 0 0 0,-5-1-1404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47.89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1 214 3425 0 0,'1'11'8868'0'0,"2"-24"-8518"0"0,0-1-1 0 0,-1 0 0 0 0,0-14 1 0 0,-1 13-208 0 0,0 0 1 0 0,1 1 0 0 0,7-25 0 0 0,-8 35-116 0 0,1 0 1 0 0,-1 0-1 0 0,1 0 1 0 0,0 0-1 0 0,1 0 0 0 0,-1 0 1 0 0,1 1-1 0 0,-1-1 1 0 0,1 1-1 0 0,0-1 1 0 0,0 1-1 0 0,1 0 1 0 0,-1 1-1 0 0,0-1 1 0 0,1 0-1 0 0,7-3 0 0 0,-7 4-325 0 0,0 1 0 0 0,1-1-1 0 0,-1 1 1 0 0,1 0 0 0 0,-1 0-1 0 0,1 0 1 0 0,-1 1 0 0 0,10 0-1 0 0,-2-1-1188 0 0,3 1-1371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1:1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 0 0,'0'-2'12736'0'0,"1"5"-12547"0"0,0-1 1 0 0,0 1-1 0 0,1 0 1 0 0,-1-1-1 0 0,1 1 1 0 0,-1-1-1 0 0,1 1 0 0 0,2 2 1 0 0,7 10 57 0 0,-10-13-495 0 0,1 1-1 0 0,-1-1 0 0 0,1 0 0 0 0,0 0 0 0 0,0 0 0 0 0,0 0 0 0 0,3 2 0 0 0,3 4-7063 0 0,-6-6 5952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56.96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17 62 8 0 0,'-2'-24'353'0'0,"1"-14"11161"0"0,0 39-11472 0 0,0-1 0 0 0,1 0 0 0 0,-1 1 1 0 0,0-1-1 0 0,0 1 0 0 0,0 0 0 0 0,1-1 1 0 0,-1 1-1 0 0,0 0 0 0 0,1-1 1 0 0,-1 1-1 0 0,0 0 0 0 0,1 0 0 0 0,-1-1 1 0 0,1 1-1 0 0,-1 0 0 0 0,1 0 0 0 0,0 0 1 0 0,-1 0-1 0 0,1 0 0 0 0,0 0 1 0 0,0 0-1 0 0,-1-1 0 0 0,1 1 0 0 0,0 0 1 0 0,0 0-1 0 0,0 0 0 0 0,0 0 0 0 0,1 2 1 0 0,-1 33 893 0 0,1-36-908 0 0,5 51 1457 0 0,21 73 0 0 0,11 11-1240 0 0,11 51 45 0 0,-31-87-118 0 0,-8-78-50 0 0,-4-9-112 0 0,-3-7-15 0 0,0 1-1 0 0,-1-1 1 0 0,1 1 0 0 0,-2 0 0 0 0,3 10 0 0 0,-1-4 4 0 0,5 26 109 0 0,0-3-92 0 0,11 52-17 0 0,-18-78 53 0 0,-1 63 122 0 0,4-60 747 0 0,0-7-3660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0:57.59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8 20 56 0 0,'0'0'339'0'0,"-8"-5"4694"0"0,10-6-317 0 0,3 11-1378 0 0,9 19-1951 0 0,-8-7-1215 0 0,1-1 1 0 0,0-1 0 0 0,0 1 0 0 0,1-1 0 0 0,1 0-1 0 0,18 17 1 0 0,-22-23-136 0 0,-1 1 0 0 0,1 0 1 0 0,-1 1-1 0 0,-1-1 0 0 0,1 1 0 0 0,-1-1 0 0 0,0 1 0 0 0,2 6 1 0 0,3 4 18 0 0,-8-15-63 0 0,1-1 11 0 0,-1 1 1 0 0,1-1-1 0 0,-1 0 0 0 0,1 1 1 0 0,-1-1-1 0 0,1 0 0 0 0,-1 1 1 0 0,1-1-1 0 0,0 0 0 0 0,-1 1 0 0 0,1-1 1 0 0,0 0-1 0 0,-1 0 0 0 0,1 0 1 0 0,0 0-1 0 0,-1 0 0 0 0,1 0 1 0 0,0 0-1 0 0,-1 0 0 0 0,1 0 0 0 0,0 0 1 0 0,0 0-1 0 0,-1 0 0 0 0,1 0 1 0 0,0-1-1 0 0,1 0-1 0 0,0 0 0 0 0,-1 0 0 0 0,1 0-1 0 0,-1 0 1 0 0,0 0 0 0 0,1 0 0 0 0,-1-1 0 0 0,0 1 0 0 0,0 0 0 0 0,1-1-1 0 0,-1 1 1 0 0,0-1 0 0 0,0 0 0 0 0,1-3 0 0 0,8-19-9 0 0,0 2 21 0 0,20-37 0 0 0,-4 32 12 0 0,-22 24-6 0 0,0 0-1 0 0,0-1 1 0 0,-1 1-1 0 0,1-1 1 0 0,-1 0-1 0 0,5-8 474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05.75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0 816 0 0,'0'0'528'0'0,"2"0"104"0"0,-1 0-215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36.75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189 9 24 0 0,'4'-8'10278'0'0,"-6"45"-7084"0"0,0-28-3042 0 0,0 1 0 0 0,-1-1 0 0 0,0 0 0 0 0,0 0 0 0 0,-8 14 0 0 0,11-22-116 0 0,-5 12 246 0 0,1 1-1 0 0,1-1 0 0 0,0 1 0 0 0,1 0 0 0 0,-1 28 0 0 0,2-30-127 0 0,-20 130 611 0 0,13-98-583 0 0,5-29-162 0 0,-2 14 55 0 0,-1 1-1 0 0,-19 56 1 0 0,22-77-58 0 0,1 0 0 0 0,0-1 1 0 0,0 1-1 0 0,1 0 0 0 0,0 18 0 0 0,1-16 8 0 0,-1 0 0 0 0,0 0 0 0 0,-4 14-1 0 0,-4 25 50 0 0,8-41-49 0 0,0 1-1 0 0,-1-1 0 0 0,0 0 0 0 0,-1-1 0 0 0,1 1 0 0 0,-2 0 0 0 0,-6 12 0 0 0,9-18-10 0 0,0-2 30 0 0,1-1-42 0 0,-1 1 1 0 0,1-1 0 0 0,0 0 0 0 0,-1 1-1 0 0,1-1 1 0 0,-1 1 0 0 0,1-1 0 0 0,0 1-1 0 0,-1-1 1 0 0,1 1 0 0 0,0-1 0 0 0,-1 1 0 0 0,1-1-1 0 0,0 1 1 0 0,0-1 0 0 0,-1 1 0 0 0,1-1-1 0 0,0 1 1 0 0,0 0 0 0 0,0-1 0 0 0,0 1-1 0 0,0-1 1 0 0,0 1 0 0 0,0-1 0 0 0,0 2 0 0 0,0 19 2 0 0,0-18 3 0 0,0 2-36 0 0,-4 13 68 0 0,-6 16-29 0 0,7-14 573 0 0,3-18-1562 0 0,7-33-8060 0 0,0 16 8473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37.94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5 178 96 0 0,'-4'4'6940'0'0,"4"1"-3549"0"0,0-4-3339 0 0,0-1-1 0 0,0 0 1 0 0,1 0-1 0 0,-1 0 1 0 0,0 0 0 0 0,0 1-1 0 0,0-1 1 0 0,1 0-1 0 0,-1 0 1 0 0,0 0 0 0 0,0 0-1 0 0,1 0 1 0 0,-1 0-1 0 0,0 0 1 0 0,0 0-1 0 0,1 0 1 0 0,-1 0 0 0 0,0 0-1 0 0,0 1 1 0 0,1-1-1 0 0,-1-1 1 0 0,0 1 0 0 0,0 0-1 0 0,1 0 1 0 0,-1 0-1 0 0,0 0 1 0 0,0 0 0 0 0,1 0-1 0 0,-1 0 1 0 0,0 0-1 0 0,0 0 1 0 0,0 0 0 0 0,1-1-1 0 0,-1 1 1 0 0,0 0-1 0 0,0 0 1 0 0,0 0 0 0 0,1 0-1 0 0,-1-1 1 0 0,0 1-1 0 0,0 0 1 0 0,0 0 0 0 0,0 0-1 0 0,1-1 1 0 0,-1 1-1 0 0,0 0 1 0 0,0 0 0 0 0,0-1-1 0 0,0 1 1 0 0,21-21 489 0 0,29-38-1 0 0,7-1-208 0 0,-51 53-196 0 0,0 1-1 0 0,1-1 1 0 0,0 2-1 0 0,0-1 0 0 0,13-8 653 0 0,1 30-443 0 0,27-6-314 0 0,-39-8-18 0 0,9 11 74 0 0,-13 1-22 0 0,6 20-57 0 0,-5-15 30 0 0,15 27 0 0 0,-14-30-16 0 0,-3 6-15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03.46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15 1704 0 0,'-13'-15'11243'0'0,"13"17"-11155"0"0,0 0-56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24.57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187 83 1184 0 0,'0'0'7499'0'0,"-17"-9"-2716"0"0,14 6-4436 0 0,-9-3 494 0 0,6 4-712 0 0,-29-12 93 0 0,18 8 163 0 0,1-1 1 0 0,-1-1 0 0 0,-14-10 0 0 0,27 16-309 0 0,4 1-34 0 0,-1 0 0 0 0,1 1 0 0 0,-1-1 0 0 0,0 1 0 0 0,1-1 0 0 0,-1 1 0 0 0,0-1 0 0 0,1 1 0 0 0,-1 0 0 0 0,0-1 0 0 0,0 1 0 0 0,0 0 0 0 0,1-1 0 0 0,-1 1 0 0 0,0 0 0 0 0,0 0 0 0 0,0 0 0 0 0,1 0 0 0 0,-1 0 0 0 0,0 0 0 0 0,0 0 0 0 0,0 0 0 0 0,1 0 0 0 0,-1 0 0 0 0,0 0 0 0 0,0 1 0 0 0,0-1 0 0 0,1 0 0 0 0,-3 1 0 0 0,3 1-43 0 0,-1-1 0 0 0,0 1 0 0 0,1 0 1 0 0,-1-1-1 0 0,1 1 0 0 0,0 0 0 0 0,-1-1 0 0 0,1 1 0 0 0,0 0 0 0 0,0-1 0 0 0,0 3 0 0 0,0 6 109 0 0,0 71 3 0 0,11 45 47 0 0,-17-93-132 0 0,5-29-23 0 0,0 0-1 0 0,0-1 1 0 0,0 1-1 0 0,0 0 1 0 0,1 0-1 0 0,-1-1 1 0 0,1 1-1 0 0,0 0 0 0 0,0 0 1 0 0,2 7-1 0 0,0 3 9 0 0,0 0-1 0 0,0-1 0 0 0,-1 1 1 0 0,-2 21-1 0 0,2 28-30 0 0,-2-37-5 0 0,0-22 20 0 0,0-1 0 0 0,1 0-1 0 0,-1 0 1 0 0,1 1-1 0 0,0-1 1 0 0,0 0-1 0 0,1 0 1 0 0,-1 1-1 0 0,1-1 1 0 0,0 4 0 0 0,0-6 3 0 0,0 1 0 0 0,0-1 1 0 0,0 1-1 0 0,1-1 0 0 0,-1 1 1 0 0,0-1-1 0 0,1 0 0 0 0,-1 0 0 0 0,1 0 1 0 0,-1 0-1 0 0,1 0 0 0 0,0 0 1 0 0,-1 0-1 0 0,1 0 0 0 0,0 0 1 0 0,-1-1-1 0 0,3 1 0 0 0,35 5-6 0 0,-33-5 9 0 0,5-1-17 0 0,0 0-1 0 0,0-1 1 0 0,-1-1-1 0 0,1 1 1 0 0,11-5 0 0 0,-14 4 20 0 0,0 0 1 0 0,0 0-1 0 0,1 1 1 0 0,-1 0-1 0 0,0 1 1 0 0,1 0-1 0 0,-1 0 1 0 0,14 2 0 0 0,-20-2 0 0 0,-1 1 0 0 0,0 0 0 0 0,1-1 0 0 0,-1 1 0 0 0,1 0 0 0 0,-1 0 1 0 0,0 0-1 0 0,0 0 0 0 0,0 0 0 0 0,1 0 0 0 0,-1 0 0 0 0,1 3 1 0 0,9 6 45 0 0,-10-10-24 0 0,15-8-11029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54.23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113 33 1712 0 0,'0'0'825'0'0,"0"-2"318"0"0,0-7-135 0 0,0-12 2784 0 0,-2 59 948 0 0,-12 88-2654 0 0,11-77-1674 0 0,2-37-336 0 0,1 1 0 0 0,-6 24 0 0 0,3-24-39 0 0,-13 42 73 0 0,11-34-95 0 0,5-18-10 0 0,0-1-1 0 0,0 0 1 0 0,-1 1 0 0 0,1-1-1 0 0,-1 1 1 0 0,1-1 0 0 0,-1 0-1 0 0,-1 3 1 0 0,0-6 8 0 0,2 1-14 0 0,0 0 1 0 0,0 0-1 0 0,0 0 1 0 0,0 0-1 0 0,0 0 1 0 0,0 0-1 0 0,0 0 0 0 0,0 0 1 0 0,0 0-1 0 0,0 0 1 0 0,0 0-1 0 0,0 0 0 0 0,-1 0 1 0 0,1 0-1 0 0,0 0 1 0 0,0 0-1 0 0,0 0 1 0 0,0 0-1 0 0,0 0 0 0 0,0 0 1 0 0,0 0-1 0 0,0 0 1 0 0,0 0-1 0 0,0 0 0 0 0,0 0 1 0 0,0 0-1 0 0,0 0 1 0 0,0 0-1 0 0,0 0 1 0 0,-1 0-1 0 0,1 0 0 0 0,0 0 1 0 0,0 0-1 0 0,0 0 1 0 0,0 0-1 0 0,0 0 0 0 0,0 0 1 0 0,0 0-1 0 0,0 0 1 0 0,0 0-1 0 0,0 0 1 0 0,0 0-1 0 0,0 0 0 0 0,0 0 1 0 0,0 0-1 0 0,0 0 1 0 0,0 0-1 0 0,0 0 0 0 0,0 0 1 0 0,0 0-1 0 0,-1 0 1 0 0,1-1-1 0 0,0 1 1 0 0,0 0-1 0 0,0 0 0 0 0,0 0 1 0 0,0 0-1 0 0,0 0 1 0 0,0 0-1 0 0,0 0 0 0 0,-3 13-2 0 0,0 0-1 0 0,1 0 1 0 0,0 0-1 0 0,1 0 0 0 0,0 1 1 0 0,1-1-1 0 0,1 0 1 0 0,2 18-1 0 0,-1-8 82 0 0,-1 35 0 0 0,-6 110 26 0 0,-2-110 13 0 0,3-26 7 0 0,-1 36 1 0 0,5-63-127 0 0,-1 0 0 0 0,1 0 1 0 0,-1-1-1 0 0,0 1 0 0 0,-3 8 0 0 0,2-9 1 0 0,1 1-1 0 0,-1 0 0 0 0,1 0 0 0 0,1 0 0 0 0,-2 9 1 0 0,2 2 25 0 0,-6 30 1 0 0,2-23-16 0 0,3-14 6 0 0,1 0 0 0 0,0-1 0 0 0,1 18 0 0 0,1 8 32 0 0,-2-34-34 0 0,0 7 207 0 0,0 1-36 0 0,11-27-11003 0 0,-7 7 6981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55.43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 1 1632 0 0,'-1'0'10110'0'0,"0"16"-7840"0"0,1-9-2139 0 0,-1-2-5 0 0,1-1 1 0 0,0 1 0 0 0,0-1 0 0 0,1 1 0 0 0,0-1 0 0 0,-1 1 0 0 0,2-1-1 0 0,-1 0 1 0 0,0 1 0 0 0,3 4 0 0 0,12 14 350 0 0,29 32 0 0 0,-13-16-11 0 0,-17-18-104 0 0,-1 1-1 0 0,-1 1 0 0 0,12 27 0 0 0,-9-18-239 0 0,-9-14-50 0 0,-6-15-69 0 0,0 0 0 0 0,0-1 0 0 0,0 1-1 0 0,0 0 1 0 0,1-1 0 0 0,-1 1 0 0 0,1-1-1 0 0,0 1 1 0 0,-1-1 0 0 0,1 0 0 0 0,0 0-1 0 0,0 1 1 0 0,0-1 0 0 0,1-1 0 0 0,2 3-1 0 0,-4-3-2 0 0,0-1-18 0 0,0-1 20 0 0,0 1 0 0 0,0 0-1 0 0,0-1 1 0 0,1 1 0 0 0,-1-1 0 0 0,0 1 0 0 0,0-1-1 0 0,0 1 1 0 0,-1-1 0 0 0,1 1 0 0 0,0-1-1 0 0,0 0 1 0 0,0 0 0 0 0,0 0 0 0 0,0 1 0 0 0,1-3-1 0 0,14-21-14 0 0,22-45-1 0 0,15-22 256 0 0,-37 63-114 0 0,-13 22-177 0 0,0 0 0 0 0,0 1 0 0 0,1-1 0 0 0,0 1 0 0 0,0 0 0 0 0,6-6 0 0 0,5-5-2068 0 0,-6 5-4155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04.17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218 37 2393 0 0,'0'0'153'0'0,"-3"13"8538"0"0,0-15-8497 0 0,1-1 1 0 0,0 1-1 0 0,0 0 0 0 0,-1 0 0 0 0,0 0 0 0 0,1 0 1 0 0,-1 1-1 0 0,0-1 0 0 0,0 1 0 0 0,1 0 1 0 0,-1-1-1 0 0,-6 0 0 0 0,-2-2 24 0 0,8 3-173 0 0,0 0 0 0 0,0-1 1 0 0,0 1-1 0 0,0 0 0 0 0,-1 0 0 0 0,1 1 0 0 0,0-1 0 0 0,-1 1 0 0 0,1-1 0 0 0,0 1 0 0 0,-1 0 0 0 0,1 1 0 0 0,0-1 0 0 0,-1 0 0 0 0,1 1 1 0 0,0 0-1 0 0,-1 0 0 0 0,1 0 0 0 0,0 0 0 0 0,0 0 0 0 0,0 1 0 0 0,0-1 0 0 0,0 1 0 0 0,0 0 0 0 0,1 0 0 0 0,-1 0 0 0 0,0 0 0 0 0,1 0 1 0 0,0 1-1 0 0,-4 4 0 0 0,-2 5 201 0 0,1 0-1 0 0,1 1 1 0 0,0-1 0 0 0,0 2 0 0 0,-6 25-1 0 0,1-4 340 0 0,9-30-588 0 0,0-1 1 0 0,0 1-1 0 0,1 1 0 0 0,0-1 1 0 0,0 0-1 0 0,1 0 0 0 0,-1 0 1 0 0,1 0-1 0 0,0 1 0 0 0,0-1 1 0 0,1 0-1 0 0,0 0 0 0 0,0 0 1 0 0,0 0-1 0 0,0 0 0 0 0,1 0 1 0 0,0 0-1 0 0,0 0 0 0 0,0 0 1 0 0,0-1-1 0 0,1 1 0 0 0,0-1 1 0 0,0 0-1 0 0,0 1 0 0 0,5 3 1 0 0,-6-5-5 0 0,0-1-1 0 0,1 0 1 0 0,-1 0 0 0 0,0 0 0 0 0,1-1 0 0 0,-1 1-1 0 0,1 0 1 0 0,-1-1 0 0 0,1 0 0 0 0,0 1 0 0 0,-1-1 0 0 0,1 0-1 0 0,0-1 1 0 0,0 1 0 0 0,0 0 0 0 0,0-1 0 0 0,0 0 0 0 0,0 1-1 0 0,0-1 1 0 0,0 0 0 0 0,0-1 0 0 0,0 1 0 0 0,0 0-1 0 0,0-1 1 0 0,-1 0 0 0 0,1 0 0 0 0,0 0 0 0 0,0 0 0 0 0,0 0-1 0 0,-1 0 1 0 0,1-1 0 0 0,-1 1 0 0 0,1-1 0 0 0,-1 0 0 0 0,1 0-1 0 0,-1 0 1 0 0,0 0 0 0 0,0 0 0 0 0,0 0 0 0 0,0 0 0 0 0,1-3-1 0 0,18-21 159 0 0,-2-1 1 0 0,22-40-1 0 0,-29 42-5 0 0,0 0 1 0 0,12-40 0 0 0,0-5-19 0 0,-23 69 69 0 0,-7 20-109 0 0,6-10-101 0 0,-1 0-1 0 0,2 0 1 0 0,-1 0-1 0 0,1 0 1 0 0,0 0-1 0 0,1 0 1 0 0,0 0-1 0 0,1-1 0 0 0,0 1 1 0 0,4 9-1 0 0,-1-1-23 0 0,33 73 62 0 0,-27-49 198 0 0,-11-40-222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1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1 104 0 0,'-11'5'12641'0'0,"11"-4"-12507"0"0,0 0 0 0 0,0 0 0 0 0,0 0-1 0 0,0 0 1 0 0,1-1 0 0 0,-1 1 0 0 0,0 0-1 0 0,0 0 1 0 0,1 0 0 0 0,-1 0 0 0 0,0 0 0 0 0,1 0-1 0 0,-1 0 1 0 0,2 1 0 0 0,7 16 157 0 0,11 27-200 0 0,-5-32 449 0 0,-2-1-2121 0 0,-10-5-4596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17.47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 6 816 0 0,'1'8'-1490'0'0,"-4"6"7152"0"0,0 2-643 0 0,3-12-4995 0 0,0-1-1 0 0,0 0 0 0 0,0 0 1 0 0,0 1-1 0 0,1-1 0 0 0,-1 0 1 0 0,1 0-1 0 0,0 0 0 0 0,0 0 1 0 0,0 0-1 0 0,0 0 0 0 0,0 0 0 0 0,1 0 1 0 0,0 0-1 0 0,-1 0 0 0 0,1-1 1 0 0,0 1-1 0 0,3 2 0 0 0,5 7 591 0 0,-10-11-611 0 0,1 0 0 0 0,0 0 0 0 0,-1 0 0 0 0,1 0 0 0 0,0 0 0 0 0,0 0 0 0 0,0 0 0 0 0,0 0 0 0 0,0 0 0 0 0,0 0 0 0 0,0-1 0 0 0,1 1 0 0 0,-1 0 0 0 0,0-1 0 0 0,0 1 0 0 0,0-1 0 0 0,1 1 0 0 0,-1-1 1 0 0,0 0-1 0 0,1 0 0 0 0,-1 1 0 0 0,0-1 0 0 0,1 0 0 0 0,1 0 0 0 0,40 10 466 0 0,-33-8-468 0 0,-6 0-3 0 0,0-1 0 0 0,0 0 0 0 0,-1-1 1 0 0,1 1-1 0 0,0-1 0 0 0,6 1 0 0 0,-9-1 2 0 0,1-1 0 0 0,-1 1 0 0 0,1 0 1 0 0,-1 0-1 0 0,0-1 0 0 0,1 1 0 0 0,-1-1 0 0 0,0 1 0 0 0,1-1 0 0 0,-1 0 0 0 0,2 0 0 0 0,0-1-1 0 0,2 0-7 0 0,19 8 384 0 0,-23-5-358 0 0,0-1 0 0 0,1 1 0 0 0,-1-1 0 0 0,1 1 0 0 0,-1-1 0 0 0,0 0 0 0 0,1 0 0 0 0,-1 0 0 0 0,1 0 0 0 0,-1 0 1 0 0,1 0-1 0 0,1 0 0 0 0,14-1 39 0 0,17 0-62 0 0,-26 0 29 0 0,-5 2-11 0 0,0 0 1 0 0,0-1-1 0 0,1 0 0 0 0,-1 0 1 0 0,0 0-1 0 0,0 0 0 0 0,0 0 1 0 0,0-1-1 0 0,7-1 0 0 0,-8 2-3 0 0,109-9 42 0 0,-102 8-80 0 0,-3 4 32 0 0,-5-2-2 0 0,0 0 0 0 0,0 0 0 0 0,0 0 0 0 0,0-1 1 0 0,0 1-1 0 0,0-1 0 0 0,0 1 0 0 0,1-1 0 0 0,-1 1 0 0 0,0-1 0 0 0,0 0 0 0 0,0 1 0 0 0,0-1 1 0 0,2 0-1 0 0,6 3-8 0 0,-5-2 1 0 0,0 0-1 0 0,-1 0 0 0 0,1 0 0 0 0,0 0 1 0 0,0-1-1 0 0,7 0 0 0 0,51-7-13 0 0,-21 1 253 0 0,-31 6-181 0 0,0-2 0 0 0,-1 1 0 0 0,1-1 0 0 0,-1 0 0 0 0,1-1 0 0 0,-1-1 0 0 0,14-5 0 0 0,-21 8-51 0 0,-2 1-1 0 0,0 0 1 0 0,1 0 0 0 0,-1 0 0 0 0,1 0 0 0 0,-1 0 0 0 0,0 0-1 0 0,1-1 1 0 0,-1 1 0 0 0,0 0 0 0 0,1 0 0 0 0,-1 0 0 0 0,0-1 0 0 0,1 1-1 0 0,-1 0 1 0 0,0 0 0 0 0,1-1 0 0 0,-1 1 0 0 0,0 0 0 0 0,0-1 0 0 0,1 1-1 0 0,-1 0 1 0 0,0-1 0 0 0,0 1 0 0 0,0 0 0 0 0,0-1 0 0 0,1 1 0 0 0,-1-1-1 0 0,17-1 316 0 0,-7-1-275 0 0,-6 1-27 0 0,-1 1 0 0 0,0 0-1 0 0,0 1 1 0 0,0-1 0 0 0,0 1 0 0 0,1-1 0 0 0,-1 1-1 0 0,0 0 1 0 0,1 0 0 0 0,-1 0 0 0 0,6 2 0 0 0,-8-2 42 0 0,22 0 247 0 0,23 5-296 0 0,32 9 203 0 0,-71-12-193 0 0,0-1 1 0 0,0 0-1 0 0,0 0 0 0 0,1 0 1 0 0,-1-1-1 0 0,8-1 1 0 0,14 1 29 0 0,-25 1-9 0 0,22-3-5 0 0,10-5-28 0 0,-35 7-3 0 0,1-1 0 0 0,-1 1 0 0 0,0 0 1 0 0,1-1-1 0 0,-1 1 0 0 0,0 0 0 0 0,0 0 1 0 0,1 0-1 0 0,-1 0 0 0 0,1 0 0 0 0,-1 0 1 0 0,0 0-1 0 0,0 0 0 0 0,3 1 0 0 0,7 0 9 0 0,42-12 34 0 0,-49 10-16 0 0,0 0-1 0 0,0 1 0 0 0,-1-1 1 0 0,1 1-1 0 0,0 0 0 0 0,0 0 0 0 0,5 0 1 0 0,20 1 25 0 0,57-6 341 0 0,-25 5-68 0 0,-58-2-303 0 0,-1-1 1 0 0,0 0-1 0 0,0 0 0 0 0,0 0 0 0 0,0 0 1 0 0,-1 0-1 0 0,3-6 0 0 0,-1 3-7 0 0,-2 2 0 0 0,1 0 0 0 0,-1 0-1 0 0,0 0 1 0 0,0 0 0 0 0,-1 0 0 0 0,1 0 0 0 0,-1 0-1 0 0,0 0 1 0 0,0-5 0 0 0,0 2-9 0 0,0 2-374 0 0,1-1-4041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19.03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1 136 0 0,'4'-1'9709'0'0,"-1"7"-9216"0"0,1 23-82 0 0,5 25 552 0 0,-8-50-925 0 0,0 1 0 0 0,-1 0 0 0 0,1 0 0 0 0,-1-1 0 0 0,0 1-1 0 0,-1 9 1 0 0,0-10-16 0 0,1 0-1 0 0,-1 0 0 0 0,1 0 1 0 0,0 0-1 0 0,1 0 0 0 0,-1 0 1 0 0,1 1-1 0 0,-1-1 0 0 0,3 5 1 0 0,-2-5-49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19.60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1 888 0 0,'0'11'3399'0'0,"0"22"2663"0"0,1-28-5923 0 0,-1 1 0 0 0,1-1 0 0 0,0 1 0 0 0,0-1 0 0 0,1 0-1 0 0,0 0 1 0 0,0 1 0 0 0,0-1 0 0 0,0 0 0 0 0,6 8 0 0 0,2 4 88 0 0,-8-13-192 0 0,0 0 1 0 0,0 0-1 0 0,1 0 0 0 0,-1 0 0 0 0,1-1 1 0 0,6 6-1 0 0,-8-7-29 0 0,1-2 0 0 0,-1 1 0 0 0,1 0 0 0 0,0 0 0 0 0,-1 0 0 0 0,1-1 0 0 0,0 1 0 0 0,-1-1 0 0 0,1 1 0 0 0,0-1 1 0 0,0 0-1 0 0,-1 1 0 0 0,1-1 0 0 0,0 0 0 0 0,0 0 0 0 0,0 0 0 0 0,-1-1 0 0 0,1 1 0 0 0,0 0 0 0 0,0-1 0 0 0,2 0 0 0 0,3-2 31 0 0,0 0 1 0 0,-1-1-1 0 0,0 1 1 0 0,1-2-1 0 0,-1 1 1 0 0,0 0-1 0 0,-1-1 1 0 0,1 0-1 0 0,6-8 0 0 0,-7 7-56 0 0,-2 3 24 0 0,0 1 15 0 0,0-1-1 0 0,-1 1 1 0 0,1-1 0 0 0,-1 0-1 0 0,1 1 1 0 0,-1-1-1 0 0,0 0 1 0 0,0-1-1 0 0,-1 1 1 0 0,1 0 0 0 0,-1 0-1 0 0,3-7 1 0 0,-4 8-47 0 0,0 1 1 0 0,0-1 0 0 0,0 1-1 0 0,1-1 1 0 0,-1 1 0 0 0,1 0-1 0 0,-1-1 1 0 0,1 1-1 0 0,0-1 1 0 0,-1 1 0 0 0,1 0-1 0 0,0 0 1 0 0,0-1 0 0 0,1 0-1 0 0,10-8-3297 0 0,-3 3-1243 0 0,-4 1 4052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0.68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3 125 112 0 0,'0'0'3762'0'0,"-1"12"-1507"0"0,0 0-1875 0 0,1 0 0 0 0,2 21-1 0 0,-2-7-66 0 0,2 11 136 0 0,-1-29-300 0 0,-1-7-133 0 0,0 1 0 0 0,1 0 0 0 0,-1-1 0 0 0,0 1 0 0 0,1-1 1 0 0,-1 1-1 0 0,1-1 0 0 0,-1 1 0 0 0,1-1 0 0 0,0 1 0 0 0,0-1 0 0 0,1 2 0 0 0,-4-5 40 0 0,1 1 1 0 0,0-1-1 0 0,1 0 0 0 0,-1 0 0 0 0,0 0 0 0 0,0 0 0 0 0,1 0 0 0 0,-1 0 0 0 0,1 0 0 0 0,0 0 0 0 0,-1 0 0 0 0,1-4 0 0 0,1-36 309 0 0,0 12-202 0 0,-2 17-155 0 0,0 0 0 0 0,1 1 0 0 0,1-1 0 0 0,0 1 0 0 0,1-1 0 0 0,0 1 0 0 0,1 0 0 0 0,0 0 0 0 0,1 0 0 0 0,0 0 0 0 0,10-18 0 0 0,-13 28 5 0 0,-1 1 0 0 0,1 0 0 0 0,0 0 0 0 0,-1 0 0 0 0,1 0 0 0 0,0 0 0 0 0,0 0 0 0 0,0 0 0 0 0,0 0 0 0 0,0 0 0 0 0,0 0 1 0 0,0 0-1 0 0,0 1 0 0 0,0-1 0 0 0,1 0 0 0 0,-1 1 0 0 0,0-1 0 0 0,0 1 0 0 0,1 0 0 0 0,1-1 0 0 0,-1 1 2 0 0,-1 1 0 0 0,1-1 0 0 0,0 1 0 0 0,0-1 0 0 0,-1 1 0 0 0,1 0 0 0 0,0 0 0 0 0,-1 0 0 0 0,1 0 0 0 0,-1 0 0 0 0,1 0 0 0 0,-1 0 0 0 0,1 1 0 0 0,-1-1 0 0 0,0 0 0 0 0,0 1 0 0 0,0-1 0 0 0,1 1 1 0 0,0 2-1 0 0,23 31 41 0 0,-22-30-17 0 0,1 2 13 0 0,-5-5-41 0 0,-12 44 227 0 0,12-42-184 0 0,0-1 0 0 0,0 1-1 0 0,-1-1 1 0 0,0 1 0 0 0,1-1 0 0 0,-1 0-1 0 0,-1 0 1 0 0,1 0 0 0 0,0 0 0 0 0,-1 0-1 0 0,-3 3 1 0 0,5-5 117 0 0,-2-2 4 0 0,2 1-224 0 0,1 0 0 0 0,0 0 0 0 0,0 0-1 0 0,-1 0 1 0 0,1 0 0 0 0,0 0 0 0 0,0 0 0 0 0,-1 0-1 0 0,1 0 1 0 0,0 0 0 0 0,0-1 0 0 0,-1 1 0 0 0,1 0-1 0 0,0 0 1 0 0,0 0 0 0 0,0 0 0 0 0,-1 0-1 0 0,1-1 1 0 0,0 1 0 0 0,0 0 0 0 0,0 0 0 0 0,-1 0-1 0 0,1 0 1 0 0,0-1 0 0 0,0 1 0 0 0,0 0-1 0 0,0 0 1 0 0,0-1 0 0 0,0 1 0 0 0,0 0 0 0 0,-1 0-1 0 0,1 0 1 0 0,0-1 0 0 0,0 1 0 0 0,0-1-1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1.17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25 91 2272 0 0,'0'0'4835'0'0,"21"-8"-3101"0"0,-17 6-1523 0 0,-2 1-157 0 0,0 0 0 0 0,-1 0-1 0 0,1 1 1 0 0,0-1 0 0 0,-1 0 0 0 0,1-1 0 0 0,-1 1-1 0 0,1 0 1 0 0,-1 0 0 0 0,0-1 0 0 0,1 1 0 0 0,-1 0-1 0 0,0-1 1 0 0,0 1 0 0 0,0-1 0 0 0,0 0 0 0 0,0 1-1 0 0,0-1 1 0 0,-1 0 0 0 0,1 0 0 0 0,0 1 0 0 0,-1-1-1 0 0,1 0 1 0 0,-1-2 0 0 0,6-30 54 0 0,-5 26 97 0 0,-13 6 269 0 0,-5 3-267 0 0,15 0-170 0 0,0 0 0 0 0,0 0 0 0 0,0 1 0 0 0,0-1 0 0 0,0 1 0 0 0,0 0 0 0 0,0 0 0 0 0,0 0 0 0 0,-2 4 0 0 0,-22 28 150 0 0,24-31-137 0 0,1-1 0 0 0,0 1 0 0 0,0-1 1 0 0,0 1-1 0 0,0 0 0 0 0,1-1 0 0 0,-1 1 0 0 0,1 0 0 0 0,-1-1 1 0 0,1 1-1 0 0,0 0 0 0 0,0 0 0 0 0,0 0 0 0 0,1-1 0 0 0,-1 1 1 0 0,1 0-1 0 0,-1 0 0 0 0,1-1 0 0 0,1 4 0 0 0,0 2 64 0 0,-1-3-83 0 0,0 0 0 0 0,1 0 0 0 0,0 0 0 0 0,-1 0 0 0 0,2 0 0 0 0,-1 0-1 0 0,0-1 1 0 0,5 7 0 0 0,-6-10-24 0 0,0 0-1 0 0,0 0 0 0 0,1 0 1 0 0,-1 0-1 0 0,0 0 0 0 0,0 0 1 0 0,1 0-1 0 0,-1-1 1 0 0,0 1-1 0 0,1 0 0 0 0,-1-1 1 0 0,1 1-1 0 0,-1-1 0 0 0,1 0 1 0 0,-1 1-1 0 0,1-1 1 0 0,-1 0-1 0 0,1 0 0 0 0,-1 0 1 0 0,1 0-1 0 0,-1 0 0 0 0,1 0 1 0 0,-1 0-1 0 0,1-1 1 0 0,-1 1-1 0 0,1-1 0 0 0,-1 1 1 0 0,1-1-1 0 0,-1 1 0 0 0,1-1 1 0 0,-1 0-1 0 0,3-1 1 0 0,44-29-5281 0 0,-37 25 4140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1.45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33 157 1360 0 0,'-4'6'-442'0'0,"4"-5"822"0"0,0-1 1 0 0,0 1-1 0 0,-1 0 0 0 0,1-1 0 0 0,0 1 1 0 0,-1 0-1 0 0,1-1 0 0 0,-1 1 0 0 0,1-1 1 0 0,-1 1-1 0 0,1-1 0 0 0,-1 1 0 0 0,1-1 1 0 0,-1 0-1 0 0,1 1 0 0 0,-1-1 0 0 0,0 1 1 0 0,0-2-126 0 0,0 0 0 0 0,0 1 0 0 0,1-1 0 0 0,-1 0 0 0 0,0 0 0 0 0,0 0 0 0 0,1 0 0 0 0,-1 0 0 0 0,1 0 0 0 0,-1 0 0 0 0,1 0 0 0 0,0 0 1 0 0,-1 0-1 0 0,1 0 0 0 0,0 0 0 0 0,-1 0 0 0 0,1 0 0 0 0,0 0 0 0 0,0-2 0 0 0,-8-33-24 0 0,5 27-106 0 0,13-13 326 0 0,8-12-344 0 0,-15 30-288 0 0,0-1 1 0 0,-1 1 0 0 0,2 0 0 0 0,-1 1 0 0 0,0-1 0 0 0,1 1 0 0 0,0-1 0 0 0,0 1 0 0 0,0 0-1 0 0,8-5 1 0 0,-8 6-982 0 0,7-1-3263 0 0,-7 4 1417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2.1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15 102 656 0 0,'0'0'9123'0'0,"-9"13"-5562"0"0,7-13-3517 0 0,2 0-40 0 0,0 0 0 0 0,0 0 1 0 0,0 0-1 0 0,0 0 1 0 0,-1 0-1 0 0,1 0 0 0 0,0 0 1 0 0,0 0-1 0 0,0 0 1 0 0,0 0-1 0 0,0 0 0 0 0,-1 0 1 0 0,1-1-1 0 0,0 1 1 0 0,0 0-1 0 0,0 0 0 0 0,0 0 1 0 0,0 0-1 0 0,-1 0 1 0 0,1 0-1 0 0,0-1 0 0 0,0 1 1 0 0,0 0-1 0 0,0 0 1 0 0,0 0-1 0 0,0 0 0 0 0,0 0 1 0 0,0-1-1 0 0,0 1 1 0 0,0 0-1 0 0,0 0 0 0 0,0 0 1 0 0,-1 0-1 0 0,1-1 1 0 0,0 1-1 0 0,0 0 0 0 0,0 0 1 0 0,0 0-1 0 0,1 0 1 0 0,-1-1-1 0 0,0 1 0 0 0,0 0 1 0 0,0 0-1 0 0,0 0 1 0 0,0 0-1 0 0,0-1 0 0 0,0 1 1 0 0,0 0-1 0 0,0 0 1 0 0,0 0-1 0 0,0 0 1 0 0,0 0-1 0 0,1-1 0 0 0,-1-8 21 0 0,-1 0-21 0 0,2 0 0 0 0,0 0 0 0 0,2-11 0 0 0,-3 17-3 0 0,0 0 0 0 0,1 1 0 0 0,0-1 0 0 0,-1 1 1 0 0,1-1-1 0 0,0 1 0 0 0,0 0 0 0 0,1-1 0 0 0,-1 1 1 0 0,0 0-1 0 0,1 0 0 0 0,-1-1 0 0 0,1 1 0 0 0,0 0 1 0 0,0 1-1 0 0,0-1 0 0 0,0 0 0 0 0,0 0 0 0 0,3-1 1 0 0,-4 2 10 0 0,0 1 1 0 0,-1 0 0 0 0,1 0 0 0 0,-1 0 0 0 0,1 0-1 0 0,-1 0 1 0 0,1 0 0 0 0,0 0 0 0 0,-1 0 0 0 0,1 0-1 0 0,-1 0 1 0 0,1 0 0 0 0,-1 1 0 0 0,1-1 0 0 0,0 0-1 0 0,-1 0 1 0 0,1 0 0 0 0,-1 1 0 0 0,1-1 0 0 0,-1 0-1 0 0,1 1 1 0 0,-1-1 0 0 0,0 0 0 0 0,1 1 0 0 0,-1-1-1 0 0,1 1 1 0 0,-1-1 0 0 0,1 2 0 0 0,13 20 25 0 0,-2-1 18 0 0,11 13-39 0 0,-17-24-12 0 0,-3-5-51 0 0,3-12 18 0 0,-4 3 35 0 0,12-23-2 0 0,-8 16 11 0 0,-1 0 0 0 0,1 0 0 0 0,1 1 0 0 0,9-12 0 0 0,-15 21 83 0 0,5 24-25 0 0,-2-13-59 0 0,-2-6 6 0 0,-1 0 1 0 0,0 0-1 0 0,0 0 0 0 0,0 0 1 0 0,0 0-1 0 0,-1 0 0 0 0,0 0 1 0 0,0 6-1 0 0,5 1-705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2.5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21 2 240 0 0,'0'0'2442'0'0,"-2"13"2887"0"0,0-9-5270 0 0,-2 8 330 0 0,1-1-1 0 0,0 1 1 0 0,1 0 0 0 0,0 0-1 0 0,-1 19 1 0 0,4-29-363 0 0,-1 0 0 0 0,1 0 0 0 0,0 0 0 0 0,0 0-1 0 0,-1 0 1 0 0,2 0 0 0 0,-1 0 0 0 0,0-1 0 0 0,0 1 0 0 0,0 0-1 0 0,1-1 1 0 0,-1 1 0 0 0,1-1 0 0 0,-1 1 0 0 0,3 1 0 0 0,-3-3 72 0 0,0 0-89 0 0,0 1-1 0 0,0-1 0 0 0,-1 0 0 0 0,1 0 0 0 0,0 0 1 0 0,0 0-1 0 0,0-1 0 0 0,0 1 0 0 0,0 0 1 0 0,-1 0-1 0 0,1 0 0 0 0,0-1 0 0 0,0 1 1 0 0,0 0-1 0 0,-1-1 0 0 0,1 1 0 0 0,0-1 0 0 0,0 1 1 0 0,-1-1-1 0 0,1 1 0 0 0,0-1 0 0 0,-1 0 1 0 0,1 1-1 0 0,-1-1 0 0 0,1 0 0 0 0,-1 1 1 0 0,1-1-1 0 0,0-1 0 0 0,5-7 37 0 0,-1-1 0 0 0,1 0-1 0 0,-2-1 1 0 0,6-15 0 0 0,-1 4 82 0 0,-7 17-102 0 0,-1 1 1 0 0,1 0 0 0 0,0 0 0 0 0,-1-1-1 0 0,0 1 1 0 0,1-9 0 0 0,-2 12 62 0 0,2 14-45 0 0,9 60 511 0 0,-5-41-310 0 0,2-35-5453 0 0,-6 1 4190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2.82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 5233 0 0,'0'13'2971'0'0,"1"47"-1043"0"0,14 112 0 0 0,-13-164-1567 0 0,1-2-1119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3.05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11 2088 0 0,'6'-2'10181'0'0,"24"-2"-9597"0"0,-13 1-508 0 0,-2 1-2691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1:1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0 152 0 0,'0'0'1996'0'0,"-17"2"12721"0"0,12 0-14173 0 0,39 37 3062 0 0,-32-35-3556 0 0,1 1 1 0 0,0-1-1 0 0,0 0 0 0 0,1 0 0 0 0,-1 0 0 0 0,1-1 1 0 0,0 1-1 0 0,0-1 0 0 0,0 0 0 0 0,0 0 0 0 0,5 2 1 0 0,10 9 38 0 0,-12-8-65 0 0,-1 0-1 0 0,0 1 1 0 0,-1 0-1 0 0,0 0 1 0 0,0 1-1 0 0,6 11 0 0 0,-6-10-13 0 0,1 0 30 0 0,-6 13 121 0 0,4 25-142 0 0,-3-39-11 0 0,-1-1 0 0 0,0 0 0 0 0,0 0 1 0 0,-1 0-1 0 0,0 1 0 0 0,0-1 0 0 0,0 0 1 0 0,-1 0-1 0 0,-5 10 0 0 0,4-9 0 0 0,-26 61 72 0 0,16-32-73 0 0,12-34-1 0 0,0 1 1 0 0,-1-1-1 0 0,0 1 0 0 0,1-1 0 0 0,-1 0 1 0 0,-1 0-1 0 0,1 0 0 0 0,0 0 0 0 0,-1 0 0 0 0,1 0 1 0 0,-1-1-1 0 0,0 1 0 0 0,0-1 0 0 0,-3 3 1 0 0,2-2-2 0 0,-2 1 4 0 0,-10 8-15 0 0,0-1 0 0 0,-23 13-1 0 0,30-20-86 0 0,-4-1-4311 0 0,12-3 4213 0 0,1 0 0 0 0,-1 0 0 0 0,0 0 0 0 0,1 0 0 0 0,-1 0 0 0 0,1 0 0 0 0,-1 0 0 0 0,1 0 0 0 0,-1-1 0 0 0,0 1 0 0 0,1 0 0 0 0,-1 0 0 0 0,1-1 0 0 0,-1 1 0 0 0,1 0 0 0 0,0-1 0 0 0,-1 1 0 0 0,1 0 0 0 0,-1-1 0 0 0,1 1 0 0 0,-1-1 0 0 0,1 1 0 0 0,0-1 1 0 0,-1 1-1 0 0,1-1 0 0 0,0 1 0 0 0,0-1 0 0 0,-1 1 0 0 0,1-1 0 0 0,0 1 0 0 0,0-1 0 0 0,0 0 0 0 0,0 0 105 0 0,0 1 0 0 0,0-1 1 0 0,0 1-1 0 0,0-1 0 0 0,0 1 1 0 0,0 0-1 0 0,0-1 0 0 0,0 1 1 0 0,0-1-1 0 0,1 1 0 0 0,-1-1 1 0 0,0 1-1 0 0,0 0 0 0 0,0-1 1 0 0,1 1-1 0 0,-1 0 0 0 0,0-1 1 0 0,1 1-1 0 0,-1 0 0 0 0,0-1 1 0 0,1 1-1 0 0,-1 0 0 0 0,0 0 1 0 0,1-1-1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3.49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9 114 1080 0 0,'3'5'8770'0'0,"4"3"-7559"0"0,-3-7-1005 0 0,13-6-91 0 0,17-6-65 0 0,-33 11-30 0 0,0 0 1 0 0,0 0-1 0 0,1-1 1 0 0,-1 1-1 0 0,0 0 1 0 0,0-1-1 0 0,0 1 0 0 0,0-1 1 0 0,1 1-1 0 0,-1-1 1 0 0,0 0-1 0 0,0 1 1 0 0,0-1-1 0 0,0 0 1 0 0,0 0-1 0 0,-1 0 1 0 0,1 0-1 0 0,0 1 0 0 0,0-1 1 0 0,0-1-1 0 0,-1 1 1 0 0,1 0-1 0 0,0 0 1 0 0,-1 0-1 0 0,1 0 1 0 0,-1 0-1 0 0,1-2 1 0 0,2-5 57 0 0,13-27-40 0 0,-13 26 25 0 0,-2 9-45 0 0,-1 0 1 0 0,0-1-1 0 0,0 1 1 0 0,0 0-1 0 0,0-1 1 0 0,0 1-1 0 0,0 0 1 0 0,1-1-1 0 0,-1 1 1 0 0,0 0-1 0 0,0-1 1 0 0,0 1-1 0 0,0-1 1 0 0,0 1-1 0 0,0 0 1 0 0,0-1-1 0 0,0 1 0 0 0,-1 0 1 0 0,1-1-1 0 0,0 1 1 0 0,0 0-1 0 0,0-1 1 0 0,0 1-1 0 0,0 0 1 0 0,0-1-1 0 0,-1 1 1 0 0,1 0-1 0 0,0-1 1 0 0,0 1-1 0 0,-1-1 1 0 0,-6-10 293 0 0,5 8-275 0 0,1 3-33 0 0,0-1-1 0 0,1 0 1 0 0,-1 1 0 0 0,0-1-1 0 0,0 1 1 0 0,0-1 0 0 0,0 1-1 0 0,0 0 1 0 0,0-1 0 0 0,0 1-1 0 0,0 0 1 0 0,0 0 0 0 0,0 0-1 0 0,0 0 1 0 0,0 0 0 0 0,0 0-1 0 0,-2 0 1 0 0,-32-6-3 0 0,35 6 1 0 0,0 0 0 0 0,-1 0 0 0 0,1 0 0 0 0,0-1-1 0 0,-1 1 1 0 0,1 0 0 0 0,-1 0 0 0 0,1 0 0 0 0,0 0-1 0 0,-1 0 1 0 0,1 0 0 0 0,0 0 0 0 0,-1 0 0 0 0,1 0-1 0 0,-1 0 1 0 0,1 0 0 0 0,0 0 0 0 0,-1 0 0 0 0,1 0-1 0 0,0 0 1 0 0,-1 0 0 0 0,1 0 0 0 0,0 0 0 0 0,-1 1-1 0 0,1-1 1 0 0,0 0 0 0 0,-1 0 0 0 0,1 0 0 0 0,0 1-1 0 0,-1-1 1 0 0,1 0 0 0 0,0 0 0 0 0,0 1 0 0 0,-1-1-1 0 0,1 0 1 0 0,0 1 0 0 0,0-1 0 0 0,-1 0 0 0 0,1 1-1 0 0,0 0 1 0 0,-4 6-21 0 0,-2 1 80 0 0,1 1 0 0 0,0 0-1 0 0,0 0 1 0 0,1 1 0 0 0,1-1 0 0 0,-4 15 0 0 0,5-15 160 0 0,0 0 0 0 0,1 0 0 0 0,1 0 0 0 0,0 0 1 0 0,0 1-1 0 0,2 12 0 0 0,-1-18-216 0 0,-1 0-1 0 0,1 0 1 0 0,0 0 0 0 0,0-1-1 0 0,1 1 1 0 0,-1 0 0 0 0,1-1-1 0 0,0 1 1 0 0,0-1 0 0 0,0 1-1 0 0,0-1 1 0 0,1 0 0 0 0,-1 0-1 0 0,1 0 1 0 0,0 0 0 0 0,0 0-1 0 0,4 3 1 0 0,-5-5-8 0 0,0 0 0 0 0,-1 0 0 0 0,1-1 0 0 0,0 1-1 0 0,-1 0 1 0 0,1-1 0 0 0,0 1 0 0 0,0-1 0 0 0,0 1 0 0 0,-1-1 0 0 0,1 0 0 0 0,0 0 0 0 0,0 0-1 0 0,0 0 1 0 0,0 0 0 0 0,-1 0 0 0 0,1 0 0 0 0,0-1 0 0 0,0 1 0 0 0,0-1 0 0 0,-1 1 0 0 0,1-1 0 0 0,0 0-1 0 0,0 1 1 0 0,-1-1 0 0 0,3-2 0 0 0,2-2-971 0 0,0 0 0 0 0,0 0 0 0 0,-1-1 0 0 0,0 0 0 0 0,5-7 0 0 0,2-2-4958 0 0,-6 9 5387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23.94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119 1 2280 0 0,'-25'6'8678'0'0,"-21"11"-7409"0"0,44-15-1133 0 0,-1-1 0 0 0,1 1 1 0 0,-1 0-1 0 0,1 0 0 0 0,0 0 1 0 0,-1 0-1 0 0,1 0 1 0 0,0 1-1 0 0,1-1 0 0 0,-4 6 1 0 0,-3 2 419 0 0,7-9-531 0 0,0 0-1 0 0,0 0 1 0 0,0 0-1 0 0,0 0 0 0 0,0 0 1 0 0,1 0-1 0 0,-1 0 1 0 0,0 0-1 0 0,0 1 1 0 0,1-1-1 0 0,-1 0 1 0 0,1 0-1 0 0,-1 1 1 0 0,1-1-1 0 0,0 0 1 0 0,-1 1-1 0 0,1-1 1 0 0,0 1-1 0 0,0 1 1 0 0,0-2-21 0 0,1-1 1 0 0,-1 1-1 0 0,1 0 1 0 0,-1 0-1 0 0,1-1 1 0 0,-1 1-1 0 0,1-1 1 0 0,-1 1-1 0 0,1-1 1 0 0,0 1-1 0 0,-1-1 1 0 0,1 1-1 0 0,0-1 1 0 0,0 1-1 0 0,-1-1 0 0 0,1 0 1 0 0,0 1-1 0 0,0-1 1 0 0,0 0-1 0 0,-1 0 1 0 0,1 0-1 0 0,0 0 1 0 0,1 1-1 0 0,9-1-25 0 0,1 0 1 0 0,-1 0-1 0 0,19-3 0 0 0,-17 2 115 0 0,-11 0-84 0 0,-1 1 0 0 0,1 0-1 0 0,0-1 1 0 0,0 1 0 0 0,0 0-1 0 0,-1 0 1 0 0,1 1 0 0 0,0-1-1 0 0,0 0 1 0 0,0 0 0 0 0,-1 1 0 0 0,1-1-1 0 0,0 1 1 0 0,0 0 0 0 0,-1 0-1 0 0,1-1 1 0 0,-1 1 0 0 0,1 0-1 0 0,-1 0 1 0 0,1 0 0 0 0,-1 1-1 0 0,1-1 1 0 0,-1 0 0 0 0,0 0 0 0 0,2 2-1 0 0,-3 0 5 0 0,0-1-1 0 0,0 1 1 0 0,0-1-1 0 0,0 0 0 0 0,-1 1 1 0 0,1-1-1 0 0,-1 0 1 0 0,1 1-1 0 0,-1-1 0 0 0,0 0 1 0 0,0 0-1 0 0,0 0 1 0 0,-2 3-1 0 0,-4 15 22 0 0,7-17 10 0 0,0 0 0 0 0,0 0 1 0 0,-1-1-1 0 0,1 1 0 0 0,-1 0 0 0 0,0 0 1 0 0,1-1-1 0 0,-1 1 0 0 0,0-1 0 0 0,-1 1 1 0 0,1-1-1 0 0,0 1 0 0 0,-1-1 0 0 0,1 0 1 0 0,-1 1-1 0 0,0-1 0 0 0,0 0 0 0 0,0 0 1 0 0,0 0-1 0 0,0-1 0 0 0,0 1 0 0 0,-1 0 1 0 0,1-1-1 0 0,0 0 0 0 0,-1 1 0 0 0,1-1 1 0 0,-4 1-1 0 0,3-1-259 0 0,-31 13 1086 0 0,16-12-1730 0 0,3-8-3551 0 0,7 0 2403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50.00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90 23 816 0 0,'0'0'470'0'0,"5"2"3412"0"0,16 4-744 0 0,-6-3-339 0 0,1-1-1399 0 0,-15-3-1376 0 0,-1 1 1 0 0,1 0-1 0 0,-1-1 0 0 0,1 1 1 0 0,-1 0-1 0 0,1-1 0 0 0,-1 1 1 0 0,1-1-1 0 0,-1 1 0 0 0,0-1 1 0 0,1 1-1 0 0,-1-1 0 0 0,0 1 1 0 0,1-1-1 0 0,-1 1 0 0 0,0-1 1 0 0,0 1-1 0 0,1-1 0 0 0,-1 0 1 0 0,0 1-1 0 0,0-1 0 0 0,0 1 1 0 0,0-1-1 0 0,0 0 0 0 0,0 1 1 0 0,0-1-1 0 0,0 0 0 0 0,0 0 1 0 0,0 0-9 0 0,0 1 0 0 0,0 0-1 0 0,0 0 1 0 0,0-1 0 0 0,0 1 0 0 0,0 0 0 0 0,0 0 0 0 0,0-1 0 0 0,0 1 0 0 0,0 0-1 0 0,0-1 1 0 0,0 1 0 0 0,0 0 0 0 0,0 0 0 0 0,0-1 0 0 0,0 1 0 0 0,0 0 0 0 0,0 0-1 0 0,0-1 1 0 0,-1 1 0 0 0,1 0 0 0 0,0 0 0 0 0,0-1 0 0 0,0 1 0 0 0,0 0 0 0 0,-1 0-1 0 0,1-1 1 0 0,0 1 0 0 0,0 0 0 0 0,0 0 0 0 0,-1 0 0 0 0,1 0 0 0 0,0-1 0 0 0,0 1-1 0 0,-1 0 1 0 0,1 0 0 0 0,0 0 0 0 0,0 0 0 0 0,-1 0 0 0 0,1 0 0 0 0,0 0 0 0 0,0 0 0 0 0,-1 0-1 0 0,1 0 1 0 0,0 0 0 0 0,-1 0 0 0 0,1 0 0 0 0,0 0 0 0 0,0 0 0 0 0,-1 0 0 0 0,1 0-1 0 0,0 0 1 0 0,-1 0 0 0 0,-19-1 103 0 0,-14-7-86 0 0,25 6 22 0 0,-13 14 812 0 0,18-11-883 0 0,-7 9 139 0 0,6-4-59 0 0,-26 28 100 0 0,30-34-133 0 0,1 1 0 0 0,-1-1 1 0 0,0 1-1 0 0,1-1 0 0 0,-1 1 1 0 0,1 0-1 0 0,-1-1 0 0 0,1 1 1 0 0,-1 0-1 0 0,1-1 0 0 0,-1 1 1 0 0,1 0-1 0 0,-1-1 0 0 0,1 1 1 0 0,0 0-1 0 0,-1 0 0 0 0,1 0 1 0 0,0-1-1 0 0,0 1 0 0 0,0 0 1 0 0,0 0-1 0 0,0 0 0 0 0,0 0 1 0 0,0-1-1 0 0,0 1 0 0 0,0 0 1 0 0,0 1-1 0 0,2 11 44 0 0,-2 21-58 0 0,0-26 6 0 0,2-5 8 0 0,3 4-11 0 0,0 0 0 0 0,1-1 0 0 0,0 0 0 0 0,0 0 1 0 0,14 9-1 0 0,-18-13-13 0 0,0-1 0 0 0,0 0 0 0 0,1 0 0 0 0,-1 0 0 0 0,0-1 0 0 0,0 1 0 0 0,1 0 0 0 0,-1-1 0 0 0,0 1 0 0 0,1-1 0 0 0,-1 0 0 0 0,0 0 0 0 0,1 0 0 0 0,-1 0 0 0 0,0 0 0 0 0,1-1 0 0 0,4 0 0 0 0,2-2 1 0 0,0-1-1 0 0,0 1 1 0 0,10-7 0 0 0,5-2 83 0 0,-21 10-77 0 0,-1 1-1 0 0,1-1 1 0 0,-1 0-1 0 0,1 1 1 0 0,-1-1 0 0 0,0-1-1 0 0,0 1 1 0 0,1 0 0 0 0,-2 0-1 0 0,1-1 1 0 0,0 1-1 0 0,0-1 1 0 0,1-4 0 0 0,15-39 199 0 0,-15 37-150 0 0,-1-4-35 0 0,-1 5 17 0 0,0 10 310 0 0,3 27-357 0 0,8 100 134 0 0,-12-128-61 0 0,19-27-13163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1.34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1 1472 0 0,'0'0'4433'0'0,"0"23"696"0"0,1-5-5044 0 0,1 27 1697 0 0,-5 48 0 0 0,-5 65-175 0 0,8-100-6178 0 0,0-54 3769 0 0,1-9-2435 0 0,-1 2 1278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1.6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26 712 0 0,'0'0'10885'0'0,"24"-13"-7632"0"0,-14 10-3126 0 0,0 1 0 0 0,0-1 1 0 0,0 1-1 0 0,0 1 0 0 0,0 0 0 0 0,14 0 1 0 0,17 4 429 0 0,-24-3-8983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2.87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41 2785 0 0,'0'0'9675'0'0,"16"-21"-4551"0"0,-14 20-5046 0 0,6-3 98 0 0,-2 2-142 0 0,8-1-1 0 0,0 0 0 0 0,0 0 0 0 0,20 0 0 0 0,-27 2 0 0 0,-1 1 0 0 0,1 0 0 0 0,0 1 0 0 0,-1 0 0 0 0,1 0 1 0 0,0 0-1 0 0,-1 0 0 0 0,1 1 0 0 0,-1 1 0 0 0,0-1 0 0 0,9 5 0 0 0,-3 2-15 0 0,-9-7-10 0 0,0 1 0 0 0,0 0 0 0 0,0-1 0 0 0,1 0 0 0 0,-1 0 0 0 0,1 0 0 0 0,-1 0 0 0 0,8 1 0 0 0,-10-3 7 0 0,-1 0 0 0 0,0 0 0 0 0,1 0 0 0 0,-1 1 0 0 0,1-1 0 0 0,-1 0 0 0 0,0 0 0 0 0,1 0 0 0 0,-1 0 0 0 0,0 0 0 0 0,1 0 1 0 0,-1 1-1 0 0,0-1 0 0 0,1 0 0 0 0,-1 0 0 0 0,0 0 0 0 0,1 1 0 0 0,-1-1 0 0 0,0 0 0 0 0,0 0 0 0 0,1 1 0 0 0,-1-1 0 0 0,0 0 1 0 0,0 1-1 0 0,1-1 0 0 0,-1 0 0 0 0,0 1 0 0 0,0 0 0 0 0,-1 19 105 0 0,-8 50-36 0 0,8-45-66 0 0,-2 4-4 0 0,2 1 0 0 0,4 55 0 0 0,0-67-18 0 0,1 38 1 0 0,-4-48 14 0 0,-1 1 0 0 0,0 0 0 0 0,-1-1 0 0 0,0 1 0 0 0,-4 9 0 0 0,5-12-7 0 0,-1-1-1 0 0,1 0 1 0 0,0 0 0 0 0,0 1 0 0 0,1 8-1 0 0,-26-13 77 0 0,-76 18-225 0 0,56-8-6263 0 0,32-8 1938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5.1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 1 488 0 0,'0'0'5305'0'0,"5"32"171"0"0,-3-24-5321 0 0,-1 0 0 0 0,0 0 1 0 0,-1 1-1 0 0,1-1 0 0 0,-1 0 0 0 0,-1 0 0 0 0,0 1 0 0 0,-2 10 0 0 0,-3 3 103 0 0,1 1 0 0 0,1 0-1 0 0,1 1 1 0 0,1-1-1 0 0,1 1 1 0 0,3 38-1 0 0,-2-61-846 0 0,2 7 1667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5.89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 52 488 0 0,'-5'0'11194'0'0,"27"-5"-11068"0"0,-9 2 11 0 0,0 0-1 0 0,1 1 1 0 0,19-1 0 0 0,-33 3-127 0 0,1 0 1 0 0,-1 0-1 0 0,0 0 1 0 0,1 0-1 0 0,-1 0 0 0 0,0 0 1 0 0,0 0-1 0 0,1 0 1 0 0,-1 0-1 0 0,0 0 1 0 0,1 0-1 0 0,-1 0 1 0 0,0 0-1 0 0,0 0 1 0 0,1-1-1 0 0,-1 1 1 0 0,0 0-1 0 0,1 0 1 0 0,-1 0-1 0 0,0 0 1 0 0,0-1-1 0 0,0 1 1 0 0,1 0-1 0 0,-1 0 1 0 0,0 0-1 0 0,0-1 0 0 0,0 1 1 0 0,1 0-1 0 0,-1 0 1 0 0,0-1-1 0 0,0 1 1 0 0,0 0-1 0 0,0-1 1 0 0,0 1-1 0 0,0 0 1 0 0,0 0-1 0 0,0-1 1 0 0,0 1-1 0 0,1 0 1 0 0,-1-1-1 0 0,0 1 1 0 0,0 0-1 0 0,-1 0 1 0 0,1-1-1 0 0,0 1 1 0 0,0 0-1 0 0,0-1 1 0 0,0 1-1 0 0,0 0 0 0 0,0-1 1 0 0,0 1-1 0 0,0 0 1 0 0,0 0-1 0 0,-1-1 1 0 0,1 1-1 0 0,-1-1 6 0 0,1 0-1 0 0,-1 0 0 0 0,1 0 1 0 0,-1 0-1 0 0,0 0 0 0 0,1 0 1 0 0,-1 1-1 0 0,0-1 0 0 0,0 0 1 0 0,0 0-1 0 0,1 1 0 0 0,-1-1 1 0 0,0 0-1 0 0,0 1 0 0 0,-1-1 1 0 0,-43-9-23 0 0,36 8 62 0 0,-7 23 1213 0 0,11-11-1076 0 0,1 0 0 0 0,0 0 0 0 0,0 0 0 0 0,1 0 0 0 0,-3 17 0 0 0,6-22-134 0 0,-1 1 0 0 0,1-1 0 0 0,0 1 0 0 0,0 0 0 0 0,1-1-1 0 0,0 1 1 0 0,0-1 0 0 0,0 1 0 0 0,0-1 0 0 0,1 1 0 0 0,0-1 0 0 0,5 9 0 0 0,-6-11-54 0 0,1 0 1 0 0,-1-1-1 0 0,1 1 1 0 0,0-1 0 0 0,0 1-1 0 0,0-1 1 0 0,0 0-1 0 0,0 0 1 0 0,0 0 0 0 0,0 0-1 0 0,1 0 1 0 0,-1-1-1 0 0,1 1 1 0 0,0-1 0 0 0,-1 1-1 0 0,1-1 1 0 0,0 0-1 0 0,0 0 1 0 0,0 0-1 0 0,0 0 1 0 0,0-1 0 0 0,0 1-1 0 0,0-1 1 0 0,0 0-1 0 0,0 0 1 0 0,0 0 0 0 0,0 0-1 0 0,5-2 1 0 0,-5 2-207 0 0,1-1 0 0 0,-1-1 0 0 0,0 1 0 0 0,0 0 0 0 0,0-1 0 0 0,0 0 0 0 0,0 1 0 0 0,-1-1 0 0 0,6-5 0 0 0,18-24-7169 0 0,-19 19 5734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6.19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63 1 2104 0 0,'-2'0'4159'0'0,"2"0"-4037"0"0,-1 0 0 0 0,0 0 0 0 0,0 1 1 0 0,1-1-1 0 0,-1 1 0 0 0,1-1 0 0 0,-1 0 1 0 0,0 1-1 0 0,1-1 0 0 0,-1 1 0 0 0,1-1 1 0 0,-1 1-1 0 0,1 0 0 0 0,-1-1 0 0 0,1 1 1 0 0,-1-1-1 0 0,0 2 0 0 0,-4 10 332 0 0,1 1 1 0 0,0-1-1 0 0,0 1 0 0 0,2 0 0 0 0,-1 0 0 0 0,0 19 0 0 0,-8 36 346 0 0,-1 11-383 0 0,11-71-569 0 0,1 1 0 0 0,0-1 0 0 0,0 1 0 0 0,1-1 0 0 0,0 0 0 0 0,1 1 1 0 0,2 8-1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6.43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8 2737 0 0,'0'0'3522'0'0,"22"-1"427"0"0,-14-1-3917 0 0,-2 1-11 0 0,0 0 0 0 0,0 0 1 0 0,0 0-1 0 0,-1 1 0 0 0,1-1 1 0 0,0 2-1 0 0,0-1 0 0 0,0 1 1 0 0,10 1-1 0 0,-14-1-211 0 0,0 0 0 0 0,0 0 1 0 0,0-1-1 0 0,1 1 0 0 0,-1-1 1 0 0,0 0-1 0 0,0 0 0 0 0,0 0 0 0 0,0 0 1 0 0,1 0-1 0 0,3-1 0 0 0,2 0-1429 0 0,2 1-905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5:31.96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268 73 1776 0 0,'0'0'-649'0'0,"0"-2"2032"0"0,1-5-242 0 0,1-2-303 0 0,0 1 1859 0 0,-8-1 2069 0 0,3 6-4597 0 0,0 0 0 0 0,0 1 1 0 0,0-1-1 0 0,0 1 0 0 0,0 0 0 0 0,-1 0 1 0 0,1 0-1 0 0,-1 0 0 0 0,0 1 0 0 0,-5-2 1 0 0,-26-7-28 0 0,26 8-19 0 0,7 2-92 0 0,1 0-1 0 0,0 0 1 0 0,0 0-1 0 0,-1 0 1 0 0,1 0-1 0 0,0 0 1 0 0,-1 0-1 0 0,1 0 1 0 0,0 0-1 0 0,0 1 1 0 0,-1-1-1 0 0,1 1 1 0 0,0-1-1 0 0,0 1 1 0 0,-1-1-1 0 0,1 1 1 0 0,-1 1-1 0 0,1-2-32 0 0,-5 3 57 0 0,1 0-1 0 0,-1 1 1 0 0,1-1 0 0 0,0 1 0 0 0,0 0 0 0 0,1 0-1 0 0,-1 0 1 0 0,1 1 0 0 0,0 0 0 0 0,-6 8 0 0 0,-10 21 212 0 0,2-3-160 0 0,-17 38 1 0 0,30-57-11 0 0,1-1 1 0 0,1 1-1 0 0,-1 0 1 0 0,2 0 0 0 0,0 0-1 0 0,0 0 1 0 0,0 16 0 0 0,2-24-13 0 0,0 0 0 0 0,0 0 0 0 0,1-1-1 0 0,-1 1 1 0 0,1 0 0 0 0,0 0 0 0 0,0-1 0 0 0,0 1 0 0 0,0 0 0 0 0,0-1 0 0 0,1 1 0 0 0,3 4 0 0 0,-4-6-71 0 0,1-1 1 0 0,0 1-1 0 0,0 0 0 0 0,0-1 0 0 0,0 1 0 0 0,0-1 0 0 0,0 1 0 0 0,0-1 0 0 0,0 0 0 0 0,1 0 0 0 0,-1 0 0 0 0,0 0 0 0 0,1-1 0 0 0,-1 1 0 0 0,1 0 0 0 0,-1-1 1 0 0,1 0-1 0 0,-1 0 0 0 0,1 1 0 0 0,2-2 0 0 0,25-1 147 0 0,1-1 0 0 0,53-14 0 0 0,-75 15-61 0 0,-3 1-146 0 0,0-1 1 0 0,0 0 0 0 0,0 0 0 0 0,10-7-1 0 0,9-6-3439 0 0,-14 8 477 0 0,-1 1-697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6.73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36 1 2040 0 0,'0'0'3254'0'0,"-3"8"-290"0"0,-1-1-2639 0 0,1-1 1 0 0,0 1 0 0 0,0 0-1 0 0,1 1 1 0 0,-1-1 0 0 0,2 0-1 0 0,-1 1 1 0 0,1-1 0 0 0,0 11-1 0 0,-3 81 292 0 0,2-40-477 0 0,-1 5-54 0 0,3-33-704 0 0,-1-11-3922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6.95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24 7394 0 0,'0'0'1535'0'0,"18"-1"40"0"0,-7 1-1555 0 0,0-1-114 0 0,-1 0-1 0 0,1 0 1 0 0,0-1-1 0 0,18-6 0 0 0,-24 6-1042 0 0,1 0-1 0 0,0 0 0 0 0,0 1 0 0 0,0 0 0 0 0,9-1 1 0 0,-8 2 353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7.35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60 92 4369 0 0,'0'0'2709'0'0,"4"1"-112"0"0,12-2-2446 0 0,-11-1-60 0 0,-4 2-81 0 0,0 0 0 0 0,-1 0 0 0 0,1-1 0 0 0,0 1 0 0 0,-1 0 1 0 0,1 0-1 0 0,0-1 0 0 0,-1 1 0 0 0,1 0 0 0 0,-1-1 0 0 0,1 1 0 0 0,-1-1 1 0 0,1 1-1 0 0,-1 0 0 0 0,1-1 0 0 0,-1 1 0 0 0,1-1 0 0 0,-1 0 0 0 0,0 1 0 0 0,1-1 1 0 0,-1 1-1 0 0,0-1 0 0 0,0 0 0 0 0,1 1 0 0 0,-1-1 0 0 0,0 1 0 0 0,0-1 1 0 0,0 0-1 0 0,1-1 0 0 0,10-29 41 0 0,-10 29-31 0 0,-1 1 1 0 0,1 0 0 0 0,-1 0-1 0 0,0 0 1 0 0,0-1-1 0 0,1 1 1 0 0,-1 0 0 0 0,0-1-1 0 0,0 1 1 0 0,0 0 0 0 0,0 0-1 0 0,-1-1 1 0 0,1 1 0 0 0,0 0-1 0 0,0 0 1 0 0,-1-1 0 0 0,1 1-1 0 0,-1 0 1 0 0,1 0 0 0 0,-1 0-1 0 0,1 0 1 0 0,-1 0 0 0 0,0 0-1 0 0,0 0 1 0 0,0 0 0 0 0,1 0-1 0 0,-1 0 1 0 0,0 0 0 0 0,0 0-1 0 0,0 0 1 0 0,0 1 0 0 0,-2-2-1 0 0,1 1 125 0 0,0 0 0 0 0,0 0 0 0 0,-1 1 0 0 0,1-1 0 0 0,0 0 0 0 0,0 1 0 0 0,0 0 0 0 0,-1-1-1 0 0,1 1 1 0 0,0 0 0 0 0,0 0 0 0 0,0 1 0 0 0,-1-1 0 0 0,-3 1 0 0 0,4 0-92 0 0,1-1 1 0 0,-1 1 0 0 0,1 0-1 0 0,-1 0 1 0 0,1 0 0 0 0,0 0-1 0 0,-1 0 1 0 0,1 0-1 0 0,0 0 1 0 0,0 1 0 0 0,-1-1-1 0 0,1 0 1 0 0,0 1 0 0 0,0-1-1 0 0,-1 4 1 0 0,-10 27 561 0 0,-1 2 18 0 0,11-31-559 0 0,0 1 0 0 0,1-1 0 0 0,-1 1 0 0 0,1-1 0 0 0,0 1 0 0 0,0 0 0 0 0,0-1 0 0 0,0 1 0 0 0,1 0 0 0 0,-1 0 0 0 0,1-1 0 0 0,0 1 1 0 0,0 0-1 0 0,0 0 0 0 0,1 0 0 0 0,0-1 0 0 0,-1 1 0 0 0,4 7 0 0 0,-4-9-80 0 0,1 0 0 0 0,0 0 0 0 0,1 0 1 0 0,-1 0-1 0 0,0 0 0 0 0,1 0 0 0 0,-1 0 0 0 0,1 0 1 0 0,0 0-1 0 0,-1-1 0 0 0,1 1 0 0 0,0 0 0 0 0,0-1 0 0 0,0 0 1 0 0,0 1-1 0 0,0-1 0 0 0,0 0 0 0 0,1 0 0 0 0,-1 0 1 0 0,0-1-1 0 0,0 1 0 0 0,1 0 0 0 0,-1-1 0 0 0,1 0 0 0 0,-1 1 1 0 0,0-1-1 0 0,1 0 0 0 0,-1 0 0 0 0,1 0 0 0 0,3-1 1 0 0,1-1-899 0 0,0 1 1 0 0,1-2-1 0 0,12-5 1 0 0,2 0-4092 0 0,-12 4 1849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7.63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1 176 6745 0 0,'0'0'3583'0'0,"2"-12"-896"0"0,-1 8-2663 0 0,1-3 125 0 0,0-1 0 0 0,1 0 1 0 0,-1 0-1 0 0,2 1 0 0 0,-1 0 0 0 0,1-1 0 0 0,0 1 1 0 0,9-11-1 0 0,10-13 43 0 0,3-4 19 0 0,-25 34-228 0 0,1-1 0 0 0,0 1 0 0 0,0-1 0 0 0,-1 1 0 0 0,1 0 0 0 0,0 0 0 0 0,0 0 0 0 0,0 0 0 0 0,0 0 0 0 0,0 0-1 0 0,1 0 1 0 0,-1 1 0 0 0,0-1 0 0 0,0 1 0 0 0,0 0 0 0 0,4-1 0 0 0,-6 1-230 0 0,1 0-1 0 0,0 0 1 0 0,-1 1-1 0 0,1-1 0 0 0,-1 0 1 0 0,1 0-1 0 0,-1 0 1 0 0,1 0-1 0 0,-1 1 1 0 0,1-1-1 0 0,-1 0 1 0 0,1 1-1 0 0,-1-1 1 0 0,1 0-1 0 0,-1 1 1 0 0,0-1-1 0 0,1 0 1 0 0,-1 1-1 0 0,0-1 1 0 0,1 1-1 0 0,-1-1 1 0 0,0 1-1 0 0,1-1 1 0 0,-1 1-1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8.2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25 17 976 0 0,'0'0'175'0'0,"0"-17"12184"0"0,0 19-12311 0 0,0 0 0 0 0,0 0 1 0 0,-1 0-1 0 0,1 0 1 0 0,-1 0-1 0 0,0 0 1 0 0,1-1-1 0 0,-1 1 0 0 0,0 0 1 0 0,0 0-1 0 0,0-1 1 0 0,-2 3-1 0 0,-1 2 48 0 0,2 2 6 0 0,-1 1 0 0 0,2-1 0 0 0,-1 1 0 0 0,1 0 0 0 0,0 0 0 0 0,1-1 0 0 0,0 1 0 0 0,0 0 1 0 0,1 0-1 0 0,0 0 0 0 0,4 15 0 0 0,1 19 176 0 0,-3-28-151 0 0,-3-12-105 0 0,1 0 1 0 0,-1-1-1 0 0,1 1 0 0 0,-1 0 0 0 0,0 0 0 0 0,0 0 0 0 0,0-1 0 0 0,0 1 0 0 0,0 0 0 0 0,-1 0 1 0 0,1-1-1 0 0,-2 4 0 0 0,2-6 100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8.68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15 1848 0 0,'0'0'6335'0'0,"2"13"-979"0"0,0-8-5301 0 0,1-1 0 0 0,-2 1 1 0 0,1 0-1 0 0,0 0 0 0 0,1 8 0 0 0,-1-2-15 0 0,-2-9-9 0 0,1 0 0 0 0,-1 0 0 0 0,1 0 0 0 0,0 0 0 0 0,0 0 0 0 0,0 0 0 0 0,0 0 0 0 0,0-1 0 0 0,0 1 0 0 0,2 2 0 0 0,8 12 170 0 0,11 18-111 0 0,-16-26-1 0 0,-6-7-86 0 0,0-1 0 0 0,0 1 0 0 0,0 0-1 0 0,0-1 1 0 0,1 1 0 0 0,-1-1 0 0 0,0 1 0 0 0,1-1 0 0 0,-1 1-1 0 0,0 0 1 0 0,1-1 0 0 0,-1 0 0 0 0,0 1 0 0 0,1-1-1 0 0,-1 1 1 0 0,1-1 0 0 0,-1 1 0 0 0,1-1 0 0 0,-1 0 0 0 0,1 1-1 0 0,0-1 1 0 0,-1 0 0 0 0,1 0 0 0 0,-1 1 0 0 0,1-1-1 0 0,-1 0 1 0 0,1 0 0 0 0,0 0 0 0 0,-1 0 0 0 0,1 0 0 0 0,0 0-1 0 0,-1 0 1 0 0,1 0 0 0 0,-1 0 0 0 0,1 0 0 0 0,0 0-1 0 0,-1 0 1 0 0,1 0 0 0 0,-1 0 0 0 0,1-1 0 0 0,1 1 0 0 0,22-8-19 0 0,-23 8 18 0 0,2-1-7 0 0,0-1 0 0 0,0 0 0 0 0,1 0 0 0 0,-2-1 0 0 0,1 1 0 0 0,0 0 0 0 0,0-1-1 0 0,-1 0 1 0 0,0 1 0 0 0,4-6 0 0 0,4-4-1 0 0,31-25-14 0 0,-25 23 100 0 0,26-28 1 0 0,-24 22-3286 0 0,-15 15 2037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2:49.7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159 19 2889 0 0,'0'0'4673'0'0,"-5"-8"405"0"0,-19 7-3799 0 0,-39-7 0 0 0,55 7-1100 0 0,-13 17 1338 0 0,11 0-1287 0 0,-12 19-170 0 0,17-26 21 0 0,5-3 308 0 0,1-1-366 0 0,0 0-1 0 0,0 0 0 0 0,0 0 1 0 0,1 0-1 0 0,0 0 0 0 0,0 0 1 0 0,0-1-1 0 0,0 1 0 0 0,1-1 1 0 0,0 1-1 0 0,0-1 0 0 0,0 0 1 0 0,0 0-1 0 0,6 5 0 0 0,-7-8-19 0 0,-1 0-1 0 0,1 0 0 0 0,0 0 1 0 0,-1 0-1 0 0,1-1 1 0 0,0 1-1 0 0,0 0 1 0 0,-1-1-1 0 0,1 1 0 0 0,0-1 1 0 0,0 0-1 0 0,0 0 1 0 0,0 0-1 0 0,0 0 1 0 0,0 0-1 0 0,0 0 1 0 0,-1 0-1 0 0,1 0 0 0 0,0-1 1 0 0,0 1-1 0 0,0-1 1 0 0,0 1-1 0 0,-1-1 1 0 0,1 0-1 0 0,0 0 0 0 0,-1 0 1 0 0,1 0-1 0 0,0 0 1 0 0,-1 0-1 0 0,1 0 1 0 0,-1 0-1 0 0,0-1 0 0 0,3-2 1 0 0,35-48-22 0 0,-26 41 1 0 0,-12 10 27 0 0,1 1 0 0 0,-1-1 0 0 0,0 0 0 0 0,0 0-1 0 0,0 1 1 0 0,0-1 0 0 0,0 0 0 0 0,0 0 0 0 0,0 0 0 0 0,0 0-1 0 0,0 0 1 0 0,0-1 0 0 0,-1 1 0 0 0,1 0 0 0 0,0 0 0 0 0,-1 0-1 0 0,1-1 1 0 0,-1 1 0 0 0,1-3 0 0 0,1 5 3 0 0,-1-1-8 0 0,-1 0 0 0 0,1 0 0 0 0,0 0 0 0 0,-1 0 0 0 0,1 0 0 0 0,0 0 0 0 0,-1 1 0 0 0,1-1 0 0 0,0 0 0 0 0,-1 0 0 0 0,1 1 0 0 0,-1-1 0 0 0,1 0-1 0 0,0 1 1 0 0,-1-1 0 0 0,1 1 0 0 0,-1-1 0 0 0,1 1 0 0 0,-1-1 0 0 0,1 1 0 0 0,-1-1 0 0 0,0 1 0 0 0,1 0 0 0 0,-1-1 0 0 0,0 1 0 0 0,1 0 0 0 0,-1 0 0 0 0,24 93 18 0 0,-24-93-32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6:14.94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330 52 816 0 0,'0'0'5817'0'0,"-7"-2"-3849"0"0,-7-4-595 0 0,-14-13 387 0 0,-15 1-1271 0 0,35 15-473 0 0,0 0 141 0 0,0 4 315 0 0,-7 8-392 0 0,-19 6-65 0 0,26-11-11 0 0,7-4-4 0 0,1 0 1 0 0,-1 0-1 0 0,0 0 1 0 0,1 0 0 0 0,-1 0-1 0 0,0 0 1 0 0,0 0-1 0 0,1 0 1 0 0,-1 0 0 0 0,0 1-1 0 0,1-1 1 0 0,-1 0-1 0 0,1 1 1 0 0,-1-1-1 0 0,0 0 1 0 0,1 1 0 0 0,-1-1-1 0 0,1 1 1 0 0,-1-1-1 0 0,0 1 1 0 0,-11 8 48 0 0,-40 27 44 0 0,49-33-94 0 0,0 0-1 0 0,0 0 0 0 0,1 1 0 0 0,-1-1 0 0 0,-3 7 0 0 0,-9 10-31 0 0,12-18 24 0 0,-12 21 5 0 0,-7 23-73 0 0,18-37 78 0 0,5 17-101 0 0,2-5 108 0 0,1-1 0 0 0,10 29 0 0 0,-12-43-24 0 0,0 0 0 0 0,1 0 0 0 0,-1 0 0 0 0,1 0-1 0 0,1-1 1 0 0,-1 1 0 0 0,1-1 0 0 0,0 0-1 0 0,0 0 1 0 0,0 0 0 0 0,1-1 0 0 0,9 8-1 0 0,6-3-90 0 0,-18-8 112 0 0,0-1 0 0 0,0 1 0 0 0,1 0-1 0 0,-1 0 1 0 0,0 0 0 0 0,0 1 0 0 0,0-1 0 0 0,0 0 0 0 0,-1 1 0 0 0,1-1 0 0 0,0 1 0 0 0,0-1 0 0 0,-1 1 0 0 0,2 2 0 0 0,-2-2-10 0 0,0-1 0 0 0,1 1 0 0 0,-1 0 0 0 0,0-1 1 0 0,1 0-1 0 0,-1 1 0 0 0,1-1 0 0 0,-1 0 0 0 0,1 1 0 0 0,-1-1 0 0 0,1 0 0 0 0,0 0 0 0 0,0-1 0 0 0,-1 1 1 0 0,1 0-1 0 0,0 0 0 0 0,4 0 0 0 0,-1-1-14 0 0,0 0 1 0 0,0 0-1 0 0,0 0 0 0 0,0 0 1 0 0,7-3-1 0 0,-6 2-3 0 0,0 0 1 0 0,0 1-1 0 0,0-1 1 0 0,8 2-1 0 0,49 8 387 0 0,-60-10-371 0 0,-1 1 0 0 0,1-1-1 0 0,-1 1 1 0 0,1-1-1 0 0,-1 0 1 0 0,1 0-1 0 0,-1 0 1 0 0,1 0 0 0 0,-1-1-1 0 0,0 1 1 0 0,4-3-1 0 0,13-7-8 0 0,-5 6 45 0 0,-8 3-29 0 0,0 0 1 0 0,0 0-1 0 0,0 0 0 0 0,0-1 0 0 0,-1 0 1 0 0,1 0-1 0 0,6-5 0 0 0,-8 3 11 0 0,-1 0 0 0 0,1 0 0 0 0,-1 0 0 0 0,0 0-1 0 0,0-1 1 0 0,2-5 0 0 0,0 1 3 0 0,-1 3 17 0 0,-1 0 0 0 0,0 0 0 0 0,0-1 0 0 0,-1 1 0 0 0,1 0 0 0 0,-2-1 0 0 0,1 0 0 0 0,0-12 0 0 0,0 3 56 0 0,-2 14-69 0 0,0 1 0 0 0,0 0 0 0 0,0-1 0 0 0,-1 1 0 0 0,1 0 1 0 0,-1 0-1 0 0,0 0 0 0 0,0 0 0 0 0,0-1 0 0 0,0 1 0 0 0,0 0 0 0 0,0 0 0 0 0,0 1 1 0 0,-3-4-1 0 0,-9-20-30 0 0,6-9 2 0 0,6 24 38 0 0,-1 0 1 0 0,-1 0-1 0 0,1 0 1 0 0,-9-18 0 0 0,7 19-8 0 0,3 7-9 0 0,0-1-1 0 0,-1 0 1 0 0,1 0 0 0 0,-1 1 0 0 0,0-1 0 0 0,1 1-1 0 0,-1-1 1 0 0,0 1 0 0 0,0 0 0 0 0,-1-1 0 0 0,-2-1 0 0 0,3 2-4 0 0,-1 0 0 0 0,1 1 1 0 0,0-1-1 0 0,0 0 0 0 0,0-1 1 0 0,0 1-1 0 0,1 0 0 0 0,-1-1 1 0 0,0 1-1 0 0,1 0 0 0 0,0-1 1 0 0,0 0-1 0 0,0 1 0 0 0,-2-5 1 0 0,-2 1 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6:26.69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6 1645 672 0 0,'-5'2'9965'0'0,"9"-2"-9012"0"0,13-5 164 0 0,129-68-102 0 0,-131 65-1001 0 0,78-47 100 0 0,-66 34 994 0 0,-13 11-1343 0 0,30-19 0 0 0,71-40 781 0 0,-80 45-487 0 0,2 2 0 0 0,50-23 0 0 0,-20 17-33 0 0,-2-2 0 0 0,76-49 0 0 0,-66 39 91 0 0,-2 0-13 0 0,148-104 36 0 0,149-70 113 0 0,-357 206-259 0 0,0 0-1 0 0,14-12 0 0 0,20-12-18 0 0,97-52 105 0 0,-95 58-68 0 0,-28 13-6 0 0,0 1 0 0 0,39-15-1 0 0,-5 2 39 0 0,-49 22-22 0 0,1 1 0 0 0,0-1 0 0 0,13-1 0 0 0,-13 3-16 0 0,0-1 0 0 0,-1 0 0 0 0,1 0 0 0 0,9-5 0 0 0,11-3-12 0 0,-22 9 3 0 0,0-1-1 0 0,0 0 0 0 0,0 0 0 0 0,8-5 1 0 0,-8 4 13 0 0,0 0 0 0 0,0 1-1 0 0,0 0 1 0 0,1 0 0 0 0,-1 1 0 0 0,10-3 0 0 0,-9 3 3 0 0,1-1 0 0 0,0 0-1 0 0,-1 0 1 0 0,11-5 0 0 0,-7 2-2 0 0,-9 4-8 0 0,1 1 0 0 0,0-1 0 0 0,-1 0 0 0 0,1 0 0 0 0,-1 0 0 0 0,1 0 0 0 0,-1 0 0 0 0,1 0 0 0 0,-1 0 1 0 0,0 0-1 0 0,1-1 0 0 0,-1 1 0 0 0,0-1 0 0 0,0 1 0 0 0,0-1 0 0 0,0 1 0 0 0,0-1 0 0 0,0-2 0 0 0,1 2 3 0 0,-1 1 0 0 0,1-1 0 0 0,0 1 0 0 0,0-1-1 0 0,-1 1 1 0 0,1 0 0 0 0,0 0 0 0 0,0 0-1 0 0,3-2 1 0 0,13-9-5 0 0,-12 7-4 0 0,0 0 1 0 0,0 0-1 0 0,0 1 0 0 0,0 0 1 0 0,14-7-1 0 0,8-5 22 0 0,-14 8-14 0 0,0 0 1 0 0,24-9 0 0 0,-19 9 49 0 0,-1 0-22 0 0,-13 5-32 0 0,0 0-1 0 0,0 1 1 0 0,0 0-1 0 0,0 0 1 0 0,0 1 0 0 0,0-1-1 0 0,0 1 1 0 0,9-1 0 0 0,-2 1 11 0 0,0-1 1 0 0,0 0 0 0 0,-1-1 0 0 0,17-7-1 0 0,-22 9 10 0 0,15-8 34 0 0,29-14 1 0 0,-34 14-51 0 0,-2 2 6 0 0,0-1 1 0 0,-1-1 0 0 0,21-18-1 0 0,-31 25-6 0 0,0 0-1 0 0,0 0 0 0 0,0 0 1 0 0,1 0-1 0 0,-1 0 1 0 0,5-1-1 0 0,25-13 19 0 0,2-3-26 0 0,25-20-887 0 0,-53 39-3492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6:28.52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29 3609 0 0,'0'0'8023'0'0,"5"-11"-5169"0"0,-3 11-2852 0 0,1 0-1 0 0,0 0 1 0 0,-1 0 0 0 0,1 0 0 0 0,0 0 0 0 0,-1-1 0 0 0,1 0 0 0 0,-1 1-1 0 0,1-1 1 0 0,4-2 0 0 0,-3 1 0 0 0,-1 1 0 0 0,1-1 0 0 0,0 1 0 0 0,0 0 0 0 0,0 0-1 0 0,1 1 1 0 0,-1-1 0 0 0,6 1 0 0 0,41-3 7 0 0,-50 3 58 0 0,27 10 154 0 0,-18-10-221 0 0,-9-1 25 0 0,0 1-1 0 0,1 0 1 0 0,-1 0 0 0 0,1 0-1 0 0,-1 0 1 0 0,0 0 0 0 0,1 0 0 0 0,-1 0-1 0 0,0 0 1 0 0,1 0 0 0 0,-1 0-1 0 0,1 1 1 0 0,-1-1 0 0 0,0 1-1 0 0,0-1 1 0 0,1 1 0 0 0,-1-1-1 0 0,0 1 1 0 0,0 0 0 0 0,0 0-1 0 0,1 0 1 0 0,-1-1 0 0 0,0 1 0 0 0,0 0-1 0 0,0 0 1 0 0,-1 0 0 0 0,1 1-1 0 0,0-1 1 0 0,1 2 0 0 0,0 2-18 0 0,-1 1 1 0 0,1-1 0 0 0,-1 1 0 0 0,0-1 0 0 0,-1 1-1 0 0,1 0 1 0 0,-1-1 0 0 0,0 1 0 0 0,-1 0-1 0 0,0 5 1 0 0,1-9-12 0 0,-1 3 13 0 0,0-1 0 0 0,0 1 0 0 0,0-1 0 0 0,-1 1 0 0 0,1-1 0 0 0,-1 0 1 0 0,0 0-1 0 0,0 0 0 0 0,-1 0 0 0 0,-4 6 0 0 0,5-7-10 0 0,0 0 1 0 0,0 0 0 0 0,0 0-1 0 0,0 0 1 0 0,1 0 0 0 0,-1 0-1 0 0,1 1 1 0 0,0-1 0 0 0,0 0-1 0 0,0 1 1 0 0,0-1-1 0 0,1 1 1 0 0,-1 4 0 0 0,1 3-236 0 0,-2 46 678 0 0,2-53-927 0 0,-1 1 0 0 0,0 0 0 0 0,0-1 0 0 0,-1 1 0 0 0,-2 5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5:33.04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295 61 8 0 0,'0'0'878'0'0,"-4"-24"7110"0"0,3 24-7864 0 0,1 0 0 0 0,-1 0 0 0 0,0 0 1 0 0,0 0-1 0 0,0 0 0 0 0,1 0 0 0 0,-1 0 0 0 0,0-1 1 0 0,0 1-1 0 0,0 0 0 0 0,1-1 0 0 0,-1 1 0 0 0,0 0 0 0 0,1-1 1 0 0,-1 1-1 0 0,0-1 0 0 0,1 1 0 0 0,-1-1 0 0 0,1 1 0 0 0,-2-2 1 0 0,1 0-26 0 0,-1 1-1 0 0,0-1 1 0 0,0 1 0 0 0,1 0 0 0 0,-1-1 0 0 0,0 1 0 0 0,0 0 0 0 0,0 0-1 0 0,0 0 1 0 0,0 0 0 0 0,-5 0 0 0 0,-31-10 178 0 0,38 11-218 0 0,-1-1-1 0 0,0 1 1 0 0,1 0-1 0 0,-1-1 1 0 0,0 1-1 0 0,1 0 1 0 0,-1-1-1 0 0,0 1 1 0 0,0 0 0 0 0,0 0-1 0 0,1 0 1 0 0,-1 0-1 0 0,0 0 1 0 0,0 0-1 0 0,1 0 1 0 0,-1 0-1 0 0,0 0 1 0 0,0 0-1 0 0,1 0 1 0 0,-1 0-1 0 0,0 0 1 0 0,0 1-1 0 0,1-1 1 0 0,-1 0-1 0 0,0 1 1 0 0,0-1-1 0 0,0 1 1 0 0,-13 7 127 0 0,4-2-155 0 0,6-3-13 0 0,1-1-1 0 0,-2 0 0 0 0,1 0 0 0 0,0 0 0 0 0,0 0 1 0 0,-8 1-1 0 0,7 0 149 0 0,-6 8 87 0 0,-16 13-80 0 0,26-22-134 0 0,-1 0 0 0 0,1 0 0 0 0,0 0 0 0 0,-1 0 0 0 0,1 0 0 0 0,0 0 0 0 0,0 1 0 0 0,0-1 0 0 0,1 0 0 0 0,-1 0 0 0 0,0 1 0 0 0,1-1 0 0 0,0 1 0 0 0,-1 3 0 0 0,-2 11 195 0 0,-2-6-135 0 0,0-1 0 0 0,-1 1 0 0 0,-9 10 1 0 0,11-14-44 0 0,-1-1 0 0 0,1 1 0 0 0,0 0 0 0 0,0 0 1 0 0,1 0-1 0 0,-1 0 0 0 0,2 1 0 0 0,-1-1 0 0 0,-2 15 1 0 0,5-21-60 0 0,0 1-1 0 0,0 0 1 0 0,0-1 0 0 0,0 1 0 0 0,1 0 0 0 0,-1-1-1 0 0,0 1 1 0 0,1 0 0 0 0,-1-1 0 0 0,1 1 0 0 0,-1-1 0 0 0,1 1-1 0 0,0-1 1 0 0,0 1 0 0 0,0-1 0 0 0,0 1 0 0 0,0-1 0 0 0,0 0-1 0 0,0 0 1 0 0,0 1 0 0 0,0-1 0 0 0,1 0 0 0 0,-1 0-1 0 0,3 1 1 0 0,3 2-23 0 0,0 0-1 0 0,0-1 1 0 0,0 0-1 0 0,10 2 1 0 0,9 5-14 0 0,-25-10 26 0 0,6 0-16 0 0,0 1 40 0 0,0-1 0 0 0,0-1 0 0 0,1 0 0 0 0,-1 0 0 0 0,0 0 1 0 0,0-1-1 0 0,9-3 0 0 0,44-16 275 0 0,-59 20-267 0 0,9-10 33 0 0,-8 7-53 0 0,10-14 21 0 0,14-32 0 0 0,-22 41 1 0 0,-1 0 1 0 0,1-1-1 0 0,-1 1 0 0 0,-1-1 0 0 0,0 1 1 0 0,0-1-1 0 0,0-11 0 0 0,-2-38 74 0 0,0 51-93 0 0,0 37-8 0 0,5 110 72 0 0,-4-134-35 0 0,0 0-1 0 0,1-1 1 0 0,-1 0-1 0 0,1 1 1 0 0,0-1-1 0 0,4 8 1 0 0,-3-8-562 0 0,0 1-1 0 0,-1 0 1 0 0,0-1 0 0 0,0 1-1 0 0,1 9 1 0 0,-1-9-538 0 0,0 1-3778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28.24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81 2280 0 0,'0'0'2422'0'0,"1"-16"-937"0"0,0 11-1435 0 0,0-1 40 0 0,0 1 0 0 0,0 0 0 0 0,0 0 0 0 0,1-1 0 0 0,0 1 0 0 0,0 0 0 0 0,0 0-1 0 0,0 1 1 0 0,14-10 11471 0 0,-15 32-12111 0 0,6 81 1497 0 0,0 151 267 0 0,-9-226-1187 0 0,2 0 1 0 0,1 0 0 0 0,1 0 0 0 0,6 29-1 0 0,-5-12 121 0 0,-1-11-597 0 0,10-44-618 0 0,-6 5-294 0 0,-1-1 1 0 0,0 0-1 0 0,6-18 0 0 0,2-3-3766 0 0,-4 9 2950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28.96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20 45 128 0 0,'0'0'48'0'0,"-6"-17"5937"0"0,-2 14-1522 0 0,8 3-4352 0 0,0 0 0 0 0,-1 0 0 0 0,1 0 0 0 0,0 0 1 0 0,0 0-1 0 0,-1 0 0 0 0,1 0 0 0 0,0-1 0 0 0,0 1 1 0 0,-1 0-1 0 0,1 0 0 0 0,0 0 0 0 0,0 0 0 0 0,0-1 1 0 0,0 1-1 0 0,-1 0 0 0 0,1 0 0 0 0,0 0 0 0 0,0-1 1 0 0,0 1-1 0 0,0 0 0 0 0,0 0 0 0 0,-1 0 0 0 0,1-1 1 0 0,0 1-1 0 0,0 0 0 0 0,0 0 0 0 0,0-1 0 0 0,0 1 1 0 0,0 0-1 0 0,0 0 0 0 0,0-1 0 0 0,0 1 0 0 0,0 0 1 0 0,0 0-1 0 0,0-1 0 0 0,0 1 0 0 0,0 0 0 0 0,1-3 1971 0 0,16-4-851 0 0,-9 5-1177 0 0,0 0 0 0 0,0 1-1 0 0,1-1 1 0 0,-1 2 0 0 0,1-1-1 0 0,-1 1 1 0 0,13 1 0 0 0,35 12 86 0 0,-39-8-24 0 0,30 4 1 0 0,-43-9-30 0 0,-1 0 0 0 0,1 0 1 0 0,-1-1-1 0 0,0 0 0 0 0,1 1 0 0 0,-1-1 0 0 0,0 0 1 0 0,0-1-1 0 0,5-1 0 0 0,5-2-1421 0 0,0 2-3912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7:52.41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194 26 1680 0 0,'0'0'-492'0'0,"6"-1"5250"0"0,8-1 3578 0 0,-16 0-8148 0 0,0 1 0 0 0,1 0 0 0 0,-1 0 0 0 0,0 0 0 0 0,0 0 0 0 0,0 0 0 0 0,0 0 0 0 0,-4-1 0 0 0,-28-4-163 0 0,28 5 109 0 0,3 0-89 0 0,-1 0 1 0 0,1 0-1 0 0,0 1 0 0 0,-1-1 1 0 0,1 1-1 0 0,-1 0 1 0 0,1 0-1 0 0,0 0 0 0 0,-1 0 1 0 0,1 1-1 0 0,-1-1 1 0 0,1 1-1 0 0,-4 1 0 0 0,-19 3-9 0 0,12 0 44 0 0,12-4-84 0 0,1-1 1 0 0,0 1-1 0 0,0 0 1 0 0,-1-1 0 0 0,1 1-1 0 0,-1-1 1 0 0,1 1-1 0 0,0-1 1 0 0,-1 1 0 0 0,-2-1-1 0 0,3 0 19 0 0,-27 3-42 0 0,28-3 29 0 0,-1 0 0 0 0,0 1 0 0 0,0-1 1 0 0,1 0-1 0 0,-1 1 0 0 0,0-1 0 0 0,0 1 1 0 0,1-1-1 0 0,-1 1 0 0 0,1-1 0 0 0,-1 1 1 0 0,0 0-1 0 0,1-1 0 0 0,-1 1 0 0 0,1 0 1 0 0,0-1-1 0 0,-1 1 0 0 0,1 0 0 0 0,-1-1 0 0 0,1 1 1 0 0,0 0-1 0 0,0 0 0 0 0,-1 0 0 0 0,1-1 1 0 0,0 1-1 0 0,0 0 0 0 0,0 0 0 0 0,0 0 1 0 0,0 1-1 0 0,-1 23 37 0 0,0-18 11 0 0,1 1 1 0 0,0-1 0 0 0,0 1 0 0 0,1-1 0 0 0,0 1 0 0 0,2 8 0 0 0,5 16 163 0 0,-2 1-1 0 0,-1 1 1 0 0,-1-1 0 0 0,-2 1 0 0 0,-4 60 0 0 0,0-68-196 0 0,2-1 0 0 0,1 1 1 0 0,7 37-1 0 0,-5-21 28 0 0,-4-33-45 0 0,2-1-1 0 0,-1 1 1 0 0,1-1 0 0 0,0 0 0 0 0,1 1-1 0 0,0-1 1 0 0,3 9 0 0 0,-3-15-8 0 0,-1 0 1 0 0,1-1-1 0 0,0 1 0 0 0,-1-1 0 0 0,1 1 1 0 0,0-1-1 0 0,0 1 0 0 0,0-1 0 0 0,0 0 1 0 0,0 0-1 0 0,0 0 0 0 0,0-1 0 0 0,0 1 1 0 0,5 1-1 0 0,-2-1-7 0 0,-1 0 1 0 0,1 0-1 0 0,0 0 1 0 0,0-1-1 0 0,0 0 1 0 0,6 0-1 0 0,1-2 56 0 0,1-1 1 0 0,0-1 0 0 0,17-8-1 0 0,8-2 8 0 0,-33 12-38 0 0,3-1-3301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7:53.58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 13 1960 0 0,'-1'1'15457'0'0,"3"2"-15058"0"0,10 4 614 0 0,-4-3-877 0 0,27 12 36 0 0,-33-15-158 0 0,-1 0 0 0 0,0 0-1 0 0,1-1 1 0 0,-1 1-1 0 0,0 0 1 0 0,1-1-1 0 0,-1 1 1 0 0,1-1-1 0 0,-1 0 1 0 0,1 1-1 0 0,-1-1 1 0 0,1 0-1 0 0,-1 0 1 0 0,1 0 0 0 0,-1 0-1 0 0,1 0 1 0 0,1-1-1 0 0,3 1 10 0 0,3-1-8 0 0,-1 0 1 0 0,1 0-1 0 0,0-1 1 0 0,-1 1-1 0 0,0-2 0 0 0,1 0 1 0 0,-1 0-1 0 0,11-5 0 0 0,27-10 106 0 0,-34 14-159 0 0,7-1 422 0 0,-19 5-370 0 0,1 1 1 0 0,-1-1-1 0 0,1 0 0 0 0,-1 0 1 0 0,0 0-1 0 0,1 0 0 0 0,-1 0 0 0 0,1 1 1 0 0,-1-1-1 0 0,0 0 0 0 0,1 0 0 0 0,-1 1 1 0 0,0-1-1 0 0,1 0 0 0 0,-1 0 0 0 0,0 1 1 0 0,1-1-1 0 0,-1 0 0 0 0,0 1 0 0 0,0-1 1 0 0,1 0-1 0 0,-1 1 0 0 0,0-1 0 0 0,0 1 1 0 0,0-1-1 0 0,0 0 0 0 0,0 1 0 0 0,1-1 1 0 0,-1 1-1 0 0,0-1 0 0 0,0 1 1 0 0,0-1-1 0 0,0 0 0 0 0,0 1 0 0 0,0-1 1 0 0,0 1-1 0 0,-1 0 0 0 0,2 22 10 0 0,0-18-18 0 0,-1-1 1 0 0,0 0-1 0 0,-1 0 1 0 0,1 0 0 0 0,-1 0-1 0 0,1 0 1 0 0,-1 0-1 0 0,-2 5 1 0 0,-3 21 9 0 0,1 1 1 0 0,2 0 0 0 0,1 0-1 0 0,1 0 1 0 0,6 47 0 0 0,-1-24 9 0 0,3 100 49 0 0,-7-146-77 0 0,1 9 6 0 0,-1 1 0 0 0,-1-1 0 0 0,-1 0 1 0 0,0 0-1 0 0,-6 21 0 0 0,7-35 0 0 0,0 0-1 0 0,0 0 1 0 0,0 1 0 0 0,-1-1 0 0 0,1-1 0 0 0,-1 1 0 0 0,0 0-1 0 0,-3 4 1 0 0,4-6-7 0 0,0 0 0 0 0,0 0 0 0 0,-1-1 0 0 0,1 1 0 0 0,0 0 0 0 0,-1-1-1 0 0,1 1 1 0 0,0-1 0 0 0,-1 1 0 0 0,1-1 0 0 0,-1 0 0 0 0,1 0 0 0 0,-1 0 0 0 0,1 0 0 0 0,0 0 0 0 0,-1 0-1 0 0,1 0 1 0 0,-1 0 0 0 0,1 0 0 0 0,-1-1 0 0 0,1 1 0 0 0,0 0 0 0 0,-2-2 0 0 0,-2 1 23 0 0,-1 1 0 0 0,1-1 1 0 0,0 1-1 0 0,0 0 0 0 0,0 0 1 0 0,-1 1-1 0 0,1-1 0 0 0,0 1 0 0 0,0 0 1 0 0,0 1-1 0 0,0-1 0 0 0,0 1 1 0 0,0 0-1 0 0,-7 4 0 0 0,6-3-264 0 0,0 0 0 0 0,-1-1 0 0 0,1 0 0 0 0,-1 0 0 0 0,0 0 0 0 0,1-1 0 0 0,-11 1-1 0 0,6-2-1408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7:54.93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319 20 2232 0 0,'0'1'261'0'0,"0"0"0"0"0,0-1-1 0 0,0 1 1 0 0,0-1 0 0 0,0 1-1 0 0,0-1 1 0 0,0 1-1 0 0,0 0 1 0 0,0-1 0 0 0,0 1-1 0 0,0-1 1 0 0,-1 1 0 0 0,1-1-1 0 0,0 1 1 0 0,0-1-1 0 0,-1 1 1 0 0,1-1 0 0 0,0 1-1 0 0,-1-1 1 0 0,1 1 0 0 0,-1-1-1 0 0,1 0 1 0 0,0 1-1 0 0,-1-1 1 0 0,1 1 0 0 0,-1-1-1 0 0,1 0 1 0 0,-1 0 0 0 0,1 1-1 0 0,-1-1 1 0 0,1 0-1 0 0,-1 0 1 0 0,0 1 0 0 0,-15-1 4023 0 0,1-3-3415 0 0,-22-4-410 0 0,31 6-277 0 0,-1 0 1 0 0,1 1-1 0 0,0 0 0 0 0,0 0 0 0 0,0 0 1 0 0,-10 3-1 0 0,13-2-128 0 0,-1-1-1 0 0,0 1 1 0 0,0-1 0 0 0,1 1 0 0 0,-1-1-1 0 0,0-1 1 0 0,0 1 0 0 0,0 0 0 0 0,1-1 0 0 0,-8-2-1 0 0,-15-8 39 0 0,24 9-64 0 0,-1 0-1 0 0,0 1 1 0 0,1 0-1 0 0,-1-1 0 0 0,0 1 1 0 0,0 0-1 0 0,0 0 1 0 0,0 0-1 0 0,0 1 1 0 0,0-1-1 0 0,0 1 0 0 0,0 0 1 0 0,0-1-1 0 0,0 2 1 0 0,0-1-1 0 0,0 0 1 0 0,0 0-1 0 0,0 1 0 0 0,0 0 1 0 0,0-1-1 0 0,1 1 1 0 0,-6 3-1 0 0,5-3-14 0 0,1 0-1 0 0,0 0 1 0 0,0 0 0 0 0,-1 0-1 0 0,1 1 1 0 0,0-1 0 0 0,1 1-1 0 0,-1 0 1 0 0,0 0-1 0 0,0 0 1 0 0,1-1 0 0 0,-1 1-1 0 0,1 1 1 0 0,-1-1 0 0 0,-1 4-1 0 0,2-3-19 0 0,0 1 0 0 0,1-1-1 0 0,-1 1 1 0 0,1-1 0 0 0,0 0 0 0 0,0 1-1 0 0,0-1 1 0 0,1 1 0 0 0,-1-1-1 0 0,1 0 1 0 0,0 4 0 0 0,5 25 156 0 0,-2 0 0 0 0,-2 0 0 0 0,-1 0 0 0 0,-1 0 1 0 0,-7 54-1 0 0,6-78-141 0 0,-6 35 27 0 0,2 2-1 0 0,1-1 1 0 0,4 57-1 0 0,1-81-60 0 0,-1-14 19 0 0,1 1-1 0 0,-1-1 0 0 0,1 0 1 0 0,0 0-1 0 0,0 1 1 0 0,1-1-1 0 0,0 0 0 0 0,2 6 1 0 0,-3-12-33 0 0,23-2-279 0 0,32-13 266 0 0,45-10 141 0 0,-91 23-558 0 0,37-8 1417 0 0,-18 0-8080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7:56.22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96 0 2104 0 0,'-2'18'9920'0'0,"13"-17"-3367"0"0,3 0-6710 0 0,-2 1 190 0 0,33-1 390 0 0,-30-1-311 0 0,1 1-1 0 0,-1 0 1 0 0,16 5 0 0 0,0-4 54 0 0,-30-2-137 0 0,-1 0 1 0 0,1 0 0 0 0,0 0-1 0 0,0 0 1 0 0,-1 0 0 0 0,1 0-1 0 0,0 0 1 0 0,0 0 0 0 0,-1 0-1 0 0,1-1 1 0 0,0 1 0 0 0,-1 0-1 0 0,1-1 1 0 0,0 1 0 0 0,-1 0-1 0 0,1-1 1 0 0,0 1 0 0 0,-1-1-1 0 0,1 1 1 0 0,-1-1 0 0 0,1 1-1 0 0,-1-1 1 0 0,1 1 0 0 0,-1-1-1 0 0,1 0 1 0 0,-1 1 0 0 0,0-1-1 0 0,1 0 1 0 0,-1 1 0 0 0,0-1-1 0 0,1 0 1 0 0,-1 1 0 0 0,0-1-1 0 0,0-1 1 0 0,0 2-26 0 0,0-1 0 0 0,0 1 0 0 0,-1 0 0 0 0,1 0 0 0 0,0 0 0 0 0,0-1 0 0 0,0 1-1 0 0,-1 0 1 0 0,1 0 0 0 0,0 0 0 0 0,0-1 0 0 0,-1 1 0 0 0,1 0 0 0 0,0 0 0 0 0,-1 0 0 0 0,1 0 0 0 0,0 0 0 0 0,0 0 0 0 0,-1 0 0 0 0,1 0-1 0 0,0 0 1 0 0,-1 0 0 0 0,1 0 0 0 0,0 0 0 0 0,-1 0 0 0 0,1 0 0 0 0,0 0 0 0 0,-1 0 0 0 0,1 0 0 0 0,0 0 0 0 0,0 0 0 0 0,-1 0 0 0 0,1 0-1 0 0,0 0 1 0 0,-1 1 0 0 0,1-1 0 0 0,0 0 0 0 0,0 0 0 0 0,-1 0 0 0 0,1 0 0 0 0,0 1 0 0 0,0-1 0 0 0,-1 0 0 0 0,-13 11 24 0 0,-17 41-42 0 0,28-47 12 0 0,1 0 1 0 0,0 0 0 0 0,1 0-1 0 0,-1 1 1 0 0,1-1-1 0 0,0 1 1 0 0,0-1 0 0 0,1 1-1 0 0,-1-1 1 0 0,1 1-1 0 0,2 9 1 0 0,-2 8-4 0 0,0 8 25 0 0,7 56-1 0 0,-1-31-11 0 0,0 44 17 0 0,-7-96-22 0 0,1 0-1 0 0,-1 0 0 0 0,0 0 1 0 0,-1 0-1 0 0,1 0 0 0 0,-1 0 1 0 0,-3 5-1 0 0,4-6-3 0 0,1-2-9 0 0,-23 20 82 0 0,-11 5-46 0 0,26-20 4 0 0,-9-5 113 0 0,-16 3-136 0 0,31-4-3 0 0,0 0-1 0 0,0 0 1 0 0,0 0 0 0 0,0-1 0 0 0,0 1 0 0 0,0-1-1 0 0,0 1 1 0 0,0-1 0 0 0,0 0 0 0 0,0 0 0 0 0,1 1-1 0 0,-1-1 1 0 0,0 0 0 0 0,-2-2 0 0 0,-7-3 26 0 0,-30-8-610 0 0,15 5-7864 0 0,12 4 5477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58.58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2128 0 0,'0'0'12268'0'0,"5"11"-10503"0"0,23-9-1570 0 0,5 5-187 0 0,-30-6 1 0 0,5 1-9 0 0,7-2 326 0 0,-4-2-253 0 0,5 0-47 0 0,8-1 50 0 0,64 1 486 0 0,-87 3-553 0 0,0-1 0 0 0,-1 0 1 0 0,1 0-1 0 0,0 0 0 0 0,0 1 1 0 0,-1-1-1 0 0,1 0 0 0 0,0 1 1 0 0,-1-1-1 0 0,1 0 0 0 0,0 1 1 0 0,-1-1-1 0 0,1 1 0 0 0,0-1 1 0 0,-1 1-1 0 0,1-1 0 0 0,-1 1 1 0 0,1 0-1 0 0,-1-1 0 0 0,1 1 1 0 0,-1 0-1 0 0,0-1 0 0 0,1 1 1 0 0,-1 0-1 0 0,0 0 0 0 0,1-1 1 0 0,-1 1-1 0 0,0 0 0 0 0,0 0 1 0 0,0-1-1 0 0,0 2 0 0 0,2 28 276 0 0,-2-24-374 0 0,1 29 131 0 0,0-27-26 0 0,-1 0 0 0 0,-1 1-1 0 0,1-1 1 0 0,-4 14 0 0 0,-2 16 16 0 0,4-12-9 0 0,0-1 0 0 0,2 1 0 0 0,6 45 0 0 0,-1 15 21 0 0,5 95 350 0 0,-16-136-362 0 0,5-6 151 0 0,1-39-167 0 0,-30-1 139 0 0,-41-6 3 0 0,68 6-138 0 0,1 1-1 0 0,-1-1 0 0 0,0 0 1 0 0,0 1-1 0 0,1 0 0 0 0,-1 0 1 0 0,0 0-1 0 0,0 0 0 0 0,1 0 0 0 0,-1 1 1 0 0,0-1-1 0 0,-4 2 0 0 0,-7 2 46 0 0,-30 3-1059 0 0,43-7 247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24.68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14 449 2048 0 0,'-3'-2'3628'0'0,"2"-21"61"0"0,-4 5-2279 0 0,1 6-1709 0 0,3-29 1611 0 0,3 27-1302 0 0,-1-5-7 0 0,-1-4 96 0 0,0 19-94 0 0,0 0 1 0 0,1 0 0 0 0,-1 0-1 0 0,1 0 1 0 0,0 1-1 0 0,0-1 1 0 0,2-5 0 0 0,0 0 8 0 0,-2 0 58 0 0,3-10 404 0 0,9-18-496 0 0,-10 26 17 0 0,0 3-10 0 0,0 1 0 0 0,1-1-1 0 0,0 1 1 0 0,0-1 0 0 0,1 1 0 0 0,0 0 0 0 0,0 1-1 0 0,10-11 1 0 0,-11 13 55 0 0,1 1 1 0 0,-1-1-1 0 0,0 1 0 0 0,1 0 0 0 0,0 0 0 0 0,0 0 1 0 0,0 1-1 0 0,0 0 0 0 0,0 0 0 0 0,0 0 0 0 0,0 0 0 0 0,11-1 1 0 0,-3 0-25 0 0,12-3 88 0 0,-9 1-61 0 0,0 0 0 0 0,0 2 0 0 0,1 0 0 0 0,-1 0 1 0 0,1 2-1 0 0,0 0 0 0 0,0 1 0 0 0,22 3 0 0 0,39 18 173 0 0,-14-3-233 0 0,-48-16 25 0 0,1 0 1 0 0,-1-1-1 0 0,1 0 1 0 0,-1-2-1 0 0,1 0 0 0 0,20-4 1 0 0,24-2 159 0 0,-37 7 16 0 0,39 4 0 0 0,-44-2-163 0 0,1-1-1 0 0,-1 0 1 0 0,33-4-1 0 0,214-26 172 0 0,-187 12-16 0 0,-59 12-111 0 0,-1 0-1 0 0,1 2 0 0 0,0 0 1 0 0,1 1-1 0 0,-1 1 0 0 0,36 3 1 0 0,-18 1 240 0 0,52-1 0 0 0,28 2-115 0 0,-88 0-77 0 0,0-3-1 0 0,-1 0 0 0 0,57-7 1 0 0,-52-1 7 0 0,-25 5-79 0 0,-1-1 0 0 0,1 2 0 0 0,18-2-1 0 0,-20 4-7 0 0,-1-1-1 0 0,1 1 0 0 0,0 1 0 0 0,9 2 1 0 0,-11-2-22 0 0,-1-1 1 0 0,1 1-1 0 0,-1-1 1 0 0,1 0 0 0 0,-1-1-1 0 0,1 1 1 0 0,0-1 0 0 0,-1 0-1 0 0,1 0 1 0 0,0-1-1 0 0,8-1 1 0 0,-4 1-4 0 0,-1-1 1 0 0,1 1-1 0 0,0 0 1 0 0,0 1-1 0 0,0 0 1 0 0,14 2-1 0 0,-13 0-11 0 0,1-2 0 0 0,-1 0 0 0 0,1 0 0 0 0,13-2 0 0 0,2-3 66 0 0,1 1 1 0 0,-1 1-1 0 0,1 2 0 0 0,0 0 1 0 0,28 4-1 0 0,-38-1-62 0 0,-10-2 36 0 0,0 1 0 0 0,1-1 0 0 0,-1 2 0 0 0,0-1 0 0 0,0 1 0 0 0,0 0 0 0 0,11 6 0 0 0,-13-4 86 0 0,0 1-1 0 0,-1-1 1 0 0,0 1 0 0 0,7 10 0 0 0,-9-11-122 0 0,0 1 0 0 0,0-1-1 0 0,0 0 1 0 0,-1 1 0 0 0,0-1 0 0 0,1 6-1 0 0,0 1 4 0 0,0-5 7 0 0,0 0-1 0 0,-1 1 1 0 0,0-1-1 0 0,0 1 1 0 0,0 10-1 0 0,0 4-11 0 0,0 100 75 0 0,-2-14-74 0 0,1-103-16 0 0,0 0 1 0 0,1-1 0 0 0,-1 1-1 0 0,1 0 1 0 0,0 0 0 0 0,0 0-1 0 0,0 0 1 0 0,0-1 0 0 0,0 1-1 0 0,1 0 1 0 0,0-1 0 0 0,0 0-1 0 0,4 6 1 0 0,-6-8 360 0 0,0-15-4608 0 0,-1-27 1938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31.24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71 152 184 0 0,'-4'-3'5211'0'0,"-14"-8"-1513"0"0,18 10-3659 0 0,0 1 0 0 0,0-1 0 0 0,0 1 1 0 0,-1 0-1 0 0,1-1 0 0 0,0 1 1 0 0,0 0-1 0 0,0-1 0 0 0,-1 1 0 0 0,1 0 1 0 0,0-1-1 0 0,0 1 0 0 0,-1 0 0 0 0,1 0 1 0 0,0-1-1 0 0,-1 1 0 0 0,1 0 1 0 0,0 0-1 0 0,-1 0 0 0 0,1-1 0 0 0,0 1 1 0 0,-1 0-1 0 0,1 0 0 0 0,0 0 0 0 0,-1 0 1 0 0,1 0-1 0 0,-1 0 0 0 0,1 0 1 0 0,0-1-1 0 0,-1 1 0 0 0,1 0 0 0 0,-1 1 1 0 0,1-1-1 0 0,0 0 0 0 0,-1 0 0 0 0,1 0 1 0 0,0 0-1 0 0,-1 0 0 0 0,1 0 1 0 0,-1 0-1 0 0,1 0 0 0 0,0 1 0 0 0,-1-1 1 0 0,1 0-1 0 0,0 0 0 0 0,-1 1 0 0 0,1-1 1 0 0,0 0-1 0 0,0 0 0 0 0,-1 1 1 0 0,1-1-1 0 0,0 0 0 0 0,0 1 0 0 0,-1-1 1 0 0,1 0-1 0 0,0 1 0 0 0,0-1 1 0 0,0 0-1 0 0,0 1 0 0 0,0-1 0 0 0,-1 1 1 0 0,0 2-10 0 0,-1-1 0 0 0,1 1 1 0 0,0 0-1 0 0,0 0 1 0 0,0 0-1 0 0,0 0 0 0 0,1 0 1 0 0,-1 3-1 0 0,1 149 1191 0 0,1-66-911 0 0,1-91-222 0 0,-2 2-82 0 0,1-1-1 0 0,0 1 1 0 0,-1 0 0 0 0,1-1-1 0 0,0 1 1 0 0,-1-1 0 0 0,1 1-1 0 0,-1-1 1 0 0,1 0 0 0 0,-1 1-1 0 0,1-1 1 0 0,-1 1 0 0 0,0-1-1 0 0,1 0 1 0 0,-1 1 0 0 0,0-1-1 0 0,1 0 1 0 0,-1 0 0 0 0,0 1-1 0 0,1-3 1 0 0,3-23 27 0 0,-1 0-1 0 0,-1 0 1 0 0,-2-33 0 0 0,0 36-36 0 0,1-7 55 0 0,-7-50 0 0 0,4 67-35 0 0,1 1-1 0 0,0 0 1 0 0,0-1 0 0 0,2 1 0 0 0,-1-1-1 0 0,2 1 1 0 0,-1 0 0 0 0,5-14 0 0 0,-5 38 33 0 0,0-1 0 0 0,0 1 0 0 0,-1-1 1 0 0,-1 1-1 0 0,0 0 0 0 0,-1-1 1 0 0,0 1-1 0 0,-6 19 0 0 0,-4 22 27 0 0,-2 84-34 0 0,8-68 42 0 0,7-56-38 0 0,6-16 55 0 0,5-14-339 0 0,-1-11-2020 0 0,-11 24 1369 0 0,1 1 1 0 0,1 0 0 0 0,-1-1 0 0 0,0 1 0 0 0,1 0 0 0 0,0 0-1 0 0,0 0 1 0 0,2-4 0 0 0,4-2 311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31.74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1 158 400 0 0,'1'-2'575'0'0,"6"-8"6076"0"0,1-3-3301 0 0,27-36-2884 0 0,-28 41-374 0 0,0-1 0 0 0,0 1-1 0 0,1 1 1 0 0,0-1-1 0 0,0 1 1 0 0,1 1-1 0 0,-1-1 1 0 0,16-7 0 0 0,-22 13-38 0 0,0 0-1 0 0,0-1 1 0 0,0 1 0 0 0,0 0 0 0 0,0 1 0 0 0,0-1 0 0 0,0 0 0 0 0,0 0 0 0 0,5 0 0 0 0,-6 2 13 0 0,0-1 0 0 0,1 0 0 0 0,-1 1 0 0 0,0 0 0 0 0,0-1 0 0 0,0 1 0 0 0,0 0 0 0 0,0 0 0 0 0,1 0 0 0 0,-1-1 0 0 0,-1 1 0 0 0,1 0 0 0 0,0 0 0 0 0,0 0 0 0 0,0 1 0 0 0,0-1 0 0 0,0 1 0 0 0,20 18-55 0 0,14 11 11 0 0,-23-22 437 0 0,-7-10 45 0 0,-2 0-737 0 0,-2 1-881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5:33.84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 23 248 0 0,'0'0'121'0'0,"14"-22"6259"0"0,-17 36 410 0 0,-6 68-5463 0 0,5 35-455 0 0,0-73-563 0 0,3 0 0 0 0,2 0 0 0 0,7 57 0 0 0,-2-57-27 0 0,2 83-1 0 0,-11-116-2850 0 0,-1-10-678 0 0,4-1 3056 0 0,-1 0 0 0 0,1 0 0 0 0,0 0 0 0 0,0 0 0 0 0,-1 0 0 0 0,1 0 0 0 0,0 0 0 0 0,0 0 0 0 0,-1 0 0 0 0,1 0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40.09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232 2 1064 0 0,'-5'-2'9573'0'0,"-18"3"-5886"0"0,-5-1-2284 0 0,-1 1-1609 0 0,5-1 1075 0 0,21 0-863 0 0,0 0 0 0 0,0 0 0 0 0,0 0 0 0 0,0 1 1 0 0,0-1-1 0 0,0 1 0 0 0,0-1 0 0 0,-4 3 0 0 0,-10 2-14 0 0,-6-4-28 0 0,22-1 46 0 0,1 1-1 0 0,-1-1 1 0 0,0 0 0 0 0,1 0 0 0 0,-1 1-1 0 0,0-1 1 0 0,1 0 0 0 0,-1 1-1 0 0,1-1 1 0 0,-1 1 0 0 0,1-1 0 0 0,-1 1-1 0 0,1-1 1 0 0,-1 1 0 0 0,1-1 0 0 0,-1 1-1 0 0,1-1 1 0 0,0 1 0 0 0,-1 0 0 0 0,1-1-1 0 0,0 1 1 0 0,-1 0 0 0 0,-5 8 62 0 0,-17 25-15 0 0,22-32-39 0 0,1 0 0 0 0,-1 0 0 0 0,0 0 0 0 0,0 0-1 0 0,1 0 1 0 0,-1 0 0 0 0,1 0 0 0 0,0 1 0 0 0,0-1-1 0 0,0 0 1 0 0,0 0 0 0 0,0 0 0 0 0,0 0 0 0 0,0 1 0 0 0,1-1-1 0 0,-1 0 1 0 0,2 3 0 0 0,-1-3 8 0 0,-1 0 0 0 0,1 1 0 0 0,-1-1 0 0 0,1 0 0 0 0,-1 1 0 0 0,0-1 0 0 0,0 0 0 0 0,-1 5 0 0 0,-3 28 84 0 0,0 1 1 0 0,4 67-1 0 0,-2 23 79 0 0,2-115-166 0 0,0-1 0 0 0,1 0 0 0 0,2 15 0 0 0,-1-10-17 0 0,-1-10-5 0 0,-1 0-1 0 0,1 0 1 0 0,0-1-1 0 0,0 1 1 0 0,3 7 0 0 0,-4-12-28 0 0,27 1 25 0 0,1-4 14 0 0,44-11-1 0 0,-59 10 13 0 0,23-5 355 0 0,-35 4-2512 0 0,0 2 1524 0 0,1 0-1 0 0,-1 0 1 0 0,0 0-1 0 0,1 1 0 0 0,-1-1 1 0 0,1 0-1 0 0,0 1 1 0 0,0-1-1 0 0,3-2 0 0 0,7-7 33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37.18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15 1 2521 0 0,'-3'4'8074'0'0,"-8"12"-1755"0"0,11-15-6273 0 0,0-1-1 0 0,1 0 0 0 0,-1 1 1 0 0,0-1-1 0 0,0 0 0 0 0,1 1 1 0 0,-1-1-1 0 0,0 0 0 0 0,0 0 1 0 0,1 1-1 0 0,-1-1 0 0 0,0 0 1 0 0,1 0-1 0 0,-1 0 0 0 0,0 0 1 0 0,1 1-1 0 0,-1-1 0 0 0,1 0 1 0 0,-1 0-1 0 0,0 0 0 0 0,1 0 1 0 0,-1 0-1 0 0,0 0 0 0 0,1 0 1 0 0,-1 0-1 0 0,1 0 0 0 0,-1 0 1 0 0,0 0-1 0 0,1 0 0 0 0,-1 0 1 0 0,0 0-1 0 0,1 0 0 0 0,0-1 1 0 0,20 3 113 0 0,-8 1-137 0 0,-7-2 21 0 0,0 0 0 0 0,0 0-1 0 0,0 0 1 0 0,0 0 0 0 0,8-1-1 0 0,16-4-35 0 0,-23 3 26 0 0,0-1 0 0 0,0 1 0 0 0,0 1 0 0 0,11-1 0 0 0,16 0-11 0 0,-25 1 2 0 0,21 0 371 0 0,-29 0-390 0 0,-1 0 0 0 0,0 0 1 0 0,1 0-1 0 0,-1 0 1 0 0,1 0-1 0 0,-1 0 1 0 0,0 0-1 0 0,1 1 1 0 0,-1-1-1 0 0,0 0 1 0 0,1 0-1 0 0,-1 0 1 0 0,0 0-1 0 0,1 1 1 0 0,-1-1-1 0 0,0 0 1 0 0,1 0-1 0 0,-1 1 1 0 0,0-1-1 0 0,0 0 1 0 0,1 1-1 0 0,-1-1 0 0 0,0 0 1 0 0,0 0-1 0 0,0 1 1 0 0,1-1-1 0 0,-1 1 1 0 0,0-1-1 0 0,0 0 1 0 0,0 1-1 0 0,0-1 1 0 0,0 0-1 0 0,0 1 1 0 0,0-1-1 0 0,0 1 1 0 0,-3 25 109 0 0,-22 99 211 0 0,15-57-215 0 0,3 0-1 0 0,3 84 0 0 0,3-118-84 0 0,1-9-2 0 0,0-1 0 0 0,4 25-1 0 0,-1-22 45 0 0,-1 40-1 0 0,-2-67-28 0 0,-5 7 74 0 0,5-8-112 0 0,-1 1-1 0 0,0 0 0 0 0,1 0 1 0 0,-1 0-1 0 0,1 0 0 0 0,-1-1 1 0 0,1 1-1 0 0,0 0 1 0 0,-1-1-1 0 0,1 1 0 0 0,-1 0 1 0 0,1-1-1 0 0,0 1 1 0 0,-1 0-1 0 0,1-1 0 0 0,-1 1 1 0 0,1-1-1 0 0,0 1 1 0 0,0-1-1 0 0,-1 1 0 0 0,1-1 1 0 0,0 1-1 0 0,0-1 1 0 0,0 1-1 0 0,-1-1 0 0 0,1 0 1 0 0,0 0-1 0 0,0 1 1 0 0,0-1 0 0 0,0 0 0 0 0,-1 1-1 0 0,1-1 1 0 0,0 0 0 0 0,-1 1-1 0 0,1-1 1 0 0,0 0 0 0 0,-1 1-1 0 0,1-1 1 0 0,-1 1 0 0 0,1-1-1 0 0,-1 1 1 0 0,1-1 0 0 0,-1 1 0 0 0,1-1-1 0 0,-1 1 1 0 0,1 0 0 0 0,-1-1-1 0 0,0 1 1 0 0,1 0 0 0 0,-1-1-1 0 0,0 1 1 0 0,1 0 0 0 0,-1 0-1 0 0,0 0 1 0 0,0-1 0 0 0,-46-2 776 0 0,20 1-2825 0 0,5 1-4715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0.86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239 70 1672 0 0,'0'0'-953'0'0,"1"-6"395"0"0,3-5 3988 0 0,-1 0 2725 0 0,-3 3-5013 0 0,0 7-978 0 0,0 0-1 0 0,1 1 1 0 0,-1-1 0 0 0,0 0-1 0 0,0 1 1 0 0,0-1 0 0 0,0 0 0 0 0,0 1-1 0 0,0-1 1 0 0,-1 0 0 0 0,1 1 0 0 0,0-1-1 0 0,0 0 1 0 0,0 1 0 0 0,-1-1-1 0 0,1 1 1 0 0,0-1 0 0 0,-1 0 0 0 0,-1 0-14 0 0,0-1-1 0 0,0 1 1 0 0,1 0 0 0 0,-1 0 0 0 0,0 0 0 0 0,0 1 0 0 0,0-1 0 0 0,-1 0 0 0 0,-2 0 0 0 0,-6-3-69 0 0,7 3 24 0 0,0 0 0 0 0,0-1-1 0 0,-1 1 1 0 0,1 0-1 0 0,0 1 1 0 0,0-1 0 0 0,-1 1-1 0 0,-5 0 1 0 0,6 0-80 0 0,0 0 0 0 0,0 1 0 0 0,0-1 0 0 0,0 1 0 0 0,-1 0 0 0 0,-6 3 0 0 0,0-1 13 0 0,6-2 10 0 0,1 0 0 0 0,0 0 0 0 0,0 1 0 0 0,0-1 0 0 0,0 1 0 0 0,0 0 0 0 0,0 1 0 0 0,0-1-1 0 0,1 0 1 0 0,-1 1 0 0 0,1 0 0 0 0,0 0 0 0 0,0 0 0 0 0,0 0 0 0 0,-4 5 0 0 0,1 2 71 0 0,0 0 1 0 0,1 0-1 0 0,0 1 0 0 0,-4 11 0 0 0,2-4-33 0 0,5-11-45 0 0,0-1 0 0 0,0 1 0 0 0,1 0 0 0 0,0 0 0 0 0,0 0-1 0 0,1 8 1 0 0,-4 26 166 0 0,2-34-173 0 0,1-1 1 0 0,0 0-1 0 0,0 1 0 0 0,1-1 1 0 0,-1 1-1 0 0,1-1 1 0 0,1 1-1 0 0,-1-1 0 0 0,1 0 1 0 0,1 1-1 0 0,-1-1 0 0 0,1 0 1 0 0,0 0-1 0 0,0 1 0 0 0,1-1 1 0 0,4 7-1 0 0,-1 7-57 0 0,-6-19 22 0 0,0 0 1 0 0,0 0-1 0 0,0 0 0 0 0,1 0 1 0 0,-1-1-1 0 0,0 1 0 0 0,0 0 0 0 0,0 0 1 0 0,1 0-1 0 0,-1 0 0 0 0,1 0 1 0 0,-1 0-1 0 0,1 0 0 0 0,-1-1 1 0 0,1 1-1 0 0,-1 0 0 0 0,1 0 0 0 0,0-1 1 0 0,-1 1-1 0 0,1 0 0 0 0,0-1 1 0 0,-1 1-1 0 0,1-1 0 0 0,0 1 0 0 0,0-1 1 0 0,0 1-1 0 0,0-1 0 0 0,0 0 1 0 0,-1 1-1 0 0,1-1 0 0 0,0 0 0 0 0,0 0 1 0 0,0 1-1 0 0,0-1 0 0 0,0 0 1 0 0,0 0-1 0 0,0 0 0 0 0,0 0 0 0 0,0 0 1 0 0,2-1-1 0 0,9 0 33 0 0,0 0 0 0 0,0-1 0 0 0,0 0 0 0 0,0-1 0 0 0,0 0 0 0 0,0-1 0 0 0,19-10 0 0 0,-14 6-361 0 0,0-2-1 0 0,0 0 1 0 0,-1-1 0 0 0,18-15-1 0 0,-22 16-2625 0 0,-3 6-3282 0 0,-3 3 4021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3.43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190 62 152 0 0,'0'0'204'0'0,"0"-32"9636"0"0,0 31-9783 0 0,0 0 1 0 0,0 0-1 0 0,0 0 1 0 0,0 0 0 0 0,-1 0-1 0 0,1 0 1 0 0,0 0 0 0 0,-1 0-1 0 0,1 0 1 0 0,-1 0 0 0 0,1 0-1 0 0,-1 1 1 0 0,1-1 0 0 0,-1 0-1 0 0,0 0 1 0 0,0 0 0 0 0,1 1-1 0 0,-1-1 1 0 0,0 0-1 0 0,0 1 1 0 0,0-1 0 0 0,1 1-1 0 0,-3-2 1 0 0,-18-5 100 0 0,19 7-140 0 0,-3-1 50 0 0,1 0 1 0 0,-1 1 0 0 0,1 0-1 0 0,-1 0 1 0 0,1 0 0 0 0,-1 1-1 0 0,-6 1 1 0 0,8-1-31 0 0,0 0 0 0 0,0 0 0 0 0,0 0-1 0 0,0 1 1 0 0,0-1 0 0 0,1 1 0 0 0,-1 0 0 0 0,0-1 0 0 0,1 1 0 0 0,0 1-1 0 0,-1-1 1 0 0,1 0 0 0 0,-2 3 0 0 0,-24 38 293 0 0,9-13-24 0 0,16-24-195 0 0,0 1 0 0 0,0 0 1 0 0,1 0-1 0 0,0 0 0 0 0,0 0 0 0 0,1 0 0 0 0,0 0 0 0 0,0 1 0 0 0,0 8 1 0 0,-2 13 279 0 0,2-28-381 0 0,1 0 1 0 0,0 1-1 0 0,0-1 0 0 0,-1 0 1 0 0,1 1-1 0 0,0-1 1 0 0,0 0-1 0 0,0 1 0 0 0,0-1 1 0 0,1 1-1 0 0,-1-1 0 0 0,0 0 1 0 0,1 1-1 0 0,-1-1 1 0 0,0 0-1 0 0,1 1 0 0 0,0-1 1 0 0,-1 0-1 0 0,2 2 0 0 0,-1-2-16 0 0,0-1-1 0 0,0 1 0 0 0,0-1 1 0 0,0 1-1 0 0,0-1 0 0 0,0 1 0 0 0,0-1 1 0 0,0 0-1 0 0,0 0 0 0 0,-1 1 0 0 0,1-1 1 0 0,0 0-1 0 0,1 0 0 0 0,-1 0 1 0 0,0 0-1 0 0,0 0 0 0 0,0 0 0 0 0,0 0 1 0 0,0-1-1 0 0,1 1 0 0 0,4-2-10 0 0,-1 0 0 0 0,1 0 0 0 0,-1-1 1 0 0,1 0-1 0 0,-1 0 0 0 0,0 0 0 0 0,7-5 0 0 0,-5 0 47 0 0,1 1 0 0 0,-1-2 0 0 0,0 1 1 0 0,-1-1-1 0 0,1 0 0 0 0,-2 0 0 0 0,9-17 0 0 0,5-10 139 0 0,-8 25 4 0 0,-10 11-173 0 0,0 0 1 0 0,-1 0 0 0 0,1 0 0 0 0,-1 0 0 0 0,1 0 0 0 0,0 0 0 0 0,-1 0 0 0 0,1 0 0 0 0,0 1 0 0 0,-1-1 0 0 0,1 0-1 0 0,-1 0 1 0 0,1 1 0 0 0,-1-1 0 0 0,1 0 0 0 0,-1 1 0 0 0,1-1 0 0 0,-1 1 0 0 0,1-1 0 0 0,-1 1 0 0 0,0-1 0 0 0,1 1 0 0 0,-1-1-1 0 0,1 1 1 0 0,-1-1 0 0 0,0 1 0 0 0,0-1 0 0 0,1 1 0 0 0,-1-1 0 0 0,0 1 0 0 0,0 0 0 0 0,0-1 0 0 0,0 1 0 0 0,0-1-1 0 0,1 2 1 0 0,8 28 26 0 0,-9-28-24 0 0,1 0-1 0 0,-1-1 0 0 0,0 1 0 0 0,0 0 0 0 0,0 0 1 0 0,0 0-1 0 0,0 0 0 0 0,0 0 0 0 0,-1 0 0 0 0,1-1 1 0 0,0 1-1 0 0,-1 0 0 0 0,-1 2 0 0 0,2-3 1 0 0,-1 1 0 0 0,1-1 0 0 0,-1 0 1 0 0,1 0-1 0 0,0 0 0 0 0,0 1 0 0 0,-1-1 0 0 0,1 0 0 0 0,0 0 0 0 0,0 1 0 0 0,0-1 0 0 0,0 0 0 0 0,0 0 1 0 0,1 1-1 0 0,-1-1 0 0 0,0 0 0 0 0,1 0 0 0 0,-1 2 0 0 0,2 0 28 0 0,-2-2 139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4.46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516 62 224 0 0,'0'0'392'0'0,"-19"-15"6778"0"0,-1 5-4548 0 0,-16-7-2085 0 0,35 17-477 0 0,0-1-1 0 0,0 0 1 0 0,0 1 0 0 0,0-1-1 0 0,-1 1 1 0 0,1-1 0 0 0,0 1-1 0 0,0-1 1 0 0,0 1 0 0 0,-1 0 0 0 0,1 0-1 0 0,0-1 1 0 0,-1 1 0 0 0,1 0-1 0 0,0 0 1 0 0,0 0 0 0 0,-1 1-1 0 0,-1-1 1 0 0,2 1-40 0 0,0-1 0 0 0,0 0 0 0 0,1 0 0 0 0,-1 0 0 0 0,0 0 0 0 0,0 0 0 0 0,0 0 0 0 0,1 0 1 0 0,-1 0-1 0 0,0 0 0 0 0,0 0 0 0 0,1 0 0 0 0,-1 0 0 0 0,0 0 0 0 0,0-1 0 0 0,-1 1 0 0 0,-7-3 199 0 0,0 1 0 0 0,-1 0 0 0 0,-10 0 1 0 0,-20-4 659 0 0,33 6-794 0 0,0 0-1 0 0,1 1 1 0 0,-1-1 0 0 0,0 1-1 0 0,1 1 1 0 0,-1-1-1 0 0,1 1 1 0 0,0 0-1 0 0,-8 4 1 0 0,2 0 28 0 0,0-1 1 0 0,1 2-1 0 0,0 0 1 0 0,1 0-1 0 0,-1 1 1 0 0,1 0-1 0 0,1 1 1 0 0,-1 0-1 0 0,1 1 0 0 0,1 0 1 0 0,0 0-1 0 0,-9 15 1 0 0,-45 54 590 0 0,58-73-685 0 0,1 0 1 0 0,-1-1-1 0 0,2 1 0 0 0,-1 1 0 0 0,1-1 1 0 0,-1 0-1 0 0,0 9 0 0 0,-7 49 57 0 0,6-39-81 0 0,3 0-30 0 0,1-1-1 0 0,1 1 0 0 0,0 0 0 0 0,2 0 0 0 0,7 26 1 0 0,-9-47 39 0 0,0 0-25 0 0,0-1 0 0 0,0 1 0 0 0,0-1 0 0 0,1 1 0 0 0,-1-1 0 0 0,1 1 0 0 0,0-1 0 0 0,0 0 1 0 0,0 0-1 0 0,1 0 0 0 0,-1 0 0 0 0,1-1 0 0 0,-1 1 0 0 0,1 0 0 0 0,0-1 0 0 0,0 0 0 0 0,0 0 0 0 0,0 0 1 0 0,1 0-1 0 0,-1 0 0 0 0,5 1 0 0 0,8 3-31 0 0,1-1-1 0 0,0 0 1 0 0,25 3 0 0 0,-7-1 27 0 0,-26-5 31 0 0,0 0-1 0 0,1-1 1 0 0,-1 0-1 0 0,0 0 1 0 0,0-1-1 0 0,14-2 1 0 0,-18 2-9 0 0,0-1 1 0 0,0-1 0 0 0,0 1-1 0 0,0 0 1 0 0,-1-1 0 0 0,1 0 0 0 0,0 0-1 0 0,-1-1 1 0 0,1 1 0 0 0,-1-1 0 0 0,0 0-1 0 0,0 0 1 0 0,4-4 0 0 0,-1 0-1 0 0,1 1 1 0 0,0 0-1 0 0,0 1 1 0 0,0 0 0 0 0,17-7-1 0 0,-17 9 11 0 0,-1-1 0 0 0,1 0 0 0 0,-1 0 0 0 0,0 0-1 0 0,0-1 1 0 0,-1 0 0 0 0,1 0 0 0 0,10-12 0 0 0,-8 3 17 0 0,0-1 0 0 0,0 0 0 0 0,-1 0 0 0 0,-1-1 1 0 0,-1 0-1 0 0,0 0 0 0 0,-1-1 0 0 0,-1 1 0 0 0,0-1 0 0 0,-1 0 0 0 0,-1 0 0 0 0,-1-1 1 0 0,-1 1-1 0 0,0 0 0 0 0,-1 0 0 0 0,0 0 0 0 0,-2 0 0 0 0,-4-18 0 0 0,4 28 13 0 0,1 0 0 0 0,-1 1 0 0 0,0-1 0 0 0,-1 1 0 0 0,0 0 0 0 0,-8-11 0 0 0,10 15 10 0 0,0-1 0 0 0,-1 1 0 0 0,1 0 0 0 0,0 0 0 0 0,-1 0-1 0 0,0 1 1 0 0,1-1 0 0 0,-1 0 0 0 0,0 1 0 0 0,0 0 0 0 0,0 0 0 0 0,0 0 0 0 0,0 0 0 0 0,0 0 0 0 0,0 1 0 0 0,-5-1 0 0 0,-18 0-2173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5.60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 1 5721 0 0,'0'0'8509'0'0,"1"3"-8183"0"0,4 20 150 0 0,-1 0 0 0 0,-1 0-1 0 0,-2 1 1 0 0,0 24-1 0 0,-12 98 1112 0 0,9-133-1480 0 0,0 102 220 0 0,3-86-253 0 0,-1 0-1 0 0,-2 0 1 0 0,-8 46-1 0 0,8-52-619 0 0,3-23 456 0 0,-1 0-1 0 0,0 0 1 0 0,1 0 0 0 0,-1 0 0 0 0,0 0 0 0 0,0 0 0 0 0,1 0-1 0 0,-1 0 1 0 0,0-1 0 0 0,0 1 0 0 0,1 0 0 0 0,-1 0 0 0 0,0 0-1 0 0,0 0 1 0 0,1 0 0 0 0,-1 0 0 0 0,0 0 0 0 0,0-1 0 0 0,1 1-1 0 0,-1 0 1 0 0,0 0 0 0 0,0 0 0 0 0,0-1 0 0 0,0 1 0 0 0,1 0 0 0 0,-1 0-1 0 0,0-1 1 0 0,0 1 0 0 0,0 0 0 0 0,0 0 0 0 0,0-1 0 0 0,0 1-1 0 0,1 0 1 0 0,-1 0 0 0 0,0-1 0 0 0,0 1 0 0 0,0-1 0 0 0,3-6-831 0 0,1 0 1 0 0,-1 0-1 0 0,-1 0 1 0 0,1-1 0 0 0,-1 0-1 0 0,1-8 1 0 0,-1 3-985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5.85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 14 6777 0 0,'-23'0'8197'0'0,"32"-2"-7258"0"0,19-3-647 0 0,1 2 1 0 0,0 0 0 0 0,0 2-1 0 0,36 4 1 0 0,-2-2 219 0 0,-44 1 560 0 0,-10 0-2728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6.76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 9 4001 0 0,'-1'2'7911'0'0,"1"-2"-7823"0"0,-1 0 0 0 0,1 0 0 0 0,0 1 0 0 0,0-1 0 0 0,0 0 1 0 0,0 1-1 0 0,0-1 0 0 0,-1 0 0 0 0,1 0 0 0 0,0 1 0 0 0,0-1 0 0 0,0 0 0 0 0,0 1 0 0 0,0-1 0 0 0,0 0 1 0 0,0 1-1 0 0,0-1 0 0 0,0 0 0 0 0,0 1 0 0 0,0-1 0 0 0,0 0 0 0 0,1 1 0 0 0,-1-1 0 0 0,0 0 0 0 0,0 1 1 0 0,0-1-1 0 0,0 0 0 0 0,0 0 0 0 0,1 1 0 0 0,-1-1 0 0 0,3 2-2 0 0,1 0 0 0 0,-1 0-1 0 0,0-1 1 0 0,1 0 0 0 0,-1 1 0 0 0,1-1-1 0 0,-1-1 1 0 0,1 1 0 0 0,4 0 0 0 0,39 4 479 0 0,-46-5-570 0 0,28 1 69 0 0,1 0 0 0 0,0-2 1 0 0,39-6-1 0 0,-30 3 2017 0 0,-44 4-1831 0 0,-46-4 104 0 0,-64 3-1 0 0,58 1-541 0 0,56 0 186 0 0,-1 1 0 0 0,1-1 0 0 0,-1 0 0 0 0,1 0-1 0 0,-1 0 1 0 0,1 1 0 0 0,-1-1 0 0 0,1 1 0 0 0,0-1 0 0 0,-1 1-1 0 0,1 0 1 0 0,0-1 0 0 0,-1 1 0 0 0,1 0 0 0 0,0 0 0 0 0,0 0 0 0 0,0 0-1 0 0,0 0 1 0 0,0 0 0 0 0,0 0 0 0 0,0 0 0 0 0,0 1 0 0 0,0-1 0 0 0,-1 2-1 0 0,-12 14-130 0 0,13-16 33 0 0,6-2-224 0 0,23-4 355 0 0,25-2-15 0 0,0 10 49 0 0,-40-1-53 0 0,0-1-1 0 0,0-1 1 0 0,0 0-1 0 0,0 0 1 0 0,0-1-1 0 0,16-4 0 0 0,31-12 208 0 0,-3 0-372 0 0,-19 7-2755 0 0,-28 7 1764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7.61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 2 3337 0 0,'0'0'11267'0'0,"21"2"-9700"0"0,-6 1-1505 0 0,0 0 0 0 0,1-2 0 0 0,-1 1 1 0 0,1-2-1 0 0,29-2 0 0 0,-38 0-23 0 0,1 1 0 0 0,0 0 1 0 0,0 0-1 0 0,0 1 0 0 0,0 0 1 0 0,0 1-1 0 0,0 0 0 0 0,-1 0 1 0 0,1 1-1 0 0,0 0 0 0 0,12 4 1 0 0,-5 0 474 0 0,-22-10 509 0 0,-25-8-311 0 0,12 9-596 0 0,0 1-1 0 0,0 1 0 0 0,-33 2 1 0 0,26 0-130 0 0,-28-2 1 0 0,13 6-135 0 0,41-5 91 0 0,12 1-1351 0 0,19 2 1299 0 0,0-1 0 0 0,40-2 0 0 0,27 2 810 0 0,-96-2-761 0 0,-1 0-1 0 0,0 0 0 0 0,1 0 0 0 0,-1 0 1 0 0,0 0-1 0 0,0-1 0 0 0,1 1 0 0 0,-1 0 0 0 0,0 0 1 0 0,1 0-1 0 0,-1 0 0 0 0,0 0 0 0 0,0-1 1 0 0,1 1-1 0 0,-1 0 0 0 0,0 0 0 0 0,0 0 1 0 0,1-1-1 0 0,-1 1 0 0 0,0 0 0 0 0,0 0 1 0 0,0 0-1 0 0,0-1 0 0 0,1 1 0 0 0,-1 0 1 0 0,0-1-1 0 0,0 1 0 0 0,0 0 0 0 0,0 0 1 0 0,0-1-1 0 0,0 1 0 0 0,0 0 0 0 0,0-1 1 0 0,1-2-471 0 0,2-3-1619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8.85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 0 2857 0 0,'0'0'5185'0'0,"-2"17"-1008"0"0,-1-3-3723 0 0,1 0 1 0 0,1 1 0 0 0,0-1 0 0 0,2 25-1 0 0,1-7-157 0 0,-2-23-276 0 0,0 1-1 0 0,1-1 1 0 0,0 1 0 0 0,1-1 0 0 0,0 1 0 0 0,4 9 0 0 0,-5-18 2 0 0,0 1 0 0 0,-1-1 0 0 0,1 0 0 0 0,-1 1-1 0 0,1-1 1 0 0,-1 0 0 0 0,1 1 0 0 0,-1-1 0 0 0,0 1 0 0 0,1-1 0 0 0,-1 0-1 0 0,0 1 1 0 0,0-1 0 0 0,0 1 0 0 0,0-1 0 0 0,-1 1 0 0 0,1-1 0 0 0,0 1-1 0 0,0-1 1 0 0,-1 0 0 0 0,1 1 0 0 0,-1-1 0 0 0,0 0 0 0 0,1 1 0 0 0,-1-1-1 0 0,0 0 1 0 0,0 0 0 0 0,1 1 0 0 0,-1-1 0 0 0,0 0 0 0 0,0 0 0 0 0,0 0-1 0 0,-1 0 1 0 0,1 0 0 0 0,-2 1 0 0 0,0 4-352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5:34.23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 40 3017 0 0,'-22'-3'9327'0'0,"22"2"-8945"0"0,1-4 1050 0 0,11-3-521 0 0,-5 5-806 0 0,0-1 0 0 0,0 1 0 0 0,1 1 0 0 0,-1-1 0 0 0,1 1 0 0 0,-1 1 0 0 0,1-1 0 0 0,15 0 0 0 0,28 3 302 0 0,48-2-200 0 0,-29 1 664 0 0,-39 0-3958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9.29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 1376 0 0,'0'0'9418'0'0,"0"19"-6264"0"0,0-15-3134 0 0,0-1 0 0 0,1 1 0 0 0,-1 0 0 0 0,1-1 0 0 0,0 1 0 0 0,0-1 0 0 0,0 1 0 0 0,3 5 0 0 0,-1 0 15 0 0,-2-6-16 0 0,1 0-1 0 0,0 0 1 0 0,-1 0 0 0 0,1-1 0 0 0,0 1-1 0 0,0 0 1 0 0,1-1 0 0 0,-1 1-1 0 0,0-1 1 0 0,1 0 0 0 0,0 0 0 0 0,-1 0-1 0 0,1 0 1 0 0,0 0 0 0 0,0 0-1 0 0,0-1 1 0 0,0 0 0 0 0,0 1 0 0 0,5 0-1 0 0,6 4 20 0 0,-10-4-25 0 0,-1 0 0 0 0,1-1 0 0 0,-1 0 0 0 0,1 1 0 0 0,0-1-1 0 0,-1-1 1 0 0,1 1 0 0 0,0 0 0 0 0,0-1 0 0 0,-1 0 0 0 0,1 0 0 0 0,4 0 0 0 0,-6-1-18 0 0,0 1 1 0 0,0-1-1 0 0,0 1 1 0 0,0-1 0 0 0,0 0-1 0 0,0 0 1 0 0,0 0-1 0 0,-1 0 1 0 0,1 0-1 0 0,0 0 1 0 0,-1 0 0 0 0,1-1-1 0 0,-1 1 1 0 0,1-1-1 0 0,-1 1 1 0 0,0-1-1 0 0,1 1 1 0 0,-1-1 0 0 0,0 0-1 0 0,0 0 1 0 0,0 1-1 0 0,0-1 1 0 0,0-3-1 0 0,4-4 29 0 0,1 1-1 0 0,-1 0 1 0 0,1 0-1 0 0,1 0 0 0 0,0 0 1 0 0,0 1-1 0 0,13-10 1 0 0,-13 11 125 0 0,5-1 145 0 0,-5 6-2954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49.88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 0 712 0 0,'0'0'6739'0'0,"0"5"-4875"0"0,-4 36 227 0 0,4 62 0 0 0,1-46-1789 0 0,4 5-30 0 0,-5-61-160 0 0,9-7-5513 0 0,-9 6 5329 0 0,21-20-1895 0 0,-11 9-567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50.32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24 130 4929 0 0,'0'0'2257'0'0,"6"0"1069"0"0,9-2-3020 0 0,38-22-156 0 0,-51 23-86 0 0,-1-1 1 0 0,1 1-1 0 0,-1-1 1 0 0,1 1-1 0 0,-1-1 0 0 0,0 1 1 0 0,1-1-1 0 0,-1 0 1 0 0,0 0-1 0 0,0 1 1 0 0,0-1-1 0 0,0 0 1 0 0,0-3-1 0 0,8-23-101 0 0,-8 24 105 0 0,-1 3-28 0 0,1 0 0 0 0,-1 0 0 0 0,1 0 0 0 0,-1 0 0 0 0,1 0 0 0 0,-1 0 0 0 0,0 0 1 0 0,1-1-1 0 0,-1 1 0 0 0,0 0 0 0 0,0 0 0 0 0,0 0 0 0 0,0 0 0 0 0,0 0 0 0 0,0-1 0 0 0,0 1 0 0 0,-1 0 0 0 0,1 0 0 0 0,0 0 0 0 0,0 0 0 0 0,-1 0 0 0 0,1 0 0 0 0,-1 0 0 0 0,1 0 0 0 0,-1 0 0 0 0,0 0 0 0 0,1 0 0 0 0,-1 0 0 0 0,0 0 0 0 0,1 0 0 0 0,-1 0 0 0 0,0 1 0 0 0,0-1 0 0 0,0 0 1 0 0,0 1-1 0 0,0-1 0 0 0,0 0 0 0 0,0 1 0 0 0,0-1 0 0 0,0 1 0 0 0,0 0 0 0 0,0-1 0 0 0,0 1 0 0 0,-2 0 0 0 0,-29-6 108 0 0,31 6-132 0 0,0 0-1 0 0,0 0 1 0 0,0 1-1 0 0,-1-1 1 0 0,1 0-1 0 0,0 1 1 0 0,0-1-1 0 0,0 0 1 0 0,0 1 0 0 0,0-1-1 0 0,0 1 1 0 0,0 0-1 0 0,0-1 1 0 0,0 1-1 0 0,1 0 1 0 0,-1-1 0 0 0,0 1-1 0 0,0 0 1 0 0,1 0-1 0 0,-2 1 1 0 0,-10 21 315 0 0,8-16-177 0 0,-2 5 10 0 0,0 1-1 0 0,1-1 1 0 0,0 1-1 0 0,1 0 1 0 0,-3 16-1 0 0,5-24-132 0 0,1 1-1 0 0,1-1 1 0 0,-1 0-1 0 0,1 0 1 0 0,0 0-1 0 0,0 0 0 0 0,0 0 1 0 0,1 1-1 0 0,0-1 1 0 0,0 0-1 0 0,0 0 1 0 0,0 0-1 0 0,1 0 1 0 0,0 0-1 0 0,0-1 1 0 0,5 9-1 0 0,-6-11-49 0 0,0-1-1 0 0,1 1 1 0 0,-1-1 0 0 0,1 0-1 0 0,-1 1 1 0 0,1-1 0 0 0,-1 0-1 0 0,1 0 1 0 0,-1 0-1 0 0,1 0 1 0 0,0 0 0 0 0,0 0-1 0 0,0-1 1 0 0,-1 1 0 0 0,1-1-1 0 0,0 1 1 0 0,0-1-1 0 0,0 0 1 0 0,2 1 0 0 0,0-2 82 0 0,-1 1 1 0 0,1 0 0 0 0,-1-1 0 0 0,1 0-1 0 0,-1 0 1 0 0,0 0 0 0 0,1 0 0 0 0,-1 0-1 0 0,0-1 1 0 0,4-1 0 0 0,-1-1-316 0 0,0 0 0 0 0,0 0 0 0 0,-1-1 0 0 0,1 0 0 0 0,7-9 0 0 0,5-12-4335 0 0,-12 12 1086 0 0,-1 6 1114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50.60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 1 528 0 0,'2'5'10497'0'0,"1"26"-8398"0"0,-16 52 180 0 0,7-55-2097 0 0,2 1-1 0 0,-2 37 0 0 0,1-30-1394 0 0,9-48-7282 0 0,-4 9 7537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50.76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 73 104 0 0,'-2'-1'14154'0'0,"4"-1"-14133"0"0,0 0 1 0 0,0 0 0 0 0,0 1-1 0 0,1-1 1 0 0,-1 1-1 0 0,0-1 1 0 0,1 1 0 0 0,-1 0-1 0 0,1 0 1 0 0,4-1-1 0 0,1-1 14 0 0,25-11 330 0 0,5-3-1871 0 0,-17 1-3481 0 0,-18 11 2362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51.01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24 3 584 0 0,'-2'-2'10685'0'0,"-1"13"-8715"0"0,-2 20-1867 0 0,-2 118 1650 0 0,4-109-1557 0 0,2-28-147 0 0,0-10-36 0 0,1 1-1 0 0,-1 0 0 0 0,1-1 0 0 0,0 1 1 0 0,0 0-1 0 0,0-1 0 0 0,0 1 0 0 0,1 0 1 0 0,-1-1-1 0 0,1 1 0 0 0,0 2 0 0 0,0-4-285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51.59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1 135 6025 0 0,'0'0'6603'0'0,"1"-3"-6523"0"0,2-1-76 0 0,0 1-1 0 0,0-1 1 0 0,0 1 0 0 0,0 0-1 0 0,0 0 1 0 0,1 0-1 0 0,0 0 1 0 0,-1 1 0 0 0,1-1-1 0 0,0 1 1 0 0,0 0-1 0 0,0 0 1 0 0,0 1 0 0 0,7-3-1 0 0,-4 2-177 0 0,-1 0 0 0 0,0 0 1 0 0,1 1-1 0 0,0 0 0 0 0,-1 0 0 0 0,1 1 0 0 0,-1 0 0 0 0,1 0 0 0 0,0 0 0 0 0,7 2 0 0 0,-3 3 2468 0 0,-8-4-2178 0 0,-1 0 0 0 0,1 0 0 0 0,-1 0-1 0 0,1 0 1 0 0,-1-1 0 0 0,1 1 0 0 0,0-1 0 0 0,-1 1 0 0 0,4-1 0 0 0,29 3-78 0 0,-26-2 14 0 0,6-28 675 0 0,-3-7-527 0 0,-9 26 130 0 0,-19-9 707 0 0,13 16-1032 0 0,0-1-1 0 0,-1 1 1 0 0,1 0-1 0 0,-1 0 0 0 0,0 0 1 0 0,1 0-1 0 0,-8 0 1 0 0,1-1-1 0 0,2 0-6 0 0,-1 13 63 0 0,6-6-45 0 0,0 0 0 0 0,0 0 0 0 0,0 0-1 0 0,1 0 1 0 0,-1 1 0 0 0,1-1 0 0 0,0 1 0 0 0,1-1 0 0 0,0 1 0 0 0,-1 6 0 0 0,0 9 254 0 0,0-11-166 0 0,1 1 0 0 0,0 0-1 0 0,1 0 1 0 0,1 0 0 0 0,2 15-1 0 0,-3-24-101 0 0,0 0 1 0 0,1 0-1 0 0,-1 0 0 0 0,1-1 1 0 0,0 1-1 0 0,-1 0 0 0 0,1-1 1 0 0,0 1-1 0 0,0 0 0 0 0,0-1 1 0 0,0 1-1 0 0,1-1 0 0 0,-1 0 1 0 0,0 1-1 0 0,1-1 0 0 0,-1 0 1 0 0,0 0-1 0 0,1 0 0 0 0,0 0 0 0 0,-1 0 1 0 0,1 0-1 0 0,-1 0 0 0 0,1 0 1 0 0,0-1-1 0 0,0 1 0 0 0,0-1 1 0 0,-1 1-1 0 0,1-1 0 0 0,0 0 1 0 0,0 0-1 0 0,0 0 0 0 0,0 0 1 0 0,-1 0-1 0 0,1 0 0 0 0,0 0 1 0 0,0 0-1 0 0,0-1 0 0 0,3 0 1 0 0,0-1-363 0 0,0 0 1 0 0,1 0 0 0 0,-1-1 0 0 0,0 1 0 0 0,-1-1 0 0 0,1 0 0 0 0,0 0 0 0 0,-1-1 0 0 0,0 1 0 0 0,0-1 0 0 0,5-5 0 0 0,11-9-5281 0 0,-12 11 3959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51.80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6 227 1520 0 0,'0'0'11743'0'0,"-2"-14"-10141"0"0,2 13-1608 0 0,-1-5 95 0 0,0-1 0 0 0,0 1-1 0 0,1 0 1 0 0,0 0 0 0 0,0-1 0 0 0,0 1 0 0 0,1 0-1 0 0,0 0 1 0 0,0-1 0 0 0,0 1 0 0 0,3-6 0 0 0,3-2-257 0 0,0 0 0 0 0,1 1 1 0 0,0 0-1 0 0,1 0 0 0 0,1 0 1 0 0,0 1-1 0 0,17-15 0 0 0,-14 15-1508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53.77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9 12 2032 0 0,'0'0'12791'0'0,"16"2"-10820"0"0,-4 0-1929 0 0,13 5 92 0 0,0-2 1 0 0,0-1-1 0 0,1-1 0 0 0,0-1 0 0 0,50-4 0 0 0,-41-1 20 0 0,60 2 0 0 0,-49 2 66 0 0,-44-1 31 0 0,3-4 681 0 0,-14 3-505 0 0,8 1-490 0 0,-3 0 61 0 0,1 0 0 0 0,0-1 1 0 0,0 1-1 0 0,-1-1 0 0 0,1 0 0 0 0,0 0 0 0 0,0 0 0 0 0,0 0 0 0 0,-5-3 0 0 0,-2 0-3 0 0,-4 0 3 0 0,0 1 0 0 0,-1 1-1 0 0,1 0 1 0 0,-1 1-1 0 0,1 0 1 0 0,-1 1 0 0 0,1 1-1 0 0,-1 0 1 0 0,-21 6 0 0 0,12-4-35 0 0,-38 2 0 0 0,58-5 1 0 0,1 1 0 0 0,-1-2 0 0 0,1 1 0 0 0,0 0 0 0 0,-1-1 0 0 0,1 1 0 0 0,-1-1 0 0 0,1 0 0 0 0,-5-2 0 0 0,8 3-7 0 0,-1 0-5 0 0,1 0 44 0 0,0 0 1 0 0,0-1-1 0 0,-1 1 0 0 0,1 0 1 0 0,0 0-1 0 0,-1 0 1 0 0,1 0-1 0 0,0 0 0 0 0,0 0 1 0 0,-1 0-1 0 0,1 0 0 0 0,0 0 1 0 0,-1 0-1 0 0,1 0 0 0 0,0 0 1 0 0,0 0-1 0 0,-1 1 1 0 0,1-1-1 0 0,0 0 0 0 0,0 0 1 0 0,-1 0-1 0 0,1 0 0 0 0,0 0 1 0 0,0 0-1 0 0,-1 1 1 0 0,1-1-1 0 0,0 0 0 0 0,0 0 1 0 0,0 0-1 0 0,-1 1 0 0 0,1-1 1 0 0,0 0-1 0 0,0 0 0 0 0,0 1 1 0 0,0-1-1 0 0,0 0 1 0 0,-1 0-1 0 0,1 1 0 0 0,0-1 1 0 0,0 0-1 0 0,0 1 0 0 0,0-1 1 0 0,0 0-1 0 0,0 0 1 0 0,0 1-1 0 0,0-1 0 0 0,0 0 1 0 0,0 1-1 0 0,0-1 0 0 0,0 1 1 0 0,0-1-19 0 0,5 2-91 0 0,5 2 122 0 0,-1-1 0 0 0,1 0 1 0 0,0-1-1 0 0,0 0 0 0 0,0-1 0 0 0,0 1 0 0 0,16-2 0 0 0,-14 0-13 0 0,145-6 132 0 0,-89 4 54 0 0,-67 2 714 0 0,-9 0-676 0 0,-69 0-119 0 0,50 2-101 0 0,-1-2 1 0 0,0-1-1 0 0,-43-7 1 0 0,48 4-34 0 0,-34-2 1 0 0,26 4-54 0 0,26 2 79 0 0,1-1 0 0 0,-1 1 0 0 0,0 0 0 0 0,1 0 0 0 0,-1 1 0 0 0,1 0 0 0 0,-1 0 1 0 0,1 0-1 0 0,-7 2 0 0 0,11-3-24 0 0,14 4-134 0 0,16 0 267 0 0,56 2 1 0 0,-58-5-150 0 0,0 0 94 0 0,1-2 0 0 0,-1 0 0 0 0,36-8 0 0 0,-63 9-111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54.49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 1 584 0 0,'-2'3'13937'0'0,"1"2"-11941"0"0,4-2-1665 0 0,-3-2-301 0 0,1-1 1 0 0,0 1-1 0 0,0 0 1 0 0,0-1-1 0 0,0 1 1 0 0,-1-1-1 0 0,1 1 1 0 0,0-1-1 0 0,0 0 1 0 0,0 1-1 0 0,0-1 1 0 0,0 0 0 0 0,0 0-1 0 0,0 1 1 0 0,0-1-1 0 0,0 0 1 0 0,0 0-1 0 0,1 0 1 0 0,10 3 14 0 0,35 4 283 0 0,26-3-219 0 0,-61-3-45 0 0,0-1 1 0 0,0-1 0 0 0,0 0 0 0 0,23-6 1105 0 0,-46 13-701 0 0,8-6-478 0 0,0 0 0 0 0,0 0 0 0 0,0 1-1 0 0,0-1 1 0 0,0 1 0 0 0,0-1 0 0 0,-6 3-1 0 0,6-2-109 0 0,0 0-1 0 0,0 0 1 0 0,0 0 0 0 0,-1-1-1 0 0,1 1 1 0 0,0-1-1 0 0,-7 0 1 0 0,8 0 105 0 0,0 0 1 0 0,0 0-1 0 0,-1 0 0 0 0,1 0 1 0 0,0-1-1 0 0,0 1 1 0 0,0-1-1 0 0,-1 0 0 0 0,1 1 1 0 0,0-1-1 0 0,-2-1 1 0 0,2 1-125 0 0,0 0 1 0 0,-1 0-1 0 0,1 0 1 0 0,0 0-1 0 0,0 1 1 0 0,0-1 0 0 0,-1 1-1 0 0,1-1 1 0 0,0 1-1 0 0,-1 0 1 0 0,-2 0-1 0 0,-1-5-3793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2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1048 0 0,'0'-11'12039'0'0,"0"-10"-8285"0"0,1 12-1532 0 0,1 17-1673 0 0,1 19-266 0 0,-3 0-109 0 0,1 0 0 0 0,1 0 1 0 0,8 34-1 0 0,-5-29-110 0 0,3 57 0 0 0,-20 154 369 0 0,10-196-269 0 0,-1-30-3839 0 0,15-70-3956 0 0,-7 39 4533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5:55.28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608 54 1144 0 0,'0'0'1417'0'0,"-15"-10"623"0"0,12 7-1933 0 0,0-1-1 0 0,-1 1 1 0 0,1 0 0 0 0,-1 0-1 0 0,0 1 1 0 0,1-1 0 0 0,-1 1-1 0 0,-8-4 1 0 0,1 2 1 0 0,7 2-31 0 0,-1 0 1 0 0,0 0-1 0 0,0 1 0 0 0,0 0 1 0 0,0 0-1 0 0,0 0 0 0 0,0 1 1 0 0,0 0-1 0 0,0 0 0 0 0,0 0 0 0 0,-6 1 1 0 0,-6 0 368 0 0,-90 7 773 0 0,100-7-1213 0 0,-5 0 75 0 0,0 2-1 0 0,1-1 0 0 0,-1 1 0 0 0,0 1 0 0 0,1 0 0 0 0,0 1 1 0 0,-17 9-1 0 0,1 3 353 0 0,-40 33-1 0 0,47-41-264 0 0,19-8-161 0 0,-1-1 0 0 0,1 0 1 0 0,-1 1-1 0 0,1-1 0 0 0,-1 1 0 0 0,1 0 0 0 0,0-1 0 0 0,-1 1 0 0 0,1 0 0 0 0,0 0 0 0 0,-1 0 0 0 0,1 0 0 0 0,0 0 0 0 0,0 0 0 0 0,0 0 0 0 0,-2 3 0 0 0,0 1 40 0 0,0 0 0 0 0,1 0-1 0 0,0 0 1 0 0,0 1 0 0 0,0-1-1 0 0,1 1 1 0 0,-2 7-1 0 0,2-7 38 0 0,0 1-1 0 0,-1-1 0 0 0,0 0 0 0 0,0 1 0 0 0,-6 9 1 0 0,-1 1-47 0 0,1 0-1 0 0,0 1 1 0 0,1-1 0 0 0,1 2 0 0 0,1-1 0 0 0,-4 25 0 0 0,3-3 23 0 0,-1 79 0 0 0,8-107 10 0 0,0 1 0 0 0,1-1 0 0 0,0 0 0 0 0,0-1 0 0 0,8 22 0 0 0,29 56 292 0 0,-2-6-89 0 0,-34-60-257 0 0,-3-22-14 0 0,-1 0-1 0 0,1 0 1 0 0,0 0-1 0 0,0 0 1 0 0,0 1-1 0 0,0-1 1 0 0,1 0-1 0 0,-1 0 1 0 0,0 0-1 0 0,0 0 1 0 0,1 0-1 0 0,-1 0 1 0 0,0 1-1 0 0,1-1 1 0 0,-1 0-1 0 0,1 0 1 0 0,0 0-1 0 0,-1 0 1 0 0,1 0-1 0 0,0-1 1 0 0,0 1-1 0 0,-1 0 1 0 0,1 0-1 0 0,0 0 1 0 0,0-1-1 0 0,0 1 1 0 0,0 0-1 0 0,0-1 1 0 0,0 1-1 0 0,0-1 1 0 0,2 1-1 0 0,0 1 26 0 0,1-1-1 0 0,0 0 0 0 0,0 0 0 0 0,0 0 0 0 0,0 0 1 0 0,0-1-1 0 0,0 1 0 0 0,0-1 0 0 0,1 0 0 0 0,-1-1 1 0 0,0 1-1 0 0,0-1 0 0 0,0 1 0 0 0,4-3 1 0 0,4 1-6 0 0,-3 1 25 0 0,0-1-1 0 0,1 2 1 0 0,-1-1-1 0 0,0 1 1 0 0,0 1-1 0 0,0 0 1 0 0,17 3-1 0 0,-23-3-28 0 0,0-1-1 0 0,1 0 1 0 0,-1 0 0 0 0,0 0-1 0 0,0 0 1 0 0,1-1-1 0 0,-1 1 1 0 0,5-2 0 0 0,-5 1 0 0 0,-1 0 1 0 0,1 1-1 0 0,0-1 1 0 0,0 1-1 0 0,-1 0 1 0 0,1 0 0 0 0,0 0-1 0 0,0 0 1 0 0,0 0-1 0 0,-1 1 1 0 0,4 0-1 0 0,-3 0-5 0 0,0-1-1 0 0,0 1 1 0 0,0-1 0 0 0,0 0-1 0 0,0 0 1 0 0,0 0 0 0 0,0 0-1 0 0,0-1 1 0 0,-1 1-1 0 0,1-1 1 0 0,0 0 0 0 0,5-1-1 0 0,37-19 41 0 0,-19 8 5 0 0,-12 8-33 0 0,-1-1-1 0 0,1-1 0 0 0,-2 0 1 0 0,1-1-1 0 0,-1 0 0 0 0,0-1 1 0 0,0 0-1 0 0,-1-1 0 0 0,17-20 1 0 0,-23 24-13 0 0,8-11 84 0 0,18-28-1 0 0,51-112 14 0 0,-77 149-81 0 0,-1-1 0 0 0,-1 0 0 0 0,1 0 0 0 0,-2 0 1 0 0,1 0-1 0 0,-1 0 0 0 0,0 0 0 0 0,-1-1 0 0 0,0 1 0 0 0,-1-1 1 0 0,0 1-1 0 0,0-1 0 0 0,-1 1 0 0 0,0-1 0 0 0,-5-15 0 0 0,-3-18 9 0 0,8 32-17 0 0,-2 0 0 0 0,1 1 0 0 0,-1-1 0 0 0,-8-17 0 0 0,1-6-5 0 0,9 29 4 0 0,0 1 0 0 0,0 0 0 0 0,0 0 0 0 0,-1 0 0 0 0,1-1 0 0 0,-1 1 0 0 0,0 1 0 0 0,0-1 0 0 0,-4-5 0 0 0,-1-2-3 0 0,-6-8 28 0 0,12 19-43 0 0,1 0 1 0 0,0-1-1 0 0,-1 1 1 0 0,1 0-1 0 0,-1-1 1 0 0,1 1-1 0 0,0 0 1 0 0,-1 0 0 0 0,1-1-1 0 0,-1 1 1 0 0,1 0-1 0 0,-1 0 1 0 0,1 0-1 0 0,-1 0 1 0 0,1-1-1 0 0,-1 1 1 0 0,1 0 0 0 0,-1 0-1 0 0,1 0 1 0 0,-1 0-1 0 0,1 0 1 0 0,-1 0-1 0 0,0 0 1 0 0,1 1-1 0 0,-1-1 1 0 0,1 0 0 0 0,-1 0-1 0 0,1 0 1 0 0,0 0-1 0 0,-1 1 1 0 0,1-1-1 0 0,-1 0 1 0 0,1 0-1 0 0,-1 1 1 0 0,1-1 0 0 0,-1 0 0 0 0,1 0 1 0 0,0 0-1 0 0,-1 1 0 0 0,1-1 0 0 0,0 0 1 0 0,-1 0-1 0 0,1 0 0 0 0,0 0 0 0 0,-1 0 0 0 0,1 0 1 0 0,0 0-1 0 0,-1-1 0 0 0,1 1 0 0 0,0 0 1 0 0,-1 0-1 0 0,1 0 0 0 0,0 0 0 0 0,-1 0 1 0 0,1 0-1 0 0,0-1 0 0 0,-1 1 0 0 0,1 0 0 0 0,0 0 1 0 0,0 0-1 0 0,-1-1 0 0 0,1 1 0 0 0,0 0 1 0 0,0 0-1 0 0,0-1 0 0 0,-1 1 0 0 0,1 0 1 0 0,0-1-1 0 0,0 1 0 0 0,0 0 0 0 0,-1-1 0 0 0,-8-17 11 0 0,4 8 32 0 0,4 9-4 0 0,-33-7-913 0 0,24 0-3137 0 0,-19-15-105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05.52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46 48 0 0,'1'-7'140'0'0,"2"-5"221"0"0,-3 12-332 0 0,0 0 0 0 0,0 0 0 0 0,0 0 0 0 0,0 0 0 0 0,0 0 0 0 0,0-1 0 0 0,0 1-1 0 0,0 0 1 0 0,0 0 0 0 0,0 0 0 0 0,0 0 0 0 0,1 0 0 0 0,-1 0 0 0 0,0 0 0 0 0,0-1 0 0 0,0 1-1 0 0,0 0 1 0 0,0 0 0 0 0,0 0 0 0 0,0 0 0 0 0,0 0 0 0 0,0 0 0 0 0,1 0 0 0 0,-1 0 0 0 0,0 0-1 0 0,0 0 1 0 0,0 0 0 0 0,0 0 0 0 0,0 0 0 0 0,0 0 0 0 0,0 0 0 0 0,1 0 0 0 0,-1 0 0 0 0,0 0-1 0 0,0 0 1 0 0,3 1 2160 0 0,-3-17 4707 0 0,-2 6-2216 0 0,-5 40-3824 0 0,7-29-723 0 0,1 22 136 0 0,12 118 316 0 0,3 67-12 0 0,-19-157-250 0 0,1-38-281 0 0,1 0 0 0 0,1 1-1 0 0,0-1 1 0 0,1 0 0 0 0,0 0 0 0 0,6 25-1 0 0,-1-11 451 0 0,-6-14-3558 0 0,15-30-3115 0 0,-9 7 2552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06.38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37 8 0 0,'0'0'203'0'0,"4"-20"3787"0"0,1 17-495 0 0,-5 3-3291 0 0,0-1 1 0 0,1 1 0 0 0,-1 0-1 0 0,0-1 1 0 0,0 1-1 0 0,1 0 1 0 0,-1-1 0 0 0,0 1-1 0 0,0 0 1 0 0,1 0 0 0 0,-1 0-1 0 0,0-1 1 0 0,1 1 0 0 0,-1 0-1 0 0,0 0 1 0 0,1 0-1 0 0,-1 0 1 0 0,0-1 0 0 0,1 1-1 0 0,-1 0 1 0 0,0 0 0 0 0,1 0-1 0 0,-1 0 1 0 0,0 0 0 0 0,1 0-1 0 0,-1 0 1 0 0,1 0 0 0 0,1 0-56 0 0,5 5 383 0 0,-1 3-328 0 0,1 1-1 0 0,-1-1 1 0 0,-1 1 0 0 0,1 0-1 0 0,-2 0 1 0 0,8 20 0 0 0,-11-27-179 0 0,0 1 0 0 0,0-1 0 0 0,1 0 0 0 0,-1 0-1 0 0,1 1 1 0 0,-1-1 0 0 0,1 0 0 0 0,0 0 0 0 0,-1 0 0 0 0,1-1 0 0 0,0 1 0 0 0,0 0 0 0 0,0-1 0 0 0,1 1 0 0 0,-1-1 0 0 0,3 2 0 0 0,-5-3-19 0 0,4 3 11 0 0,-1 0 0 0 0,1 1 0 0 0,-1-1 0 0 0,0 1-1 0 0,-1 0 1 0 0,1 0 0 0 0,-1 0 0 0 0,1 0 0 0 0,1 6-1 0 0,16 23 34 0 0,-19-32-42 0 0,-1 0 0 0 0,1 0 0 0 0,0 1 0 0 0,0-1 0 0 0,0 0 0 0 0,0 0 0 0 0,0 0 0 0 0,0-1 0 0 0,0 1 0 0 0,1 0 0 0 0,-1 0 0 0 0,0 0 0 0 0,0-1 0 0 0,1 1 1 0 0,-1-1-1 0 0,0 1 0 0 0,1-1 0 0 0,-1 0 0 0 0,1 1 0 0 0,-1-1 0 0 0,0 0 0 0 0,1 0 0 0 0,-1 0 0 0 0,1 0 0 0 0,-1 0 0 0 0,2 0 0 0 0,-1-2 3 0 0,1 1-1 0 0,-1 0 1 0 0,0-1 0 0 0,-1 1-1 0 0,1-1 1 0 0,0 0 0 0 0,0 1-1 0 0,-1-1 1 0 0,1 0 0 0 0,-1 0 0 0 0,1 0-1 0 0,-1 0 1 0 0,0 0 0 0 0,2-5-1 0 0,-1 3-1 0 0,2-5 3 0 0,0 1 0 0 0,1-1 0 0 0,0 1 0 0 0,0 0 0 0 0,1 1 0 0 0,-1-1 0 0 0,12-10 1 0 0,-10 11 0 0 0,-1 0 0 0 0,0-1 0 0 0,-1 0 0 0 0,0-1 0 0 0,0 1 0 0 0,4-12 0 0 0,8-13 220 0 0,-11 23 58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09.9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154 57 368 0 0,'0'0'11951'0'0,"-5"-23"-10332"0"0,2 20-1466 0 0,0 0 0 0 0,-1 0 1 0 0,1 0-1 0 0,0 1 0 0 0,-1-1 0 0 0,0 1 1 0 0,0 0-1 0 0,-7-4 0 0 0,3 3-5 0 0,7 2-133 0 0,0 1 0 0 0,1 0 0 0 0,-1-1 0 0 0,0 1 0 0 0,1 0 1 0 0,-1-1-1 0 0,0 1 0 0 0,1 0 0 0 0,-1 0 0 0 0,0 0 1 0 0,0 0-1 0 0,1 0 0 0 0,-1 0 0 0 0,0 0 0 0 0,1 0 0 0 0,-1 0 1 0 0,0 0-1 0 0,0 0 0 0 0,1 0 0 0 0,-1 1 0 0 0,0-1 0 0 0,1 0 1 0 0,-1 0-1 0 0,0 1 0 0 0,0 0 0 0 0,-9 1 216 0 0,3-3-111 0 0,6 0-93 0 0,-1 1 0 0 0,1-1 0 0 0,0 1 0 0 0,0 0 0 0 0,-1-1 0 0 0,1 1 0 0 0,0 0 1 0 0,0 0-1 0 0,-1 0 0 0 0,1 0 0 0 0,0 0 0 0 0,-1 0 0 0 0,1 0 0 0 0,0 1 0 0 0,0-1 0 0 0,-1 0 0 0 0,1 1 0 0 0,0-1 0 0 0,0 1 0 0 0,0-1 0 0 0,0 1 0 0 0,-1 0 0 0 0,1-1 0 0 0,0 1 0 0 0,0 0 1 0 0,0 0-1 0 0,0 0 0 0 0,1 0 0 0 0,-1 0 0 0 0,0 0 0 0 0,0 0 0 0 0,0 0 0 0 0,1 0 0 0 0,-2 2 0 0 0,-16 26-22 0 0,16-26-6 0 0,1 0 0 0 0,0 0 0 0 0,0 0-1 0 0,1 0 1 0 0,-1 0 0 0 0,0 0 0 0 0,1 0 0 0 0,0 1-1 0 0,0-1 1 0 0,0 0 0 0 0,0 0 0 0 0,0 0-1 0 0,1 0 1 0 0,0 5 0 0 0,1 4-5 0 0,7 62 54 0 0,-8-65-59 0 0,1 0 0 0 0,1 0 1 0 0,-1 0-1 0 0,1 0 0 0 0,9 15 0 0 0,-11-21 7 0 0,1-1 0 0 0,0 0 0 0 0,0 0-1 0 0,0 0 1 0 0,0 0 0 0 0,0 0 0 0 0,0 0 0 0 0,1-1 0 0 0,-1 1-1 0 0,1-1 1 0 0,-1 0 0 0 0,1 1 0 0 0,-1-1 0 0 0,1 0 0 0 0,0-1-1 0 0,-1 1 1 0 0,1 0 0 0 0,0-1 0 0 0,0 1 0 0 0,-1-1 0 0 0,1 0 0 0 0,0 0-1 0 0,0 0 1 0 0,0 0 0 0 0,-1-1 0 0 0,1 1 0 0 0,0-1 0 0 0,0 0-1 0 0,-1 0 1 0 0,1 1 0 0 0,0-2 0 0 0,-1 1 0 0 0,5-3 0 0 0,-1 0 4 0 0,0 0 0 0 0,-1-1 0 0 0,0 0 0 0 0,0 0 1 0 0,-1 0-1 0 0,1-1 0 0 0,-1 1 0 0 0,0-1 0 0 0,0 0 0 0 0,-1 0 1 0 0,0 0-1 0 0,0-1 0 0 0,0 1 0 0 0,2-12 0 0 0,-2 10 17 0 0,0-1-1 0 0,-1 0 1 0 0,0 0 0 0 0,0 0-1 0 0,-1-1 1 0 0,0-12-1 0 0,-1 21 22 0 0,-14-23 19 0 0,12 14-39 0 0,6 24-1 0 0,1 11 8 0 0,0 0 1 0 0,-2-1 0 0 0,1 40-1 0 0,-4-53 27 0 0,0-4-57 0 0,-1 0 0 0 0,2-1-1 0 0,-1 1 1 0 0,1 0 0 0 0,0-1-1 0 0,0 1 1 0 0,0-1 0 0 0,5 10-1 0 0,-6-15 17 0 0,1-1-192 0 0,1-1-1 0 0,0 1 1 0 0,-1-1 0 0 0,1 0-1 0 0,-1 1 1 0 0,1-1 0 0 0,-1 0 0 0 0,0 0-1 0 0,1 0 1 0 0,-1 0 0 0 0,0 0-1 0 0,1 0 1 0 0,-1 0 0 0 0,0 0-1 0 0,0 0 1 0 0,0-1 0 0 0,0 1-1 0 0,0 0 1 0 0,0-1 0 0 0,0-1 0 0 0,4-9-2779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2.0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437 43 1984 0 0,'0'0'4041'0'0,"-10"0"271"0"0,-11 0-2634 0 0,-27 4-1044 0 0,40-3-504 0 0,6-1-120 0 0,0-1 1 0 0,1 1 0 0 0,-1 0 0 0 0,1-1-1 0 0,-1 1 1 0 0,0-1 0 0 0,1 0-1 0 0,0 1 1 0 0,-1-1 0 0 0,1 0-1 0 0,-1 0 1 0 0,-2-2 0 0 0,-22-12 147 0 0,-8 0-113 0 0,26 11 46 0 0,0 3 48 0 0,7 0-106 0 0,-1 1-1 0 0,1 0 1 0 0,0-1-1 0 0,-1 1 1 0 0,1 0-1 0 0,-1 0 0 0 0,1 0 1 0 0,0 0-1 0 0,-1 0 1 0 0,1 0-1 0 0,-1 0 1 0 0,1 0-1 0 0,-3 1 1 0 0,-3 1-20 0 0,1 0 1 0 0,-1 0 0 0 0,0 0 0 0 0,1 1 0 0 0,-1 0 0 0 0,1 0 0 0 0,0 1 0 0 0,0-1-1 0 0,-9 9 1 0 0,13-10-7 0 0,0 0-1 0 0,-1 0 0 0 0,1 0 0 0 0,-1 0 0 0 0,1 0 1 0 0,-1-1-1 0 0,0 1 0 0 0,0-1 0 0 0,0 0 1 0 0,0 0-1 0 0,-6 2 0 0 0,-4 12 26 0 0,-38 59 716 0 0,51-72-386 0 0,-1-2-344 0 0,0 0 1 0 0,0 0-1 0 0,0 1 1 0 0,0-1-1 0 0,0 1 1 0 0,0-1-1 0 0,0 1 1 0 0,0-1-1 0 0,1 1 1 0 0,-1 0 0 0 0,0-1-1 0 0,0 1 1 0 0,1 0-1 0 0,-1 0 1 0 0,0-1-1 0 0,1 1 1 0 0,-1 0-1 0 0,1 0 1 0 0,-1 0-1 0 0,0 1 1 0 0,0 1-17 0 0,-4 5 7 0 0,0 0 1 0 0,1 1-1 0 0,0-1 1 0 0,1 1-1 0 0,0 0 0 0 0,0 0 1 0 0,1 1-1 0 0,-2 11 1 0 0,2 0-9 0 0,2-18 11 0 0,-1 0 0 0 0,1 1 1 0 0,0-1-1 0 0,0 1 0 0 0,0-1 1 0 0,1 0-1 0 0,-1 1 0 0 0,2 4 1 0 0,2 28 11 0 0,-4-33-25 0 0,1-1 0 0 0,-1 1 1 0 0,0-1-1 0 0,-1 1 0 0 0,1-1 1 0 0,0 0-1 0 0,-1 1 0 0 0,0 2 1 0 0,-2 17-4 0 0,17 78 94 0 0,-12-97-94 0 0,-1-1 1 0 0,0 1 0 0 0,0-1-1 0 0,1 1 1 0 0,-1-1-1 0 0,1 0 1 0 0,0 0 0 0 0,0 0-1 0 0,0 0 1 0 0,0 0-1 0 0,0 0 1 0 0,0 0 0 0 0,0-1-1 0 0,1 1 1 0 0,-1-1-1 0 0,0 1 1 0 0,1-1 0 0 0,0 0-1 0 0,4 1 1 0 0,-4 0 12 0 0,0-1 1 0 0,1 0-1 0 0,-1 1 1 0 0,0 0-1 0 0,0 0 1 0 0,0 0-1 0 0,0 0 1 0 0,-1 0-1 0 0,1 0 1 0 0,0 1-1 0 0,-1-1 1 0 0,0 1-1 0 0,1 0 1 0 0,1 3-1 0 0,-3-3-11 0 0,0 0-1 0 0,0-1 0 0 0,1 1 0 0 0,-1-1 0 0 0,1 1 0 0 0,0-1 1 0 0,0 1-1 0 0,-1-1 0 0 0,1 0 0 0 0,1 0 0 0 0,-1 0 0 0 0,0 0 0 0 0,0-1 1 0 0,1 1-1 0 0,-1 0 0 0 0,1-1 0 0 0,0 0 0 0 0,-1 0 0 0 0,5 2 1 0 0,0-2-32 0 0,0 0 0 0 0,1 0 1 0 0,-1-1-1 0 0,1 0 1 0 0,13-1-1 0 0,9 0 98 0 0,-23 1-57 0 0,-1 1 0 0 0,0-1 0 0 0,0 2 0 0 0,0-1 0 0 0,7 3 0 0 0,-9-2-5 0 0,0-1 0 0 0,-1 0 1 0 0,1 0-1 0 0,0 0 1 0 0,0 0-1 0 0,0-1 1 0 0,0 0-1 0 0,0 1 1 0 0,0-1-1 0 0,0-1 1 0 0,0 1-1 0 0,0-1 0 0 0,0 1 1 0 0,7-3-1 0 0,11-7 19 0 0,31-10-74 0 0,-48 19 74 0 0,-1 0 1 0 0,0 0-1 0 0,1 0 0 0 0,-1 0 1 0 0,0 1-1 0 0,1 0 1 0 0,-1 0-1 0 0,1 0 0 0 0,6 1 1 0 0,-9-1-10 0 0,0 1-1 0 0,0-1 1 0 0,-1 0 0 0 0,1 0 0 0 0,0-1 0 0 0,0 1 0 0 0,-1 0 0 0 0,1 0 0 0 0,0-1-1 0 0,0 1 1 0 0,-1-1 0 0 0,1 0 0 0 0,-1 0 0 0 0,1 1 0 0 0,-1-1 0 0 0,1 0 0 0 0,-1 0-1 0 0,1 0 1 0 0,-1 0 0 0 0,2-2 0 0 0,5-5 15 0 0,-1 0 0 0 0,13-17 0 0 0,5-9-12 0 0,-19 26 16 0 0,0-10-29 0 0,4-18-4 0 0,-9 34 7 0 0,-1 0 0 0 0,1 0 0 0 0,-1 0 0 0 0,1 0 1 0 0,-1-1-1 0 0,0 1 0 0 0,0 0 0 0 0,0 0 0 0 0,0-4 0 0 0,0-14-36 0 0,2-25 50 0 0,2 1-79 0 0,-2 32 63 0 0,-1 3 42 0 0,-9-12 69 0 0,-14-30-152 0 0,14 22 58 0 0,8 28-14 0 0,0 0-1 0 0,-1 0 1 0 0,1 0 0 0 0,0 0-1 0 0,0 0 1 0 0,-1 0-1 0 0,1 0 1 0 0,0 0-1 0 0,-1 0 1 0 0,1 0 0 0 0,-1 0-1 0 0,1 1 1 0 0,-1-1-1 0 0,1 0 1 0 0,-1 0-1 0 0,0 1 1 0 0,1-1 0 0 0,-1 0-1 0 0,0 1 1 0 0,0-1-1 0 0,1 0 1 0 0,-1 1 0 0 0,0-1-1 0 0,0 1 1 0 0,0 0-1 0 0,0-1 1 0 0,0 1-1 0 0,0 0 1 0 0,-1-1 0 0 0,-15-14-14 0 0,-17-14 9 0 0,25 21 3 0 0,9 8-2 0 0,0-1 1 0 0,0 0 0 0 0,0 0-1 0 0,0 1 1 0 0,0-1-1 0 0,-1 0 1 0 0,1 0 0 0 0,0 1-1 0 0,-1-1 1 0 0,1 0-1 0 0,0 1 1 0 0,-1-1-1 0 0,1 0 1 0 0,-1 1 0 0 0,1-1-1 0 0,-1 1 1 0 0,0-1-1 0 0,1 1 1 0 0,-1-1 0 0 0,1 1-1 0 0,-2-1 1 0 0,-13-12 87 0 0,4 11-24 0 0,-12 0 40 0 0,14-1-92 0 0,6 2-6 0 0,-1 0-1 0 0,1 0 1 0 0,-1 0 0 0 0,1 0-1 0 0,0 1 1 0 0,-1-1 0 0 0,-5 1 18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2.59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20 0 4169 0 0,'-2'17'5678'0'0,"-3"2"-3760"0"0,3-15-1770 0 0,1 0-1 0 0,0 1 0 0 0,0 0 0 0 0,0-1 0 0 0,0 7 0 0 0,-5 388 4501 0 0,6-280-4243 0 0,2-107-2261 0 0,0-24-2423 0 0,0 2 4047 0 0,2-6-2344 0 0,-2 0-949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2.8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23 1496 0 0,'5'15'14161'0'0,"51"-21"-12586"0"0,68-16 0 0 0,-104 18-1486 0 0,17 2 690 0 0,-21 2-2202 0 0,-1-1-4049 0 0,-7-1 302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4.35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1 392 0 0,'0'0'4605'0'0,"-6"27"1715"0"0,6-27-6320 0 0,-2 13 423 0 0,-1 1-1 0 0,2-1 1 0 0,0 1-1 0 0,0 15 1 0 0,13 112 1314 0 0,-12-140-1595 0 0,0 5-1352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4.8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1 1640 0 0,'-5'10'2011'0'0,"4"-8"-939"0"0,1 1-1 0 0,-1-1 1 0 0,0 0-1 0 0,1 1 1 0 0,0-1-1 0 0,-1 1 0 0 0,1-1 1 0 0,0 0-1 0 0,1 3 1 0 0,0 11-532 0 0,-1-8-487 0 0,1 6 154 0 0,1-1 1 0 0,4 21-1 0 0,-6-32-187 0 0,1 1-1 0 0,-1-1 0 0 0,1 1 1 0 0,0-1-1 0 0,0 0 0 0 0,0 1 0 0 0,0-1 1 0 0,0 0-1 0 0,0 1 0 0 0,1-1 1 0 0,-1 0-1 0 0,1 0 0 0 0,0 0 1 0 0,-1 0-1 0 0,1 0 0 0 0,0-1 1 0 0,0 1-1 0 0,0-1 0 0 0,0 1 0 0 0,1-1 1 0 0,3 3-1 0 0,-4-4-31 0 0,0 0 0 0 0,0 0-1 0 0,0 0 1 0 0,0 0 0 0 0,0-1 0 0 0,0 1 0 0 0,0 0-1 0 0,-1-1 1 0 0,1 0 0 0 0,0 1 0 0 0,0-1-1 0 0,0 0 1 0 0,-1 0 0 0 0,1 0 0 0 0,0 0-1 0 0,-1 0 1 0 0,1 0 0 0 0,1-2 0 0 0,30-29 57 0 0,-23 20-21 0 0,-5 8-10 0 0,-1-1-1 0 0,1 1 1 0 0,0 0-1 0 0,0 0 1 0 0,0 1-1 0 0,0 0 0 0 0,0 0 1 0 0,1 0-1 0 0,0 0 1 0 0,-1 1-1 0 0,1 0 0 0 0,0 0 1 0 0,0 0-1 0 0,11 0 1 0 0,-15 1-17 0 0,0 1 0 0 0,0-1 0 0 0,-1 1 1 0 0,1-1-1 0 0,0 0 0 0 0,0 1 0 0 0,-1-1 0 0 0,1 0 1 0 0,0 0-1 0 0,-1 0 0 0 0,1-1 0 0 0,-1 1 0 0 0,1 0 0 0 0,-1 0 1 0 0,3-4-1 0 0,0 1-294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5.53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 1080 0 0,'0'0'9332'0'0,"5"12"-7381"0"0,0 2-1443 0 0,-1 1 1 0 0,-1 1 0 0 0,0-1-1 0 0,1 31 1 0 0,-3 75 514 0 0,-2-66-894 0 0,4-45-838 0 0,2-15-3079 0 0,5-18-1724 0 0,-5 7 4960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6.07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 86 4345 0 0,'7'20'-1190'0'0,"-6"-18"1576"0"0,1 1 1 0 0,-1-1-1 0 0,0 0 0 0 0,1 1 0 0 0,-1-1 0 0 0,1 0 0 0 0,-1 0 0 0 0,1 0 0 0 0,0 0 0 0 0,0 0 0 0 0,0-1 0 0 0,0 1 0 0 0,0-1 0 0 0,0 1 1 0 0,5 1-1 0 0,-5-2 414 0 0,9-6-621 0 0,-3 0-146 0 0,-1 0 1 0 0,0-1 0 0 0,0 0-1 0 0,0-1 1 0 0,-1 1 0 0 0,10-13 0 0 0,-16 18 450 0 0,1-27-170 0 0,1-8-256 0 0,-2 27 6 0 0,-8 3 520 0 0,-40 6-381 0 0,40 0-185 0 0,6 1 43 0 0,0 1-27 0 0,-1 0 0 0 0,0 1 0 0 0,1-1 0 0 0,-1 1 0 0 0,1 0 0 0 0,-3 3 0 0 0,-3 12 558 0 0,0 1 1 0 0,1-1-1 0 0,1 1 0 0 0,1 0 1 0 0,-6 36-1 0 0,11-48-547 0 0,-1 0 0 0 0,1 0 0 0 0,1 0 0 0 0,-1 0 0 0 0,1 0 0 0 0,0 0 0 0 0,4 9 0 0 0,-5-14-47 0 0,0-1 1 0 0,1 1-1 0 0,0-1 0 0 0,-1 1 1 0 0,1-1-1 0 0,0 1 0 0 0,0-1 1 0 0,0 0-1 0 0,0 0 0 0 0,0 1 1 0 0,0-1-1 0 0,0 0 0 0 0,0 0 1 0 0,0 0-1 0 0,1 0 0 0 0,-1 0 0 0 0,0 0 1 0 0,1-1-1 0 0,-1 1 0 0 0,0 0 1 0 0,1-1-1 0 0,-1 1 0 0 0,1-1 1 0 0,-1 1-1 0 0,1-1 0 0 0,0 0 1 0 0,-1 1-1 0 0,1-1 0 0 0,-1 0 0 0 0,1 0 1 0 0,-1 0-1 0 0,1 0 0 0 0,0-1 1 0 0,-1 1-1 0 0,1 0 0 0 0,-1-1 1 0 0,1 1-1 0 0,-1-1 0 0 0,1 1 1 0 0,1-2-1 0 0,-1 1-11 0 0,0-1 0 0 0,0 0 0 0 0,0 1 0 0 0,0-1 1 0 0,0 0-1 0 0,0 0 0 0 0,0 0 0 0 0,2-3 0 0 0,9-10-1065 0 0,-10 13 672 0 0,1-1-870 0 0,0 0 0 0 0,0-1 0 0 0,-1 1 0 0 0,1-1 0 0 0,6-8 1 0 0,-4-2-2822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5:57.99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9 83 2969 0 0,'-1'3'5002'0'0,"-3"9"-3159"0"0,14-10-664 0 0,4-2-848 0 0,64-7 504 0 0,9-9 635 0 0,-61 9-1299 0 0,0 2 1 0 0,1 1-1 0 0,-1 2 0 0 0,44 0 1 0 0,-49 2-77 0 0,0-1 0 0 0,-1 0 0 0 0,1-2 0 0 0,-1 0 0 0 0,38-12 0 0 0,11-2 267 0 0,-53 14 303 0 0,-15 2-22 0 0,-16 5-543 0 0,-193 17 218 0 0,144-17-289 0 0,-120 13-53 0 0,176-17 16 0 0,0 0 0 0 0,0 0 0 0 0,0-1 0 0 0,-13-2 0 0 0,2 0 1 0 0,17 2 7 0 0,-4 0 4 0 0,1 0-1 0 0,0 1 1 0 0,-1-1-1 0 0,1 1 0 0 0,-1 0 1 0 0,1 1-1 0 0,-1-1 1 0 0,1 1-1 0 0,0 0 0 0 0,-10 3 1 0 0,15-4 32 0 0,25-1-294 0 0,168-16 432 0 0,-150 15-142 0 0,77-14 1 0 0,-77 8 72 0 0,75-2 1 0 0,-105 11-82 0 0,-1 0 1 0 0,0 1-1 0 0,14 3 1 0 0,-14-2 229 0 0,0 0 1 0 0,0-2-1 0 0,14 2 1 0 0,-38-9-43 0 0,-1 3-167 0 0,0 0-1 0 0,1 1 1 0 0,-1 1-1 0 0,0 0 1 0 0,0 0-1 0 0,0 2 1 0 0,-18 1-1 0 0,-118 8 114 0 0,114-10-134 0 0,0 1-1 0 0,-1 2 1 0 0,-68 15-1 0 0,95-15-23 0 0,-3 1-10 0 0,1-1-1 0 0,-1 0 1 0 0,0-1 0 0 0,-12 0-1 0 0,22-2 20 0 0,4 0-254 0 0,-1 0 206 0 0,1 0 1 0 0,-1 0-1 0 0,1-1 1 0 0,-1 1-1 0 0,1 0 0 0 0,-1-1 1 0 0,1 0-1 0 0,-1 1 0 0 0,0-1 1 0 0,1 0-1 0 0,1-1 0 0 0,-2 2-296 0 0,45-23-8263 0 0,-22 9 7981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6.3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44 1 1864 0 0,'0'0'770'0'0,"-1"10"3613"0"0,-7 19-2018 0 0,-4 36-1 0 0,-5 89 242 0 0,13-112-2286 0 0,2 3-392 0 0,5-37-909 0 0,3-25-415 0 0,-3-7-2872 0 0,0 16 1202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6.57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49 1752 0 0,'0'3'7861'0'0,"18"-10"-6106"0"0,-10 2-1675 0 0,0 2 0 0 0,1-1 0 0 0,17-4 0 0 0,-21 8-274 0 0,1-1-1 0 0,-1 1 1 0 0,0-1 0 0 0,0-1 0 0 0,0 1-1 0 0,0-1 1 0 0,0 0 0 0 0,0 0 0 0 0,-1 0 0 0 0,6-3-1 0 0,-2-1-1666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6.86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36 1 1824 0 0,'-2'0'5440'0'0,"2"0"-5292"0"0,-1 0 1 0 0,1 0-1 0 0,-1 0 1 0 0,1 0-1 0 0,-1 0 0 0 0,1 0 1 0 0,0 0-1 0 0,-1 0 1 0 0,1 0-1 0 0,-1 0 1 0 0,1 0-1 0 0,0 0 1 0 0,-1 0-1 0 0,1 0 1 0 0,0 1-1 0 0,-1-1 1 0 0,1 0-1 0 0,0 0 1 0 0,-1 1-1 0 0,1-1 0 0 0,0 0 1 0 0,-1 0-1 0 0,1 1 1 0 0,0-1-1 0 0,0 0 1 0 0,-1 1-1 0 0,1-1 1 0 0,0 0-1 0 0,0 1 1 0 0,-1-1-1 0 0,1 1 1 0 0,-4 14 470 0 0,1 0 1 0 0,1 1 0 0 0,0-1 0 0 0,0 31-1 0 0,-1 16 298 0 0,1-36-970 0 0,-1 8 11 0 0,1-26-3994 0 0,9-23-4094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7.09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 70 3497 0 0,'-6'6'8866'0'0,"13"-10"-3827"0"0,5 0-6848 0 0,22-7 1902 0 0,-1 1 369 0 0,-29 9-561 0 0,0 0 0 0 0,0-1 0 0 0,0 1 0 0 0,0-1 1 0 0,0 0-1 0 0,-1 0 0 0 0,1 0 0 0 0,0-1 0 0 0,-1 1 0 0 0,5-5 1 0 0,0 0-1601 0 0,-7 6 872 0 0,1-1 0 0 0,0 1 0 0 0,-1 0 0 0 0,1-1 1 0 0,0 1-1 0 0,0 0 0 0 0,0 0 0 0 0,0 0 0 0 0,3-1 0 0 0,2 1-713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7.5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 93 16 0 0,'9'6'12307'0'0,"9"7"-10411"0"0,-17-13-1895 0 0,5 2 20 0 0,0-1-1 0 0,0 1 0 0 0,0-2 1 0 0,0 1-1 0 0,0 0 0 0 0,9-1 1 0 0,-12 0-21 0 0,-1-2 42 0 0,0 1 1 0 0,0 0-1 0 0,0-1 0 0 0,0 1 0 0 0,0-1 0 0 0,-1 1 1 0 0,1-1-1 0 0,0 0 0 0 0,-1 0 0 0 0,1 1 1 0 0,-1-1-1 0 0,0 0 0 0 0,0 0 0 0 0,2-5 1 0 0,16-38-17 0 0,-15 37 8 0 0,-5 7-1 0 0,0 0 0 0 0,0-1 1 0 0,0 1-1 0 0,0 0 1 0 0,0 0-1 0 0,0 0 1 0 0,-1 0-1 0 0,1 0 0 0 0,0 0 1 0 0,0 0-1 0 0,-1 0 1 0 0,1 1-1 0 0,0-1 1 0 0,-3 0-1 0 0,-29-15 46 0 0,24 11-49 0 0,0 10 85 0 0,5-2-47 0 0,1 0-1 0 0,-1 0 1 0 0,1 0-1 0 0,0 0 1 0 0,0 0-1 0 0,0 1 1 0 0,1-1 0 0 0,-1 1-1 0 0,1 0 1 0 0,0 0-1 0 0,0 0 1 0 0,0 0-1 0 0,1 0 1 0 0,-3 7 0 0 0,-4 18 585 0 0,4-18-489 0 0,1 0 0 0 0,0 0 0 0 0,1 1 1 0 0,0-1-1 0 0,0 0 0 0 0,2 1 0 0 0,-1-1 0 0 0,1 1 1 0 0,3 17-1 0 0,-3-27-161 0 0,1-1 0 0 0,-1 1 0 0 0,1 0 0 0 0,0 0 0 0 0,-1-1 1 0 0,1 1-1 0 0,0 0 0 0 0,0-1 0 0 0,0 1 0 0 0,0-1 0 0 0,1 1 0 0 0,-1-1 0 0 0,0 0 1 0 0,1 0-1 0 0,-1 1 0 0 0,0-1 0 0 0,1 0 0 0 0,0 0 0 0 0,-1 0 0 0 0,1 0 0 0 0,-1-1 1 0 0,1 1-1 0 0,0 0 0 0 0,0-1 0 0 0,0 1 0 0 0,-1-1 0 0 0,1 1 0 0 0,0-1 0 0 0,0 0 1 0 0,0 0-1 0 0,0 0 0 0 0,0 0 0 0 0,-1 0 0 0 0,1-1 0 0 0,0 1 0 0 0,0 0 0 0 0,2-1 1 0 0,4-1-552 0 0,0-1 0 0 0,-1 1 1 0 0,1-1-1 0 0,-1-1 1 0 0,1 1-1 0 0,12-10 1 0 0,10-8-6722 0 0,-24 16 5850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17.76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1 188 4089 0 0,'0'7'-561'0'0,"3"13"5823"0"0,-3-20-5199 0 0,7-13 8630 0 0,1-10-8519 0 0,0 0-3 0 0,1 0 0 0 0,12-22 0 0 0,-10 25-172 0 0,-8 13 52 0 0,1 0 0 0 0,0 0 0 0 0,0 1 0 0 0,10-11 0 0 0,-11 14-31 0 0,0 1 0 0 0,0 0 0 0 0,0 0 0 0 0,0 0 0 0 0,0 0 0 0 0,0 1 0 0 0,0-1 0 0 0,1 1 0 0 0,-1 0 0 0 0,1 0 0 0 0,-1 0 0 0 0,1 0 0 0 0,6 0 0 0 0,16-1-1422 0 0,0 3-3408 0 0,-14 0 89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21.60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2 816 0 0,'3'-2'11273'0'0,"-2"27"-8906"0"0,1-4-1746 0 0,0-1-651 0 0,-2 6 1281 0 0,0-22-1237 0 0,0 0-1 0 0,0 0 1 0 0,1-1 0 0 0,-1 1-1 0 0,1 0 1 0 0,0 0 0 0 0,0-1-1 0 0,2 5 1 0 0,5 16 107 0 0,14 57 609 0 0,-4-35-228 0 0,-14-38-295 0 0,0 0 1 0 0,-1 0 0 0 0,0 0 0 0 0,-1 0-1 0 0,3 16 1 0 0,2 9 67 0 0,-5-25-180 0 0,0-1-1 0 0,-1 0 1 0 0,2 14 0 0 0,2 0-63 0 0,4 14-11 0 0,10 42 172 0 0,2-9-46 0 0,-18-57-78 0 0,0-1 1 0 0,1 0 0 0 0,7 12-1 0 0,4 16 202 0 0,-3-4-212 0 0,-3 0-43 0 0,-5-17 10 0 0,-2-9-30 0 0,0 0 1 0 0,0 0-1 0 0,1 1 1 0 0,5 7-1 0 0,-5-8 46 0 0,0 0 1 0 0,-1 1-1 0 0,0-1 0 0 0,0 0 0 0 0,0 1 1 0 0,-1-1-1 0 0,-1 1 0 0 0,0 0 1 0 0,0 9-1 0 0,0-18-97 0 0,0 1 66 0 0,1-1-1 0 0,0 1 1 0 0,0-1 0 0 0,-1 1-1 0 0,1-1 1 0 0,-1 1-1 0 0,1 0 1 0 0,-1 0-1 0 0,1-1 1 0 0,-1 1 0 0 0,1 0-1 0 0,-1 0 1 0 0,1-1-1 0 0,-1 1 1 0 0,0 0 0 0 0,1 0-1 0 0,-1 0 1 0 0,0-1-1 0 0,0 1 1 0 0,0 0-1 0 0,0 0 1 0 0,0 2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1:22.58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15 126 64 0 0,'0'0'-4'0'0,"0"0"78"0"0,0 0 1 0 0,0 0-1 0 0,0-1 1 0 0,0 1-1 0 0,0 0 0 0 0,0-1 1 0 0,0 1-1 0 0,1 0 0 0 0,-1 0 1 0 0,-1-1-1 0 0,1 1 1 0 0,0 0-1 0 0,0-1 0 0 0,0 1 1 0 0,0 0-1 0 0,0-1 0 0 0,0 1 1 0 0,0 0-1 0 0,0 0 1 0 0,0-1-1 0 0,0 1 0 0 0,-1 0 1 0 0,1 0-1 0 0,0-1 1 0 0,0 1-1 0 0,0 0 0 0 0,-1 0 1 0 0,1-1-1 0 0,0 1 0 0 0,-1 0 1 0 0,-11-3 10073 0 0,19 22-7251 0 0,-1-4-2656 0 0,0-1 0 0 0,2 0 0 0 0,0 0 0 0 0,0 0-1 0 0,1-1 1 0 0,18 20 0 0 0,-20-27-214 0 0,0-1 0 0 0,1 0 0 0 0,-1 0 0 0 0,13 5 0 0 0,9 6-3 0 0,-5 3 238 0 0,-21-16-242 0 0,0 0 0 0 0,0-1-1 0 0,0 1 1 0 0,0-1 0 0 0,0 0 0 0 0,0 0-1 0 0,0 0 1 0 0,1 0 0 0 0,-1 0-1 0 0,1-1 1 0 0,0 1 0 0 0,-1-1 0 0 0,1 0-1 0 0,0 0 1 0 0,0 0 0 0 0,-1-1-1 0 0,6 1 1 0 0,-6-2-20 0 0,-1 0 1 0 0,1 0-1 0 0,-1 0 0 0 0,0-1 0 0 0,1 1 1 0 0,-1-1-1 0 0,0 1 0 0 0,0-1 1 0 0,0 0-1 0 0,0 1 0 0 0,-1-1 0 0 0,1 0 1 0 0,0 0-1 0 0,1-3 0 0 0,8-8 60 0 0,-11 13 168 0 0,1 0-193 0 0,4-1 27 0 0,2-11-35 0 0,2-13-14 0 0,-1 0 14 0 0,22-43 0 0 0,-14 30 90 0 0,-14 31-81 0 0,1 0 0 0 0,-1 0-1 0 0,1 1 1 0 0,1 0 0 0 0,3-7 0 0 0,-5 10 7 0 0,-1 0 0 0 0,1-1-1 0 0,-1 1 1 0 0,0-1 0 0 0,0 0 0 0 0,0 1-1 0 0,0-1 1 0 0,-1 0 0 0 0,1 0 0 0 0,-1 1-1 0 0,0-1 1 0 0,-1-5 0 0 0,1 2 74 0 0,0 6-191 0 0,-9-21-12009 0 0,2 10 11312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31.29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 56 1864 0 0,'-3'1'5860'0'0,"5"-6"-1260"0"0,7-2-1977 0 0,18-9-2986 0 0,-23 14 784 0 0,2-2-363 0 0,1 1 1 0 0,-1-1-1 0 0,1 1 1 0 0,0 0 0 0 0,0 1-1 0 0,1-1 1 0 0,-1 2 0 0 0,8-2-1 0 0,-9 3-6 0 0,0 0 1 0 0,0 0-1 0 0,0 1 0 0 0,0 0 0 0 0,0 0 0 0 0,0 0 1 0 0,0 1-1 0 0,0 0 0 0 0,9 4 0 0 0,-2 1 40 0 0,1-2 0 0 0,-1 0 1 0 0,1 0-1 0 0,0-1 0 0 0,0-1 0 0 0,0 0 0 0 0,29 1 1 0 0,-24 3-26 0 0,-15-4 278 0 0,-16-5 774 0 0,-8-2-1044 0 0,-1 1 0 0 0,-34 0 0 0 0,43 2-71 0 0,1 0 0 0 0,0-1 1 0 0,0 0-1 0 0,-20-7 0 0 0,22 6 0 0 0,-1 0 0 0 0,0 1 1 0 0,1 0-1 0 0,-1 0 0 0 0,0 1 0 0 0,-18 0 1 0 0,-12 10 23 0 0,23-4-94 0 0,16-4 42 0 0,3-2-352 0 0,0 0 357 0 0,0 0 0 0 0,0 1 0 0 0,0-1 0 0 0,0 1 0 0 0,0 0 0 0 0,0 0 0 0 0,1 0 0 0 0,-1 0 0 0 0,2 0 0 0 0,205 10 181 0 0,-110-10 1073 0 0,-141-5-1089 0 0,-73 0 0 0 0,-32 12-95 0 0,147-7-88 0 0,18 0-741 0 0,34 6 765 0 0,-23-2-23 0 0,1-1 0 0 0,52-2 1 0 0,-56-1 43 0 0,8-1 395 0 0,-3-1-3659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0.6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189 62 1672 0 0,'0'-2'9140'0'0,"0"-1"-7989"0"0,0 1-959 0 0,-2-2 355 0 0,-5-4-204 0 0,-15-15-187 0 0,21 22-135 0 0,-1-1-1 0 0,0 1 1 0 0,0 0-1 0 0,0 0 0 0 0,0 0 1 0 0,0 0-1 0 0,0 0 1 0 0,0 1-1 0 0,0-1 0 0 0,0 0 1 0 0,-1 1-1 0 0,1 0 1 0 0,0-1-1 0 0,-4 1 0 0 0,-11-3 165 0 0,15 2-152 0 0,0 1 0 0 0,0-1 0 0 0,0 0 0 0 0,1 1 0 0 0,-1-1 0 0 0,0 1 0 0 0,0 0 0 0 0,0 0 0 0 0,0 0 0 0 0,0-1 0 0 0,0 2 0 0 0,0-1 0 0 0,0 0 0 0 0,0 0 0 0 0,0 1-1 0 0,0-1 1 0 0,0 1 0 0 0,1-1 0 0 0,-1 1 0 0 0,0 0 0 0 0,0 0 0 0 0,0 0 0 0 0,1 0 0 0 0,-1 0 0 0 0,1 0 0 0 0,-1 1 0 0 0,-1 1 0 0 0,-3 3 174 0 0,1 1 0 0 0,0 0 0 0 0,0 0 0 0 0,1 0 0 0 0,-5 9 0 0 0,-3 6-82 0 0,11-18-84 0 0,-1-1 0 0 0,1 1-1 0 0,0-1 1 0 0,0 1 0 0 0,1-1-1 0 0,-1 1 1 0 0,1-1 0 0 0,0 1-1 0 0,-1 0 1 0 0,2-1 0 0 0,-1 1 0 0 0,0-1-1 0 0,1 1 1 0 0,1 3 0 0 0,-1 2 26 0 0,2 0 0 0 0,-1 0 0 0 0,1-1 0 0 0,7 13 0 0 0,-8-17-75 0 0,0 0 1 0 0,0-1 0 0 0,0 1-1 0 0,0-1 1 0 0,1 0 0 0 0,-1 0 0 0 0,1 0-1 0 0,0 0 1 0 0,3 2 0 0 0,-4-4 13 0 0,0 0 0 0 0,-1 0 0 0 0,1 0 0 0 0,0-1 0 0 0,0 1 1 0 0,0-1-1 0 0,0 0 0 0 0,0 1 0 0 0,0-1 0 0 0,-1 0 0 0 0,1 0 0 0 0,0 0 1 0 0,0 0-1 0 0,0-1 0 0 0,0 1 0 0 0,0 0 0 0 0,0-1 0 0 0,0 1 0 0 0,0-1 0 0 0,2-1 1 0 0,3-2 22 0 0,-1 1 0 0 0,0-1 0 0 0,0-1-1 0 0,0 1 1 0 0,0-1 0 0 0,-1 0 0 0 0,0 0 0 0 0,0-1 0 0 0,0 0 0 0 0,0 0 0 0 0,-1 0 0 0 0,0 0 0 0 0,4-8 0 0 0,-1 0-8 0 0,-5 11-10 0 0,-1 0-1 0 0,1 1 0 0 0,0-1 1 0 0,-1-1-1 0 0,1 1 1 0 0,-1 0-1 0 0,0 0 1 0 0,0 0-1 0 0,0-7 0 0 0,-6 8 54 0 0,5 2-63 0 0,0 0 0 0 0,0 0 0 0 0,0 0 0 0 0,0 0 0 0 0,0-1 1 0 0,0 1-1 0 0,0 0 0 0 0,0 0 0 0 0,1 0 0 0 0,-1 0 1 0 0,0 0-1 0 0,0 0 0 0 0,0 0 0 0 0,0 0 0 0 0,0 0 0 0 0,0 0 1 0 0,0 0-1 0 0,0 0 0 0 0,0 0 0 0 0,0 0 0 0 0,0-1 0 0 0,0 1 1 0 0,0 0-1 0 0,0 0 0 0 0,0 0 0 0 0,0 0 0 0 0,0 0 1 0 0,0 0-1 0 0,0 0 0 0 0,0 0 0 0 0,0 0 0 0 0,0 0 0 0 0,0-1 1 0 0,0 1-1 0 0,0 0 0 0 0,0 0 0 0 0,0 0 0 0 0,0 0 1 0 0,0 0-1 0 0,0 0 0 0 0,0 0 0 0 0,0 0 0 0 0,0 0 0 0 0,0 0 1 0 0,0 0-1 0 0,0-1 0 0 0,0 1 0 0 0,0 0 0 0 0,0 0 0 0 0,0 0 1 0 0,-1 0-1 0 0,1 0 0 0 0,0 0 0 0 0,0 0 0 0 0,0 0 1 0 0,0 0-1 0 0,0 0 0 0 0,0 0 0 0 0,0 0 0 0 0,0 0 0 0 0,0 0 1 0 0,-1 0-1 0 0,5-12 62 0 0,0 2-22 0 0,0 22-33 0 0,-1 5-10 0 0,-3-16 41 0 0,1 10-52 0 0,1 2-318 0 0,0 0 0 0 0,1 0 0 0 0,8 24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6:09.18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 23 2176 0 0,'0'0'4329'0'0,"-1"-8"-526"0"0,-1 0-2779 0 0,2 2 3910 0 0,5 11-4778 0 0,-1 1-1 0 0,1 0 1 0 0,-1 0-1 0 0,-1 1 1 0 0,1-1-1 0 0,3 11 1 0 0,17 50 290 0 0,-5-14-216 0 0,-9-32-187 0 0,2-1 0 0 0,0 0 0 0 0,27 32 0 0 0,-29-39-53 0 0,88 132 173 0 0,-75-110-37 0 0,-17-27-82 0 0,0-1 1 0 0,-1 2-1 0 0,0-1 0 0 0,-1 1 1 0 0,0-1-1 0 0,0 1 1 0 0,0 0-1 0 0,3 16 0 0 0,-5-17-13 0 0,0 0 0 0 0,1 0 0 0 0,0 0 0 0 0,1 0 0 0 0,5 9 0 0 0,12 27 107 0 0,-7-6-21 0 0,1 0 0 0 0,34 57 0 0 0,-14-28-55 0 0,-24-40-34 0 0,7 11-16 0 0,-7-28-1 0 0,-11-10-11 0 0,1 1 0 0 0,-1-1 0 0 0,0 0 0 0 0,1 0 0 0 0,-1 0 0 0 0,0 1-1 0 0,0-1 1 0 0,1 0 0 0 0,-1 0 0 0 0,0 1 0 0 0,0-1 0 0 0,1 0 0 0 0,-1 1 0 0 0,0-1 0 0 0,0 0 0 0 0,0 1 0 0 0,0-1 0 0 0,1 0-1 0 0,-1 1 1 0 0,0-1 0 0 0,0 1 0 0 0,0-1 0 0 0,0 0 0 0 0,0 1 0 0 0,0-1 0 0 0,0 1 0 0 0,7 27 35 0 0,1 0 0 0 0,14 34 0 0 0,8 24-1 0 0,-25-71-26 0 0,1 0 1 0 0,1 0 0 0 0,0 0 0 0 0,2-1 0 0 0,11 18 0 0 0,3 3 0 0 0,-20-27 121 0 0,-6-7 169 0 0,-17-12 274 0 0,12 7-532 0 0,-28-17-29 0 0,-51-31 53 0 0,11-1-15 0 0,67 47-49 0 0,-16-7-85 0 0,24 13 75 0 0,5 2-114 0 0,-1 1 120 0 0,0-1 1 0 0,1 0-1 0 0,-1 0 0 0 0,1 0 1 0 0,-1-1-1 0 0,5 2 0 0 0,3 2 11 0 0,-4-2-8 0 0,1 1 0 0 0,-1 1 0 0 0,11 8 0 0 0,-7-5-1 0 0,-2-2-7 0 0,-9-6 7 0 0,0 0 0 0 0,0 0 0 0 0,0-1 0 0 0,0 1 0 0 0,1 0 0 0 0,-1 0 0 0 0,0 0 1 0 0,0 0-1 0 0,0 0 0 0 0,1 0 0 0 0,-1 0 0 0 0,0 0 0 0 0,0 0 0 0 0,0 0 0 0 0,1 0 0 0 0,-1 0 0 0 0,0 0 0 0 0,0 0 0 0 0,0 0 0 0 0,1 0 0 0 0,-1 0 0 0 0,0 0 0 0 0,0 0 0 0 0,0 0 0 0 0,1 0 0 0 0,-1 0 0 0 0,0 0 0 0 0,0 0 1 0 0,0 0-1 0 0,0 0 0 0 0,1 1 0 0 0,-1-1 0 0 0,0 0 0 0 0,0 0 0 0 0,0 0 0 0 0,0 0 0 0 0,1 0 0 0 0,-1 1 0 0 0,0-1 0 0 0,0 0 0 0 0,0 0 0 0 0,11 8 50 0 0,-10-7-37 0 0,33 19-19 0 0,-26-16-3 0 0,1 0 0 0 0,-1 1 0 0 0,0 1 0 0 0,14 11 0 0 0,-21-16 9 0 0,-1-1 1 0 0,1 1-1 0 0,-1-1 0 0 0,1 0 1 0 0,0 1-1 0 0,-1-1 0 0 0,1 0 0 0 0,-1 0 1 0 0,1 1-1 0 0,0-1 0 0 0,-1 0 1 0 0,1 0-1 0 0,-1 0 0 0 0,1 0 0 0 0,0 0 1 0 0,-1 0-1 0 0,1 0 0 0 0,0 0 1 0 0,-1 0-1 0 0,1 0 0 0 0,0 0 0 0 0,-1 0 1 0 0,1 0-1 0 0,-1-1 0 0 0,1 1 1 0 0,0 0-1 0 0,-1 0 0 0 0,1-1 0 0 0,-1 1 1 0 0,1 0-1 0 0,-1-1 0 0 0,1 1 1 0 0,-1 0-1 0 0,1-1 0 0 0,0 0 1 0 0,3-3 1 0 0,-1 0 0 0 0,1 1 0 0 0,-1-1 0 0 0,0-1 0 0 0,3-4 0 0 0,16-27 7 0 0,-21 33-7 0 0,4-6-15 0 0,-2-2 9 0 0,9-18 21 0 0,-2 7 4 0 0,-1-1 0 0 0,7-26 0 0 0,-16 42-280 0 0,-2 7 966 0 0,-2 6-2735 0 0,0 6-6441 0 0,-5 24 2430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3.27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329 118 88 0 0,'0'0'2590'0'0,"0"-30"6145"0"0,-2 25-8597 0 0,0 1 0 0 0,0 0 0 0 0,-1-1 1 0 0,1 1-1 0 0,-1 1 0 0 0,0-1 0 0 0,0 0 0 0 0,0 1 0 0 0,-1-1 0 0 0,1 1 0 0 0,-1 0 0 0 0,0 0 0 0 0,1 0 1 0 0,-1 1-1 0 0,-1-1 0 0 0,1 1 0 0 0,-5-2 0 0 0,-25-15-58 0 0,26 15-28 0 0,7 4-34 0 0,1-1-1 0 0,-1 1 1 0 0,1 0 0 0 0,-1 0 0 0 0,1 0-1 0 0,-1 0 1 0 0,0 0 0 0 0,1 0 0 0 0,-1 0-1 0 0,1 0 1 0 0,-1 0 0 0 0,1 0 0 0 0,-1 0-1 0 0,1 0 1 0 0,-1 1 0 0 0,1-1 0 0 0,-1 0-1 0 0,1 0 1 0 0,-1 0 0 0 0,1 1 0 0 0,-1-1-1 0 0,1 0 1 0 0,-1 1 0 0 0,1-1-1 0 0,-1 0 1 0 0,1 1 0 0 0,0-1 0 0 0,-1 1-1 0 0,1-1 1 0 0,-11 7-7 0 0,-24 14 21 0 0,34-21-13 0 0,0 1-1 0 0,0-1 1 0 0,0 0 0 0 0,0 1 0 0 0,0 0 0 0 0,0-1 0 0 0,0 1-1 0 0,0-1 1 0 0,0 1 0 0 0,0 0 0 0 0,1 0 0 0 0,-1-1-1 0 0,0 1 1 0 0,0 0 0 0 0,1 0 0 0 0,-1 1 0 0 0,-9 13 168 0 0,-19 19-113 0 0,22-25 77 0 0,0 0 0 0 0,1 1 0 0 0,0-1 0 0 0,-6 13-1 0 0,6-11-97 0 0,1-2 44 0 0,-1 0-1 0 0,1 1 1 0 0,1-1-1 0 0,0 1 1 0 0,-4 15-1 0 0,5-15-23 0 0,-6 24 97 0 0,2 1-1 0 0,-4 61 0 0 0,10-89-123 0 0,0 18 109 0 0,0 0 1 0 0,3 27-1 0 0,0-46-167 0 0,-1 0 0 0 0,1 1-1 0 0,0-1 1 0 0,1-1-1 0 0,0 1 1 0 0,-1 0 0 0 0,2-1-1 0 0,-1 1 1 0 0,1-1-1 0 0,0 0 1 0 0,0 0 0 0 0,0 0-1 0 0,0-1 1 0 0,1 0-1 0 0,0 1 1 0 0,0-2 0 0 0,0 1-1 0 0,1 0 1 0 0,5 2-1 0 0,-6-5 5 0 0,-1 0-1 0 0,1 0 0 0 0,-1 0 1 0 0,1 0-1 0 0,-1-1 1 0 0,1 0-1 0 0,0 0 0 0 0,-1 0 1 0 0,1-1-1 0 0,-1 1 0 0 0,8-3 1 0 0,19-1 26 0 0,-14 3 2 0 0,0 0-1 0 0,0-2 1 0 0,0 0 0 0 0,-1-1-1 0 0,1 0 1 0 0,19-9-1 0 0,12-13 157 0 0,12-14 122 0 0,-60 40-247 0 0,18-18 329 0 0,-13 10-375 0 0,-1 0 1 0 0,0 0 0 0 0,-1 0 0 0 0,4-13 0 0 0,7-17-23 0 0,-6-7 95 0 0,-6 34-65 0 0,-1 0 0 0 0,0 1 0 0 0,-1-1-1 0 0,0 0 1 0 0,-1 0 0 0 0,0 1-1 0 0,0-1 1 0 0,-6-19 0 0 0,-1 5 34 0 0,5 13-24 0 0,-1 0-1 0 0,-1 0 0 0 0,-6-14 0 0 0,6 19 6 0 0,0 1 0 0 0,0 0 0 0 0,0 0 0 0 0,-1 0 0 0 0,1 1 0 0 0,-2 0-1 0 0,1 0 1 0 0,0 0 0 0 0,-1 1 0 0 0,0 0 0 0 0,0 0 0 0 0,0 1 0 0 0,0 0 0 0 0,-1 0 0 0 0,1 1 0 0 0,-11-2 0 0 0,14 2 25 0 0,-9 0-2629 0 0,-15 33-9771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3.74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 1 320 0 0,'0'0'9242'0'0,"1"0"-9111"0"0,0 0 1 0 0,-1 0-1 0 0,1 0 0 0 0,0 0 1 0 0,-1 0-1 0 0,1 0 1 0 0,-1 0-1 0 0,1 0 0 0 0,0 0 1 0 0,-1 0-1 0 0,1 0 0 0 0,0 0 1 0 0,-1 1-1 0 0,1-1 0 0 0,-1 0 1 0 0,1 0-1 0 0,0 1 1 0 0,-1-1-1 0 0,2 1 0 0 0,-1 0-43 0 0,0 0 1 0 0,1 0-1 0 0,-1 0 0 0 0,0 0 0 0 0,0 0 0 0 0,0 0 0 0 0,0 1 0 0 0,0-1 1 0 0,0 0-1 0 0,0 1 0 0 0,0-1 0 0 0,0 1 0 0 0,0-1 0 0 0,-1 1 0 0 0,1-1 1 0 0,-1 1-1 0 0,1-1 0 0 0,-1 4 0 0 0,1 2 330 0 0,-1 0 1 0 0,1 1-1 0 0,-3 12 1 0 0,-25 191 1687 0 0,23-189-2038 0 0,1-8-20 0 0,3-12-12 0 0,1-6 14 0 0,0 3-114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4.02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34 2985 0 0,'0'0'9888'0'0,"12"2"-8350"0"0,1 0-1478 0 0,1-1-1 0 0,-1 0 1 0 0,0-1-1 0 0,0 0 1 0 0,1-1-1 0 0,-1 0 1 0 0,19-6-1 0 0,7-3 177 0 0,8-2-103 0 0,-16 5-3453 0 0,-25 6 549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5.46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27 368 0 0,'0'0'-25'0'0,"2"-27"11479"0"0,-2 29-11360 0 0,1-1-1 0 0,0 0 0 0 0,-1 0 1 0 0,1 1-1 0 0,0-1 0 0 0,-1 0 1 0 0,0 1-1 0 0,1-1 0 0 0,-1 0 1 0 0,0 1-1 0 0,1-1 0 0 0,-1 1 1 0 0,0-1-1 0 0,0 0 0 0 0,-1 4 1 0 0,-2 30 869 0 0,1-16-622 0 0,4 97 396 0 0,1-36-163 0 0,-3-79-418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5.88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0 1312 0 0,'0'0'9693'0'0,"-1"10"-7078"0"0,1-2-2374 0 0,0 0-1 0 0,1 0 1 0 0,-1 0-1 0 0,1 0 1 0 0,1 0 0 0 0,0-1-1 0 0,4 14 1 0 0,9 15 113 0 0,25 49 1 0 0,-39-84-346 0 0,-1 0 0 0 0,1 0 0 0 0,-1-1 0 0 0,1 1 0 0 0,-1 0 0 0 0,1 0-1 0 0,-1 0 1 0 0,1-1 0 0 0,0 1 0 0 0,-1 0 0 0 0,1-1 0 0 0,0 1 0 0 0,0 0 0 0 0,-1-1 0 0 0,1 1 0 0 0,0-1-1 0 0,0 1 1 0 0,0-1 0 0 0,0 0 0 0 0,0 1 0 0 0,0-1 0 0 0,0 0 0 0 0,0 0 0 0 0,1 1 0 0 0,-1-2 3 0 0,1 1 1 0 0,-1 0-1 0 0,0-1 1 0 0,1 1-1 0 0,-1-1 1 0 0,0 1-1 0 0,0-1 1 0 0,1 0-1 0 0,-1 0 1 0 0,0 1-1 0 0,0-1 1 0 0,0 0-1 0 0,0 0 1 0 0,0 0-1 0 0,1-1 1 0 0,4-7 24 0 0,0 1 1 0 0,0-1 0 0 0,7-16-1 0 0,-9 18-74 0 0,23-50 130 0 0,-20 38-70 0 0,2 1 1 0 0,0 0-1 0 0,15-21 1 0 0,-23 38-956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6.7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20 7 296 0 0,'0'-6'10600'0'0,"0"34"-9651"0"0,0 0 1 0 0,-9 48-1 0 0,5-47-722 0 0,1 0 0 0 0,2 54 1 0 0,0-50-227 0 0,0-26 44 0 0,1-1 0 0 0,0 1 0 0 0,0 0 0 0 0,1 0 0 0 0,-1 0 0 0 0,4 9 0 0 0,-2-11 369 0 0,1-2-1736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7.1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21 125 3881 0 0,'0'0'79'0'0,"0"0"-1"0"0,-1 0 1 0 0,1 0 0 0 0,0 0 0 0 0,-1 0-1 0 0,1 0 1 0 0,0 0 0 0 0,0 0 0 0 0,-1 0-1 0 0,1 0 1 0 0,0 0 0 0 0,-1 0 0 0 0,1 0-1 0 0,0 0 1 0 0,0 0 0 0 0,-1 0 0 0 0,1 0 0 0 0,0 1-1 0 0,0-1 1 0 0,-1 0 0 0 0,1 0 0 0 0,0 0-1 0 0,0 0 1 0 0,-1 1 0 0 0,1-1 0 0 0,0 0-1 0 0,0 0 1 0 0,0 0 0 0 0,-1 1 0 0 0,1-1-1 0 0,0 0 1 0 0,0 0 0 0 0,0 1 0 0 0,0-1-1 0 0,0 1 79 0 0,0-1-1 0 0,0 0 0 0 0,1 1 0 0 0,-1-1 0 0 0,0 0 0 0 0,1 0 0 0 0,-1 1 0 0 0,0-1 0 0 0,1 0 0 0 0,-1 0 0 0 0,0 0 0 0 0,1 1 1 0 0,-1-1-1 0 0,0 0 0 0 0,1 0 0 0 0,-1 0 0 0 0,1 0 0 0 0,-1 0 0 0 0,0 0 0 0 0,1 0 0 0 0,-1 0 0 0 0,1 0 0 0 0,-1 0 0 0 0,1 0 1 0 0,0 0-1 0 0,1 0-150 0 0,0 0 0 0 0,0 0 0 0 0,0 0 1 0 0,0 0-1 0 0,0 0 0 0 0,0-1 0 0 0,0 1 0 0 0,0-1 1 0 0,0 0-1 0 0,0 1 0 0 0,0-1 0 0 0,4-2 1 0 0,-5 2-7 0 0,1 0 1 0 0,-1 0 0 0 0,1 0 0 0 0,0 0 0 0 0,0 1 0 0 0,-1-1 0 0 0,1 1-1 0 0,0-1 1 0 0,0 1 0 0 0,0 0 0 0 0,0 0 0 0 0,3 0 0 0 0,-4-1 34 0 0,1 1 1 0 0,-1-1 0 0 0,0 0-1 0 0,0 1 1 0 0,0-1-1 0 0,0 0 1 0 0,-1 0 0 0 0,1 0-1 0 0,0 0 1 0 0,0 0 0 0 0,0 0-1 0 0,-1 0 1 0 0,1 0 0 0 0,0 0-1 0 0,-1 0 1 0 0,1 0-1 0 0,-1 0 1 0 0,1 0 0 0 0,-1-2-1 0 0,8-13 73 0 0,11-18-52 0 0,-15 26-4 0 0,-10-10 632 0 0,3 15-533 0 0,2 3-115 0 0,0-1 0 0 0,0 0-1 0 0,0 1 1 0 0,0-1 0 0 0,0 0 0 0 0,0 1 0 0 0,0-1-1 0 0,0 1 1 0 0,0 0 0 0 0,0-1 0 0 0,0 1 0 0 0,0 0-1 0 0,0 0 1 0 0,-3-1 0 0 0,2 1-16 0 0,-33-10 105 0 0,26 8 6 0 0,6 2 25 0 0,1 1-144 0 0,1-1 0 0 0,-1 1-1 0 0,0-1 1 0 0,1 1 0 0 0,-1 0 0 0 0,0 0-1 0 0,1-1 1 0 0,-1 1 0 0 0,1 0 0 0 0,-1 1-1 0 0,1-1 1 0 0,0 0 0 0 0,-1 0 0 0 0,1 1-1 0 0,0-1 1 0 0,0 0 0 0 0,0 1 0 0 0,-1 1-1 0 0,-1 2 56 0 0,1 0 0 0 0,0 0 0 0 0,0 0-1 0 0,0 1 1 0 0,-2 10 0 0 0,1 4 452 0 0,1 1 0 0 0,0 29 0 0 0,2-46-500 0 0,1 0 1 0 0,-1 0 0 0 0,1 0 0 0 0,0 0-1 0 0,0 0 1 0 0,1 0 0 0 0,-1 0 0 0 0,1 0-1 0 0,-1-1 1 0 0,1 1 0 0 0,1 0 0 0 0,-1-1 0 0 0,4 6-1 0 0,-4-8-12 0 0,-1 0 0 0 0,0 1 0 0 0,1-1 0 0 0,-1 0 1 0 0,0 1-1 0 0,1-1 0 0 0,0 0 0 0 0,-1 0 0 0 0,1 0 0 0 0,0 0 0 0 0,-1-1 0 0 0,1 1 0 0 0,0 0 0 0 0,0-1 0 0 0,0 1 0 0 0,0-1 0 0 0,-1 0 0 0 0,1 1 0 0 0,0-1 0 0 0,0 0 0 0 0,0 0 1 0 0,0 0-1 0 0,0-1 0 0 0,0 1 0 0 0,0 0 0 0 0,-1-1 0 0 0,1 1 0 0 0,0-1 0 0 0,0 0 0 0 0,0 1 0 0 0,-1-1 0 0 0,4-2 0 0 0,0-1-668 0 0,1 0-1 0 0,-1-1 0 0 0,0 0 1 0 0,0 0-1 0 0,0-1 1 0 0,4-5-1 0 0,12-14-5912 0 0,-11 16 6034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7.50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33 0 712 0 0,'-7'57'8128'0'0,"1"-22"-5382"0"0,-1 23 74 0 0,2-20-2452 0 0,0-1 1 0 0,3 1-1 0 0,1 0 0 0 0,5 42 0 0 0,2-106-1268 0 0,4-25-5706 0 0,-8 38 3757 0 0,1-1-562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7.74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31 7482 0 0,'-3'4'-1481'0'0,"-2"8"5017"0"0,9-10-1107 0 0,10-5-1916 0 0,106-41-617 0 0,-102 42-7761 0 0,-14 4 7396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8.0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1 2024 0 0,'0'0'6159'0'0,"-1"7"-2721"0"0,-2 54-1003 0 0,4 68-1 0 0,0-37-2166 0 0,-1 6-133 0 0,4-89-696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6:30.4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263 41 568 0 0,'0'0'7592'0'0,"-20"-5"-2583"0"0,15 1-4800 0 0,-1 0 0 0 0,1 1-1 0 0,0 0 1 0 0,-1 0-1 0 0,0 0 1 0 0,1 0-1 0 0,-1 1 1 0 0,-7-2-1 0 0,5 2-59 0 0,8 2-104 0 0,-1-1-1 0 0,1 1 0 0 0,-1-1 1 0 0,0 1-1 0 0,0-1 1 0 0,1 1-1 0 0,-1 0 1 0 0,0-1-1 0 0,0 1 0 0 0,1 0 1 0 0,-1 0-1 0 0,0 0 1 0 0,0-1-1 0 0,0 1 0 0 0,0 0 1 0 0,1 0-1 0 0,-1 0 1 0 0,0 0-1 0 0,0 0 1 0 0,0 1-1 0 0,0-1 0 0 0,1 0 1 0 0,-1 0-1 0 0,0 0 1 0 0,0 1-1 0 0,-1 0 0 0 0,-12 5 151 0 0,-21 6-130 0 0,26-9-5 0 0,8-2-12 0 0,1 0 0 0 0,-1 0 0 0 0,0 0 0 0 0,1 0-1 0 0,-1 0 1 0 0,0-1 0 0 0,0 1 0 0 0,0 0 0 0 0,0 0 0 0 0,0-1 0 0 0,0 1-1 0 0,0 0 1 0 0,0-1 0 0 0,0 1 0 0 0,-2 0 0 0 0,-1 1-9 0 0,-1 1 0 0 0,1 0 0 0 0,-1 1 0 0 0,1-1 0 0 0,0 1 0 0 0,1-1 0 0 0,-1 1 0 0 0,1 0 0 0 0,-1 1 1 0 0,1-1-1 0 0,0 1 0 0 0,-3 6 0 0 0,0 3 20 0 0,1 0 0 0 0,0 1 0 0 0,1 0 0 0 0,1-1 0 0 0,0 1 0 0 0,1 0-1 0 0,1 0 1 0 0,0 1 0 0 0,2 26 0 0 0,0-38-59 0 0,0 0 0 0 0,-1 0-1 0 0,1-1 1 0 0,0 1 0 0 0,1 0-1 0 0,-1 0 1 0 0,1-1 0 0 0,0 1 0 0 0,-1-1-1 0 0,2 1 1 0 0,-1-1 0 0 0,0 0-1 0 0,1 0 1 0 0,-1 0 0 0 0,1 0-1 0 0,0 0 1 0 0,0-1 0 0 0,0 1-1 0 0,0-1 1 0 0,0 0 0 0 0,1 0-1 0 0,-1 0 1 0 0,1 0 0 0 0,-1-1 0 0 0,1 1-1 0 0,0-1 1 0 0,7 2 0 0 0,-6-3-1 0 0,1 1 0 0 0,0-1 0 0 0,-1 0 0 0 0,1 0 0 0 0,0 0-1 0 0,0-1 1 0 0,-1 0 0 0 0,1 0 0 0 0,-1-1 0 0 0,1 1 0 0 0,-1-1 0 0 0,0 0 0 0 0,1-1 0 0 0,-1 1 0 0 0,0-1 0 0 0,-1 0 0 0 0,1 0 0 0 0,7-7 0 0 0,0-2 35 0 0,1 0 0 0 0,-2-1 0 0 0,0 0-1 0 0,0-1 1 0 0,-1 0 0 0 0,-1-1-1 0 0,-1 0 1 0 0,0-1 0 0 0,8-20 0 0 0,-13 21 7 0 0,0 0 1 0 0,-1 0 0 0 0,0 0 0 0 0,-2-29-1 0 0,0 35-47 0 0,0 8-6 0 0,0 1 16 0 0,0 0-1 0 0,1 0 1 0 0,-1 0 0 0 0,0 0-1 0 0,1 0 1 0 0,-1 0-1 0 0,0 0 1 0 0,1 1-1 0 0,-1-1 1 0 0,0 0-1 0 0,0 0 1 0 0,1 0-1 0 0,-1 0 1 0 0,0 1-1 0 0,0-1 1 0 0,1 0-1 0 0,-1 0 1 0 0,0 0-1 0 0,0 1 1 0 0,0-1-1 0 0,1 0 1 0 0,-1 1 0 0 0,0-1-1 0 0,0 0 1 0 0,0 0-1 0 0,0 1 1 0 0,0-1-1 0 0,0 0 1 0 0,1 1-1 0 0,-1-1 1 0 0,0 0-1 0 0,0 1 1 0 0,0-1-1 0 0,0 0 1 0 0,0 1-1 0 0,-1 17 79 0 0,0-5-88 0 0,3 26 38 0 0,2 0 1 0 0,1-1-1 0 0,19 69 0 0 0,-23-105-35 0 0,0 0 4 0 0,-1 1-1 0 0,1 0 0 0 0,0-1 1 0 0,0 1-1 0 0,0 0 0 0 0,1-1 1 0 0,-1 0-1 0 0,1 1 0 0 0,-1-1 1 0 0,1 0-1 0 0,0 0 0 0 0,3 4 1 0 0,-5-6-75 0 0,0 0 1 0 0,1 0-1 0 0,-1 0 1 0 0,0 0-1 0 0,1 1 1 0 0,-1-1-1 0 0,0 0 1 0 0,1 0-1 0 0,-1 0 1 0 0,0 0-1 0 0,1 0 1 0 0,-1 0-1 0 0,0 0 1 0 0,1 0-1 0 0,-1 0 1 0 0,0 0-1 0 0,1 0 1 0 0,-1 0-1 0 0,0 0 1 0 0,1 0-1 0 0,-1 0 1 0 0,0 0-1 0 0,1 0 1 0 0,-1-1-1 0 0,0 1 1 0 0,0 0-1 0 0,1 0 1 0 0,-1 0-1 0 0,0 0 1 0 0,1-1-1 0 0,-1 1 1 0 0,0 0-1 0 0,0 0 1 0 0,0-1-1 0 0,1 1 1 0 0,16-11-1694 0 0,12-15-8365 0 0,-21 18 9435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8.70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96 4953 0 0,'0'0'866'0'0,"5"6"4228"0"0,35-1-4813 0 0,-4 0-118 0 0,5-1 383 0 0,-2-1-788 0 0,-13-2-2893 0 0,-14-2-697 0 0,-4 0 7781 0 0,11 2-1927 0 0,-16-1-1977 0 0,1 0-1 0 0,0 0 1 0 0,-1 0 0 0 0,1 0 0 0 0,-1-1-1 0 0,1 1 1 0 0,0-1 0 0 0,-1 0-1 0 0,1 0 1 0 0,-1 0 0 0 0,0 0 0 0 0,5-3-1 0 0,-7 4-33 0 0,1-3 0 0 0,33-32 76 0 0,-33 33 5 0 0,1-1 0 0 0,-1 0 0 0 0,0 0 0 0 0,0 0 0 0 0,0 0 0 0 0,-1 0 0 0 0,1 0 0 0 0,-1-1 0 0 0,1 1 0 0 0,-1 0 0 0 0,0-1 0 0 0,0-4 0 0 0,-8 2 217 0 0,3 3-295 0 0,-1 1 0 0 0,1-1-1 0 0,0 1 1 0 0,-1 0 0 0 0,1 0 0 0 0,-6-1-1 0 0,8 2 34 0 0,1 1-1 0 0,-1 0 1 0 0,0-1-1 0 0,0 1 1 0 0,0 0-1 0 0,0 0 1 0 0,1 0-1 0 0,-1 0 1 0 0,0 0-1 0 0,0 1 1 0 0,0-1-1 0 0,1 1 1 0 0,-1-1-1 0 0,0 1 1 0 0,0-1-1 0 0,1 1 1 0 0,-1 0-1 0 0,0 0 1 0 0,1 0-1 0 0,-1 0 1 0 0,1 0-1 0 0,-3 3 1 0 0,-2 3 153 0 0,1 0 0 0 0,-1 0 0 0 0,1 1 1 0 0,1 0-1 0 0,0 0 0 0 0,0 0 1 0 0,0 1-1 0 0,1 0 0 0 0,1-1 0 0 0,-1 1 1 0 0,1 0-1 0 0,1 0 0 0 0,-1 0 0 0 0,2 0 1 0 0,-1 0-1 0 0,1 1 0 0 0,2 13 0 0 0,-1-19-206 0 0,0 0-1 0 0,0 0 1 0 0,0 0-1 0 0,1 0 1 0 0,-1-1-1 0 0,1 1 0 0 0,0 0 1 0 0,0-1-1 0 0,0 0 1 0 0,0 1-1 0 0,1-1 1 0 0,4 5-1 0 0,-5-7 11 0 0,-1 1 0 0 0,1-1 0 0 0,0 0-1 0 0,0 0 1 0 0,-1 0 0 0 0,1 0 0 0 0,0 0 0 0 0,0 0 0 0 0,0-1 0 0 0,0 1-1 0 0,0 0 1 0 0,0-1 0 0 0,0 0 0 0 0,0 1 0 0 0,1-1 0 0 0,-1 0 0 0 0,0 0-1 0 0,0 0 1 0 0,0-1 0 0 0,0 1 0 0 0,0 0 0 0 0,0-1 0 0 0,0 1 0 0 0,0-1-1 0 0,0 0 1 0 0,2-1 0 0 0,18-7-346 0 0,-14 7-548 0 0,-1-1-1 0 0,0 0 1 0 0,-1-1 0 0 0,12-7 0 0 0,-15 10-69 0 0,-1-1 0 0 0,1 0 0 0 0,0 1-1 0 0,0 0 1 0 0,0 0 0 0 0,0 0 0 0 0,0 0 0 0 0,0 0-1 0 0,0 0 1 0 0,0 1 0 0 0,0 0 0 0 0,4-1 0 0 0,-5 1 964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4:48.91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1 222 640 0 0,'4'13'7482'0'0,"1"1"-3983"0"0,-5-14-3478 0 0,1 1 0 0 0,-1-1 0 0 0,0 0 0 0 0,0 0 0 0 0,0 1 0 0 0,1-1-1 0 0,-1 0 1 0 0,0 0 0 0 0,1 1 0 0 0,-1-1 0 0 0,0 0 0 0 0,0 0 0 0 0,1 0 0 0 0,-1 0 0 0 0,0 1 0 0 0,1-1 0 0 0,-1 0-1 0 0,0 0 1 0 0,1 0 0 0 0,-1 0 0 0 0,0 0 0 0 0,1 0 0 0 0,-1 0 0 0 0,0 0 0 0 0,1 0 0 0 0,-1 0 0 0 0,0 0 0 0 0,1 0-1 0 0,-1 0 1 0 0,0 0 0 0 0,1 0 0 0 0,-1 0 0 0 0,0-1 0 0 0,1 1 0 0 0,5-14 748 0 0,-2-33 595 0 0,-2 26-869 0 0,1 6-340 0 0,0 0 1 0 0,1-1-1 0 0,1 1 1 0 0,1 1-1 0 0,7-16 1 0 0,-10 26-131 0 0,-1 1 0 0 0,1 0 1 0 0,0 0-1 0 0,0 0 0 0 0,0 1 0 0 0,0-1 0 0 0,0 1 0 0 0,1 0 1 0 0,-1-1-1 0 0,1 2 0 0 0,-1-1 0 0 0,6-2 0 0 0,17-10 268 0 0,-23 12-602 0 0,0 0 0 0 0,1 0 0 0 0,-1 1 0 0 0,0-1 0 0 0,1 1-1 0 0,-1 0 1 0 0,1 0 0 0 0,-1 0 0 0 0,6 0 0 0 0,0-1-2444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33.53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40 27 3873 0 0,'-2'1'522'0'0,"0"-1"1"0"0,0 1-1 0 0,0 0 1 0 0,0 0-1 0 0,0 0 1 0 0,1 0 0 0 0,-1 0-1 0 0,0 0 1 0 0,1 0-1 0 0,-1 0 1 0 0,1 1-1 0 0,-1-1 1 0 0,1 1-1 0 0,-1-1 1 0 0,1 1-1 0 0,0-1 1 0 0,-1 4-1 0 0,-7 5 4805 0 0,36-15-3814 0 0,-13 1-1493 0 0,2 1 87 0 0,0-2-1 0 0,21-9 1 0 0,-37 14-106 0 0,14-6 117 0 0,1 0 1 0 0,23-7-1 0 0,-33 12-93 0 0,-1 0 0 0 0,1 0 0 0 0,-1 0 0 0 0,1 1 0 0 0,0 0 0 0 0,-1 0 0 0 0,1 0 0 0 0,-1 1 0 0 0,1-1 0 0 0,-1 1 0 0 0,1 0 0 0 0,-1 0 0 0 0,7 3 1 0 0,3 3 17 0 0,0-2 0 0 0,0 0 0 0 0,1-1 0 0 0,0 0 0 0 0,-1-1 0 0 0,1-1 0 0 0,20 1 0 0 0,-35-3 61 0 0,0 0-95 0 0,0-1 1 0 0,0 1 0 0 0,0 0 0 0 0,0-1-1 0 0,0 1 1 0 0,0 0 0 0 0,0 0 0 0 0,0-1-1 0 0,0 1 1 0 0,0 0 0 0 0,0 0 0 0 0,0-1-1 0 0,0 1 1 0 0,0 0 0 0 0,0 0 0 0 0,0-1-1 0 0,0 1 1 0 0,0 0 0 0 0,0 0 0 0 0,0-1 0 0 0,-1 1-1 0 0,1 0 1 0 0,0 0 0 0 0,0-1 0 0 0,0 1-1 0 0,0 0 1 0 0,-1 0 0 0 0,1 0 0 0 0,0-1-1 0 0,0 1 1 0 0,0 0 0 0 0,-1 0 0 0 0,1 0-1 0 0,0 0 1 0 0,0 0 0 0 0,-1 0 0 0 0,1-1-1 0 0,0 1 1 0 0,0 0 0 0 0,-1 0 0 0 0,-5-2-1 0 0,0 0 0 0 0,0 1 1 0 0,1 0-1 0 0,-1 0 0 0 0,-11-1 1 0 0,-22-3-36 0 0,37 4 22 0 0,-3 0 8 0 0,0-1 0 0 0,0 0-1 0 0,-1 1 1 0 0,1 0-1 0 0,0 1 1 0 0,-1-1 0 0 0,1 1-1 0 0,-1 0 1 0 0,1 0-1 0 0,-1 1 1 0 0,1-1-1 0 0,0 1 1 0 0,-1 0 0 0 0,1 1-1 0 0,-8 2 1 0 0,-14 8 20 0 0,15-7-34 0 0,0 0 0 0 0,0 0 0 0 0,-1-1 0 0 0,0 0 0 0 0,1-1 0 0 0,-1-1 0 0 0,-24 2 0 0 0,170-24-693 0 0,-44 20 811 0 0,15-1-65 0 0,-47 1 435 0 0,-57 0-412 0 0,-10-1 10 0 0,-28-3-35 0 0,0 2 0 0 0,-47 3 0 0 0,22 0-68 0 0,38-1 58 0 0,0-1-91 0 0,-1 2 0 0 0,1 0 1 0 0,-45 9-1 0 0,69-10 32 0 0,24-4-9484 0 0,-12 3 3192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36.21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26 2849 0 0,'0'0'10066'0'0,"19"0"-7079"0"0,3 0-2613 0 0,-18-1-262 0 0,1 1 0 0 0,-1 0 0 0 0,1 1-1 0 0,-1-1 1 0 0,1 1 0 0 0,-1 0 0 0 0,8 2-1 0 0,0 0-58 0 0,1-1 0 0 0,-1-1-1 0 0,0 0 1 0 0,1 0-1 0 0,-1-1 1 0 0,20-3-1 0 0,-32 3-50 0 0,51-6 3 0 0,-48 5 14 0 0,0 2 1 0 0,1-1-1 0 0,-1 0 0 0 0,0 1 1 0 0,0-1-1 0 0,0 1 0 0 0,0 0 1 0 0,0 0-1 0 0,0 0 0 0 0,0 0 1 0 0,0 1-1 0 0,0-1 0 0 0,4 4 1 0 0,12 5 132 0 0,-9-5 127 0 0,-15-4 769 0 0,1-1-1044 0 0,0 0 1 0 0,0 0 0 0 0,0 0 0 0 0,0-1-1 0 0,0 0 1 0 0,1 0 0 0 0,-1 0-1 0 0,0 0 1 0 0,-6-3 0 0 0,0-1 2 0 0,-32-15 77 0 0,38 18-71 0 0,0-1 1 0 0,0 1-1 0 0,0 0 0 0 0,0 1 0 0 0,0-1 0 0 0,0 1 0 0 0,-1-1 0 0 0,1 1 0 0 0,-6 0 0 0 0,-135-7 74 0 0,144 7-95 0 0,0 1 0 0 0,0 0 0 0 0,0 0 0 0 0,1 0 1 0 0,-1 0-1 0 0,0 1 0 0 0,0-1 0 0 0,0 0 0 0 0,0 0 0 0 0,1 0 0 0 0,-1 1 0 0 0,0-1 1 0 0,0 0-1 0 0,1 1 0 0 0,-1-1 0 0 0,0 0 0 0 0,1 1 0 0 0,-1-1 0 0 0,0 1 0 0 0,1 0 1 0 0,-1-1-1 0 0,0 1 0 0 0,1-1 0 0 0,-1 1 0 0 0,1 0 0 0 0,-1-1 0 0 0,1 1 0 0 0,0 0 1 0 0,-1 0-1 0 0,1 0 0 0 0,0 0-59 0 0,0-1-6 0 0,0 1 2 0 0,0-1 32 0 0,17 4 226 0 0,7 2-83 0 0,-1-2 0 0 0,1 0-1 0 0,28 1 1 0 0,-44-6-107 0 0,-1 0 0 0 0,0-1 0 0 0,0 1 0 0 0,12-6 0 0 0,2 1 61 0 0,-12 3-41 0 0,0 1 1 0 0,1 1-1 0 0,-1-1 1 0 0,17 1-1 0 0,-22 1 7 0 0,0 0 0 0 0,-1 1 0 0 0,1-1 0 0 0,0 1 0 0 0,0 0 1 0 0,0 0-1 0 0,-1 0 0 0 0,1 1 0 0 0,-1-1 0 0 0,1 1 0 0 0,-1 0 0 0 0,1 0 0 0 0,-1 0 0 0 0,0 0 0 0 0,5 5 624 0 0,-20-6-429 0 0,-47-1-141 0 0,47-1-56 0 0,0 0 0 0 0,-1 1-1 0 0,1 1 1 0 0,0 0 0 0 0,-1 0 0 0 0,1 1 0 0 0,-23 7 0 0 0,28-5-84 0 0,-1-1 0 0 0,1 0 1 0 0,-1 0-1 0 0,0 0 0 0 0,0-1 0 0 0,0-1 0 0 0,0 1 1 0 0,-12 0-1 0 0,34-6 23 0 0,-13 3 37 0 0,0 1 0 0 0,0-1 0 0 0,0 1-1 0 0,0-1 1 0 0,0 1 0 0 0,0 0 0 0 0,0 0 0 0 0,0-1 0 0 0,0 1 0 0 0,0 0-1 0 0,0 0 1 0 0,0 0 0 0 0,0 0 0 0 0,0 0 0 0 0,0 0 0 0 0,0 1 0 0 0,2-1-1 0 0,32 11-35 0 0,-26-8 21 0 0,0 0 0 0 0,0 0 0 0 0,0-1-1 0 0,1 0 1 0 0,15 0 0 0 0,6-2 16 0 0,-21-1 21 0 0,0 0-1 0 0,1 1 1 0 0,-1 0-1 0 0,0 1 0 0 0,0 0 1 0 0,1 1-1 0 0,-1 0 1 0 0,0 1-1 0 0,16 6 0 0 0,-5-4 144 0 0,-11-5-4629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3.3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209 23 816 0 0,'0'0'9636'0'0,"-8"-15"-5976"0"0,3 13-3565 0 0,1 1 0 0 0,-1 0 0 0 0,1 0 0 0 0,-1 0 0 0 0,1 1 0 0 0,-7-1 0 0 0,-1 1-5 0 0,10-1-51 0 0,0 1 1 0 0,0 0-1 0 0,0 0 0 0 0,0 0 1 0 0,-1 1-1 0 0,1-1 0 0 0,0 0 1 0 0,0 1-1 0 0,0 0 0 0 0,0-1 0 0 0,0 1 1 0 0,0 0-1 0 0,0 0 0 0 0,0 0 1 0 0,0 0-1 0 0,0 0 0 0 0,-2 3 1 0 0,-5 2 123 0 0,6-5-141 0 0,1 0 0 0 0,0 1 0 0 0,-1-1 0 0 0,1 0-1 0 0,0 1 1 0 0,0-1 0 0 0,0 1 0 0 0,0 0 0 0 0,0 0 0 0 0,0 0 0 0 0,1 0 0 0 0,-1 0 0 0 0,1 0-1 0 0,-1 0 1 0 0,1 1 0 0 0,0-1 0 0 0,0 0 0 0 0,0 1 0 0 0,0-1 0 0 0,0 1 0 0 0,1-1 0 0 0,-1 1-1 0 0,1-1 1 0 0,-1 5 0 0 0,-1 1 79 0 0,-4 11 165 0 0,0-1 0 0 0,-13 25-1 0 0,10-23 0 0 0,1-4-77 0 0,6-13-138 0 0,0 1 0 0 0,0-1 0 0 0,1 1 0 0 0,-1-1 0 0 0,1 1 0 0 0,0-1 0 0 0,0 1 0 0 0,0 0 0 0 0,0 0 1 0 0,0 5-1 0 0,2-6-42 0 0,-1 1 0 0 0,1-1 0 0 0,0 1 0 0 0,0-1 0 0 0,0 1 0 0 0,1-1 1 0 0,-1 0-1 0 0,1 0 0 0 0,0 1 0 0 0,-1-1 0 0 0,1 0 0 0 0,1-1 1 0 0,-1 1-1 0 0,0 0 0 0 0,1-1 0 0 0,-1 1 0 0 0,1-1 0 0 0,0 1 1 0 0,0-1-1 0 0,0 0 0 0 0,0-1 0 0 0,0 1 0 0 0,0 0 0 0 0,1-1 0 0 0,-1 0 1 0 0,0 0-1 0 0,1 0 0 0 0,-1 0 0 0 0,1 0 0 0 0,-1-1 0 0 0,1 1 1 0 0,0-1-1 0 0,3 0 0 0 0,25-12 66 0 0,-10 2-53 0 0,-5 5 210 0 0,-1-1 0 0 0,0 0 0 0 0,25-14 0 0 0,-38 18-282 0 0,0 1 0 0 0,0 0 1 0 0,0 0-1 0 0,0 0 0 0 0,0 1 1 0 0,6-2-1 0 0,7 0-2445 0 0,-3-4-4903 0 0,-7 0 6840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4.15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9 432 0 0,'4'-8'11468'0'0,"-4"7"-11357"0"0,5 68 1777 0 0,3-30-1533 0 0,-2 0-1 0 0,-2 0 1 0 0,-1 0 0 0 0,-2 53 0 0 0,-3 45 19 0 0,2-88-72 0 0,2-25 637 0 0,-1-14-2141 0 0,7-39-8747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4.41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 33 4049 0 0,'-10'3'8921'0'0,"23"-14"-5055"0"0,0 4-4925 0 0,1 3 1366 0 0,1 1 0 0 0,0 0 0 0 0,29-1 1 0 0,-28 2-210 0 0,32 0 720 0 0,-45 2-1012 0 0,0 0-1 0 0,0 0 0 0 0,0 1 0 0 0,0-1 0 0 0,0 1 1 0 0,0-1-1 0 0,0 1 0 0 0,0 0 0 0 0,0 0 0 0 0,-1 0 1 0 0,1 1-1 0 0,0-1 0 0 0,2 3 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5.50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469 1 720 0 0,'-5'0'5884'0'0,"-19"3"-3685"0"0,-10 3-1761 0 0,26-4 0 0 0,-16-2 1736 0 0,-33-2-1386 0 0,52 2-742 0 0,0 0 0 0 0,0 1 0 0 0,1-1-1 0 0,-1 1 1 0 0,-9 3 0 0 0,3-1 13 0 0,8-2 28 0 0,-1 0 1 0 0,1 0 0 0 0,-1 0-1 0 0,1 0 1 0 0,0 1 0 0 0,0-1-1 0 0,0 1 1 0 0,0 0 0 0 0,0 0-1 0 0,0 0 1 0 0,0 0-1 0 0,0 1 1 0 0,-2 2 0 0 0,-18 14 194 0 0,14-13-227 0 0,0 1-1 0 0,0 0 1 0 0,0 0-1 0 0,1 1 1 0 0,0 1-1 0 0,-10 14 1 0 0,-6 4 36 0 0,15-16-67 0 0,1 2 0 0 0,0-1 1 0 0,1 1-1 0 0,0 0 1 0 0,1 1-1 0 0,-6 21 0 0 0,-2-1-56 0 0,-15 58 24 0 0,28-84 17 0 0,-1 0 0 0 0,1 0 0 0 0,1 1-1 0 0,0-1 1 0 0,0 0 0 0 0,0 0 0 0 0,1 0 0 0 0,0 1 0 0 0,1-1-1 0 0,0 0 1 0 0,0-1 0 0 0,1 1 0 0 0,-1 0 0 0 0,2 0-1 0 0,-1-1 1 0 0,1 0 0 0 0,0 0 0 0 0,1 0 0 0 0,0 0-1 0 0,0-1 1 0 0,0 0 0 0 0,1 0 0 0 0,0 0 0 0 0,0 0 0 0 0,0-1-1 0 0,1 0 1 0 0,9 5 0 0 0,-1-2 16 0 0,0 1 0 0 0,-1 1 1 0 0,0 0-1 0 0,19 19 0 0 0,-16-14 45 0 0,33 23 1 0 0,-45-36-75 0 0,-1 0 0 0 0,1 0 0 0 0,0 0 1 0 0,0-1-1 0 0,0 0 0 0 0,0 1 1 0 0,0-2-1 0 0,0 1 0 0 0,1-1 0 0 0,7 0 1 0 0,52-7-36 0 0,-53 5 50 0 0,1-1 0 0 0,-1 0 1 0 0,0-1-1 0 0,0-1 1 0 0,-1 0-1 0 0,1 0 0 0 0,-1-1 1 0 0,20-15-1 0 0,-16 10 37 0 0,-2-1-1 0 0,0-1 0 0 0,0 0 1 0 0,-1 0-1 0 0,17-26 0 0 0,-22 28 0 0 0,0-2-1 0 0,0 1 0 0 0,-2-1 1 0 0,0 1-1 0 0,0-1 0 0 0,-1-1 1 0 0,0 1-1 0 0,-1-1 0 0 0,-1 1 1 0 0,1-26-1 0 0,7-9-49 0 0,-8 39 36 0 0,1-1-1 0 0,-2 0 1 0 0,2-20 0 0 0,-3 22-30 0 0,-1 0-1 0 0,-1 0 1 0 0,0 0 0 0 0,0 0-1 0 0,0 0 1 0 0,-1 1 0 0 0,0-1-1 0 0,-1 1 1 0 0,1 0 0 0 0,-1 0-1 0 0,-1 0 1 0 0,1 1-1 0 0,-10-11 1 0 0,-21-35-53 0 0,32 46 58 0 0,-1 1 0 0 0,1-1 0 0 0,-2 0 0 0 0,1 1 0 0 0,0 0 0 0 0,-1 0 0 0 0,0 1 0 0 0,0-1 1 0 0,0 1-1 0 0,-8-5 0 0 0,3 3 50 0 0,-1 1 0 0 0,0 0 1 0 0,1 1-1 0 0,-1 0 0 0 0,-13-2 0 0 0,23 6-170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6.86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 0 232 0 0,'0'0'8977'0'0,"0"8"-7129"0"0,-11 144 2104 0 0,11-142-3880 0 0,0-1 0 0 0,1 1 0 0 0,3 17 1 0 0,0 19 456 0 0,8-58-2617 0 0,-7 3 530 0 0,0 1-685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7.35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24 2625 0 0,'0'5'7870'0'0,"4"11"-5942"0"0,-1-13-1812 0 0,0 0 0 0 0,-1 0 0 0 0,1 0 0 0 0,-1 0 0 0 0,0 1 0 0 0,0-1 0 0 0,3 7 0 0 0,0 1 25 0 0,-1-5 94 0 0,-1 0 0 0 0,-1 0-1 0 0,1 1 1 0 0,2 12 0 0 0,-4-16-176 0 0,-1-1 0 0 0,1 1 1 0 0,0 0-1 0 0,0-1 0 0 0,0 1 1 0 0,0-1-1 0 0,0 1 0 0 0,0-1 1 0 0,1 1-1 0 0,-1-1 0 0 0,1 0 0 0 0,0 1 1 0 0,0-1-1 0 0,-1 0 0 0 0,1 0 1 0 0,3 2-1 0 0,-3-3-42 0 0,1 1 1 0 0,-2 0-1 0 0,1 0 1 0 0,0 0-1 0 0,0 0 1 0 0,0 0-1 0 0,-1 0 0 0 0,0 0 1 0 0,2 4-1 0 0,-2-5-17 0 0,0 1 0 0 0,-1-1 0 0 0,1 1 0 0 0,0-1 0 0 0,-1 0 0 0 0,1 0 0 0 0,0 1 0 0 0,0-1 0 0 0,0 0 0 0 0,0 0 0 0 0,0 0 0 0 0,0 0 0 0 0,1 0 0 0 0,-1 0 0 0 0,0-1 0 0 0,0 1 0 0 0,1 0 0 0 0,-1 0 0 0 0,0-1 0 0 0,1 1 0 0 0,-1-1 0 0 0,1 1 0 0 0,-1-1-1 0 0,1 0 1 0 0,-1 0 0 0 0,4 1 0 0 0,1-9 24 0 0,-1 2-37 0 0,-1 1 24 0 0,0 0 0 0 0,-1 1-1 0 0,2-1 1 0 0,-1 1-1 0 0,0 0 1 0 0,1 0 0 0 0,0 1-1 0 0,-1-1 1 0 0,2 1 0 0 0,7-4-1 0 0,-11 6-5 0 0,1 0 0 0 0,-1 0-1 0 0,1-1 1 0 0,-1 1-1 0 0,1-1 1 0 0,-1 0-1 0 0,0 0 1 0 0,0 0 0 0 0,0 0-1 0 0,0 0 1 0 0,0 0-1 0 0,2-4 1 0 0,19-34 218 0 0,-19 32-145 0 0,0 0 0 0 0,1 0-1 0 0,6-9 1 0 0,18-26-5597 0 0,-22 33 2119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6:31.03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31 85 56 0 0,'1'-42'2577'0'0,"0"20"1022"0"0,-1 1 4701 0 0,-4 26-7833 0 0,0 0-388 0 0,1 1 1 0 0,0 0-1 0 0,1-1 0 0 0,-1 1 0 0 0,1 0 0 0 0,0 0 0 0 0,1 0 0 0 0,-1 0 1 0 0,1 1-1 0 0,0 9 0 0 0,-1 75 804 0 0,3-56-668 0 0,-4 336 1458 0 0,3-365-1673 0 0,-1-2 3 0 0,1 1 1 0 0,0 0-1 0 0,1 0 1 0 0,-1 0-1 0 0,1 0 1 0 0,3 9-1 0 0,-4-14 167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7.94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0 3873 0 0,'0'0'6644'0'0,"0"2"-6108"0"0,9 52 774 0 0,-3-1-1 0 0,-2 96 1 0 0,-5-128-1186 0 0,0 1 1 0 0,-6 28-1 0 0,6-48-254 0 0,11-19-5045 0 0,-3-1 2405 0 0,2-4 1179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8.40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71 5697 0 0,'2'7'558'0'0,"-1"-1"0"0"0,1 0 1 0 0,-1-1-1 0 0,2 1 0 0 0,-1 0 0 0 0,1 0 0 0 0,0-1 0 0 0,0 0 0 0 0,5 7 0 0 0,-6-10-538 0 0,-1 0-1 0 0,1-1 1 0 0,-1 1-1 0 0,1-1 1 0 0,0 0-1 0 0,-1 0 1 0 0,1 0-1 0 0,0 1 1 0 0,0-2-1 0 0,0 1 1 0 0,0 0-1 0 0,0 0 1 0 0,0-1-1 0 0,0 1 1 0 0,0-1-1 0 0,0 1 1 0 0,0-1-1 0 0,0 0 1 0 0,0 0-1 0 0,0 0 1 0 0,1 0-1 0 0,-1 0 1 0 0,0 0-1 0 0,0-1 1 0 0,0 1-1 0 0,0-1 1 0 0,0 0 0 0 0,0 1-1 0 0,0-1 1 0 0,0 0-1 0 0,2-1 1 0 0,73-45 217 0 0,-75 45-207 0 0,-1 1-1 0 0,1 0 1 0 0,0-1 0 0 0,0 0 0 0 0,0 1-1 0 0,-1-1 1 0 0,1 0 0 0 0,-1 0-1 0 0,0 0 1 0 0,1 0 0 0 0,-1 0 0 0 0,0 0-1 0 0,0 0 1 0 0,0 0 0 0 0,0 0-1 0 0,-1-1 1 0 0,1 1 0 0 0,-1 0 0 0 0,1 0-1 0 0,-1-1 1 0 0,0-4 0 0 0,1 5-8 0 0,-1 1 0 0 0,0-1 1 0 0,-1 0-1 0 0,1 0 0 0 0,0 0 1 0 0,0 0-1 0 0,-1 1 0 0 0,1-1 1 0 0,-1 0-1 0 0,1 0 0 0 0,-1 1 1 0 0,0-1-1 0 0,0 0 0 0 0,0 1 1 0 0,0-1-1 0 0,0 1 1 0 0,0-1-1 0 0,0 1 0 0 0,0 0 1 0 0,-1-1-1 0 0,1 1 0 0 0,0 0 1 0 0,-1 0-1 0 0,1 0 0 0 0,-1 0 1 0 0,1 0-1 0 0,-1 0 0 0 0,-3-1 1 0 0,0 0 6 0 0,-1 1 0 0 0,1 0 0 0 0,-1 0 0 0 0,1 0 1 0 0,-1 1-1 0 0,0-1 0 0 0,1 1 0 0 0,-1 1 1 0 0,-9 1-1 0 0,12-2-26 0 0,0 1-1 0 0,0 0 1 0 0,0 0 0 0 0,0 1-1 0 0,0-1 1 0 0,0 1-1 0 0,0-1 1 0 0,1 1 0 0 0,-1 0-1 0 0,1 0 1 0 0,-1 0 0 0 0,1 0-1 0 0,0 0 1 0 0,0 1 0 0 0,0-1-1 0 0,0 1 1 0 0,0-1 0 0 0,0 1-1 0 0,-1 3 1 0 0,-4 10 222 0 0,1 0 0 0 0,0 1 0 0 0,1-1 1 0 0,1 1-1 0 0,-3 20 0 0 0,7-35-214 0 0,0 1 1 0 0,0 0-1 0 0,0 0 1 0 0,0-1 0 0 0,0 1-1 0 0,1 0 1 0 0,-1 0-1 0 0,1-1 1 0 0,-1 1-1 0 0,1 0 1 0 0,0-1-1 0 0,0 1 1 0 0,0-1-1 0 0,1 1 1 0 0,-1-1-1 0 0,1 0 1 0 0,-1 1-1 0 0,1-1 1 0 0,0 0-1 0 0,0 0 1 0 0,-1 0-1 0 0,2 0 1 0 0,-1-1 0 0 0,0 1-1 0 0,0 0 1 0 0,0-1-1 0 0,1 0 1 0 0,-1 1-1 0 0,5 0 1 0 0,-2 1 19 0 0,1-1-1 0 0,-1-1 1 0 0,1 1 0 0 0,0-1 0 0 0,0 0 0 0 0,-1-1 0 0 0,1 1-1 0 0,0-1 1 0 0,0 0 0 0 0,0-1 0 0 0,-1 1 0 0 0,1-1 0 0 0,7-2-1 0 0,-9 2-105 0 0,0-1 0 0 0,0 0 0 0 0,0 0 0 0 0,0 0 0 0 0,-1-1-1 0 0,1 1 1 0 0,-1-1 0 0 0,0 0 0 0 0,4-4 0 0 0,24-32-5356 0 0,-22 28 2908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8.6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 17 4249 0 0,'2'-17'5312'0'0,"1"27"-3812"0"0,-1-2-1241 0 0,-1 0 1 0 0,0 0-1 0 0,-1 0 1 0 0,0 0-1 0 0,0 0 0 0 0,0 0 1 0 0,-1 0-1 0 0,0 0 0 0 0,-1 0 1 0 0,-3 11-1 0 0,2-6 4 0 0,0 0-1 0 0,-1 20 1 0 0,1 130 541 0 0,3-161 504 0 0,-10-29-13769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8.85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0 105 2777 0 0,'0'0'13976'0'0,"3"-2"-13891"0"0,3-3 3 0 0,0 1-1 0 0,1 0 0 0 0,-1 0 0 0 0,1 0 1 0 0,0 1-1 0 0,11-4 0 0 0,-10 3-295 0 0,1 1-1 0 0,-1-1 1 0 0,1-1-1 0 0,-1 1 1 0 0,12-10-1 0 0,20-16-8929 0 0,-33 22 5119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9.09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40 93 8 0 0,'2'-20'1938'0'0,"-1"-33"0"0"0,-1 39 3405 0 0,-1 8-3133 0 0,-6 49 817 0 0,-7 85-934 0 0,1-6-1781 0 0,9-64 974 0 0,3-34-3129 0 0,-1-7-7669 0 0,7-41 7665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9.63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3 151 2505 0 0,'0'0'236'0'0,"0"1"1"0"0,-1-1-1 0 0,1 1 1 0 0,0-1-1 0 0,0 1 1 0 0,-1-1-1 0 0,1 1 1 0 0,0-1 0 0 0,0 1-1 0 0,0-1 1 0 0,0 1-1 0 0,0-1 1 0 0,0 1-1 0 0,0-1 1 0 0,0 1-1 0 0,0-1 1 0 0,0 1 0 0 0,0-1-1 0 0,0 1 1 0 0,0-1-1 0 0,0 1 1 0 0,0-1-1 0 0,1 1 1 0 0,15 0 6679 0 0,-2-1-8280 0 0,0 0 1378 0 0,9 0 149 0 0,0-1 1 0 0,22-4-1 0 0,-39 5-169 0 0,0-1-1 0 0,-1 0 1 0 0,1 0 0 0 0,0 0 0 0 0,-1-1 0 0 0,1 0 0 0 0,-1 0-1 0 0,1-1 1 0 0,9-5 0 0 0,-8 4 4 0 0,0-1 24 0 0,0 1 0 0 0,-1-2 0 0 0,0 1 0 0 0,1 0 0 0 0,-2-1 1 0 0,1 0-1 0 0,-1-1 0 0 0,0 1 0 0 0,5-9 0 0 0,-9 14 235 0 0,-11-13-10 0 0,7 10-234 0 0,0-1 22 0 0,1 0 1 0 0,-2 1-1 0 0,1-1 1 0 0,0 1-1 0 0,-1 0 1 0 0,0 1-1 0 0,0-1 1 0 0,0 0-1 0 0,-1 1 0 0 0,-6-4 1 0 0,9 6 1 0 0,0 1 0 0 0,1 0 0 0 0,-1 0 0 0 0,0 0 0 0 0,0 0 0 0 0,0 1 0 0 0,1-1 0 0 0,-1 0 0 0 0,0 1 0 0 0,0-1 0 0 0,1 1 1 0 0,-1 0-1 0 0,0-1 0 0 0,1 1 0 0 0,-1 0 0 0 0,1 0 0 0 0,-1 0 0 0 0,1 0 0 0 0,-1 0 0 0 0,1 1 0 0 0,0-1 0 0 0,0 0 0 0 0,-1 1 0 0 0,1-1 0 0 0,0 1 0 0 0,0-1 0 0 0,-1 3 0 0 0,-4 7 176 0 0,0 0 0 0 0,1 0 0 0 0,-4 12 0 0 0,1-5 84 0 0,2-5-174 0 0,1 0 0 0 0,0 1 0 0 0,1-1 0 0 0,0 1 0 0 0,1 0 0 0 0,-3 27 0 0 0,6-37-119 0 0,0 0 0 0 0,0 0 0 0 0,0 0 0 0 0,1 0 0 0 0,-1 0 0 0 0,1 0-1 0 0,0-1 1 0 0,0 1 0 0 0,1 0 0 0 0,-1 0 0 0 0,1-1 0 0 0,0 1 0 0 0,0-1 0 0 0,0 1 0 0 0,0-1 0 0 0,0 0 0 0 0,1 0 0 0 0,0 0-1 0 0,-1 0 1 0 0,1 0 0 0 0,0-1 0 0 0,0 1 0 0 0,1-1 0 0 0,-1 0 0 0 0,0 0 0 0 0,1 0 0 0 0,0 0 0 0 0,-1-1 0 0 0,6 2 0 0 0,-5-1-3 0 0,1-1-1 0 0,0 1 1 0 0,0-1 0 0 0,-1 0 0 0 0,1-1 0 0 0,0 1 0 0 0,0-1 0 0 0,9-1 0 0 0,-11 1-180 0 0,-1 0 0 0 0,1-1 0 0 0,-1 0 0 0 0,1 0 1 0 0,-1 0-1 0 0,1 0 0 0 0,-1 0 0 0 0,1 0 1 0 0,-1-1-1 0 0,0 1 0 0 0,0-1 0 0 0,1 1 0 0 0,-1-1 1 0 0,0 0-1 0 0,-1 0 0 0 0,1 0 0 0 0,2-3 1 0 0,26-37-7296 0 0,-24 34 6100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19.8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15 234 4449 0 0,'-3'27'11686'0'0,"0"-37"-11523"0"0,0 1 1 0 0,1-1-1 0 0,1 0 0 0 0,0 1 0 0 0,0-1 0 0 0,1 0 0 0 0,0 0 0 0 0,1 0 0 0 0,0 0 0 0 0,0 1 0 0 0,1-1 0 0 0,0 0 0 0 0,7-16 0 0 0,-7 20-126 0 0,0-1 0 0 0,1 1 0 0 0,0 0 0 0 0,0 0 0 0 0,0 0 0 0 0,1 0 1 0 0,0 1-1 0 0,0 0 0 0 0,0-1 0 0 0,1 1 0 0 0,-1 1 0 0 0,1-1 0 0 0,0 1 0 0 0,1 0 0 0 0,-1 0 0 0 0,1 0 0 0 0,0 1 0 0 0,0 0 0 0 0,0 0 0 0 0,0 0 0 0 0,11-2 0 0 0,15 3-2266 0 0,0 7-6319 0 0,-21-1 7846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39.84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 38 1984 0 0,'0'-2'138'0'0,"-1"0"-1"0"0,1 0 1 0 0,0 0-1 0 0,-1 1 1 0 0,1-1-1 0 0,0 0 1 0 0,0 0-1 0 0,0 0 1 0 0,0 0-1 0 0,1 0 1 0 0,-1 0-1 0 0,5-13 11499 0 0,-4 32-10025 0 0,12 188 657 0 0,-12-196-2251 0 0,0-1-1 0 0,0 1 0 0 0,1 0 0 0 0,0-1 0 0 0,7 17 0 0 0,-5-16 8 0 0,-1 0 0 0 0,0 1 0 0 0,-1-1 0 0 0,2 19-1 0 0,5 54 249 0 0,-5-49-145 0 0,1 37 0 0 0,-3-37 236 0 0,9 55-1 0 0,1-2-275 0 0,-8-37-39 0 0,3 42 224 0 0,-7-90-263 0 0,0 12 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41.38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 23 16 0 0,'-1'2'15917'0'0,"3"2"-17123"0"0,54 72 3403 0 0,-29-34-1645 0 0,-21-31-472 0 0,1-1 1 0 0,0 1-1 0 0,12 12 0 0 0,-19-22-67 0 0,16-5 38 0 0,6-15 61 0 0,-15 12-100 0 0,2-2-6 0 0,-1 1 0 0 0,0-1 0 0 0,-1-1 0 0 0,0 0 0 0 0,0 0 0 0 0,7-15 0 0 0,-10 15 31 0 0,0 0 0 0 0,0 1 1 0 0,1-1-1 0 0,1 1 0 0 0,10-14 1 0 0,2 13-472 0 0,-4 3-3176 0 0,-9 3-699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45.54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239 18 1912 0 0,'-5'-6'10248'0'0,"-25"3"-6582"0"0,-10-3-3119 0 0,32 5-451 0 0,0-1 60 0 0,-18 4 617 0 0,16 0-752 0 0,-23 2 221 0 0,9 8-1 0 0,-10-5-225 0 0,25-5 21 0 0,1 25 652 0 0,7-20-625 0 0,0-1 0 0 0,0 1 0 0 0,1 0 1 0 0,0-1-1 0 0,0 1 0 0 0,0-1 0 0 0,1 1 0 0 0,3 12 0 0 0,3 11 122 0 0,0 0 0 0 0,-2 0 0 0 0,2 62-1 0 0,-8-83-133 0 0,1 0 0 0 0,-2 0 0 0 0,-2 12 0 0 0,2-13-22 0 0,0 0 1 0 0,1 0-1 0 0,0 12 1 0 0,-1-5-9 0 0,2-15-27 0 0,0 1 1 0 0,-1 0 0 0 0,1 0 0 0 0,0 0 0 0 0,0 0 0 0 0,0 0-1 0 0,0 0 1 0 0,0-1 0 0 0,0 1 0 0 0,0 0 0 0 0,0 0-1 0 0,0 0 1 0 0,0 0 0 0 0,1 0 0 0 0,-1-1 0 0 0,1 3 0 0 0,0-2 8 0 0,1 0-1 0 0,-1 0 1 0 0,0 0 0 0 0,1 0 0 0 0,0 0 0 0 0,-1 0 0 0 0,1-1 0 0 0,-1 1 0 0 0,1 0-1 0 0,0-1 1 0 0,-1 1 0 0 0,1-1 0 0 0,3 1 0 0 0,30 6 11 0 0,-30-6-4 0 0,1 0 1 0 0,0 0 0 0 0,-1-1 0 0 0,1 0 0 0 0,-1 0-1 0 0,1-1 1 0 0,9-1 0 0 0,-10 1 25 0 0,-1 0 0 0 0,0 1-1 0 0,0 0 1 0 0,1 0 0 0 0,-1 0 0 0 0,6 0 0 0 0,-5 1-171 0 0,1-1 0 0 0,-1 0 1 0 0,1 0-1 0 0,0 0 0 0 0,8-2 0 0 0,15-1-9960 0 0,-23 3 7631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6:31.4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31 33 4689 0 0,'-17'1'9586'0'0,"3"4"-5338"0"0,73-3-2605 0 0,-32-3-1573 0 0,1 0 0 0 0,-1-2-1 0 0,0-1 1 0 0,27-8 0 0 0,-28 6-4 0 0,0 1 0 0 0,-1 1 0 0 0,32 0 0 0 0,-56 4-45 0 0,1 0 0 0 0,0 0 0 0 0,0 0 1 0 0,0 1-1 0 0,-1-1 0 0 0,1 0 0 0 0,0 1 0 0 0,0 0 0 0 0,-1-1 0 0 0,1 1 0 0 0,-1 0 0 0 0,1 0 0 0 0,0 0 1 0 0,-1 0-1 0 0,0 0 0 0 0,3 2 0 0 0,-3-2 52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46.24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28 21 352 0 0,'0'0'1686'0'0,"-10"-6"1899"0"0,8-8 59 0 0,2 14-3586 0 0,0 0 0 0 0,0 0 1 0 0,0 0-1 0 0,0 0 0 0 0,0 0 1 0 0,-1 0-1 0 0,1 0 0 0 0,0 0 1 0 0,0 0-1 0 0,0 0 0 0 0,0 0 0 0 0,0 0 1 0 0,-1 0-1 0 0,1 0 0 0 0,0 0 1 0 0,0 0-1 0 0,0 0 0 0 0,0 0 1 0 0,0 0-1 0 0,0 0 0 0 0,-1 0 1 0 0,1 0-1 0 0,0 0 0 0 0,0 0 1 0 0,0 0-1 0 0,0 0 0 0 0,0 0 1 0 0,0 0-1 0 0,-1 0 0 0 0,1 0 1 0 0,0 0-1 0 0,0 0 0 0 0,0 1 1 0 0,0-1-1 0 0,0 0 0 0 0,0 0 0 0 0,0 0 1 0 0,0 0-1 0 0,0 0 0 0 0,-1 0 1 0 0,1 0-1 0 0,0 1 0 0 0,0-1 1 0 0,0 0-1 0 0,0 0 0 0 0,-1 2 120 0 0,0 0-1 0 0,0 0 0 0 0,0 0 1 0 0,0 1-1 0 0,1-1 0 0 0,-1 0 1 0 0,1 0-1 0 0,-1 0 1 0 0,1 1-1 0 0,0 2 0 0 0,7 153 2571 0 0,-6-149-2692 0 0,-2 1 1 0 0,1 0-1 0 0,-3 11 1 0 0,1-12-20 0 0,1-1 0 0 0,1 1 0 0 0,-1 0 0 0 0,2 13 1 0 0,0-18-25 0 0,0 5 20 0 0,0 1 0 0 0,0-1 0 0 0,0 1 0 0 0,-1-1 0 0 0,-1 1 0 0 0,-2 15 0 0 0,3-21-19 0 0,-1 0 1 0 0,1 0 0 0 0,0 0 0 0 0,1 1-1 0 0,-1-1 1 0 0,1 0 0 0 0,1 6 0 0 0,1 15 69 0 0,-3-25 180 0 0,-1-11-501 0 0,-1 4-72 0 0,-6-35-1079 0 0,8 20-1848 0 0,1 21 2796 0 0,-1 0 0 0 0,0 0 1 0 0,1 0-1 0 0,-1 0 0 0 0,0 0 1 0 0,1 0-1 0 0,-1 0 0 0 0,1 0 0 0 0,0 0 1 0 0,-1 0-1 0 0,1 0 0 0 0,0 0 0 0 0,-1 1 1 0 0,2-2-1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46.54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50 1992 0 0,'0'0'3791'0'0,"4"-19"5919"0"0,2 19-9022 0 0,-1 0 0 0 0,0-1 1 0 0,1 0-1 0 0,9-2 0 0 0,18-2-543 0 0,-21 10 53 0 0,-6-4-179 0 0,0 0 0 0 0,0 0-1 0 0,0 0 1 0 0,0-1-1 0 0,0 0 1 0 0,0 0 0 0 0,0-1-1 0 0,0 1 1 0 0,-1-1-1 0 0,9-3 1 0 0,3-2-3182 0 0,-1-4-3315 0 0,-6 2 1326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0:47.48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33 11 2168 0 0,'0'3'14039'0'0,"5"-2"-11196"0"0,18-3-3669 0 0,13-7 887 0 0,-27 7-36 0 0,-1 1 32 0 0,5 2-23 0 0,52 0 468 0 0,-65-1-494 0 0,1 0 0 0 0,-1 0 0 0 0,1 0 0 0 0,-1 0 0 0 0,1 0 0 0 0,-1 0 0 0 0,1 0 0 0 0,-1 0 0 0 0,1 1-1 0 0,-1-1 1 0 0,1 0 0 0 0,-1 0 0 0 0,1 0 0 0 0,-1 0 0 0 0,0 1 0 0 0,1-1 0 0 0,-1 0 0 0 0,1 1 0 0 0,-1-1 0 0 0,0 0 0 0 0,1 1 0 0 0,-1-1 0 0 0,0 0 0 0 0,1 1 0 0 0,-1-1 0 0 0,0 0 0 0 0,1 1 0 0 0,-1 0 0 0 0,1 1 11 0 0,-1 0-1 0 0,0 1 1 0 0,0-1-1 0 0,0 0 1 0 0,0 0-1 0 0,0 0 1 0 0,0 0-1 0 0,-1 0 0 0 0,1 1 1 0 0,-1 1-1 0 0,0 0-17 0 0,-5 19 1 0 0,1 0 0 0 0,1 0-1 0 0,-1 46 1 0 0,9-38 3 0 0,1 0-1 0 0,1 0 0 0 0,17 47 0 0 0,-17-56 13 0 0,-2-5 14 0 0,-1-1 0 0 0,0 1 0 0 0,-1 0 1 0 0,-1 19-1 0 0,-4-29 43 0 0,-9-6 32 0 0,1-1-83 0 0,-26 3-18 0 0,29-3-6 0 0,-11 4-23 0 0,11-1 16 0 0,-11 2 34 0 0,1 0 0 0 0,-30 4 0 0 0,-6-6-377 0 0,53 10-9300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09.67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218 9 1984 0 0,'0'-1'6195'0'0,"6"-6"-1477"0"0,-9 40-3283 0 0,-4 4-1141 0 0,6-35-269 0 0,-18 69 1150 0 0,8-34-771 0 0,-1 1 0 0 0,-21 40 0 0 0,32-71-402 0 0,-1-1-1 0 0,1 0 0 0 0,0 0 0 0 0,0 1 0 0 0,0-1 1 0 0,1 0-1 0 0,0 1 0 0 0,0-1 0 0 0,2 7 1 0 0,-1-4 75 0 0,-1 0 0 0 0,0 0 0 0 0,0 0 1 0 0,-2 9-1 0 0,-5 15 139 0 0,2-11-156 0 0,1 0-1 0 0,1 0 0 0 0,-1 25 0 0 0,4-38-38 0 0,-2 1 0 0 0,1-1-1 0 0,-1 0 1 0 0,-1 0-1 0 0,0 0 1 0 0,-6 14-1 0 0,5-14-16 0 0,1 0 0 0 0,0 0 0 0 0,0 0 0 0 0,1 1-1 0 0,0-1 1 0 0,-1 16 0 0 0,2-12 16 0 0,0-1 0 0 0,-5 21 1 0 0,3-21 30 0 0,1 1 1 0 0,-1 20 0 0 0,2-26-40 0 0,1-1-1 0 0,-1 1 0 0 0,-1-1 0 0 0,-2 11 1 0 0,2-11-20 0 0,0 0 0 0 0,0 0-1 0 0,1 1 1 0 0,0 10 0 0 0,-7 36 63 0 0,6-44-66 0 0,-8 23 57 0 0,-6 51 23 0 0,16-78-34 0 0,0-8-1503 0 0,-1-1 638 0 0,1 0 0 0 0,0 0 0 0 0,0 0 0 0 0,1 0 1 0 0,-1 0-1 0 0,1 0 0 0 0,0 0 0 0 0,2-7 0 0 0,3-7-3223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11.52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28 98 16 0 0,'0'0'120'0'0,"-16"21"6709"0"0,15-20-6660 0 0,1-1 0 0 0,-1 1 0 0 0,0 0-1 0 0,1 0 1 0 0,-1 0 0 0 0,1 0 0 0 0,-1-1-1 0 0,1 1 1 0 0,-1 0 0 0 0,1 0-1 0 0,-1 0 1 0 0,1 0 0 0 0,0 0 0 0 0,0 0-1 0 0,-1 0 1 0 0,1 0 0 0 0,0 2-1 0 0,-3 10 862 0 0,16-22-781 0 0,-8 7-209 0 0,49-46 296 0 0,-44 38-278 0 0,1-1 0 0 0,0 2 1 0 0,0 0-1 0 0,1 0 0 0 0,18-9 1 0 0,-16 9 52 0 0,-10 7-112 0 0,-1 0 1 0 0,1-1-1 0 0,0 1 0 0 0,0 1 1 0 0,0-1-1 0 0,5-1 0 0 0,-8 3 24 0 0,-1 0-1 0 0,1 0 1 0 0,0 0 0 0 0,0 0-1 0 0,0 0 1 0 0,0 0-1 0 0,0 0 1 0 0,-1 0 0 0 0,1 0-1 0 0,0 0 1 0 0,0 1-1 0 0,0-1 1 0 0,0 0 0 0 0,-1 1-1 0 0,1-1 1 0 0,0 1-1 0 0,0-1 1 0 0,-1 1 0 0 0,1-1-1 0 0,0 1 1 0 0,-1-1-1 0 0,1 1 1 0 0,-1-1 0 0 0,1 1-1 0 0,-1 0 1 0 0,1 0-1 0 0,-1-1 1 0 0,1 1 0 0 0,-1 0-1 0 0,1 0 1 0 0,-1-1-1 0 0,0 1 1 0 0,0 0 0 0 0,1 0-1 0 0,-1 0 1 0 0,0 1-1 0 0,47 177 2044 0 0,-46-177-2240 0 0,0 5 588 0 0,12-13-4667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44.02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237 72 1160 0 0,'0'0'11419'0'0,"-26"-21"-8884"0"0,-1 11-2365 0 0,24 9-150 0 0,1 0 0 0 0,-1 0 0 0 0,0 0 0 0 0,-1 0 0 0 0,1 1 0 0 0,0-1 0 0 0,0 1 0 0 0,0 0 1 0 0,-6 0-1 0 0,-3-5 31 0 0,-7-5-41 0 0,-15-6 11 0 0,26 13 34 0 0,-2 5 23 0 0,10-2-66 0 0,-1 0 0 0 0,0 0 0 0 0,1 0 0 0 0,-1 0 0 0 0,0 0 0 0 0,0 1 0 0 0,1-1-1 0 0,-1 0 1 0 0,0 0 0 0 0,1 1 0 0 0,-1-1 0 0 0,0 0 0 0 0,1 1 0 0 0,-1-1 0 0 0,1 1 0 0 0,-1-1 0 0 0,1 1 0 0 0,-2 0 0 0 0,-1 3-1 0 0,0 0-1 0 0,0 1 0 0 0,0-1 0 0 0,1 1 0 0 0,-1 0 1 0 0,1 0-1 0 0,0 0 0 0 0,1 0 0 0 0,-1 0 0 0 0,1 0 0 0 0,-1 7 1 0 0,1-5 14 0 0,0-5-23 0 0,1 1 0 0 0,-1-1-1 0 0,1 1 1 0 0,0-1 0 0 0,0 1-1 0 0,0 0 1 0 0,0-1-1 0 0,0 1 1 0 0,1-1 0 0 0,-1 1-1 0 0,1-1 1 0 0,1 4 0 0 0,2 10 84 0 0,1 241 1339 0 0,-5-207-1284 0 0,-1-42-108 0 0,1-1 0 0 0,-1 0-1 0 0,-1 0 1 0 0,1 1 0 0 0,-1-1 0 0 0,-1 0-1 0 0,1 0 1 0 0,-1 0 0 0 0,0-1-1 0 0,-7 11 1 0 0,10-16-38 0 0,-1-1-1 0 0,0 1 1 0 0,1 0-1 0 0,-1-1 1 0 0,1 1-1 0 0,-1 0 1 0 0,1 0-1 0 0,0-1 1 0 0,-1 1-1 0 0,1 0 1 0 0,0 0-1 0 0,-1 0 1 0 0,1 0-1 0 0,0-1 1 0 0,0 1-1 0 0,0 0 1 0 0,0 0-1 0 0,0 0 1 0 0,0 0-1 0 0,0 0 1 0 0,0-1-1 0 0,0 1 1 0 0,0 0-1 0 0,0 0 1 0 0,1 0-1 0 0,-1 0 1 0 0,1 1-1 0 0,0 0 11 0 0,1 0 0 0 0,0 0-1 0 0,0 0 1 0 0,0 0-1 0 0,0-1 1 0 0,0 1 0 0 0,1 0-1 0 0,-1-1 1 0 0,0 0-1 0 0,1 1 1 0 0,2 0 0 0 0,29 14-13 0 0,-27-12-19 0 0,-7-4 26 0 0,0 0 0 0 0,0 0 0 0 0,1 1 0 0 0,-1-1 0 0 0,0 0 0 0 0,1 0 0 0 0,-1 0 0 0 0,0 1 0 0 0,1-1-1 0 0,-1 0 1 0 0,0 0 0 0 0,1 0 0 0 0,-1 0 0 0 0,0 0 0 0 0,1 0 0 0 0,-1 0 0 0 0,0 0 0 0 0,1 0 0 0 0,-1 0 0 0 0,1 0 0 0 0,-1 0-1 0 0,0 0 1 0 0,1 0 0 0 0,-1 0 0 0 0,0 0 0 0 0,1 0 0 0 0,0-1 0 0 0,8-2-6 0 0,12-4-5 0 0,29-16 1 0 0,-45 21 28 0 0,0 0 1 0 0,0 0-1 0 0,0 1 0 0 0,1 0 1 0 0,7-2-1 0 0,8-1 162 0 0,-13 3 750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45.09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162 64 328 0 0,'0'0'7020'0'0,"-4"-29"-2720"0"0,2 26-4220 0 0,0 0-1 0 0,-1 0 1 0 0,0 0 0 0 0,0 1-1 0 0,1 0 1 0 0,-1-1 0 0 0,-1 1-1 0 0,1 0 1 0 0,0 0 0 0 0,0 1-1 0 0,-1-1 1 0 0,1 1 0 0 0,-1-1-1 0 0,-6 0 1 0 0,7 1-4 0 0,2 1-53 0 0,-1 0 1 0 0,1 0 0 0 0,-1 0-1 0 0,1 0 1 0 0,-1 0 0 0 0,1 1 0 0 0,-1-1-1 0 0,0 0 1 0 0,1 1 0 0 0,0-1-1 0 0,-1 1 1 0 0,1 0 0 0 0,-1-1-1 0 0,1 1 1 0 0,0 0 0 0 0,-1 0-1 0 0,1 0 1 0 0,0 0 0 0 0,0 0-1 0 0,0 0 1 0 0,0 0 0 0 0,0 0-1 0 0,0 0 1 0 0,0 1 0 0 0,0-1-1 0 0,-1 3 1 0 0,-4 3 145 0 0,2-3-67 0 0,0 1 0 0 0,0 0 1 0 0,1 1-1 0 0,-1-1 0 0 0,1 1 0 0 0,0-1 0 0 0,-3 11 0 0 0,-12 46 674 0 0,9-27-486 0 0,9-33-290 0 0,-1 1-1 0 0,0 0 1 0 0,1 0-1 0 0,-1 0 1 0 0,1-1-1 0 0,0 1 1 0 0,0 0-1 0 0,0 0 1 0 0,0 0-1 0 0,1-1 1 0 0,-1 1 0 0 0,1 0-1 0 0,0 0 1 0 0,0-1-1 0 0,0 1 1 0 0,0 0-1 0 0,0-1 1 0 0,0 1-1 0 0,1-1 1 0 0,-1 1-1 0 0,1-1 1 0 0,-1 0 0 0 0,1 0-1 0 0,0 0 1 0 0,0 0-1 0 0,0 0 1 0 0,0 0-1 0 0,1 0 1 0 0,-1-1-1 0 0,0 1 1 0 0,1-1 0 0 0,-1 0-1 0 0,1 1 1 0 0,0-1-1 0 0,-1 0 1 0 0,1 0-1 0 0,0-1 1 0 0,-1 1-1 0 0,1-1 1 0 0,0 1-1 0 0,0-1 1 0 0,0 0 0 0 0,0 0-1 0 0,-1 0 1 0 0,1 0-1 0 0,0-1 1 0 0,0 1-1 0 0,-1-1 1 0 0,4-1-1 0 0,-2 1 29 0 0,1-1 0 0 0,-1 0 0 0 0,0 0 0 0 0,0 0 0 0 0,-1 0 0 0 0,1-1 0 0 0,0 0 0 0 0,-1 1 0 0 0,1-1 0 0 0,-1-1 0 0 0,0 1 0 0 0,0 0 0 0 0,0-1 0 0 0,-1 0 0 0 0,1 1 0 0 0,-1-1 0 0 0,0 0 0 0 0,0 0 0 0 0,0 0 0 0 0,-1-1 0 0 0,1 1 0 0 0,0-5 0 0 0,2-12 12 0 0,1-1 73 0 0,1-1 0 0 0,8-24 0 0 0,-8 97-55 0 0,-4-31-46 0 0,6 69-15 0 0,-6-69 75 0 0,-2-15-46 0 0,1 0 1 0 0,-1 0 0 0 0,0 0-1 0 0,1 0 1 0 0,0 0 0 0 0,0 0 0 0 0,0 0-1 0 0,0 0 1 0 0,4 6 0 0 0,-4-9-188 0 0,-1-1 0 0 0,0 0-1 0 0,1 0 1 0 0,-1 1 0 0 0,1-1 0 0 0,-1 0 0 0 0,1 0 0 0 0,-1 0 0 0 0,0 0 0 0 0,1 0 0 0 0,-1 0 0 0 0,1 0 0 0 0,-1 0 0 0 0,1 0 0 0 0,-1 0 0 0 0,1 0 0 0 0,-1 0 0 0 0,0 0 0 0 0,1 0 0 0 0,-1 0-1 0 0,1 0 1 0 0,-1 0 0 0 0,1 0 0 0 0,-1-1 0 0 0,0 1 0 0 0,1 0 0 0 0,-1 0 0 0 0,1-1 0 0 0,-1 1 0 0 0,13-9-5245 0 0,-12 8 6072 0 0,5-1-4173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45.44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 3105 0 0,'0'0'6858'0'0,"1"11"-5715"0"0,6 52 879 0 0,-2 66-1 0 0,6 54-812 0 0,-7-150-1061 0 0,4 21 263 0 0,-8-53-407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45.70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 17 5225 0 0,'-7'-5'8115'0'0,"7"5"-8035"0"0,0-1 0 0 0,0 1 0 0 0,0 0 0 0 0,0-1 0 0 0,0 1 0 0 0,0-1 0 0 0,1 1 0 0 0,-1 0 0 0 0,0-1 0 0 0,0 1 0 0 0,0 0 0 0 0,0-1 1 0 0,0 1-1 0 0,0 0 0 0 0,1-1 0 0 0,-1 1 0 0 0,0 0 0 0 0,0-1 0 0 0,0 1 0 0 0,1 0 0 0 0,-1 0 0 0 0,0-1 0 0 0,1 1 0 0 0,-1 0 0 0 0,0 0 0 0 0,0-1 0 0 0,1 1 0 0 0,-1 0 0 0 0,0 0 0 0 0,1 0 0 0 0,-1 0 0 0 0,0-1 0 0 0,1 1 0 0 0,-1 0 0 0 0,1 0 0 0 0,-1 0 0 0 0,0 0 0 0 0,1 0 0 0 0,-1 0 0 0 0,0 0 0 0 0,1 0 0 0 0,-1 0 0 0 0,1 0 0 0 0,-1 0 0 0 0,0 0 0 0 0,1 1 0 0 0,-1-1 0 0 0,0 0 0 0 0,1 0 0 0 0,0 0 1 0 0,15 0 257 0 0,37-2 189 0 0,-50 2-460 0 0,-1 0 0 0 0,1 0 1 0 0,0 0-1 0 0,-1 0 1 0 0,1 1-1 0 0,0-1 0 0 0,-1 1 1 0 0,1 0-1 0 0,3 1 1 0 0,8 3-1180 0 0,3-4-2709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5:46.20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80 0 16 0 0,'6'9'10743'0'0,"-6"-2"-8699"0"0,-3 4-1803 0 0,0 0 1 0 0,0 0-1 0 0,-1 0 1 0 0,0 0 0 0 0,-1-1-1 0 0,-6 11 1 0 0,-7 9-41 0 0,14-21-443 0 0,-1 0 1 0 0,0 0 0 0 0,-1-1 0 0 0,-9 10-1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6:33.55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542 46 304 0 0,'0'0'2230'0'0,"-5"-15"3040"0"0,1 12-5058 0 0,0 0-1 0 0,-1 0 1 0 0,1 1-1 0 0,-1-1 0 0 0,0 1 1 0 0,1 0-1 0 0,-1 0 1 0 0,0 1-1 0 0,0 0 0 0 0,-1 0 1 0 0,-6-1-1 0 0,4 0-226 0 0,-4-1 877 0 0,10 3-480 0 0,-8 4-156 0 0,-30 9 89 0 0,1 3 1 0 0,-44 24 0 0 0,65-28-235 0 0,1 0 0 0 0,1 2 0 0 0,0 0 0 0 0,1 1 0 0 0,1 1 0 0 0,0 0 0 0 0,-16 26 0 0 0,27-38-80 0 0,1 0-1 0 0,-1-1 1 0 0,0 1 0 0 0,0-1 0 0 0,-1 1-1 0 0,1-1 1 0 0,0 0 0 0 0,-1 0 0 0 0,0-1-1 0 0,0 1 1 0 0,0-1 0 0 0,0 1 0 0 0,0-1-1 0 0,0-1 1 0 0,-5 2 0 0 0,6 0 25 0 0,-1-1 1 0 0,2 1 0 0 0,-1-1-1 0 0,0 1 1 0 0,0 0-1 0 0,1 0 1 0 0,0 0-1 0 0,-1 0 1 0 0,1 0-1 0 0,0 1 1 0 0,1-1 0 0 0,-4 7-1 0 0,-5 8 84 0 0,7-13-113 0 0,-1 1 0 0 0,0-1 0 0 0,1 0 1 0 0,0 1-1 0 0,1 0 0 0 0,-1-1 0 0 0,1 1 1 0 0,0 0-1 0 0,0 0 0 0 0,1 0 1 0 0,0 1-1 0 0,0-1 0 0 0,0 0 0 0 0,1 1 1 0 0,0-1-1 0 0,0 0 0 0 0,0 0 0 0 0,1 1 1 0 0,3 11-1 0 0,6 27 118 0 0,-8-32-93 0 0,1 0 0 0 0,8 24-1 0 0,-9-32-41 0 0,0-1 0 0 0,1 1 0 0 0,0-1 0 0 0,0 1 0 0 0,0-1 0 0 0,0 0 0 0 0,0 0 0 0 0,1 0 0 0 0,0-1 0 0 0,-1 1 0 0 0,6 2 0 0 0,0 1 27 0 0,-1 0 0 0 0,0 1 0 0 0,-1-1 0 0 0,0 2 0 0 0,0-1 0 0 0,7 12 0 0 0,-9-13-1 0 0,-2-4-12 0 0,0 0 0 0 0,0 0 0 0 0,-1 0 0 0 0,2-1 1 0 0,-1 1-1 0 0,0-1 0 0 0,1 0 0 0 0,-1 0 0 0 0,1 0 1 0 0,-1 0-1 0 0,6 1 0 0 0,48 12 19 0 0,-31-9-3 0 0,-12-3-15 0 0,0-2 0 0 0,0 0 0 0 0,1 0 0 0 0,-1-1 0 0 0,0-1-1 0 0,0 0 1 0 0,0-1 0 0 0,27-8 0 0 0,24-2 143 0 0,-54 10-105 0 0,0-1 0 0 0,0 0 0 0 0,-1-1 0 0 0,1 0 0 0 0,-1-1 1 0 0,0 0-1 0 0,0-1 0 0 0,0 0 0 0 0,-1 0 0 0 0,10-9 0 0 0,-12 10-45 0 0,-5 4 31 0 0,0-1 0 0 0,0 1 0 0 0,0-1 0 0 0,-1 1 0 0 0,1-1 0 0 0,0 0 0 0 0,-1 1 0 0 0,1-1 0 0 0,-1 0 0 0 0,1 0 0 0 0,-1 0 0 0 0,0 0 0 0 0,0-1 0 0 0,0 1 0 0 0,0 0 0 0 0,-1 0 0 0 0,2-5-1 0 0,7-30-4 0 0,-7 28 8 0 0,0-18 109 0 0,8-41-122 0 0,-6 31 5 0 0,-1-13 101 0 0,-3 40-134 0 0,1 1-1 0 0,-1-1 1 0 0,4-11-1 0 0,3-74 80 0 0,-7 94-25 0 0,-2-25-72 0 0,-6-12 23 0 0,6 29 14 0 0,2 5 23 0 0,0 1 1 0 0,0-1-1 0 0,0 1 0 0 0,-1-1 0 0 0,1 1 1 0 0,-2-5-1 0 0,-37-79 56 0 0,35 78-85 0 0,-15-6 105 0 0,15 13-98 0 0,1 0 0 0 0,-2 1 0 0 0,1-1 1 0 0,0 1-1 0 0,0 0 0 0 0,0 0 0 0 0,-6 0 0 0 0,0-1-1 0 0,7 1 28 0 0,1 1-1 0 0,0-1 1 0 0,0 1-1 0 0,-1 0 0 0 0,1-1 1 0 0,0 1-1 0 0,-1 0 1 0 0,1 0-1 0 0,-4 1 1 0 0,1 0-1677 0 0,-2-3-3374 0 0,4 1 4575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6:09.15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33 64 0 0,'0'0'1775'0'0,"0"-32"7426"0"0,4 38-5957 0 0,-2-2-3098 0 0,0 0 1 0 0,-1 1-1 0 0,1-1 1 0 0,-1 1-1 0 0,0-1 1 0 0,0 1-1 0 0,-1-1 1 0 0,1 7-1 0 0,-11 144 1104 0 0,12-135-834 0 0,3-16-3155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6:09.66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37 112 0 0,'0'0'10858'0'0,"15"17"-8556"0"0,11 30-2231 0 0,-21-37 13 0 0,1-1 0 0 0,1 1 0 0 0,-1-1 0 0 0,2-1 0 0 0,-1 0 0 0 0,10 9 1 0 0,-2-3 159 0 0,-15-14-235 0 0,0 0-1 0 0,0 0 1 0 0,0 1-1 0 0,1-1 1 0 0,-1 0-1 0 0,0 0 0 0 0,0 0 1 0 0,0 0-1 0 0,1 1 1 0 0,-1-1-1 0 0,0 0 1 0 0,0 0-1 0 0,1 0 0 0 0,-1 0 1 0 0,0 0-1 0 0,1 0 1 0 0,-1 1-1 0 0,0-1 1 0 0,0 0-1 0 0,1 0 1 0 0,-1 0-1 0 0,0 0 0 0 0,1 0 1 0 0,-1 0-1 0 0,0 0 1 0 0,0 0-1 0 0,1 0 1 0 0,-1-1-1 0 0,0 1 0 0 0,1 0 1 0 0,11-13 77 0 0,6-11 0 0 0,-2 0 0 0 0,20-41 0 0 0,-12 24 55 0 0,-23 39-791 0 0,0 0-1 0 0,1 0 0 0 0,-1 1 0 0 0,1-1 0 0 0,0 0 0 0 0,-1 1 1 0 0,1-1-1 0 0,0 1 0 0 0,4-3 0 0 0,0 2-3155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6:11.20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32 792 0 0,'0'0'3550'0'0,"0"-32"5172"0"0,0 59-6807 0 0,0 15-1318 0 0,-1 1 1 0 0,-10 62 0 0 0,10-62-273 0 0,11-63-2003 0 0,1-19-6178 0 0,-8 32 6278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6:11.46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 43 2112 0 0,'-2'6'10363'0'0,"11"-11"-6477"0"0,1 1-6367 0 0,5 0 2505 0 0,-2 0 135 0 0,0 0 0 0 0,-1 0 0 0 0,13-7 0 0 0,-20 9-219 0 0,0 0 0 0 0,0 0 0 0 0,0 1-1 0 0,0 0 1 0 0,1 0 0 0 0,-1 0 0 0 0,9 0 0 0 0,-1 0-2038 0 0,-6 1-269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6:12.51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251 5 136 0 0,'0'0'517'0'0,"-31"0"8480"0"0,-26-4-7561 0 0,48 3-1320 0 0,3 7 215 0 0,-13 6-206 0 0,14-8-111 0 0,-7 6-3 0 0,-1 2 0 0 0,1-1 0 0 0,-10 14 0 0 0,14-14-80 0 0,4-6 126 0 0,-1 1-1 0 0,2-1 1 0 0,-1 1-1 0 0,1 0 1 0 0,-5 11 0 0 0,2-1 49 0 0,0 0 1 0 0,2 0 0 0 0,0 0 0 0 0,0 1 0 0 0,2 0 0 0 0,-2 28 0 0 0,4-44-105 0 0,4 12-19 0 0,43 116 82 0 0,-45-123-48 0 0,1-1-1 0 0,0 0 0 0 0,1 0 1 0 0,-1 0-1 0 0,1 0 1 0 0,0-1-1 0 0,7 8 0 0 0,-5-7 15 0 0,0 1 0 0 0,-1 0 0 0 0,8 13 0 0 0,-12-18-40 0 0,0 1 0 0 0,0-1 0 0 0,1 0 0 0 0,-1 1 0 0 0,0-1-1 0 0,1 0 1 0 0,-1 0 0 0 0,0 0 0 0 0,1 0 0 0 0,-1 0 0 0 0,1 0 0 0 0,-1-1 0 0 0,1 1 0 0 0,0 0 0 0 0,-1-1-1 0 0,1 1 1 0 0,0-1 0 0 0,0 0 0 0 0,-1 0 0 0 0,1 1 0 0 0,0-1 0 0 0,-1 0 0 0 0,1 0 0 0 0,0-1-1 0 0,0 1 1 0 0,-1 0 0 0 0,1-1 0 0 0,0 1 0 0 0,-1-1 0 0 0,4 0 0 0 0,7-4 21 0 0,-1 1 0 0 0,0-1 0 0 0,15-10 1 0 0,-17 10 12 0 0,3-2-30 0 0,-1-1 1 0 0,0-1-1 0 0,-1 0 0 0 0,13-14 1 0 0,-13 13 24 0 0,0 0 1 0 0,0 1 0 0 0,1 0-1 0 0,13-8 1 0 0,-14 12-13 0 0,-8 5-2 0 0,-1-1 1 0 0,1 0 0 0 0,-1 1 0 0 0,0-1 0 0 0,1 0-1 0 0,-1 0 1 0 0,1 0 0 0 0,-1 0 0 0 0,0 0 0 0 0,0 0-1 0 0,0 0 1 0 0,0 0 0 0 0,0 0 0 0 0,0-1 0 0 0,0 1-1 0 0,0 0 1 0 0,0-1 0 0 0,0 1 0 0 0,0-1 0 0 0,-1 1-1 0 0,1-1 1 0 0,-1 1 0 0 0,1-1 0 0 0,-1-2-1 0 0,8-39 154 0 0,-5 36-129 0 0,-2-1 0 0 0,1 1-1 0 0,-1-1 1 0 0,0 0-1 0 0,0 1 1 0 0,-1-1-1 0 0,0 0 1 0 0,0 1 0 0 0,-1-1-1 0 0,0 0 1 0 0,-1 1-1 0 0,-3-12 1 0 0,-5-1 29 0 0,-1 1 0 0 0,-1 0 1 0 0,0 1-1 0 0,-1 0 0 0 0,-2 1 0 0 0,-31-30 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19.2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0 2705 0 0,'0'0'5587'0'0,"1"16"-2514"0"0,8 116-1132 0 0,-9-129-2834 0 0,1 21 3148 0 0,3-12-4091 0 0,30-1-7363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19.75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39 74 1184 0 0,'0'0'9020'0'0,"26"-5"-7670"0"0,-21 2-1225 0 0,0 0-1 0 0,-1 1 0 0 0,0-2 1 0 0,1 1-1 0 0,4-5 0 0 0,-8 7-88 0 0,0 0 1 0 0,0 0-1 0 0,0 0 0 0 0,0 0 1 0 0,0 0-1 0 0,-1 0 1 0 0,1 0-1 0 0,0 0 0 0 0,0-1 1 0 0,-1 1-1 0 0,1 0 0 0 0,-1 0 1 0 0,1-1-1 0 0,-1 1 0 0 0,0 0 1 0 0,1-1-1 0 0,-1 1 0 0 0,0 0 1 0 0,0-1-1 0 0,0 1 0 0 0,0 0 1 0 0,0-1-1 0 0,0 1 0 0 0,-1 0 1 0 0,1-1-1 0 0,-1-1 1 0 0,1 2-29 0 0,-1 0 1 0 0,1 0 0 0 0,-1 1 0 0 0,1-1 0 0 0,-1 1 0 0 0,0-1 0 0 0,1 0 0 0 0,-1 1 0 0 0,0-1 0 0 0,1 1 0 0 0,-1-1 0 0 0,0 1 0 0 0,0 0 0 0 0,1-1 0 0 0,-1 1 0 0 0,0 0 0 0 0,0 0 0 0 0,0-1-1 0 0,1 1 1 0 0,-3 0 0 0 0,1 0-13 0 0,0 0 1 0 0,0 0-1 0 0,0 0 0 0 0,0 1 0 0 0,0-1 0 0 0,0 0 0 0 0,0 1 0 0 0,0 0 0 0 0,0-1 1 0 0,0 1-1 0 0,0 0 0 0 0,-2 1 0 0 0,-28 19-21 0 0,29-19 19 0 0,0 1 0 0 0,1-1 0 0 0,-1 1 0 0 0,1 0 0 0 0,0 0 1 0 0,0 0-1 0 0,0 1 0 0 0,1-1 0 0 0,-1 0 0 0 0,1 1 0 0 0,0-1 1 0 0,-1 1-1 0 0,2-1 0 0 0,-1 1 0 0 0,0 5 0 0 0,0-5 39 0 0,0 1-10 0 0,1-1-1 0 0,0 1 1 0 0,0-1 0 0 0,0 1 0 0 0,1 6 0 0 0,-1-10 63 0 0,5-1-10 0 0,-1 0 0 0 0,1 0-1 0 0,-1-1 1 0 0,0 1 0 0 0,1-1 0 0 0,-1 0-1 0 0,6-2 1 0 0,4-1-927 0 0,11 2-4517 0 0,-22 2 4226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20.13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 0 3625 0 0,'0'0'3705'0'0,"0"21"-858"0"0,1 54-1570 0 0,-1-60-1023 0 0,-1-1 0 0 0,0 1-1 0 0,-6 23 1 0 0,4-22-117 0 0,1 0-1 0 0,-1 22 1 0 0,7-17 35 0 0,-3-20-227 0 0,-1-1 0 0 0,0 1 1 0 0,1 0-1 0 0,-1 0 0 0 0,1-1 0 0 0,-1 1 1 0 0,1 0-1 0 0,-1-1 0 0 0,1 1 0 0 0,-1 0 1 0 0,1-1-1 0 0,-1 1 0 0 0,1-1 1 0 0,0 1-1 0 0,-1-1 0 0 0,1 0 0 0 0,0 1 1 0 0,0-1-1 0 0,-1 1 0 0 0,1-1 0 0 0,0 0 1 0 0,0 0-1 0 0,0 1 0 0 0,1-1 1 0 0,-2-8-6001 0 0,0 4 4124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20.35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5369 0 0,'0'0'5205'0'0,"19"0"-3632"0"0,-16-1-1525 0 0,0 1 0 0 0,0 1 1 0 0,0-1-1 0 0,0 0 1 0 0,0 1-1 0 0,0 0 1 0 0,5 1-1 0 0,-5-1-492 0 0,0 0-1 0 0,0 0 0 0 0,0 0 0 0 0,0-1 1 0 0,0 1-1 0 0,1-1 0 0 0,5 0 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20.64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 13 56 0 0,'-1'-13'10362'0'0,"-2"27"-8585"0"0,-1 30-2044 0 0,-9 131 1858 0 0,18-169-2553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6:45.4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1 1704 0 0,'-2'0'9777'0'0,"-4"3"-7734"0"0,10 24 1115 0 0,-2-23-3054 0 0,0-1-1 0 0,0 1 1 0 0,0-1-1 0 0,1 0 0 0 0,-1 0 1 0 0,1 0-1 0 0,4 4 0 0 0,-4-4 9 0 0,9 17 303 0 0,7 17-316 0 0,-9-11 359 0 0,20 28-369 0 0,-22-39-79 0 0,-5-8 39 0 0,0 0 1 0 0,0 0-1 0 0,0 0 1 0 0,-1 0-1 0 0,0 1 1 0 0,0 8-1 0 0,-1-10 0 0 0,0-1-1 0 0,0 0 1 0 0,1 0-1 0 0,-1 0 1 0 0,1 0-1 0 0,4 8 0 0 0,-6-13-42 0 0,0 0 0 0 0,0 1 0 0 0,1-1 0 0 0,-1 0-1 0 0,0 1 1 0 0,0-1 0 0 0,1 0 0 0 0,-1 1-1 0 0,0-1 1 0 0,1 0 0 0 0,-1 0 0 0 0,0 1 0 0 0,1-1-1 0 0,-1 0 1 0 0,1 0 0 0 0,-1 0 0 0 0,0 1-1 0 0,1-1 1 0 0,-1 0 0 0 0,1 0 0 0 0,-1 0-1 0 0,0 0 1 0 0,1 0 0 0 0,-1 0 0 0 0,1 0 0 0 0,-1 0-1 0 0,1 0 1 0 0,-1 0 0 0 0,0 0 0 0 0,1 0-1 0 0,0 0 0 0 0,0-1-1 0 0,-1 1 0 0 0,1 0 1 0 0,-1 0-1 0 0,1 0 1 0 0,-1 0-1 0 0,1 0 0 0 0,0 0 1 0 0,-1 1-1 0 0,1-1 0 0 0,-1 0 1 0 0,1 0-1 0 0,-1 0 0 0 0,1 0 1 0 0,-1 1-1 0 0,1-1 0 0 0,0 0 1 0 0,-1 1-1 0 0,0-1 1 0 0,1 0-1 0 0,0 1 0 0 0,5 6 38 0 0,-1 1 1 0 0,1 0-1 0 0,-1-1 0 0 0,-1 2 0 0 0,0-1 0 0 0,0 0 0 0 0,4 14 1 0 0,13 26-11 0 0,32 59 58 0 0,-49-99-66 0 0,0 0-1 0 0,1-1 1 0 0,10 14-1 0 0,13 18 55 0 0,-19-16-68 0 0,-8-19-7 0 0,0-1-1 0 0,0 0 1 0 0,1 1-1 0 0,-1-1 1 0 0,1 0-1 0 0,0 0 1 0 0,0 0-1 0 0,0 0 1 0 0,0 0-1 0 0,1-1 1 0 0,-1 1 0 0 0,4 2-1 0 0,-4-3-2 0 0,1 0 0 0 0,-1 1-1 0 0,1-1 1 0 0,-1 1 0 0 0,0-1 0 0 0,4 7-1 0 0,-6-8 1 0 0,1 0 0 0 0,-1 0 0 0 0,1 0 0 0 0,-1 0 0 0 0,0 0 0 0 0,1 0 0 0 0,-1 0 0 0 0,0 0 0 0 0,0 0 0 0 0,1 0 0 0 0,-1 0 1 0 0,0 0-1 0 0,0 0 0 0 0,0 0 0 0 0,-1 0 0 0 0,1 0 0 0 0,0 0 0 0 0,0 0 0 0 0,-1 0 0 0 0,1 0 0 0 0,0 0 0 0 0,-1 0 0 0 0,1 0 0 0 0,-1 1 0 0 0,0-1 2 0 0,0 0 1 0 0,1 1-1 0 0,-1-1 1 0 0,1 0-1 0 0,0 0 1 0 0,-1 0 0 0 0,1 0-1 0 0,0 0 1 0 0,-1 1-1 0 0,1-1 1 0 0,0 0-1 0 0,0 0 1 0 0,0 1-1 0 0,0-1 1 0 0,0 0-1 0 0,1 0 1 0 0,-1 0 0 0 0,0 1-1 0 0,0-1 1 0 0,1 2-1 0 0,14 22-2 0 0,-5-9 27 0 0,-10-16-19 0 0,20 26 30 0 0,-17-23-29 0 0,0 0 0 0 0,0-1 0 0 0,-1 2 0 0 0,1-1 1 0 0,-1 0-1 0 0,0 0 0 0 0,0 1 0 0 0,0-1 0 0 0,0 1 0 0 0,-1 0 0 0 0,0 0 0 0 0,2 7 0 0 0,13 35-23 0 0,-15-43 17 0 0,0-1 0 0 0,0 0 0 0 0,0 1 0 0 0,0-1 0 0 0,1 1 0 0 0,-1-1 0 0 0,1 0 0 0 0,0 0 0 0 0,0 0 0 0 0,-1 0 0 0 0,1 0 0 0 0,4 2 0 0 0,-4-2 4 0 0,1 0 0 0 0,-1 0 0 0 0,0 1 0 0 0,0-1 0 0 0,1 1 0 0 0,2 5 0 0 0,-1-2-139 0 0,-4-14-4019 0 0,-1-4-4860 0 0,1 9 7158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21.3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93 2312 0 0,'2'7'6910'0'0,"-2"-7"-6737"0"0,1 0-1 0 0,13 2 1927 0 0,18-4-3102 0 0,-28 2 1612 0 0,1 0-534 0 0,1 0 1 0 0,-1 0 0 0 0,1 1 0 0 0,0 0-1 0 0,8 3 1 0 0,-11-3-31 0 0,1 0 1 0 0,0 0-1 0 0,-1-1 1 0 0,1 1-1 0 0,0-1 0 0 0,-1 0 1 0 0,6 0-1 0 0,3-1-40 0 0,15-2-6933 0 0,-9 2 10876 0 0,-1-5-1322 0 0,-5-5-2527 0 0,-9 9-43 0 0,-1 0 0 0 0,1 0 1 0 0,-1-1-1 0 0,1 0 0 0 0,-1 1 0 0 0,0-1 1 0 0,0 0-1 0 0,1-3 0 0 0,-1 3 56 0 0,10-28 319 0 0,-12 30-393 0 0,0 0-1 0 0,1 0 0 0 0,-1 0 1 0 0,0 0-1 0 0,0 0 1 0 0,0 0-1 0 0,0 0 0 0 0,0 0 1 0 0,0 0-1 0 0,0 0 0 0 0,-1 0 1 0 0,1 0-1 0 0,0 0 1 0 0,-1 0-1 0 0,1 0 0 0 0,0 0 1 0 0,-1 0-1 0 0,1 1 0 0 0,-1-1 1 0 0,1 0-1 0 0,-1 0 1 0 0,0 0-1 0 0,1 1 0 0 0,-1-1 1 0 0,0 0-1 0 0,0 0 0 0 0,1 1 1 0 0,-1-1-1 0 0,0 1 1 0 0,-1-1-1 0 0,-10 2 232 0 0,11 0-266 0 0,-2-1 18 0 0,0 1-1 0 0,0-1 1 0 0,1 1 0 0 0,-1 0 0 0 0,0 0-1 0 0,1 0 1 0 0,-1 1 0 0 0,1-1 0 0 0,-1 0-1 0 0,1 1 1 0 0,-1 0 0 0 0,1 0 0 0 0,0-1-1 0 0,0 1 1 0 0,0 0 0 0 0,0 1-1 0 0,0-1 1 0 0,1 0 0 0 0,-1 1 0 0 0,1-1-1 0 0,-2 4 1 0 0,0-1 43 0 0,1 0 1 0 0,1 0-1 0 0,-1 0 0 0 0,1 0 1 0 0,0 0-1 0 0,0 0 0 0 0,-1 10 0 0 0,3-14-63 0 0,-1 1-1 0 0,0 0 1 0 0,0-1-1 0 0,1 1 1 0 0,-1-1-1 0 0,1 1 0 0 0,-1 0 1 0 0,1-1-1 0 0,0 0 1 0 0,-1 1-1 0 0,1-1 1 0 0,0 1-1 0 0,0-1 0 0 0,0 0 1 0 0,0 1-1 0 0,0-1 1 0 0,0 0-1 0 0,1 0 1 0 0,-1 0-1 0 0,0 0 0 0 0,0 0 1 0 0,1 0-1 0 0,-1 0 1 0 0,1-1-1 0 0,-1 1 1 0 0,1 0-1 0 0,-1-1 1 0 0,3 1-1 0 0,6 4-175 0 0,13 4 584 0 0,-21-8-664 0 0,-1-1 1 0 0,0 0-1 0 0,0 0 0 0 0,0 0 1 0 0,0 0-1 0 0,1 0 0 0 0,-1 0 1 0 0,0-1-1 0 0,0 1 0 0 0,0 0 1 0 0,0 0-1 0 0,2-2 0 0 0,20-9-1481 0 0,-10 2-439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21.60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0 240 616 0 0,'0'0'10590'0'0,"0"-9"-9788"0"0,0-1-758 0 0,0-1 0 0 0,1 1 1 0 0,0 0-1 0 0,0 0 0 0 0,1 0 1 0 0,1 0-1 0 0,-1 1 0 0 0,2-1 1 0 0,-1 1-1 0 0,1-1 0 0 0,1 1 0 0 0,-1 0 1 0 0,2 1-1 0 0,-1-1 0 0 0,1 1 1 0 0,1 0-1 0 0,-1 0 0 0 0,1 1 1 0 0,0 0-1 0 0,1 0 0 0 0,0 1 0 0 0,16-10 1 0 0,-9 7-1164 0 0,2-2-1211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19.22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14 816 0 0,'0'0'94'0'0,"1"0"28"0"0,2-2 413 0 0,1-2-232 0 0,6-4 5170 0 0,-6 37-4564 0 0,8 13-930 0 0,-5-18 114 0 0,-5-16-34 0 0,-1-1-1 0 0,-1 1 1 0 0,1-1-1 0 0,-1 1 0 0 0,-1 0 1 0 0,1-1-1 0 0,-1 1 1 0 0,-4 14-1 0 0,35-22-370 0 0,-27 0 314 0 0,0 0 0 0 0,0 0 0 0 0,0 0 0 0 0,0 0 1 0 0,0 1-1 0 0,0 0 0 0 0,-1-1 0 0 0,5 2 0 0 0,-4 0 0 0 0,0-2 0 0 0,0 1-1 0 0,0 0 1 0 0,0-1 0 0 0,1 1 0 0 0,-1-1-1 0 0,0 0 1 0 0,0 0 0 0 0,1 0-1 0 0,-1-1 1 0 0,4 0 0 0 0,-4 1-4 0 0,71-5 68 0 0,-66 5-67 0 0,0 0 1 0 0,1 0 0 0 0,-1 1 0 0 0,1 1 0 0 0,-1-1 0 0 0,0 1 0 0 0,15 6 0 0 0,-14-5-2 0 0,0 0 0 0 0,0-1 1 0 0,0 0-1 0 0,1 0 0 0 0,-1-1 1 0 0,1 0-1 0 0,-1-1 0 0 0,1 0 1 0 0,-1 0-1 0 0,1-1 0 0 0,10-2 1 0 0,-19 3 69 0 0,7 1-152 0 0,26 15 90 0 0,-25-12-1 0 0,0 1 0 0 0,0-1 0 0 0,0 0 0 0 0,19 4 1 0 0,114 6-313 0 0,-31-1 334 0 0,18 2 7 0 0,-117-14-15 0 0,-1 0-1 0 0,0-1 1 0 0,1 0 0 0 0,-1-1-1 0 0,0 0 1 0 0,1-1-1 0 0,-1-1 1 0 0,0 1 0 0 0,0-2-1 0 0,12-4 1 0 0,2-1 3 0 0,-19 8 4 0 0,0-1 0 0 0,0 1 0 0 0,0 0 0 0 0,0 0 0 0 0,0 0 0 0 0,0 1 0 0 0,0 0 0 0 0,0 0 0 0 0,1 1 0 0 0,-1-1 0 0 0,0 1 1 0 0,11 4-1 0 0,-7-3-18 0 0,1 0 1 0 0,-1-1 0 0 0,1-1 0 0 0,-1 0-1 0 0,1 0 1 0 0,0-1 0 0 0,20-4 0 0 0,-19 3-16 0 0,1 0 0 0 0,0 1 0 0 0,0 1 0 0 0,0 0 0 0 0,14 1 0 0 0,34 7 107 0 0,73-1 1 0 0,-44-4 62 0 0,-68-3-126 0 0,0-1 0 0 0,-1-1-1 0 0,28-6 1 0 0,-1 0 2 0 0,-45 8 16 0 0,2-1 53 0 0,16-2-46 0 0,0 0 0 0 0,0 2 1 0 0,0 1-1 0 0,32 3 0 0 0,15 0 109 0 0,-62-2-158 0 0,1-1 0 0 0,-1 2 0 0 0,0-1 1 0 0,1 1-1 0 0,-1-1 0 0 0,0 2 1 0 0,0-1-1 0 0,10 6 0 0 0,-11-5-6 0 0,0 0-1 0 0,0-1 1 0 0,0 0 0 0 0,0 0-1 0 0,0 0 1 0 0,0 0-1 0 0,1-1 1 0 0,-1 0 0 0 0,1 0-1 0 0,-1-1 1 0 0,1 1-1 0 0,-1-1 1 0 0,10-1 0 0 0,9-4 79 0 0,-15 3-62 0 0,0 0-1 0 0,-1 0 1 0 0,1 1 0 0 0,0 1-1 0 0,0-1 1 0 0,0 1-1 0 0,0 1 1 0 0,10 1-1 0 0,-11-1 1 0 0,0 0 0 0 0,1-1 0 0 0,-1 0 0 0 0,13-2 0 0 0,7 1 146 0 0,-27 1-165 0 0,28 3 195 0 0,-27-3-186 0 0,0 0 0 0 0,0 0 0 0 0,0 0 0 0 0,1 0 0 0 0,-1 0 0 0 0,0-1 0 0 0,0 1 0 0 0,0-1-1 0 0,0 1 1 0 0,0-1 0 0 0,0 0 0 0 0,0 0 0 0 0,0 0 0 0 0,0 0 0 0 0,0 0 0 0 0,3-3 0 0 0,-1 1-23 0 0,48-24 212 0 0,-39 24-2396 0 0,-12 3 1468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1.0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19 952 0 0,'0'0'712'0'0,"1"-3"500"0"0,5-6-310 0 0,-1 3 330 0 0,-5 6-1174 0 0,0-1-1 0 0,0 1 1 0 0,0 0 0 0 0,1 0 0 0 0,-1 0 0 0 0,0 0-1 0 0,0 0 1 0 0,0 0 0 0 0,0 0 0 0 0,0 0 0 0 0,0 0-1 0 0,0 0 1 0 0,0 0 0 0 0,1 0 0 0 0,-1 0 0 0 0,0 0-1 0 0,0 0 1 0 0,0 0 0 0 0,0 0 0 0 0,0 0 0 0 0,0 0-1 0 0,0 0 1 0 0,0 0 0 0 0,1 0 0 0 0,-1 0 0 0 0,0 0-1 0 0,0 0 1 0 0,0 0 0 0 0,0 1 0 0 0,0-1 0 0 0,0 0-1 0 0,0 0 1 0 0,0 0 0 0 0,0 0 0 0 0,0 0 0 0 0,1 0-1 0 0,-1 0 1 0 0,0 0 0 0 0,0 0 0 0 0,0 0 0 0 0,0 1-1 0 0,0-1 1 0 0,0 0 0 0 0,0 0 0 0 0,0 0 0 0 0,0 0-1 0 0,0 0 1 0 0,0 0 0 0 0,0 0 0 0 0,0 1 0 0 0,15 91 241 0 0,-11-63 7 0 0,-3-22-298 0 0,-1 0 0 0 0,0 0 1 0 0,-1 0-1 0 0,1 0 0 0 0,-1 0 0 0 0,-1 0 0 0 0,1 0 0 0 0,-4 9 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1.3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 8 1280 0 0,'-1'3'5838'0'0,"-2"14"-4558"0"0,3-6-1182 0 0,1 0 0 0 0,-1 0 0 0 0,5 19 0 0 0,-4-24-82 0 0,1 0-1 0 0,-1-1 1 0 0,1 1 0 0 0,0-1-1 0 0,0 1 1 0 0,1-1-1 0 0,0 1 1 0 0,0-1 0 0 0,0 0-1 0 0,6 6 1 0 0,-1-2-12 0 0,-6-7 7 0 0,0 0-1 0 0,0 1 1 0 0,0-1 0 0 0,0-1 0 0 0,0 1 0 0 0,0 0 0 0 0,1 0 0 0 0,-1-1 0 0 0,1 1 0 0 0,3 0 0 0 0,-5-1 16 0 0,-1-1-22 0 0,1-1 1 0 0,0 1 0 0 0,-1 0 0 0 0,1 0-1 0 0,0-1 1 0 0,-1 1 0 0 0,1 0 0 0 0,0-1-1 0 0,-1 1 1 0 0,1-1 0 0 0,-1 1-1 0 0,1-1 1 0 0,-1 1 0 0 0,1-1 0 0 0,-1 1-1 0 0,1-1 1 0 0,-1 1 0 0 0,0-1 0 0 0,1 1-1 0 0,-1-1 1 0 0,0 0 0 0 0,1 0 0 0 0,40-79 114 0 0,0-7-487 0 0,-37 77-245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2.0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36 16 448 0 0,'0'0'1114'0'0,"-2"5"1002"0"0,-1 4-1869 0 0,1-1-1 0 0,0 0 0 0 0,0 1 1 0 0,1 0-1 0 0,1-1 1 0 0,-1 1-1 0 0,1 0 1 0 0,2 12-1 0 0,7 22-131 0 0,2 7-76 0 0,-11-47-27 0 0,1 0 0 0 0,-1 1 1 0 0,0-1-1 0 0,0 1 0 0 0,0-1 1 0 0,-1 0-1 0 0,1 1 0 0 0,-1-1 0 0 0,0 1 1 0 0,0-1-1 0 0,-1 4 0 0 0,1-7 138 0 0,-6-12 510 0 0,0-6-297 0 0,0 1-1 0 0,-4-25 1 0 0,9 35-271 0 0,0 0 1 0 0,1-1-1 0 0,0 1 1 0 0,1-1-1 0 0,0 1 0 0 0,0-1 1 0 0,0 1-1 0 0,1-1 1 0 0,3-12-1 0 0,-3 18-87 0 0,0-1 0 0 0,0 1 0 0 0,0 0 0 0 0,1 0 1 0 0,-1 0-1 0 0,1 0 0 0 0,0 0 0 0 0,1-2 0 0 0,10-12 100 0 0,-12 14-83 0 0,0-1-1 0 0,0 1 1 0 0,1 0-1 0 0,-1 0 1 0 0,1 0-1 0 0,-1 0 1 0 0,1 0-1 0 0,0 0 1 0 0,0 0 0 0 0,-1 1-1 0 0,1-1 1 0 0,1 0-1 0 0,-1 1 1 0 0,0 0-1 0 0,0 0 1 0 0,0-1 0 0 0,1 1-1 0 0,-1 0 1 0 0,3 0-1 0 0,-3 1-3 0 0,-1 0 0 0 0,1 0 0 0 0,-1 0 0 0 0,1 0 0 0 0,-1 0-1 0 0,1 1 1 0 0,-1-1 0 0 0,0 1 0 0 0,1-1 0 0 0,-1 1 0 0 0,1-1 0 0 0,-1 1 0 0 0,0 0-1 0 0,0 0 1 0 0,1-1 0 0 0,-1 1 0 0 0,0 0 0 0 0,0 0 0 0 0,0 0 0 0 0,0 0 0 0 0,0 1-1 0 0,0-1 1 0 0,0 0 0 0 0,0 0 0 0 0,-1 1 0 0 0,1-1 0 0 0,0 0 0 0 0,-1 1-1 0 0,1-1 1 0 0,-1 0 0 0 0,1 1 0 0 0,-1-1 0 0 0,1 3 0 0 0,-1-2-2 0 0,1 0 1 0 0,-1 0 0 0 0,0 1-1 0 0,1-1 1 0 0,-1 0 0 0 0,0 0-1 0 0,0 1 1 0 0,-1-1-1 0 0,1 0 1 0 0,0 0 0 0 0,-1 0-1 0 0,1 1 1 0 0,-1-1 0 0 0,-1 3-1 0 0,2-4 58 0 0,-3 2 155 0 0,-1 3-205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2.42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 67 1240 0 0,'0'0'1075'0'0,"6"10"2606"0"0,-3-11-3657 0 0,1 1 1 0 0,-1 0-1 0 0,0-1 1 0 0,1 0 0 0 0,-1 0-1 0 0,0 0 1 0 0,0 0-1 0 0,0 0 1 0 0,1-1-1 0 0,-2 0 1 0 0,6-2-1 0 0,22-10 59 0 0,-30 13-65 0 0,1 1-1 0 0,0 0 0 0 0,-1 0 0 0 0,1-1 1 0 0,-1 1-1 0 0,1 0 0 0 0,-1-1 1 0 0,1 1-1 0 0,0-1 0 0 0,-1 1 0 0 0,0-1 1 0 0,1 1-1 0 0,-1-1 0 0 0,1 1 0 0 0,-1-1 1 0 0,0 1-1 0 0,1-1 0 0 0,-1 1 0 0 0,0-1 1 0 0,1 0-1 0 0,-1 1 0 0 0,0-1 1 0 0,0 1-1 0 0,0-1 0 0 0,0 0 0 0 0,0 0 1 0 0,4-18 1050 0 0,-8 11 382 0 0,3 7-1433 0 0,0 0-1 0 0,0 1 1 0 0,-1-1-1 0 0,1 1 1 0 0,0-1-1 0 0,-1 1 1 0 0,1 0-1 0 0,0-1 1 0 0,-1 1 0 0 0,1 0-1 0 0,-3 0 1 0 0,-30-1-32 0 0,34 1 15 0 0,-1 0 1 0 0,1 0-1 0 0,0-1 0 0 0,-1 1 1 0 0,1 0-1 0 0,0 0 0 0 0,-1 0 1 0 0,1 0-1 0 0,-1 0 0 0 0,1 0 1 0 0,0 0-1 0 0,-1 0 0 0 0,1 0 1 0 0,-1 0-1 0 0,1 0 0 0 0,0 1 1 0 0,-1-1-1 0 0,1 0 0 0 0,0 0 0 0 0,-1 0 1 0 0,1 0-1 0 0,0 1 0 0 0,-1-1 1 0 0,1 0-1 0 0,0 0 0 0 0,-1 1 1 0 0,1-1-1 0 0,0 0 0 0 0,-7 10 143 0 0,1 1 0 0 0,0-1-1 0 0,1 1 1 0 0,0 0 0 0 0,1 1 0 0 0,0-1-1 0 0,-2 13 1 0 0,5-23 24 0 0,21 0 171 0 0,-10-1-520 0 0,1 0 0 0 0,-1 0 0 0 0,1-1-1 0 0,-1-1 1 0 0,15-3 0 0 0,-1 1-3987 0 0,-12 4 3754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2.66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53 151 880 0 0,'-4'0'647'0'0,"1"0"-1"0"0,0-1 1 0 0,0 1 0 0 0,-1 0-1 0 0,1-1 1 0 0,0 0 0 0 0,0 0-1 0 0,0 0 1 0 0,-1 0 0 0 0,1 0-1 0 0,-4-3 1 0 0,6 3-620 0 0,0 0 1 0 0,1 1-1 0 0,-1-1 1 0 0,0 0 0 0 0,0 0-1 0 0,1 0 1 0 0,-1 0-1 0 0,1 0 1 0 0,-1 0-1 0 0,1 0 1 0 0,-1 0 0 0 0,1 0-1 0 0,0 0 1 0 0,-1 0-1 0 0,1 0 1 0 0,0-1-1 0 0,0 1 1 0 0,0 0 0 0 0,0 0-1 0 0,0 0 1 0 0,0 0-1 0 0,0 0 1 0 0,0 0-1 0 0,0-1 1 0 0,0 1 0 0 0,1 0-1 0 0,-1 0 1 0 0,0 0-1 0 0,1 0 1 0 0,-1 0-1 0 0,1 0 1 0 0,-1 0 0 0 0,1 0-1 0 0,0 0 1 0 0,-1 0-1 0 0,1 0 1 0 0,1-1-1 0 0,13-22-15 0 0,-10 15 142 0 0,1 0 0 0 0,0 0-1 0 0,12-13 1 0 0,-15 20-90 0 0,0-1 1 0 0,0 1-1 0 0,0 0 0 0 0,0-1 0 0 0,0 1 0 0 0,0 1 1 0 0,1-1-1 0 0,-1 0 0 0 0,0 1 0 0 0,1 0 0 0 0,0 0 0 0 0,-1 0 1 0 0,1 0-1 0 0,5 0 0 0 0,6 0-1348 0 0,-6 2-259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3.21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45 109 768 0 0,'-2'2'507'0'0,"0"0"-1"0"0,0 0 1 0 0,1 0-1 0 0,-1 0 1 0 0,1 0-1 0 0,-1 0 1 0 0,1 0 0 0 0,0 1-1 0 0,0-1 1 0 0,0 0-1 0 0,-1 4 1 0 0,-3 4 2543 0 0,5-10-3025 0 0,-1 0 1 0 0,1 0 0 0 0,0 1-1 0 0,-1-1 1 0 0,1 0-1 0 0,-1 0 1 0 0,1 0 0 0 0,0 0-1 0 0,-1 0 1 0 0,1 0-1 0 0,0 0 1 0 0,-1-1 0 0 0,1 1-1 0 0,-1 0 1 0 0,1 0-1 0 0,0 0 1 0 0,-1 0 0 0 0,1 0-1 0 0,0 0 1 0 0,-1-1 0 0 0,1 1-1 0 0,0 0 1 0 0,-1 0-1 0 0,1-1 1 0 0,0 1 0 0 0,-1 0-1 0 0,1 0 1 0 0,0-1-1 0 0,0 1 1 0 0,0 0 0 0 0,-1-1-1 0 0,1 1 1 0 0,0 0-1 0 0,0-1 1 0 0,-2-2-1 0 0,0-1 0 0 0,1 1 0 0 0,0 0 0 0 0,0-1 0 0 0,0 1-1 0 0,0-1 1 0 0,0 1 0 0 0,1-1 0 0 0,-1 1 0 0 0,1-1 0 0 0,0 0 0 0 0,0 1 0 0 0,0-1 0 0 0,1 1 0 0 0,-1-1 0 0 0,1 1-1 0 0,0-1 1 0 0,0 1 0 0 0,0-1 0 0 0,1 1 0 0 0,-1 0 0 0 0,1 0 0 0 0,0-1 0 0 0,2-2 0 0 0,-3 4-23 0 0,1 0 0 0 0,0 0 0 0 0,-1 0 0 0 0,1 0 0 0 0,-1 0 0 0 0,0-1 1 0 0,0 1-1 0 0,0-1 0 0 0,0 1 0 0 0,0-1 0 0 0,1-3 0 0 0,-2 5 4 0 0,0 0 0 0 0,0 0 0 0 0,0 0 0 0 0,0 0 0 0 0,1 0 0 0 0,-1 0 0 0 0,0 0 0 0 0,1 0 0 0 0,-1 0 0 0 0,1 0 0 0 0,-1 0 0 0 0,1 0 0 0 0,-1 1 0 0 0,1-1 0 0 0,0 0 0 0 0,-1 0 0 0 0,1 1 0 0 0,0-1 0 0 0,0 0 0 0 0,0 1 0 0 0,-1-1 0 0 0,1 1 0 0 0,0-1 0 0 0,0 1 0 0 0,0-1 0 0 0,0 1 0 0 0,0 0 0 0 0,0 0 0 0 0,0-1 0 0 0,0 1 0 0 0,0 0 0 0 0,0 0 0 0 0,0 0 0 0 0,0 0 0 0 0,0 0 0 0 0,0 0 0 0 0,0 0 0 0 0,0 0 0 0 0,1 1 0 0 0,0-1 7 0 0,-1 0 0 0 0,1 0-1 0 0,-1 0 1 0 0,1 0-1 0 0,-1 0 1 0 0,1 1 0 0 0,-1-1-1 0 0,0 1 1 0 0,1-1-1 0 0,-1 1 1 0 0,0-1 0 0 0,1 1-1 0 0,-1 0 1 0 0,0 0 0 0 0,1-1-1 0 0,-1 1 1 0 0,0 0-1 0 0,0 0 1 0 0,0 0 0 0 0,0 0-1 0 0,0 1 1 0 0,0-1 0 0 0,0 0-1 0 0,-1 0 1 0 0,1 0-1 0 0,0 1 1 0 0,0-1 0 0 0,-1 0-1 0 0,1 3 1 0 0,-1 6 67 0 0,0 0-1 0 0,-1 0 1 0 0,0 0-1 0 0,-1 0 1 0 0,0 0 0 0 0,-4 11-1 0 0,6-20-44 0 0,1-6 58 0 0,25-66-159 0 0,-25 70 69 0 0,0 0 1 0 0,-1 0 0 0 0,1-1-1 0 0,0 1 1 0 0,-1 0-1 0 0,1 0 1 0 0,0 0 0 0 0,0 0-1 0 0,0 0 1 0 0,0 0-1 0 0,0 0 1 0 0,0 1 0 0 0,1-1-1 0 0,-1 0 1 0 0,0 1-1 0 0,0-1 1 0 0,0 0 0 0 0,1 1-1 0 0,-1-1 1 0 0,0 1-1 0 0,1 0 1 0 0,-1-1 0 0 0,0 1-1 0 0,1 0 1 0 0,2 0-1 0 0,9-3 26 0 0,-12 3-1 0 0,6 5 107 0 0,-5-2-127 0 0,0 0 0 0 0,1 0 1 0 0,-1 0-1 0 0,-1 1 0 0 0,1-1 0 0 0,0 0 0 0 0,-1 1 0 0 0,1 0 1 0 0,-1-1-1 0 0,0 1 0 0 0,-1 0 0 0 0,1 0 0 0 0,0-1 0 0 0,-1 1 1 0 0,0 6-1 0 0,1 59 357 0 0,-1-68-553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3.6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 30 1072 0 0,'0'0'2038'0'0,"-7"11"1536"0"0,-8 42-1809 0 0,14-49-1714 0 0,0-1 0 0 0,1 1 0 0 0,-1-1 0 0 0,1 1 1 0 0,0-1-1 0 0,0 1 0 0 0,0-1 0 0 0,0 1 1 0 0,1-1-1 0 0,0 1 0 0 0,-1-1 0 0 0,1 0 0 0 0,0 1 1 0 0,1-1-1 0 0,-1 0 0 0 0,2 4 0 0 0,-2-7-53 0 0,-1 1-1 0 0,1 0 0 0 0,-1-1 1 0 0,1 1-1 0 0,0 0 1 0 0,-1-1-1 0 0,1 1 0 0 0,0-1 1 0 0,0 1-1 0 0,-1-1 1 0 0,1 0-1 0 0,0 1 0 0 0,0-1 1 0 0,-1 0-1 0 0,1 1 0 0 0,0-1 1 0 0,0 0-1 0 0,0 0 1 0 0,0 0-1 0 0,0 0 0 0 0,-1 0 1 0 0,1 0-1 0 0,0 0 1 0 0,0 0-1 0 0,0 0 0 0 0,0 0 1 0 0,0 0-1 0 0,0-1 1 0 0,-1 1-1 0 0,1 0 0 0 0,0 0 1 0 0,0-1-1 0 0,0 1 0 0 0,-1-1 1 0 0,1 1-1 0 0,0-1 1 0 0,0 0-1 0 0,1-1 14 0 0,0 1 0 0 0,0-1 0 0 0,0 0-1 0 0,0 0 1 0 0,0 0 0 0 0,-1-1 0 0 0,1 1 0 0 0,-1 0 0 0 0,1 0-1 0 0,1-6 1 0 0,9-37 149 0 0,-10 32-112 0 0,2 0 0 0 0,0 0 0 0 0,0 0-1 0 0,8-15 1 0 0,-9 24-39 0 0,-3 3 61 0 0,7 19 6 0 0,-6-12-61 0 0,0 1 0 0 0,-1 0 0 0 0,1-1 1 0 0,-2 12-1 0 0,1 22 111 0 0,0-38-116 0 0,0 0 1 0 0,1 0-1 0 0,-1 0 0 0 0,1 0 0 0 0,0 0 0 0 0,-1 0 1 0 0,1 0-1 0 0,0 0 0 0 0,0-1 0 0 0,0 1 0 0 0,0 0 0 0 0,0 0 1 0 0,1-1-1 0 0,-1 1 0 0 0,3 1 0 0 0,-4-2-15 0 0,1 0-1 0 0,-1-1 1 0 0,1 1-1 0 0,-1-1 1 0 0,1 1-1 0 0,0-1 1 0 0,-1 1-1 0 0,1-1 1 0 0,-1 0-1 0 0,1 1 1 0 0,0-1-1 0 0,-1 0 1 0 0,1 0 0 0 0,0 1-1 0 0,0-1 1 0 0,-1 0-1 0 0,1 0 1 0 0,0 0-1 0 0,0 0 1 0 0,-1 0-1 0 0,1 0 1 0 0,0 0-1 0 0,-1 0 1 0 0,1 0-1 0 0,0 0 1 0 0,0 0-1 0 0,-1 0 1 0 0,1-1-1 0 0,0 1 1 0 0,-1 0-1 0 0,1 0 1 0 0,0-1-1 0 0,-1 1 1 0 0,1-1-1 0 0,1 0 1 0 0,0-1-479 0 0,-1-1 0 0 0,1 1 0 0 0,-1-1 0 0 0,1 1 0 0 0,-1-1 0 0 0,0 0 1 0 0,1-4-1 0 0,-1 4-197 0 0,3-5-459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6:46.5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6 159 8 0 0,'-5'7'9273'0'0,"5"-5"-8228"0"0,3 17 4186 0 0,-2-17-5018 0 0,0 0 1 0 0,0 0-1 0 0,0-1 0 0 0,1 1 0 0 0,-1-1 0 0 0,0 1 0 0 0,1-1 0 0 0,0 1 0 0 0,2 1 1 0 0,24 24 221 0 0,2 9-376 0 0,-22-27-21 0 0,-7-8-16 0 0,-1 0 0 0 0,1 0 0 0 0,0 1-1 0 0,0-1 1 0 0,0 0 0 0 0,0 0 0 0 0,0 0-1 0 0,0 0 1 0 0,1 0 0 0 0,-1 0 0 0 0,0 0-1 0 0,0-1 1 0 0,1 1 0 0 0,-1 0 0 0 0,2 0-1 0 0,23 14 77 0 0,10 12-78 0 0,-27-21 5 0 0,-7-5 29 0 0,1-1 0 0 0,-1 0 1 0 0,1 0-1 0 0,-1-1 0 0 0,0 1 0 0 0,1 0 1 0 0,-1-1-1 0 0,0 1 0 0 0,4-3 0 0 0,-5 3-39 0 0,0-1-1 0 0,0 0 1 0 0,-1 0-1 0 0,1 0 1 0 0,0 0-1 0 0,-1 0 0 0 0,1 0 1 0 0,0 0-1 0 0,-1 0 1 0 0,1 0-1 0 0,-1 0 1 0 0,0 0-1 0 0,1 0 1 0 0,-1-1-1 0 0,0 1 1 0 0,0 0-1 0 0,0 0 0 0 0,0 0 1 0 0,0 0-1 0 0,0-1 1 0 0,0-1-1 0 0,4-5-27 0 0,-2 7 15 0 0,-1-1 0 0 0,1 1 0 0 0,-1-1-1 0 0,0 0 1 0 0,0 1 0 0 0,0-1 0 0 0,0 0 0 0 0,0 0 0 0 0,0 1 0 0 0,0-5 0 0 0,10-30 0 0 0,-9 27 10 0 0,16-15-40 0 0,-10 10 36 0 0,-1-1 1 0 0,-1 1 0 0 0,0-1-1 0 0,-1 0 1 0 0,5-27 0 0 0,-7 16 13 0 0,-3 13-14 0 0,2-1 1 0 0,0 1 0 0 0,4-17 0 0 0,-5 29-154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3.83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 1 3817 0 0,'-4'13'616'0'0,"1"0"-1"0"0,0 0 1 0 0,1 0 0 0 0,0 1 0 0 0,1-1 0 0 0,0 1 0 0 0,1-1 0 0 0,3 24-1 0 0,2-1-304 0 0,-3-25-195 0 0,0 0 0 0 0,0 1-1 0 0,-1-1 1 0 0,-1 1 0 0 0,0-1 0 0 0,-1 1 0 0 0,0-1 0 0 0,-4 15 0 0 0,5-25-101 0 0,-1-7-4572 0 0,-2-13 2622 0 0,2 5-397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3.99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 52 352 0 0,'-2'1'-1236'0'0,"-21"0"9669"0"0,33-10-7364 0 0,1 3-823 0 0,-1 1 0 0 0,1 0 0 0 0,21-8 0 0 0,2 1-917 0 0,-23 8-698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4.37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 96 1848 0 0,'2'16'40'0'0,"5"3"4210"0"0,-6-19-4061 0 0,-1 1 1 0 0,1-1-1 0 0,-1 1 1 0 0,1-1-1 0 0,-1 1 1 0 0,1-1-1 0 0,0 1 1 0 0,-1-1 0 0 0,1 1-1 0 0,0-1 1 0 0,-1 0-1 0 0,1 1 1 0 0,0-1-1 0 0,-1 0 1 0 0,1 0-1 0 0,0 1 1 0 0,0-1-1 0 0,-1 0 1 0 0,1 0-1 0 0,1 0 1 0 0,14-4-630 0 0,-10 1 475 0 0,0 0-1 0 0,0-1 1 0 0,-1 1 0 0 0,1-1 0 0 0,6-6-1 0 0,-2 1-13 0 0,-1 3 73 0 0,-14-74 1018 0 0,5 80-1072 0 0,-8-6 176 0 0,7 5-207 0 0,0 0 0 0 0,-1 1 1 0 0,1-1-1 0 0,-1 1 0 0 0,1-1 0 0 0,-1 1 0 0 0,1 0 0 0 0,-1-1 1 0 0,1 1-1 0 0,-1 0 0 0 0,1 0 0 0 0,-1 0 0 0 0,0 0 0 0 0,1 0 1 0 0,-3 1-1 0 0,2 0-2 0 0,0 0 0 0 0,0 0 0 0 0,1 0 0 0 0,-1 1 0 0 0,0-1 1 0 0,0 1-1 0 0,1-1 0 0 0,-1 1 0 0 0,1 0 0 0 0,0-1 0 0 0,-1 1 1 0 0,1 0-1 0 0,-1 3 0 0 0,-5 5 73 0 0,1 1 1 0 0,0 0 0 0 0,0 0-1 0 0,1 1 1 0 0,1 0 0 0 0,0 0-1 0 0,1 0 1 0 0,0 0-1 0 0,1 0 1 0 0,-2 21 0 0 0,4-32-85 0 0,0 0 1 0 0,0 1 0 0 0,0-1 0 0 0,0 1-1 0 0,0-1 1 0 0,0 0 0 0 0,1 0 0 0 0,-1 1-1 0 0,0-1 1 0 0,1 0 0 0 0,-1 1 0 0 0,1-1-1 0 0,-1 0 1 0 0,1 0 0 0 0,0 0 0 0 0,-1 0-1 0 0,1 1 1 0 0,0-1 0 0 0,0 0-1 0 0,0 0 1 0 0,0-1 0 0 0,0 1 0 0 0,1 1-1 0 0,0-1 35 0 0,0 0-1 0 0,-1-1 1 0 0,1 1-1 0 0,0-1 0 0 0,0 0 1 0 0,0 1-1 0 0,0-1 0 0 0,0 0 1 0 0,0 0-1 0 0,0 0 0 0 0,0 0 1 0 0,-1 0-1 0 0,1-1 0 0 0,2 0 1 0 0,7-2-662 0 0,-1 0 0 0 0,1-1 1 0 0,-1-1-1 0 0,12-6 0 0 0,-15 6-1649 0 0,-1-1 923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24.75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130 1 4665 0 0,'-4'0'305'0'0,"-1"-1"-1"0"0,1 1 1 0 0,0 0-1 0 0,0 0 1 0 0,-1 1-1 0 0,1-1 1 0 0,0 1 0 0 0,0 0-1 0 0,0 0 1 0 0,0 1-1 0 0,0-1 1 0 0,0 1 0 0 0,0 0-1 0 0,0 0 1 0 0,1 0-1 0 0,-1 0 1 0 0,-5 5 0 0 0,-13 13 723 0 0,22-19-1038 0 0,1 1-34 0 0,1 1 51 0 0,0-1 0 0 0,0 0-1 0 0,0 1 1 0 0,1-1 0 0 0,-1 0-1 0 0,5 3 1 0 0,1 1 2 0 0,31 37-2 0 0,-29-30-19 0 0,-9-11 22 0 0,0-1 0 0 0,1 0 1 0 0,-1 1-1 0 0,0-1 0 0 0,0 1 0 0 0,0-1 0 0 0,-1 1 0 0 0,1 0 1 0 0,0-1-1 0 0,-1 1 0 0 0,1 0 0 0 0,-1 0 0 0 0,1-1 0 0 0,-1 1 0 0 0,0 0 1 0 0,0 0-1 0 0,0 0 0 0 0,0 0 0 0 0,0-1 0 0 0,0 1 0 0 0,-1 3 1 0 0,1 3 600 0 0,-1-6-508 0 0,1 0 0 0 0,0 0 0 0 0,-1 0 0 0 0,1 0 0 0 0,-1 0 0 0 0,0 1 0 0 0,0-1 0 0 0,0 0 0 0 0,0-1 0 0 0,0 1 0 0 0,0 0 0 0 0,0 0 0 0 0,0 0 0 0 0,-1-1 0 0 0,1 1 0 0 0,-1 0 0 0 0,1-1 0 0 0,-1 0 0 0 0,0 1 0 0 0,0-1 0 0 0,1 0 0 0 0,-3 1 0 0 0,0 0-31 0 0,1 0-1 0 0,-1 0 1 0 0,0-1-1 0 0,1 1 0 0 0,-1-1 1 0 0,0 0-1 0 0,0 0 0 0 0,0-1 1 0 0,0 1-1 0 0,0-1 1 0 0,-4 0-1 0 0,5 0-183 0 0,1 0-1 0 0,-1 0 1 0 0,0 1 0 0 0,1-1 0 0 0,-1 0-1 0 0,1 1 1 0 0,-1 0 0 0 0,1-1 0 0 0,0 1-1 0 0,-1 0 1 0 0,-4 3 0 0 0,1 1-644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58.70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41 1 16 0 0,'0'0'92'0'0,"-20"10"4326"0"0,19-10-4174 0 0,0 0 0 0 0,1 0 0 0 0,-1 0 0 0 0,0 0 0 0 0,0 0-1 0 0,1 1 1 0 0,-1-1 0 0 0,0 0 0 0 0,1 1 0 0 0,-1-1 0 0 0,0 0 0 0 0,1 1-1 0 0,-1-1 1 0 0,0 1 0 0 0,1-1 0 0 0,-1 1 0 0 0,1-1 0 0 0,-1 1 0 0 0,1 0-1 0 0,-1-1 1 0 0,1 1 0 0 0,-1-1 0 0 0,1 1 0 0 0,0 0 0 0 0,-1 0 0 0 0,1-1-1 0 0,0 1 1 0 0,0 0 0 0 0,0 0 0 0 0,-1-1 0 0 0,1 1 0 0 0,0 1 0 0 0,-1 31 178 0 0,1-23-32 0 0,0 38 61 0 0,-2-23-226 0 0,2-1 1 0 0,1 1 0 0 0,0-1-1 0 0,10 43 1 0 0,-7-63-994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59.21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45 130 2833 0 0,'0'0'3774'0'0,"4"6"-356"0"0,6 4-2994 0 0,-6-8-419 0 0,-1 0-1 0 0,1-1 1 0 0,-1 0-1 0 0,1 0 1 0 0,-1 0 0 0 0,1 0-1 0 0,0 0 1 0 0,5-1-1 0 0,1 1 10 0 0,-9 0 1 0 0,0-1 0 0 0,0 1-1 0 0,-1-1 1 0 0,1 0 0 0 0,0 0 0 0 0,0 0 0 0 0,0 1 0 0 0,0-1 0 0 0,0 0 0 0 0,0 0 0 0 0,-1 0 0 0 0,1 0 0 0 0,0 0 0 0 0,0-1 0 0 0,0 1 0 0 0,0 0 0 0 0,0 0 0 0 0,-1 0 0 0 0,1-1 0 0 0,0 1 0 0 0,0 0 0 0 0,0-1 0 0 0,-1 1 0 0 0,1-1 0 0 0,0 1 0 0 0,0-1 0 0 0,-1 0 0 0 0,1 1 0 0 0,0-1 0 0 0,-1 1 0 0 0,1-1-1 0 0,-1 0 1 0 0,1 0 0 0 0,-1 1 0 0 0,1-1 0 0 0,-1 0 0 0 0,1-1 0 0 0,6-9 153 0 0,18-24-74 0 0,-20 28 13 0 0,-3 2-10 0 0,-3-2-62 0 0,1 2-13 0 0,-1 0-1 0 0,0 0 1 0 0,0 0-1 0 0,0 0 0 0 0,0 1 1 0 0,-1-1-1 0 0,-2-5 1 0 0,3 8-5 0 0,0-1 0 0 0,0 1-1 0 0,-1 0 1 0 0,1 0 0 0 0,-1 0 0 0 0,1 0 0 0 0,-1 0 0 0 0,0 1 0 0 0,0-1 0 0 0,0 0 0 0 0,0 1-1 0 0,0-1 1 0 0,0 1 0 0 0,0 0 0 0 0,0 0 0 0 0,0 0 0 0 0,-1 0 0 0 0,1 0 0 0 0,-5-1 0 0 0,6 1 2 0 0,-1 1 0 0 0,0-1 1 0 0,0 1-1 0 0,0-1 1 0 0,0 1-1 0 0,0-1 0 0 0,0 1 1 0 0,0 0-1 0 0,0 0 1 0 0,0 0-1 0 0,0 0 1 0 0,0 1-1 0 0,0-1 0 0 0,0 1 1 0 0,0-1-1 0 0,0 1 1 0 0,0-1-1 0 0,0 1 0 0 0,1 0 1 0 0,-1 0-1 0 0,0 0 1 0 0,0 0-1 0 0,1 0 0 0 0,-1 0 1 0 0,1 1-1 0 0,-1-1 1 0 0,1 0-1 0 0,-1 1 1 0 0,1-1-1 0 0,0 1 0 0 0,0 0 1 0 0,0-1-1 0 0,0 1 1 0 0,0 0-1 0 0,-1 2 0 0 0,-8 11 221 0 0,1 1-1 0 0,1 0 1 0 0,0 0-1 0 0,1 1 0 0 0,-7 29 1 0 0,12-40-177 0 0,1 0 0 0 0,0 1 0 0 0,0-1 0 0 0,1 1 1 0 0,0-1-1 0 0,0 1 0 0 0,1-1 0 0 0,1 10 0 0 0,-1-12-48 0 0,0 0 0 0 0,1-1 0 0 0,-1 1 0 0 0,1-1 0 0 0,0 1-1 0 0,0-1 1 0 0,0 0 0 0 0,0 1 0 0 0,0-1 0 0 0,1 0 0 0 0,-1-1 0 0 0,1 1 0 0 0,0 0 0 0 0,0-1 0 0 0,4 4 0 0 0,-3-4-15 0 0,1 0 1 0 0,-1 0 0 0 0,0 0 0 0 0,1 0 0 0 0,-1-1 0 0 0,1 0 0 0 0,0 0 0 0 0,-1 0-1 0 0,1 0 1 0 0,0-1 0 0 0,0 0 0 0 0,-1 0 0 0 0,1 0 0 0 0,0-1 0 0 0,0 1 0 0 0,-1-1-1 0 0,1 0 1 0 0,-1-1 0 0 0,1 1 0 0 0,-1-1 0 0 0,1 0 0 0 0,-1 0 0 0 0,0 0 0 0 0,0 0-1 0 0,0-1 1 0 0,0 0 0 0 0,0 0 0 0 0,0 0 0 0 0,-1 0 0 0 0,0 0 0 0 0,5-7 0 0 0,34-48-8189 0 0,-32 45 4684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59.48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44 11 88 0 0,'-8'-10'7184'0'0,"4"17"-2313"0"0,1 3-6336 0 0,-20 135 4213 0 0,20-124-2641 0 0,2 0 0 0 0,0 0 1 0 0,3 30-1 0 0,0 1 517 0 0,-2-51-1093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59.65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9 101 2969 0 0,'-2'-2'5727'0'0,"-4"-4"-2076"0"0,6 5-3596 0 0,0 0 0 0 0,0 1 1 0 0,0-1-1 0 0,0 0 1 0 0,0 0-1 0 0,0 1 0 0 0,1-1 1 0 0,-1 0-1 0 0,0 1 1 0 0,1-1-1 0 0,-1 0 0 0 0,0 1 1 0 0,1-1-1 0 0,-1 1 0 0 0,1-1 1 0 0,-1 0-1 0 0,1 1 1 0 0,-1-1-1 0 0,1 1 0 0 0,-1 0 1 0 0,1-1-1 0 0,0 1 1 0 0,-1-1-1 0 0,1 1 0 0 0,-1 0 1 0 0,1-1-1 0 0,0 1 1 0 0,1 0-1 0 0,9-7 342 0 0,77-47-1999 0 0,-65 41-6341 0 0,-18 11 5274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8:59.91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 0 3089 0 0,'-5'0'7168'0'0,"-2"11"-4743"0"0,2 16-2323 0 0,5 30 1208 0 0,3 139 118 0 0,-5-172-141 0 0,1-16-3421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00.39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88 3361 0 0,'2'0'7009'0'0,"1"0"-5941"0"0,102 0 50 0 0,-104 0-1130 0 0,0 0 0 0 0,0 0 0 0 0,1 0 0 0 0,-1 0 1 0 0,0 0-1 0 0,0 0 0 0 0,0 0 0 0 0,1-1 0 0 0,-1 1 0 0 0,0 0 0 0 0,0-1 0 0 0,2 0 1 0 0,17-22 134 0 0,6-12-112 0 0,-20 26-12 0 0,-11-8 2389 0 0,-12 16-1848 0 0,-11 4-425 0 0,27-3-105 0 0,0 0 0 0 0,0 1-1 0 0,0 0 1 0 0,0-1 0 0 0,0 1 0 0 0,0 0 0 0 0,0-1-1 0 0,0 1 1 0 0,0 0 0 0 0,1 0 0 0 0,-1 0 0 0 0,0 0-1 0 0,0 0 1 0 0,1 0 0 0 0,-1 0 0 0 0,0 0 0 0 0,1 0-1 0 0,-1 0 1 0 0,1 2 0 0 0,-8 24 127 0 0,7-21-95 0 0,0-2-28 0 0,-4 11 61 0 0,2 0 1 0 0,-3 29-1 0 0,5-41-76 0 0,1 0-1 0 0,0 0 1 0 0,0 0 0 0 0,0 0 0 0 0,0 0-1 0 0,1 0 1 0 0,-1 0 0 0 0,1 0-1 0 0,0 0 1 0 0,-1 0 0 0 0,1-1 0 0 0,1 1-1 0 0,-1 0 1 0 0,0 0 0 0 0,1-1-1 0 0,-1 1 1 0 0,1-1 0 0 0,0 1 0 0 0,0-1-1 0 0,0 0 1 0 0,4 4 0 0 0,-4-5 15 0 0,0 0 0 0 0,0 0 1 0 0,0 0-1 0 0,0 0 0 0 0,0-1 0 0 0,0 1 1 0 0,0 0-1 0 0,0-1 0 0 0,0 0 1 0 0,1 0-1 0 0,-1 0 0 0 0,0 0 0 0 0,0 0 1 0 0,4 0-1 0 0,33-11-1547 0 0,-5 2-6513 0 0,-27 8 6687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7:15.30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30 68 1432 0 0,'-2'-2'443'0'0,"1"-1"1"0"0,0 1-1 0 0,-1-1 0 0 0,1 1 0 0 0,0-1 0 0 0,0 0 0 0 0,1 1 0 0 0,-1-1 0 0 0,0 0 1 0 0,1 0-1 0 0,0-5 0 0 0,0 7-355 0 0,0-1 1 0 0,0 1-1 0 0,0 0 1 0 0,0-1-1 0 0,1 1 0 0 0,-1-1 1 0 0,1 1-1 0 0,-1-1 1 0 0,1 1-1 0 0,-1 0 1 0 0,1-1-1 0 0,0 1 1 0 0,0 0-1 0 0,-1 0 1 0 0,1 0-1 0 0,0-1 0 0 0,0 1 1 0 0,0 0-1 0 0,1 0 1 0 0,-1 0-1 0 0,0 0 1 0 0,0 1-1 0 0,4-3 1030 0 0,-6 10-648 0 0,1 1-1 0 0,-1-1 1 0 0,0 0-1 0 0,-1 0 1 0 0,0 0-1 0 0,-4 11 1 0 0,-3 15 333 0 0,6-13-497 0 0,2 0-1 0 0,1 0 0 0 0,0 1 1 0 0,1-1-1 0 0,5 24 0 0 0,2 39 525 0 0,-9-11-398 0 0,-16 114 0 0 0,12-138-349 0 0,1-1 0 0 0,3 1 0 0 0,6 54 0 0 0,-5-102-114 0 0,0 1 0 0 0,0-1-1 0 0,0 1 1 0 0,0-1 0 0 0,0 0-1 0 0,0 1 1 0 0,0-1-1 0 0,0 1 1 0 0,0-1 0 0 0,0 1-1 0 0,0-1 1 0 0,0 0 0 0 0,0 1-1 0 0,0-1 1 0 0,0 0-1 0 0,1 1 1 0 0,-1-1 0 0 0,0 0-1 0 0,0 1 1 0 0,0-1-1 0 0,1 0 1 0 0,-1 1 0 0 0,0-1-1 0 0,1 0 1 0 0,-1 1 0 0 0,0-1-1 0 0,1 0 1 0 0,-1 0-1 0 0,1 1 1 0 0,7-9-1450 0 0,3-15-78 0 0,-11 23 1636 0 0,3-5-925 0 0,-1 1 0 0 0,0-1 0 0 0,-1 0 0 0 0,0-1 0 0 0,1 1 0 0 0,-1-7 0 0 0,0-2-713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00.58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1 250 1824 0 0,'6'-10'6778'0'0,"-2"1"-3310"0"0,-3 3-3186 0 0,0 0 0 0 0,0 1 0 0 0,0-1 0 0 0,-1 0 1 0 0,0 0-1 0 0,0 0 0 0 0,-1-6 0 0 0,1 6-198 0 0,0 0 1 0 0,1 0-1 0 0,0 0 0 0 0,0 0 0 0 0,0 0 1 0 0,1 0-1 0 0,-1 1 0 0 0,1-1 0 0 0,1 0 1 0 0,-1 1-1 0 0,7-10 0 0 0,-7 11-80 0 0,0 1 1 0 0,0-1-1 0 0,1 1 0 0 0,0 0 1 0 0,0-1-1 0 0,0 1 0 0 0,0 1 0 0 0,0-1 1 0 0,0 0-1 0 0,1 1 0 0 0,-1-1 1 0 0,1 1-1 0 0,0 0 0 0 0,0 0 0 0 0,-1 1 1 0 0,1-1-1 0 0,5 0 0 0 0,-4 0 68 0 0,0 1 0 0 0,0-1 0 0 0,0 0 0 0 0,0 0 0 0 0,-1 0-1 0 0,1 0 1 0 0,-1-1 0 0 0,1 0 0 0 0,3-4 0 0 0,24-13-1934 0 0,-29 19 1331 0 0,-2 1 66 0 0,0-1 0 0 0,0 1 1 0 0,-1-1-1 0 0,1 1 1 0 0,0-1-1 0 0,0 1 1 0 0,0 0-1 0 0,0 0 1 0 0,0-1-1 0 0,0 1 0 0 0,0 0 1 0 0,0 0-1 0 0,0 0 1 0 0,0 0-1 0 0,0 0 1 0 0,0 0-1 0 0,2 1 0 0 0,4 3-160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07.87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55 208 0 0,'0'0'4082'0'0,"8"-21"96"0"0,-8 19-3900 0 0,1-1 0 0 0,-1 1 0 0 0,1-1 0 0 0,-1 1 0 0 0,0 0-1 0 0,0-1 1 0 0,0 1 0 0 0,0-4 0 0 0,-1-3 869 0 0,0 22-330 0 0,-1 5-621 0 0,1 0-1 0 0,0 1 0 0 0,1-1 0 0 0,4 22 1 0 0,-1 1 42 0 0,-3-40 18 0 0,2 4-625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08.34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 10 720 0 0,'-3'-9'11903'0'0,"3"13"-11829"0"0,0-1 0 0 0,0 1 0 0 0,0 0 1 0 0,1 0-1 0 0,0 0 0 0 0,0 0 0 0 0,0 0 1 0 0,0-1-1 0 0,3 7 0 0 0,0 0-16 0 0,-1-4-59 0 0,-1-1 0 0 0,1 1 0 0 0,0-1 0 0 0,0 0 0 0 0,1 0 0 0 0,0 0 0 0 0,-1 0 0 0 0,9 6 0 0 0,6 10 81 0 0,-9-8-44 0 0,-5-8-18 0 0,-1 1-1 0 0,1-1 1 0 0,0-1 0 0 0,0 1-1 0 0,9 8 1 0 0,-11-13-14 0 0,-1 1 0 0 0,0 0-1 0 0,0 0 1 0 0,1-1 0 0 0,-1 1 0 0 0,0-1 0 0 0,1 1-1 0 0,-1-1 1 0 0,1 1 0 0 0,-1-1 0 0 0,1 0 0 0 0,-1 0-1 0 0,0 0 1 0 0,1 0 0 0 0,-1 0 0 0 0,1 0 0 0 0,-1 0-1 0 0,1 0 1 0 0,-1-1 0 0 0,1 1 0 0 0,-1 0-1 0 0,0-1 1 0 0,1 1 0 0 0,-1-1 0 0 0,1 0 0 0 0,-1 1-1 0 0,0-1 1 0 0,0 0 0 0 0,0 0 0 0 0,2-1 0 0 0,10-10 97 0 0,-1-1 0 0 0,0 0 0 0 0,-1-1 1 0 0,-1 0-1 0 0,13-23 0 0 0,-23 37-94 0 0,16-34-7703 0 0,-9 18 6350 0 0,3-1 805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14.46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145 63 768 0 0,'0'0'-255'0'0,"2"-21"3511"0"0,4-13-2857 0 0,-4 26 4126 0 0,-24 10-1967 0 0,-16 9-2108 0 0,34-9-385 0 0,1 0-1 0 0,0 0 1 0 0,0 1 0 0 0,0-1-1 0 0,0 0 1 0 0,0 1 0 0 0,0 0-1 0 0,1 0 1 0 0,-1-1 0 0 0,1 2-1 0 0,0-1 1 0 0,0 0-1 0 0,0 0 1 0 0,-2 5 0 0 0,-4 7 160 0 0,1-4-102 0 0,0 0-1 0 0,1 0 1 0 0,1 1-1 0 0,-7 19 1 0 0,10-25-88 0 0,0-1 0 0 0,1 1 0 0 0,0 0 1 0 0,0-1-1 0 0,1 1 0 0 0,-1 0 0 0 0,1-1 1 0 0,0 1-1 0 0,1 0 0 0 0,-1-1 0 0 0,1 1 1 0 0,3 9-1 0 0,-3-13-26 0 0,0 0 1 0 0,0 0-1 0 0,0 0 1 0 0,0-1-1 0 0,0 1 1 0 0,1-1-1 0 0,-1 1 0 0 0,0-1 1 0 0,1 1-1 0 0,-1-1 1 0 0,1 0-1 0 0,0 1 1 0 0,-1-1-1 0 0,1 0 0 0 0,0 0 1 0 0,0 0-1 0 0,0 0 1 0 0,0-1-1 0 0,0 1 1 0 0,0-1-1 0 0,0 1 0 0 0,0-1 1 0 0,0 1-1 0 0,0-1 1 0 0,0 0-1 0 0,0 0 1 0 0,0 0-1 0 0,0 0 0 0 0,0 0 1 0 0,2-1-1 0 0,3 0 39 0 0,1-1 0 0 0,-1 1 0 0 0,0-1 0 0 0,0-1-1 0 0,0 1 1 0 0,-1-1 0 0 0,7-4 0 0 0,-3 2 21 0 0,24-16-1527 0 0,-14 4-3162 0 0,-14 10 3397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15.44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464 27 416 0 0,'0'0'43'0'0,"0"0"0"0"0,0 1 0 0 0,0-1 0 0 0,0 0 0 0 0,0 1 0 0 0,0-1 0 0 0,0 0 0 0 0,0 1 0 0 0,0-1 0 0 0,0 1 0 0 0,-1-1 0 0 0,1 0-1 0 0,0 1 1 0 0,0-1 0 0 0,0 0 0 0 0,-1 1 0 0 0,1-1 0 0 0,0 0 0 0 0,0 0 0 0 0,-1 1 0 0 0,1-1 0 0 0,0 0 0 0 0,0 0 0 0 0,-1 1 0 0 0,1-1 0 0 0,0 0 0 0 0,-1 0 0 0 0,1 0 0 0 0,0 0 0 0 0,-1 1 0 0 0,1-1 0 0 0,0 0 0 0 0,-1 0 0 0 0,1 0-1 0 0,-1 0 1 0 0,1 0 0 0 0,0 0 0 0 0,-1 0 0 0 0,1 0 0 0 0,0 0 0 0 0,-1 0 0 0 0,1 0 0 0 0,0 0 0 0 0,-1 0 0 0 0,1 0 0 0 0,-1-1 0 0 0,1 1 0 0 0,0 0 0 0 0,-1 0 0 0 0,1 0 0 0 0,0 0 0 0 0,-1-1 0 0 0,1 1 0 0 0,0 0 0 0 0,-1-1 0 0 0,-15-17 3686 0 0,11 18-3168 0 0,0 0-1 0 0,0-1 1 0 0,0 1 0 0 0,0-1 0 0 0,0-1 0 0 0,-6-1 0 0 0,6 1-512 0 0,0 1-1 0 0,0 0 1 0 0,0 0 0 0 0,-1 0 0 0 0,1 0 0 0 0,-7 1-1 0 0,0 0 320 0 0,0 2-1 0 0,0 0 1 0 0,0 0 0 0 0,0 1-1 0 0,0 1 1 0 0,-17 6-1 0 0,-22 8 69 0 0,28-15-330 0 0,20-3-102 0 0,1 0-1 0 0,0 0 1 0 0,0 0 0 0 0,-1 0 0 0 0,1 1 0 0 0,0-1 0 0 0,0 1-1 0 0,-1 0 1 0 0,1 0 0 0 0,0 0 0 0 0,0 0 0 0 0,0 0-1 0 0,0 0 1 0 0,0 0 0 0 0,0 0 0 0 0,-1 3 0 0 0,-13 10 89 0 0,2 0 1 0 0,-1 1 0 0 0,2 1 0 0 0,-17 26 0 0 0,23-31-7 0 0,1 1 1 0 0,0 0 0 0 0,1 0-1 0 0,0 1 1 0 0,1-1-1 0 0,0 1 1 0 0,1 0 0 0 0,-2 14-1 0 0,4-14-82 0 0,0 0 0 0 0,1 1 0 0 0,0-1-1 0 0,1 0 1 0 0,0 0 0 0 0,1 0 0 0 0,4 14 0 0 0,-3-18 4 0 0,0 0 0 0 0,0-1 0 0 0,1 1 0 0 0,0-1 0 0 0,1 0 0 0 0,-1 0 0 0 0,2 0 1 0 0,-1-1-1 0 0,1 1 0 0 0,13 11 0 0 0,-15-15-8 0 0,0 0 0 0 0,0 0-1 0 0,1 0 1 0 0,0-1 0 0 0,-1 0 0 0 0,1 0 0 0 0,0 0-1 0 0,1-1 1 0 0,-1 0 0 0 0,0 0 0 0 0,1 0 0 0 0,-1 0-1 0 0,1-1 1 0 0,6 1 0 0 0,18 1 7 0 0,-18-1-16 0 0,-1-1 0 0 0,1-1 1 0 0,-1 1-1 0 0,20-3 0 0 0,-12-1 40 0 0,3 0-20 0 0,0-1 0 0 0,0-1 1 0 0,-1 0-1 0 0,26-11 1 0 0,-21-2 83 0 0,-8 3-63 0 0,-12 10-28 0 0,1 0 1 0 0,-1-1-1 0 0,-1 0 1 0 0,1 0-1 0 0,-1 0 0 0 0,0-1 1 0 0,0 0-1 0 0,-1 0 1 0 0,0 0-1 0 0,6-16 0 0 0,-6 13 25 0 0,0 0 0 0 0,-1-1 0 0 0,0 0-1 0 0,-1 1 1 0 0,0-1 0 0 0,-1 0 0 0 0,0-21-1 0 0,-3 11-5 0 0,-2 0-1 0 0,0 0 1 0 0,-15-40-1 0 0,-1-5-11 0 0,18 59-5 0 0,0 1 0 0 0,0-1 0 0 0,0 1 0 0 0,0-1 0 0 0,-5-7 0 0 0,5 12 11 0 0,0 0 0 0 0,1 0 0 0 0,-1 0-1 0 0,0 0 1 0 0,0 0 0 0 0,0 0 0 0 0,0 1 0 0 0,0-1 0 0 0,-1 1 0 0 0,1-1 0 0 0,0 1 0 0 0,-1 0 0 0 0,1 0 0 0 0,-1 0 0 0 0,1 0 0 0 0,-4 0 0 0 0,0-5 841 0 0,5 3-2207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17.52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135 47 928 0 0,'-1'-3'714'0'0,"-4"-8"8609"0"0,-8-2-8165 0 0,13 11-1025 0 0,-1 1 1 0 0,0-1 0 0 0,0 1-1 0 0,0-1 1 0 0,-1 1-1 0 0,1 0 1 0 0,0 0 0 0 0,0 0-1 0 0,-1 0 1 0 0,-1-2 0 0 0,-16 0 617 0 0,-17 5-481 0 0,35-1-233 0 0,-1 0 1 0 0,0 0 0 0 0,1-1-1 0 0,-1 1 1 0 0,1 0 0 0 0,-1 0-1 0 0,1 1 1 0 0,-1-1 0 0 0,1 0-1 0 0,0 0 1 0 0,0 1 0 0 0,-1-1-1 0 0,1 0 1 0 0,0 1 0 0 0,0-1-1 0 0,1 1 1 0 0,-1 0 0 0 0,0-1-1 0 0,0 1 1 0 0,1 0 0 0 0,-1 2-1 0 0,-3 5 128 0 0,1-3-156 0 0,0 1 1 0 0,1-1-1 0 0,0 1 0 0 0,0 0 0 0 0,0-1 0 0 0,1 1 0 0 0,0 0 0 0 0,1 0 1 0 0,0 0-1 0 0,0 14 0 0 0,1-19-21 0 0,-1 1 0 0 0,0-1 0 0 0,0 1 0 0 0,1 0 0 0 0,-1-1 0 0 0,1 1 0 0 0,0-1 0 0 0,0 1 0 0 0,0-1 0 0 0,0 1 0 0 0,0-1 0 0 0,1 0 0 0 0,-1 0 0 0 0,1 0 0 0 0,-1 1 0 0 0,1-1 0 0 0,0-1 0 0 0,0 1 0 0 0,0 0 0 0 0,0 0 0 0 0,0-1 0 0 0,0 1 0 0 0,0-1 0 0 0,1 0 0 0 0,-1 1 0 0 0,0-1 0 0 0,1 0 1 0 0,-1 0-1 0 0,1-1 0 0 0,-1 1 0 0 0,4 0 0 0 0,-3-1 17 0 0,1 0 0 0 0,-1-1 1 0 0,0 1-1 0 0,0-1 1 0 0,0 0-1 0 0,0 1 1 0 0,0-2-1 0 0,0 1 0 0 0,0 0 1 0 0,-1 0-1 0 0,1-1 1 0 0,0 0-1 0 0,-1 1 0 0 0,1-1 1 0 0,-1 0-1 0 0,1 0 1 0 0,1-3-1 0 0,7-6 41 0 0,-1 0 0 0 0,10-15 1 0 0,-15 20 3 0 0,-3 2-18 0 0,0 0-1 0 0,1 0 1 0 0,-1 0-1 0 0,-1 0 0 0 0,1 0 1 0 0,-1 0-1 0 0,1 0 0 0 0,-1 0 1 0 0,0-1-1 0 0,-1 1 1 0 0,1 0-1 0 0,-1-1 0 0 0,0 1 1 0 0,0-9-1 0 0,0 10-32 0 0,0 2 13 0 0,1-3-11 0 0,0 2-33 0 0,1 9 27 0 0,-1 0 33 0 0,-1-1 1 0 0,0 0-1 0 0,0 0 1 0 0,-1 11-1 0 0,0-13 3 0 0,1 0 0 0 0,-1 0-1 0 0,1 0 1 0 0,0 0 0 0 0,0 0-1 0 0,0 0 1 0 0,1-1 0 0 0,-1 1-1 0 0,1 0 1 0 0,0 0 0 0 0,0 0-1 0 0,0 0 1 0 0,1-1 0 0 0,-1 1 0 0 0,3 3-1 0 0,-2-5-633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17.90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55 1 3793 0 0,'0'0'-1364'0'0,"-3"3"2928"0"0,0 2-1020 0 0,0-1 0 0 0,0 0 1 0 0,0 1-1 0 0,0 0 0 0 0,1-1 0 0 0,0 1 1 0 0,0 0-1 0 0,1 0 0 0 0,-3 9 0 0 0,-10 95 2529 0 0,7-43-1942 0 0,3 94 0 0 0,6-41-642 0 0,6-132-9938 0 0,-8 10 9250 0 0,1-1 1 0 0,-1 1-1 0 0,1 0 1 0 0,-1-1-1 0 0,0 1 1 0 0,-1 0 0 0 0,1-1-1 0 0,-1-2 1 0 0,-2-5-681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18.12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41 15 296 0 0,'-1'0'489'0'0,"-1"0"-1"0"0,0-1 0 0 0,1 1 1 0 0,-1 0-1 0 0,0 0 1 0 0,1 0-1 0 0,-1 1 1 0 0,0-1-1 0 0,0 0 1 0 0,1 1-1 0 0,-1-1 1 0 0,1 1-1 0 0,-1-1 1 0 0,0 1-1 0 0,1 0 0 0 0,-1-1 1 0 0,-2 3-1 0 0,-4 2 5771 0 0,90-5-4960 0 0,-70 0-1201 0 0,0-1 0 0 0,0 0 0 0 0,0 0 0 0 0,14-5 0 0 0,4-5-5499 0 0,-18 7 2194 0 0,2 2-1488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19.40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42 1 1816 0 0,'0'0'7071'0'0,"2"5"-6027"0"0,-2-3-956 0 0,1 1-1 0 0,-1-1 0 0 0,1 0 0 0 0,-1 1 1 0 0,1-1-1 0 0,-1 1 0 0 0,0-1 0 0 0,0 1 0 0 0,-1-1 1 0 0,1 0-1 0 0,0 1 0 0 0,-1-1 0 0 0,0 3 0 0 0,-2 2 242 0 0,0 0 0 0 0,0 0 0 0 0,-7 12 0 0 0,7-15-384 0 0,0 0-1 0 0,0 0 1 0 0,0-1 0 0 0,0 1 0 0 0,-5 4-1 0 0,6-8-1012 0 0,4-2-315 0 0,13-15-2166 0 0,2 0 3070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0.46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14 1 272 0 0,'5'9'12240'0'0,"-5"-8"-11729"0"0,-2 131 1364 0 0,1-116-1822 0 0,0 0 1 0 0,0 0-1 0 0,-4 16 1 0 0,2-17 33 0 0,0 0 0 0 0,2 0 0 0 0,0 25 1 0 0,1-38-149 0 0,0 0 0 0 0,1 0 0 0 0,-1 0 0 0 0,0 0 0 0 0,1 0 0 0 0,0 0 0 0 0,-1 0-1 0 0,1 0 1 0 0,0 0 0 0 0,0 0 0 0 0,0-1 0 0 0,0 1 0 0 0,2 2 0 0 0,-2-3-214 0 0,0 0 0 0 0,0-1 0 0 0,0 1-1 0 0,0 0 1 0 0,0-1 0 0 0,0 1 0 0 0,0-1 0 0 0,0 1-1 0 0,0-1 1 0 0,0 1 0 0 0,0-1 0 0 0,0 0-1 0 0,0 1 1 0 0,0-1 0 0 0,0 0 0 0 0,2 0-1 0 0,7 0-3178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2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13 132 4177 0 0,'-1'-2'260'0'0,"0"1"1"0"0,-1-1-1 0 0,1 0 1 0 0,0 1-1 0 0,0-1 1 0 0,0 0-1 0 0,0 0 1 0 0,0 0-1 0 0,1 0 1 0 0,-1 0-1 0 0,1 0 1 0 0,-1 0-1 0 0,1 0 1 0 0,0 0-1 0 0,-1 0 1 0 0,1 0-1 0 0,0-1 1 0 0,0 1-1 0 0,1 0 1 0 0,-1 0-1 0 0,0 0 1 0 0,1 0-1 0 0,-1 0 1 0 0,1 0-1 0 0,0 0 1 0 0,0 0-1 0 0,0 0 1 0 0,2-3-1 0 0,-2 2 5 0 0,1 0-1 0 0,0 0 1 0 0,0 0-1 0 0,1 0 1 0 0,-1 1-1 0 0,0-1 1 0 0,1 1-1 0 0,0-1 1 0 0,0 1-1 0 0,-1 0 1 0 0,1 0-1 0 0,0 0 1 0 0,1 0-1 0 0,-1 1 0 0 0,0-1 1 0 0,5 0-1 0 0,38-10 31 0 0,-20 5-207 0 0,31-4 0 0 0,-54 10-28 0 0,1 1 1 0 0,-1-1-1 0 0,0 1 0 0 0,1 0 0 0 0,-1 0 0 0 0,0 1 0 0 0,1-1 0 0 0,-1 1 1 0 0,0-1-1 0 0,1 1 0 0 0,-1 0 0 0 0,0 1 0 0 0,0-1 0 0 0,0 0 0 0 0,0 1 1 0 0,0 0-1 0 0,0-1 0 0 0,0 1 0 0 0,-1 0 0 0 0,1 1 0 0 0,-1-1 0 0 0,1 0 1 0 0,-1 1-1 0 0,0-1 0 0 0,0 1 0 0 0,0 0 0 0 0,0 0 0 0 0,-1-1 0 0 0,1 1 1 0 0,1 4-1 0 0,2 3 66 0 0,-2-5-86 0 0,-1 0 0 0 0,1-1 1 0 0,-1 1-1 0 0,0 1 0 0 0,0-1 1 0 0,0 0-1 0 0,-1 0 0 0 0,0 1 1 0 0,0-1-1 0 0,0 1 0 0 0,-1-1 1 0 0,0 1-1 0 0,0 5 0 0 0,-1-2 2 0 0,0 0 0 0 0,-1-1 0 0 0,0 1 0 0 0,0-1 0 0 0,-1 1 0 0 0,0-1-1 0 0,0 0 1 0 0,-1 0 0 0 0,0 0 0 0 0,-1-1 0 0 0,0 1 0 0 0,0-1 0 0 0,0 0-1 0 0,-1-1 1 0 0,0 1 0 0 0,0-1 0 0 0,-1 0 0 0 0,1-1 0 0 0,-1 1-1 0 0,-8 3 1 0 0,4-3-37 0 0,-29 11 65 0 0,38-16-84 0 0,1 0 0 0 0,-1-1-1 0 0,0 0 1 0 0,0 0 0 0 0,0 1 0 0 0,0-1-1 0 0,0 0 1 0 0,1 0 0 0 0,-1-1-1 0 0,0 1 1 0 0,0 0 0 0 0,0-1-1 0 0,0 1 1 0 0,0-1 0 0 0,1 1-1 0 0,-1-1 1 0 0,0 0 0 0 0,1 0 0 0 0,-1 0-1 0 0,-1-1 1 0 0,2 1-166 0 0,0 0 0 0 0,1 0 0 0 0,-1 0 0 0 0,0 0 1 0 0,1 0-1 0 0,-1 0 0 0 0,1 0 0 0 0,0 0 0 0 0,-1 0 0 0 0,1-1 0 0 0,0 1 0 0 0,-1 0 1 0 0,1 0-1 0 0,0 0 0 0 0,0-1 0 0 0,0 1 0 0 0,0 0 0 0 0,0 0 0 0 0,1 0 0 0 0,-1-2 1 0 0,6-14-5075 0 0,0 8 3428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7:15.82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21 0 2160 0 0,'-4'1'6459'0'0,"-12"2"191"0"0,24 3-6022 0 0,1-2-446 0 0,1 0-1 0 0,0 0 1 0 0,0-1 0 0 0,0 0 0 0 0,0-1 0 0 0,0 0 0 0 0,20 1 0 0 0,-4-3-18 0 0,0 0 0 0 0,1-2 0 0 0,-1-1 1 0 0,0-1-1 0 0,26-7 0 0 0,-22 2-4029 0 0,-22 5 883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1.03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3 114 824 0 0,'-3'7'8225'0'0,"3"-6"-8025"0"0,8 1 2462 0 0,12-9-3008 0 0,-11 1 388 0 0,-6 3-23 0 0,0 1-1 0 0,0 0 1 0 0,1 1-1 0 0,-1-1 0 0 0,0 0 1 0 0,1 1-1 0 0,7-2 1 0 0,-10 2 13 0 0,0 1 1 0 0,0-1-1 0 0,0 0 1 0 0,0 1-1 0 0,-1-1 1 0 0,1 0-1 0 0,0 0 1 0 0,0 1-1 0 0,0-1 1 0 0,0 0-1 0 0,-1 0 1 0 0,1 0 0 0 0,0 0-1 0 0,-1 0 1 0 0,1 0-1 0 0,-1 0 1 0 0,1 0-1 0 0,-1-3 1 0 0,6-6 49 0 0,13-25 12 0 0,-15 26 30 0 0,-14-7 1226 0 0,7 15-1272 0 0,0 0-1 0 0,-1 0 1 0 0,1 0 0 0 0,-1 0-1 0 0,1 1 1 0 0,-1 0-1 0 0,1 0 1 0 0,-1 0 0 0 0,1 0-1 0 0,-1 0 1 0 0,1 1 0 0 0,-1-1-1 0 0,-3 2 1 0 0,5-1-41 0 0,0 0 0 0 0,1 1 0 0 0,-1-1 0 0 0,0 0 0 0 0,0 1 0 0 0,1 0 0 0 0,-1-1 0 0 0,1 1 0 0 0,0 0 0 0 0,-1 0 0 0 0,1 0 0 0 0,0 0 0 0 0,0 0 0 0 0,0 0 0 0 0,0 0 0 0 0,1 0 0 0 0,-1 0 1 0 0,0 0-1 0 0,1 0 0 0 0,-1 4 0 0 0,0-1 74 0 0,1-5-104 0 0,-6 21 416 0 0,0 0 1 0 0,-2 23-1 0 0,7-38-368 0 0,1 1-1 0 0,-1 0 0 0 0,2-1 0 0 0,-1 1 1 0 0,0-1-1 0 0,1 1 0 0 0,1 0 1 0 0,-1-1-1 0 0,1 0 0 0 0,0 1 1 0 0,4 7-1 0 0,-6-12-58 0 0,1 0-1 0 0,0 0 1 0 0,0-1 0 0 0,0 1-1 0 0,1 0 1 0 0,-1-1 0 0 0,0 1-1 0 0,1 0 1 0 0,-1-1 0 0 0,1 0-1 0 0,-1 1 1 0 0,1-1 0 0 0,0 0-1 0 0,-1 0 1 0 0,1 0 0 0 0,0 0-1 0 0,0 0 1 0 0,0 0 0 0 0,0 0-1 0 0,0-1 1 0 0,2 1 0 0 0,-1-1 19 0 0,0 1 0 0 0,0-2 0 0 0,0 1 0 0 0,0 0 1 0 0,0-1-1 0 0,0 1 0 0 0,0-1 0 0 0,-1 0 0 0 0,1 0 1 0 0,0 0-1 0 0,0 0 0 0 0,5-3 0 0 0,1-3-196 0 0,0 1-1 0 0,0-1 1 0 0,0-1-1 0 0,-1 1 1 0 0,0-2-1 0 0,10-12 1 0 0,-17 19 52 0 0,23-30-3070 0 0,-10 9-2103 0 0,-9 15 2693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1.31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24 1 896 0 0,'-6'0'8708'0'0,"6"0"-8552"0"0,-5 13 1833 0 0,0 16-1597 0 0,0 15 82 0 0,3 0 0 0 0,1 0-1 0 0,3 0 1 0 0,7 49 0 0 0,-6-73-435 0 0,1 2 45 0 0,0 35 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1.52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16 49 2353 0 0,'-11'-1'8998'0'0,"7"-1"-5963"0"0,5 0-3039 0 0,0 1 0 0 0,0-1 1 0 0,0 1-1 0 0,0 0 0 0 0,0 0 0 0 0,1 0 1 0 0,-1 0-1 0 0,0 0 0 0 0,1 0 0 0 0,-1 0 1 0 0,1 0-1 0 0,-1 1 0 0 0,1-1 0 0 0,1 0 1 0 0,32-18-777 0 0,-18 10-9481 0 0,-14 7 9829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1.74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48 2 3801 0 0,'0'0'397'0'0,"-1"0"0"0"0,1-1 0 0 0,-1 1 0 0 0,1 0 0 0 0,-1 0 1 0 0,0 0-1 0 0,1 0 0 0 0,-1 0 0 0 0,1 0 0 0 0,-1 0 0 0 0,1 0 0 0 0,-1 0 0 0 0,1 0 0 0 0,-1 0 1 0 0,0 0-1 0 0,1 0 0 0 0,-1 0 0 0 0,1 0 0 0 0,-1 1 0 0 0,1-1 0 0 0,-1 0 0 0 0,-1 2-282 0 0,0-1 0 0 0,0 1 0 0 0,0 0-1 0 0,1-1 1 0 0,-1 1 0 0 0,1 0-1 0 0,-1 0 1 0 0,1 0 0 0 0,0 0 0 0 0,-1 0-1 0 0,1 0 1 0 0,0 0 0 0 0,0 1-1 0 0,1-1 1 0 0,-1 0 0 0 0,0 0 0 0 0,0 4-1 0 0,-4 52 1209 0 0,3-28-1046 0 0,-1 0-177 0 0,2 2 0 0 0,1-1 0 0 0,1 0 0 0 0,1 0 0 0 0,13 55 0 0 0,-15-85-358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2.29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95 8866 0 0,'0'3'3924'0'0,"0"-3"-3875"0"0,0 1 1 0 0,0-1-1 0 0,0 1 0 0 0,0 0 1 0 0,1-1-1 0 0,-1 1 1 0 0,0-1-1 0 0,0 1 1 0 0,1-1-1 0 0,-1 0 1 0 0,0 1-1 0 0,1-1 0 0 0,-1 1 1 0 0,1-1-1 0 0,-1 1 1 0 0,0-1-1 0 0,1 0 1 0 0,-1 1-1 0 0,1-1 1 0 0,-1 0-1 0 0,1 0 0 0 0,-1 1 1 0 0,1-1-1 0 0,3 2-33 0 0,-1-1-1 0 0,0 0 1 0 0,0 0-1 0 0,1 0 0 0 0,-1-1 1 0 0,1 1-1 0 0,-1-1 1 0 0,1 1-1 0 0,-1-1 1 0 0,0 0-1 0 0,1 0 0 0 0,-1-1 1 0 0,1 1-1 0 0,-1-1 1 0 0,5-1-1 0 0,69-22 816 0 0,-47 19-714 0 0,-29 5-107 0 0,6-2-110 0 0,1-1 94 0 0,0-1 0 0 0,-1 0 1 0 0,1-1-1 0 0,-1 1 1 0 0,11-11-1 0 0,-17 15-5 0 0,0-1 0 0 0,-1 0-1 0 0,1 1 1 0 0,0-1 0 0 0,0 1-1 0 0,0-1 1 0 0,0 1 0 0 0,0-1 0 0 0,0 1-1 0 0,0 0 1 0 0,0-1 0 0 0,0 1-1 0 0,0 0 1 0 0,0 0 0 0 0,0 0-1 0 0,0 0 1 0 0,0 0 0 0 0,2 0 0 0 0,12-2 661 0 0,-14 2-616 0 0,-1 0 0 0 0,0-1-1 0 0,0 1 1 0 0,0 0 0 0 0,0 0-1 0 0,1 0 1 0 0,-1 0 0 0 0,0 0-1 0 0,0-1 1 0 0,0 1 0 0 0,0 0-1 0 0,0 0 1 0 0,1 0 0 0 0,-1 0-1 0 0,0-1 1 0 0,0 1 0 0 0,0 0-1 0 0,0 0 1 0 0,0 0 0 0 0,0-1-1 0 0,0 1 1 0 0,0 0 0 0 0,0 0 0 0 0,0-1-1 0 0,0 1 1 0 0,0 0 0 0 0,0 0-1 0 0,0 0 1 0 0,0-1 0 0 0,0 1-1 0 0,0 0 1 0 0,0 0 0 0 0,0 0-1 0 0,0-1 1 0 0,0 1 0 0 0,0 0-1 0 0,0 0 1 0 0,-1-1 0 0 0,-12-11 723 0 0,-17-5-614 0 0,29 17-134 0 0,-1 0 0 0 0,1 0 1 0 0,0 0-1 0 0,0 0 0 0 0,0-1 0 0 0,0 2 0 0 0,0-1 1 0 0,0 0-1 0 0,0 0 0 0 0,0 0 0 0 0,0 0 0 0 0,0 1 0 0 0,0-1 1 0 0,0 0-1 0 0,0 1 0 0 0,0-1 0 0 0,0 1 0 0 0,0-1 1 0 0,-1 2-1 0 0,-17 14 85 0 0,14-10-65 0 0,2-4-23 0 0,1 0 0 0 0,-1 0 0 0 0,1 1 1 0 0,0 0-1 0 0,0-1 0 0 0,0 1 0 0 0,0 0 0 0 0,0 0 1 0 0,0 0-1 0 0,1 0 0 0 0,0 0 0 0 0,-1 1 1 0 0,1-1-1 0 0,0 0 0 0 0,1 1 0 0 0,-1-1 0 0 0,1 0 1 0 0,-1 1-1 0 0,1-1 0 0 0,0 1 0 0 0,0-1 0 0 0,1 5 1 0 0,0 4 2 0 0,0-1 1 0 0,0 0 0 0 0,1 0 0 0 0,1 0 0 0 0,0 0 0 0 0,7 16 0 0 0,-9-24-11 0 0,0 0-1 0 0,1 0 1 0 0,0 0 0 0 0,-1-1-1 0 0,1 1 1 0 0,0-1 0 0 0,0 1-1 0 0,1-1 1 0 0,-1 0 0 0 0,0 0-1 0 0,1 1 1 0 0,-1-2 0 0 0,1 1-1 0 0,0 0 1 0 0,0-1 0 0 0,-1 1-1 0 0,1-1 1 0 0,0 0 0 0 0,0 0-1 0 0,0 0 1 0 0,1 0 0 0 0,-1 0-1 0 0,0-1 1 0 0,0 1 0 0 0,0-1-1 0 0,0 0 1 0 0,5-1 0 0 0,-6 2-151 0 0,1-1 1 0 0,-1-1-1 0 0,1 1 1 0 0,-1 0-1 0 0,1-1 0 0 0,-1 1 1 0 0,1-1-1 0 0,-1 0 1 0 0,0 0-1 0 0,1 0 1 0 0,-1 0-1 0 0,0 0 1 0 0,0 0-1 0 0,0-1 1 0 0,0 1-1 0 0,0-1 1 0 0,0 1-1 0 0,0-1 1 0 0,0 0-1 0 0,0 0 1 0 0,-1 0-1 0 0,1 0 1 0 0,-1 0-1 0 0,0 0 1 0 0,1 0-1 0 0,-1-1 1 0 0,2-3-1 0 0,-2 3-524 0 0,1 1 0 0 0,-1 1 0 0 0,1-1 0 0 0,0 0 0 0 0,0 0 1 0 0,-1 0-1 0 0,1 1 0 0 0,1-1 0 0 0,-1 1 0 0 0,0 0 0 0 0,0 0 0 0 0,0-1 0 0 0,1 2 0 0 0,3-3 0 0 0,1 1 200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2.49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1 233 224 0 0,'0'0'12893'0'0,"0"-6"-11330"0"0,0 5-1528 0 0,1-14 618 0 0,0 1 0 0 0,6-24 0 0 0,-5 31-579 0 0,15-43 200 0 0,-15 46-265 0 0,-1 1 1 0 0,1 0-1 0 0,0 0 1 0 0,0 0-1 0 0,1 0 1 0 0,-1 0-1 0 0,1 1 1 0 0,-1-1-1 0 0,1 1 1 0 0,0-1-1 0 0,0 1 1 0 0,4-3-1 0 0,-3 3 34 0 0,0-1-1 0 0,-1 0 1 0 0,1 0 0 0 0,-1 0-1 0 0,0 0 1 0 0,6-7 0 0 0,-7 7-263 0 0,0 0 0 0 0,1 0 0 0 0,-1 0 1 0 0,1 0-1 0 0,0 0 0 0 0,0 1 1 0 0,0-1-1 0 0,1 1 0 0 0,-1 0 0 0 0,0 0 1 0 0,1 0-1 0 0,5-2 0 0 0,-4 3-2183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3.32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24 1 168 0 0,'0'0'9409'0'0,"-3"19"-5978"0"0,-4 11-2966 0 0,2-1-1 0 0,1 1 1 0 0,1 0-1 0 0,2 0 1 0 0,0 0-1 0 0,6 40 0 0 0,-5-70-497 0 0,0 0 0 0 0,0 0-1 0 0,0 1 1 0 0,0-1-1 0 0,0 0 1 0 0,0 0-1 0 0,0 1 1 0 0,0-1-1 0 0,0 0 1 0 0,0 0 0 0 0,0 1-1 0 0,0-1 1 0 0,0 0-1 0 0,0 0 1 0 0,0 0-1 0 0,0 1 1 0 0,1-1-1 0 0,-1 0 1 0 0,0 0 0 0 0,0 1-1 0 0,0-1 1 0 0,0 0-1 0 0,0 0 1 0 0,1 0-1 0 0,-1 0 1 0 0,0 1-1 0 0,0-1 1 0 0,0 0 0 0 0,0 0-1 0 0,1 0 1 0 0,-1 0-1 0 0,0 0 1 0 0,0 1-1 0 0,1-1 1 0 0,-1 0-1 0 0,0 0 1 0 0,0 0-1 0 0,1 0 1 0 0,-1 0 0 0 0,0 0-1 0 0,1 0 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3.65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57 1168 0 0,'0'0'9520'0'0,"2"21"-6113"0"0,3 2-2903 0 0,1 0 0 0 0,14 36 0 0 0,-19-58-504 0 0,-1 1 1 0 0,0-1-1 0 0,1 0 0 0 0,0 0 0 0 0,-1 1 0 0 0,1-1 0 0 0,-1 0 0 0 0,1 0 0 0 0,0 0 1 0 0,0 0-1 0 0,0 0 0 0 0,0 0 0 0 0,0 0 0 0 0,0 0 0 0 0,0-1 0 0 0,0 1 0 0 0,0 0 0 0 0,0 0 1 0 0,0-1-1 0 0,0 1 0 0 0,1-1 0 0 0,-1 1 0 0 0,0-1 0 0 0,0 1 0 0 0,1-1 0 0 0,-1 0 1 0 0,0 0-1 0 0,1 0 0 0 0,-1 1 0 0 0,0-1 0 0 0,1-1 0 0 0,-1 1 0 0 0,0 0 0 0 0,0 0 0 0 0,1 0 1 0 0,-1-1-1 0 0,0 1 0 0 0,1 0 0 0 0,-1-1 0 0 0,0 1 0 0 0,0-1 0 0 0,0 0 0 0 0,0 1 1 0 0,1-1-1 0 0,-1 0 0 0 0,0 0 0 0 0,0 0 0 0 0,0 0 0 0 0,-1 0 0 0 0,3-1 0 0 0,3-5 9 0 0,1 0 0 0 0,-1-1 0 0 0,-1 0-1 0 0,0 0 1 0 0,8-14 0 0 0,39-84 360 0 0,-41 90-1978 0 0,-2 7-4673 0 0,-5 6 4299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6.93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111 25 408 0 0,'2'-3'11251'0'0,"1"-4"-10177"0"0,-3 7-1015 0 0,1-1 0 0 0,-1 0 0 0 0,0 1 0 0 0,0-1 0 0 0,0 1 0 0 0,-1-1 0 0 0,1 0 0 0 0,0 1 0 0 0,0-1 0 0 0,0 1 0 0 0,0-1 0 0 0,0 1 0 0 0,-1-1-1 0 0,1 0 1 0 0,0 1 0 0 0,0-1 0 0 0,-1 1 0 0 0,1-1 0 0 0,-1 1 0 0 0,1-1 0 0 0,0 1 0 0 0,-1 0 0 0 0,0-1 0 0 0,-1 0-17 0 0,1 1 0 0 0,-1-1 0 0 0,0 1 0 0 0,1 0 0 0 0,-1 0-1 0 0,0 0 1 0 0,1 0 0 0 0,-1 0 0 0 0,0 1 0 0 0,1-1 0 0 0,-1 0 0 0 0,1 1 0 0 0,-4 0 0 0 0,-31 10-18 0 0,35-10-20 0 0,-8 3 63 0 0,8 1 18 0 0,-8 10 62 0 0,5-11-18 0 0,1 0 0 0 0,1 1 0 0 0,-1-1 0 0 0,0 1 1 0 0,1-1-1 0 0,0 1 0 0 0,0-1 0 0 0,1 1 0 0 0,-1 0 0 0 0,1 0 1 0 0,0 0-1 0 0,0 7 0 0 0,2 14 411 0 0,2 8-251 0 0,-3-33-286 0 0,0 1 0 0 0,0 0 0 0 0,0-1 0 0 0,1 1 0 0 0,-1 0 0 0 0,-1-1 0 0 0,1 1 0 0 0,0 0 0 0 0,0-1 0 0 0,-1 1 0 0 0,1 0 0 0 0,-1-1 0 0 0,0 3 0 0 0,-2 4-66 0 0,4-8 57 0 0,-1 1-1 0 0,0-1 1 0 0,1 1-1 0 0,-1-1 1 0 0,0 1-1 0 0,1-1 1 0 0,-1 0-1 0 0,1 1 1 0 0,-1-1-1 0 0,1 0 1 0 0,-1 1 0 0 0,1-1-1 0 0,-1 0 1 0 0,1 0-1 0 0,-1 0 1 0 0,1 1-1 0 0,-1-1 1 0 0,1 0-1 0 0,-1 0 1 0 0,1 0-1 0 0,0 0 1 0 0,-1 0-1 0 0,1 0 1 0 0,-1 0 0 0 0,1 0-1 0 0,-1 0 1 0 0,1 0-1 0 0,-1 0 1 0 0,1 0-1 0 0,0-1 1 0 0,-1 1-1 0 0,1 0 1 0 0,20-3-45 0 0,-21 3 60 0 0,7-2 0 0 0,0 0 1 0 0,0 0-1 0 0,-1-1 0 0 0,1 1 0 0 0,-1-2 0 0 0,1 1 0 0 0,-1-1 0 0 0,10-7 1 0 0,8-9-3090 0 0,-6 5-2578 0 0,-9 9 1996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27.79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470 79 592 0 0,'0'0'1202'0'0,"0"0"-1089"0"0,0 1-1 0 0,0-1 1 0 0,0 0 0 0 0,-1 0 0 0 0,1 0 0 0 0,0 0 0 0 0,0 0-1 0 0,0 0 1 0 0,0 0 0 0 0,-1 0 0 0 0,1 0 0 0 0,0 0 0 0 0,0 0-1 0 0,0 0 1 0 0,-1 0 0 0 0,1 0 0 0 0,0 0 0 0 0,0 0-1 0 0,0 0 1 0 0,-1 0 0 0 0,1 0 0 0 0,0 0 0 0 0,0 0 0 0 0,0 0-1 0 0,-1-1 1 0 0,1 1 0 0 0,0 0 0 0 0,0 0 0 0 0,0 0 0 0 0,0 0-1 0 0,0 0 1 0 0,-1 0 0 0 0,1-1 0 0 0,0 1 0 0 0,0 0 0 0 0,0 0-1 0 0,0 0 1 0 0,0 0 0 0 0,0-1 0 0 0,0 1 0 0 0,-1 0 0 0 0,1 0-1 0 0,-2-3 25 0 0,0 0 0 0 0,1 1 0 0 0,-1-1-1 0 0,1 0 1 0 0,-1 0 0 0 0,1 0 0 0 0,-2-5-1 0 0,0-2 448 0 0,2 9-394 0 0,0-1 0 0 0,0 1 0 0 0,0 0 0 0 0,-1-1 0 0 0,1 1 0 0 0,0 0 0 0 0,0 0 0 0 0,-1-1 0 0 0,1 1 0 0 0,-1 0-1 0 0,1 0 1 0 0,-1 1 0 0 0,1-1 0 0 0,-1 0 0 0 0,0 0 0 0 0,1 1 0 0 0,-5-1 0 0 0,-36-8 2094 0 0,24 6-1395 0 0,7 1-768 0 0,0 0 0 0 0,-1 0-1 0 0,1 1 1 0 0,0 0 0 0 0,0 1-1 0 0,-1 1 1 0 0,-13 2 0 0 0,17-2-80 0 0,0 1 1 0 0,1 1-1 0 0,-1-1 1 0 0,1 1-1 0 0,-1 1 1 0 0,1-1 0 0 0,0 1-1 0 0,0 0 1 0 0,1 1-1 0 0,-1 0 1 0 0,-5 5-1 0 0,5-3 62 0 0,3-3-54 0 0,-1 0-1 0 0,0 0 1 0 0,0 0 0 0 0,0 0-1 0 0,0-1 1 0 0,-7 3-1 0 0,8-2 3 0 0,-1-1 0 0 0,1 1-1 0 0,0 0 1 0 0,0 0-1 0 0,1 1 1 0 0,-1-1 0 0 0,1 1-1 0 0,0-1 1 0 0,0 1 0 0 0,1 0-1 0 0,-1 0 1 0 0,-1 7 0 0 0,-10 15 198 0 0,6-15-200 0 0,1 0-1 0 0,1 1 0 0 0,0 0 0 0 0,1 1 1 0 0,0-1-1 0 0,1 1 0 0 0,1 0 0 0 0,0 0 0 0 0,1 0 1 0 0,0 0-1 0 0,1 1 0 0 0,1-1 0 0 0,0 0 1 0 0,1 1-1 0 0,0-1 0 0 0,1 0 0 0 0,1 0 0 0 0,0 0 1 0 0,1 0-1 0 0,1-1 0 0 0,0 1 0 0 0,1-1 1 0 0,0 0-1 0 0,15 22 0 0 0,-17-31-60 0 0,-1 0-1 0 0,1 0 1 0 0,0 0 0 0 0,1-1 0 0 0,-1 0-1 0 0,0 0 1 0 0,1 0 0 0 0,0 0-1 0 0,0-1 1 0 0,0 0 0 0 0,0 0 0 0 0,0 0-1 0 0,6 1 1 0 0,5 1-18 0 0,1 0 0 0 0,31 2 1 0 0,-42-6 28 0 0,0 0 0 0 0,0 0 0 0 0,-1-1 0 0 0,1 0 0 0 0,0 0 0 0 0,-1-1 0 0 0,1 1 1 0 0,8-5-1 0 0,45-25-46 0 0,-24 12 46 0 0,1 0-17 0 0,-1-1 0 0 0,-1-1 1 0 0,0-2-1 0 0,33-30 1 0 0,-63 49 29 0 0,0 0 0 0 0,-1 1 1 0 0,0-1-1 0 0,0-1 0 0 0,0 1 1 0 0,0 0-1 0 0,-1-1 0 0 0,1 1 1 0 0,-1-1-1 0 0,-1 0 0 0 0,1 1 1 0 0,0-1-1 0 0,-1 0 1 0 0,0 0-1 0 0,0 0 0 0 0,-1 0 1 0 0,1-1-1 0 0,-1 1 0 0 0,0 0 1 0 0,-1 0-1 0 0,1 0 0 0 0,-1 0 1 0 0,0 0-1 0 0,-2-7 0 0 0,-4-9 53 0 0,-1 1-1 0 0,-1 0 1 0 0,0 0-1 0 0,-17-24 1 0 0,19 33-47 0 0,6 8-5 0 0,0 0 1 0 0,-1 1-1 0 0,1-1 1 0 0,-1 1-1 0 0,1-1 0 0 0,-1 1 1 0 0,0 0-1 0 0,0 0 1 0 0,0 0-1 0 0,0 0 0 0 0,-1 0 1 0 0,1 0-1 0 0,0 0 1 0 0,-1 1-1 0 0,1-1 0 0 0,-1 1 1 0 0,0 0-1 0 0,1 0 1 0 0,-1 0-1 0 0,0 0 0 0 0,0 0 1 0 0,-5-1-1 0 0,0 2-333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7:31.82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1253 816 0 0,'0'0'3150'0'0,"8"-19"-491"0"0,21-55-1152 0 0,-27 70-1440 0 0,0-1 0 0 0,0 1 0 0 0,0 0 0 0 0,0 0 0 0 0,1 0 0 0 0,0 0 0 0 0,0 0 0 0 0,0 0-1 0 0,0 1 1 0 0,0-1 0 0 0,7-4 0 0 0,3-3 148 0 0,-12 9-187 0 0,1 1 1 0 0,-1 0-1 0 0,0 1 1 0 0,1-1-1 0 0,-1 0 1 0 0,1 0-1 0 0,-1 1 1 0 0,1-1-1 0 0,-1 1 1 0 0,1-1-1 0 0,-1 1 1 0 0,1-1-1 0 0,-1 1 1 0 0,4 0-1 0 0,-3 0 23 0 0,0 0-1 0 0,-1 0 0 0 0,1-1 0 0 0,0 1 1 0 0,0-1-1 0 0,-1 1 0 0 0,1-1 1 0 0,0 1-1 0 0,0-1 0 0 0,-1 0 1 0 0,1 0-1 0 0,-1 0 0 0 0,1 0 1 0 0,-1 0-1 0 0,2-1 0 0 0,39-47 744 0 0,-31 35-774 0 0,0 1-1 0 0,1 0 1 0 0,20-17-1 0 0,-29 28-8 0 0,-1 1 0 0 0,0-1 0 0 0,0 0-1 0 0,0 0 1 0 0,0 0 0 0 0,0 0 0 0 0,-1-1-1 0 0,1 1 1 0 0,-1 0 0 0 0,1-1 0 0 0,-1 1-1 0 0,0-1 1 0 0,0 1 0 0 0,1-6-1 0 0,3-3 73 0 0,-1 1-36 0 0,1 1 0 0 0,1 0 0 0 0,0 0-1 0 0,6-7 1 0 0,2-3-50 0 0,30-34 8 0 0,3-4 574 0 0,-47 56-328 0 0,0 1-219 0 0,0-1 0 0 0,0 0 0 0 0,0 0 0 0 0,1 1 1 0 0,-1-1-1 0 0,0 0 0 0 0,0 1 0 0 0,0-1 0 0 0,1 0 0 0 0,-1 0 0 0 0,0 1 0 0 0,1-1 1 0 0,-1 1-1 0 0,1-1 0 0 0,-1 0 0 0 0,1 1 0 0 0,0-2 0 0 0,10-15 17 0 0,8-19-44 0 0,32-45 95 0 0,-4 8-80 0 0,-41 64-8 0 0,9-13 148 0 0,-11 13-107 0 0,1 0 0 0 0,0 1 0 0 0,9-12 0 0 0,-5 8-42 0 0,-3 3 8 0 0,9-16 137 0 0,5-11-136 0 0,-14 27 2 0 0,-5 9-4 0 0,0 0 0 0 0,0 0-1 0 0,0-1 1 0 0,0 1 0 0 0,1 0 0 0 0,-1-1-1 0 0,0 1 1 0 0,0-1 0 0 0,0 0 0 0 0,0 1-1 0 0,0-1 1 0 0,0 0 0 0 0,0 1 0 0 0,0-1-1 0 0,0 0 1 0 0,0-1 0 0 0,10-13 7 0 0,23-25-1 0 0,-16 20-28 0 0,5-4 1 0 0,-13 15 59 0 0,-1-1-1 0 0,12-16 1 0 0,-21 26 31 0 0,6-11 1 0 0,8-6-103 0 0,0-1 12 0 0,1 1 1 0 0,28-26-1 0 0,-12 7 175 0 0,-26 18 135 0 0,-2 14-292 0 0,-2 4-4 0 0,0-1-1 0 0,0 0 1 0 0,-1 1 0 0 0,1-1 0 0 0,0 0 0 0 0,0 0-1 0 0,-1 0 1 0 0,1 1 0 0 0,-1-1 0 0 0,1 0 0 0 0,-1 0-1 0 0,1 0 1 0 0,-1 0 0 0 0,0 0 0 0 0,1 0-1 0 0,-1 0 1 0 0,0 0 0 0 0,0 0 0 0 0,0-2 0 0 0,1 5 314 0 0,-9 7-7046 0 0,-20 9 3540 0 0,9-11 2570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32.44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 0 3081 0 0,'0'0'8768'0'0,"-5"12"-7785"0"0,2-3-706 0 0,0 0 0 0 0,1 0 1 0 0,1 0-1 0 0,-1 1 0 0 0,2-1 0 0 0,-1 17 0 0 0,7 68 1755 0 0,-4-71-1923 0 0,0-2-29 0 0,0-6-20 0 0,-1 0 0 0 0,0 1-1 0 0,-1-1 1 0 0,0 0 0 0 0,-1 0 0 0 0,-1 1 0 0 0,0-1 0 0 0,-8 24 0 0 0,8-35-56 0 0,0 1 1 0 0,1 0 0 0 0,-1-1 0 0 0,1 1-1 0 0,0 0 1 0 0,0 0 0 0 0,1 0 0 0 0,0 0-1 0 0,-1 0 1 0 0,2 9 0 0 0,-1-14 5 0 0,0 14-4365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32.73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44 7234 0 0,'0'0'6506'0'0,"24"-10"-3142"0"0,-8 6-3262 0 0,1 1 0 0 0,-1 0 1 0 0,20 0-1 0 0,-17 3-588 0 0,0-2 0 0 0,-1-1 0 0 0,29-7 0 0 0,-40 8-101 0 0,-1 1-293 0 0,0 0-1 0 0,0 0 1 0 0,0 1 0 0 0,0-1 0 0 0,7 2 0 0 0,1 0-459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29:33.28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128 55 496 0 0,'-2'-5'5667'0'0,"-2"-6"-1768"0"0,-18-5-829 0 0,-10 1-2870 0 0,26 12 56 0 0,6 3-243 0 0,0 0 0 0 0,0 0-1 0 0,0-1 1 0 0,-1 1 0 0 0,1 0-1 0 0,0 0 1 0 0,-1 0 0 0 0,1-1-1 0 0,0 1 1 0 0,0 0 0 0 0,-1 0-1 0 0,1 0 1 0 0,0 0 0 0 0,-1 0-1 0 0,1 0 1 0 0,0-1 0 0 0,-1 1-1 0 0,1 0 1 0 0,0 0 0 0 0,-1 0-1 0 0,1 0 1 0 0,0 0 0 0 0,-1 0-1 0 0,1 0 1 0 0,0 0 0 0 0,-1 1-1 0 0,1-1 1 0 0,0 0 0 0 0,-1 0-1 0 0,1 0 1 0 0,0 0 0 0 0,-1 0-1 0 0,0 1 1 0 0,-4 4 207 0 0,1 0-1 0 0,-1 1 1 0 0,1-1 0 0 0,0 1 0 0 0,0 0 0 0 0,0 0-1 0 0,1 1 1 0 0,0-1 0 0 0,1 1 0 0 0,-5 12-1 0 0,6-13-156 0 0,0 0 0 0 0,-1-1 0 0 0,2 1 0 0 0,-1 0 0 0 0,1 0 0 0 0,0-1 0 0 0,0 1-1 0 0,0 0 1 0 0,1 0 0 0 0,0 0 0 0 0,0-1 0 0 0,1 1 0 0 0,-1-1 0 0 0,4 7 0 0 0,-5-11-67 0 0,1 0 0 0 0,-1 0 0 0 0,1 0 0 0 0,-1 0 0 0 0,1 0 0 0 0,-1-1 0 0 0,1 1 1 0 0,0 0-1 0 0,-1 0 0 0 0,1 0 0 0 0,0-1 0 0 0,0 1 0 0 0,-1-1 0 0 0,1 1 0 0 0,0 0 0 0 0,0-1 1 0 0,0 1-1 0 0,0-1 0 0 0,0 0 0 0 0,0 1 0 0 0,0-1 0 0 0,0 0 0 0 0,0 0 0 0 0,2 1 0 0 0,-1-1 0 0 0,0-1 0 0 0,0 1-1 0 0,0-1 1 0 0,0 1 0 0 0,0-1-1 0 0,0 0 1 0 0,-1 1 0 0 0,1-1-1 0 0,0 0 1 0 0,0 0 0 0 0,-1 0-1 0 0,3-2 1 0 0,1-1 15 0 0,0-1 1 0 0,0 1-1 0 0,0-1 1 0 0,-1-1-1 0 0,1 1 1 0 0,5-9-1 0 0,-1-4-107 0 0,0 1-1 0 0,-1-1 0 0 0,-1-1 1 0 0,-1 1-1 0 0,6-27 0 0 0,-14 60 253 0 0,1 1 0 0 0,1 0 0 0 0,0 0-1 0 0,1-1 1 0 0,6 32 0 0 0,-4-35-203 0 0,8 30 167 0 0,-11-39-152 0 0,1 0 0 0 0,0-1-1 0 0,1 1 1 0 0,-1-1-1 0 0,0 1 1 0 0,1-1 0 0 0,0 1-1 0 0,-1-1 1 0 0,1 0-1 0 0,0 0 1 0 0,0 0-1 0 0,3 2 1 0 0,-4-4-253 0 0,-1 1 0 0 0,1-1 1 0 0,0 0-1 0 0,0 1 0 0 0,0-1 0 0 0,0 0 1 0 0,0 0-1 0 0,0 0 0 0 0,0 0 0 0 0,-1 0 1 0 0,1 0-1 0 0,0 0 0 0 0,0 0 0 0 0,0 0 0 0 0,0-1 1 0 0,0 1-1 0 0,0 0 0 0 0,0 0 0 0 0,-1-1 1 0 0,1 1-1 0 0,0-1 0 0 0,0 1 0 0 0,0-1 0 0 0,-1 1 1 0 0,1-1-1 0 0,0 1 0 0 0,0-2 0 0 0,7-4-4085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5.29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 1984 0 0,'0'0'5796'0'0,"4"16"-3805"0"0,-1 6-1302 0 0,0 0 0 0 0,0 42-1 0 0,-1-55-516 0 0,-1-1 0 0 0,2 1-1 0 0,-1-1 1 0 0,1 1 0 0 0,1-1-1 0 0,-1 0 1 0 0,8 11 0 0 0,-10-18-172 0 0,0 0 0 0 0,0 0 1 0 0,0 0-1 0 0,0 0 0 0 0,0 0 1 0 0,0-1-1 0 0,0 1 0 0 0,1 0 1 0 0,-1-1-1 0 0,0 1 0 0 0,0-1 1 0 0,0 1-1 0 0,1-1 0 0 0,-1 0 1 0 0,0 1-1 0 0,1-1 0 0 0,-1 0 1 0 0,0 0-1 0 0,1 0 0 0 0,-1 0 1 0 0,0 0-1 0 0,1 0 0 0 0,-1 0 1 0 0,0 0-1 0 0,0-1 0 0 0,1 1 1 0 0,1-1-1 0 0,2 0 32 0 0,-1-1 0 0 0,0 1 1 0 0,0-1-1 0 0,0 0 0 0 0,0 0 0 0 0,7-5 1 0 0,-9 4 7 0 0,-2 3 128 0 0,36 1 789 0 0,-21 2-948 0 0,1-1 1 0 0,-1 0-1 0 0,0-1 0 0 0,23-2 1 0 0,8 0 133 0 0,-37 2-115 0 0,1-1-1 0 0,-1 0 1 0 0,0 0-1 0 0,0-1 1 0 0,0-1-1 0 0,14-3 1 0 0,6-4-11 0 0,0 2 1 0 0,1 1-1 0 0,-1 1 0 0 0,40-1 1 0 0,106 10 154 0 0,-146-6-185 0 0,22-1 72 0 0,97 7 0 0 0,-91 6-43 0 0,-40-6-6 0 0,0-1 1 0 0,0-1-1 0 0,0-1 1 0 0,26 0-1 0 0,65-12 66 0 0,114-5-33 0 0,-198 16-17 0 0,10-1 6 0 0,-1 2 1 0 0,41 7 0 0 0,65 8 4 0 0,-114-11 5 0 0,20 5-24 0 0,0-3 1 0 0,78 4-1 0 0,-108-10 9 0 0,0 1-1 0 0,1 1 0 0 0,-1 0 1 0 0,0 1-1 0 0,21 8 0 0 0,25 6 103 0 0,-45-11-182 0 0,-13-6 48 0 0,0 0 1 0 0,-1 1 0 0 0,1-1 0 0 0,0-1 0 0 0,0 1 0 0 0,6 1-1 0 0,199 6 124 0 0,33-16 50 0 0,-201 4-116 0 0,1-1-1 0 0,40-12 1 0 0,-32 9-74 0 0,-48 8 54 0 0,22 1 83 0 0,-17-1-110 0 0,2 1 5 0 0,0 0-1 0 0,1 0 1 0 0,-1-1 0 0 0,0-1 0 0 0,0 1-1 0 0,11-3 1 0 0,-13 1 0 0 0,0 1 1 0 0,0 1-1 0 0,-1-1 0 0 0,1 1 0 0 0,0 0 0 0 0,0 1 0 0 0,0-1 1 0 0,0 1-1 0 0,-1 0 0 0 0,1 1 0 0 0,0-1 0 0 0,-1 1 0 0 0,8 4 1 0 0,4-1 95 0 0,-13-4-102 0 0,0 0-1 0 0,0 0 0 0 0,1-1 1 0 0,-1 0-1 0 0,0 0 0 0 0,0 0 0 0 0,1-1 1 0 0,-1 1-1 0 0,0-1 0 0 0,5-1 1 0 0,-5 1-7 0 0,0 0 1 0 0,0 0-1 0 0,0 0 1 0 0,0 1-1 0 0,0 0 1 0 0,0 0-1 0 0,0 0 1 0 0,1 0-1 0 0,-1 1 0 0 0,4 0 1 0 0,-1 1 12 0 0,0 0 0 0 0,0-1-1 0 0,1 0 1 0 0,-1 0 0 0 0,0 0 0 0 0,0-1-1 0 0,0 0 1 0 0,1-1 0 0 0,-1 0 0 0 0,12-2 0 0 0,-15 2-5 0 0,0 1 0 0 0,0-1 1 0 0,0 1-1 0 0,0 0 0 0 0,1 1 1 0 0,-1-1-1 0 0,7 2 0 0 0,15 1 17 0 0,-22-3-15 0 0,-1 0-1 0 0,1 0 1 0 0,-1-1-1 0 0,0 0 1 0 0,1 1 0 0 0,-1-1-1 0 0,0 0 1 0 0,0-1 0 0 0,0 1-1 0 0,0 0 1 0 0,0-1-1 0 0,5-3 1 0 0,-6 4-7 0 0,1 0 7 0 0,0 0-1 0 0,0 0 1 0 0,0 0 0 0 0,0 1-1 0 0,0 0 1 0 0,0-1 0 0 0,0 1 0 0 0,1 0-1 0 0,-1 0 1 0 0,0 0 0 0 0,0 1-1 0 0,6 1 1 0 0,40 11 93 0 0,-35-8-109 0 0,-5-3-17 0 0,-3-1 24 0 0,19 10 17 0 0,-24-10 45 0 0,20-8 22 0 0,-20 7-80 0 0,-1-1 1 0 0,1 1-1 0 0,0-1 0 0 0,-1 1 1 0 0,1-1-1 0 0,0 0 1 0 0,-1 1-1 0 0,1-1 0 0 0,-1 0 1 0 0,1 1-1 0 0,-1-1 1 0 0,0 0-1 0 0,1 0 0 0 0,-1 0 1 0 0,0 1-1 0 0,0-1 1 0 0,1 0-1 0 0,-1 0 0 0 0,0 0 1 0 0,0 0-1 0 0,0 1 1 0 0,0-2-1 0 0,2-16-23 0 0,5-61-338 0 0,-4 63 84 0 0,-1-6-2492 0 0,-2 18 1398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6.44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79 1800 0 0,'2'3'6041'0'0,"5"17"-5371"0"0,-8-4-486 0 0,0 0-1 0 0,1 0 1 0 0,1 0-1 0 0,0 0 0 0 0,1 0 1 0 0,7 26-1 0 0,-1-25-244 0 0,-7-14 79 0 0,1 0 0 0 0,0 1 0 0 0,-1-1-1 0 0,0 1 1 0 0,0-1 0 0 0,0 1 0 0 0,1 5 0 0 0,-2-8 95 0 0,-2-7-166 0 0,-22-72 1045 0 0,22 74-961 0 0,0-1 0 0 0,1 1 0 0 0,-1-1-1 0 0,1 1 1 0 0,0-1 0 0 0,1 1 0 0 0,-1-1 0 0 0,1 1 0 0 0,0-1 0 0 0,0 0-1 0 0,0 1 1 0 0,1-1 0 0 0,1-7 0 0 0,-1 5-43 0 0,-1 1 0 0 0,0 0 0 0 0,0 0-1 0 0,-2-9 1 0 0,1 10 19 0 0,1 1-1 0 0,-1-1 0 0 0,1 1 1 0 0,0-1-1 0 0,0 1 0 0 0,0-1 0 0 0,1 1 1 0 0,2-9-1 0 0,0 7-13 0 0,1 1 1 0 0,0-1-1 0 0,0 1 0 0 0,10-9 1 0 0,-13 13 16 0 0,1 0 1 0 0,-1-1 0 0 0,1 1-1 0 0,-1 0 1 0 0,1 1 0 0 0,0-1-1 0 0,0 0 1 0 0,0 0-1 0 0,-1 1 1 0 0,1-1 0 0 0,0 1-1 0 0,0 0 1 0 0,0 0 0 0 0,0-1-1 0 0,0 1 1 0 0,0 0 0 0 0,-1 0-1 0 0,1 1 1 0 0,0-1-1 0 0,0 0 1 0 0,0 1 0 0 0,0-1-1 0 0,0 1 1 0 0,-1-1 0 0 0,1 1-1 0 0,0 0 1 0 0,0 0 0 0 0,-1 0-1 0 0,1 0 1 0 0,-1 0-1 0 0,1 0 1 0 0,1 2 0 0 0,6 4 157 0 0,0 1 0 0 0,-1-1 1 0 0,14 18-1 0 0,-21-23-130 0 0,0 0 0 0 0,0 0 0 0 0,-1 0 0 0 0,1 1 1 0 0,-1-1-1 0 0,1 0 0 0 0,-1 0 0 0 0,0 0 0 0 0,0 1 0 0 0,0-1 0 0 0,0 0 0 0 0,-1 0 1 0 0,1 0-1 0 0,0 0 0 0 0,-1 1 0 0 0,0-1 0 0 0,1 0 0 0 0,-3 4 0 0 0,2-2-12 0 0,-1 0 0 0 0,0 0 0 0 0,0 0 0 0 0,0 0 0 0 0,0 0 0 0 0,-1 0 0 0 0,0-1 0 0 0,-4 6 0 0 0,1-7-763 0 0,1-5-3320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6.8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1 123 3281 0 0,'0'0'-415'0'0,"1"0"569"0"0,0 0 1 0 0,-1 0-1 0 0,1 0 0 0 0,0 0 0 0 0,0 0 1 0 0,0 0-1 0 0,0 0 0 0 0,0 0 1 0 0,0 0-1 0 0,0-1 0 0 0,0 1 1 0 0,-1 0-1 0 0,1 0 0 0 0,0-1 0 0 0,0 1 1 0 0,0-1-1 0 0,-1 1 0 0 0,1-1 1 0 0,1 0-1 0 0,10-6-74 0 0,0 0-1 0 0,0-1 1 0 0,-1 0 0 0 0,19-18 0 0 0,-28 24-62 0 0,-1 1 1 0 0,1 0-1 0 0,-1 0 1 0 0,1 1-1 0 0,0-1 1 0 0,-1 0-1 0 0,1 0 1 0 0,0 1-1 0 0,-1-1 1 0 0,4 0-1 0 0,-4 1 11 0 0,0 0 1 0 0,0 0-1 0 0,0 0 0 0 0,0 0 0 0 0,0 0 0 0 0,0 0 0 0 0,0-1 1 0 0,-1 1-1 0 0,1 0 0 0 0,0-1 0 0 0,0 1 0 0 0,0 0 0 0 0,0-1 1 0 0,-1 1-1 0 0,1-1 0 0 0,0 1 0 0 0,-1-1 0 0 0,1 0 0 0 0,0 1 1 0 0,-1-1-1 0 0,1 0 0 0 0,-1 1 0 0 0,1-1 0 0 0,-1 0 0 0 0,1 0 1 0 0,-1 1-1 0 0,1-1 0 0 0,-1 0 0 0 0,0 0 0 0 0,1 0 0 0 0,-1 0 1 0 0,0 0-1 0 0,0 0 0 0 0,0 1 0 0 0,0-1 0 0 0,0 0 0 0 0,0 0 1 0 0,0 0-1 0 0,0 0 0 0 0,0 0 0 0 0,0 0 0 0 0,0 0 1 0 0,-1-1-1 0 0,1 1 32 0 0,0 0 1 0 0,0 0-1 0 0,-1 0 1 0 0,1 0-1 0 0,0 0 1 0 0,-1 0-1 0 0,1 0 1 0 0,0 0-1 0 0,-1 0 1 0 0,1 0-1 0 0,-1 0 1 0 0,0 0-1 0 0,1 0 1 0 0,-1 0-1 0 0,0 0 1 0 0,0 0-1 0 0,1 1 1 0 0,-1-1 0 0 0,0 0-1 0 0,0 1 1 0 0,0-1-1 0 0,0 0 1 0 0,0 1-1 0 0,0-1 1 0 0,0 1-1 0 0,0-1 1 0 0,0 1-1 0 0,0 0 1 0 0,0 0-1 0 0,0-1 1 0 0,0 1-1 0 0,0 0 1 0 0,0 0-1 0 0,-1 0 1 0 0,1 0-1 0 0,0 0 1 0 0,0 0-1 0 0,0 0 1 0 0,0 1-1 0 0,0-1 1 0 0,0 0-1 0 0,0 1 1 0 0,0-1-1 0 0,0 0 1 0 0,-1 1 0 0 0,-3 1 92 0 0,1 0 1 0 0,-1 0 0 0 0,1 1-1 0 0,0-1 1 0 0,0 1 0 0 0,0 0-1 0 0,0 0 1 0 0,1 0 0 0 0,-4 4 0 0 0,2-2 11 0 0,1 0-70 0 0,0-1-1 0 0,0 0 0 0 0,0 1 0 0 0,1 0 0 0 0,-1 0 0 0 0,1 0 0 0 0,0 0 1 0 0,1 0-1 0 0,-1 1 0 0 0,1-1 0 0 0,0 1 0 0 0,1 0 0 0 0,-1-1 1 0 0,1 1-1 0 0,0 0 0 0 0,0 7 0 0 0,1-9-94 0 0,0 1-1 0 0,1-1 1 0 0,-1 0 0 0 0,1 1-1 0 0,0-1 1 0 0,0 0 0 0 0,0 0-1 0 0,0 0 1 0 0,1 0 0 0 0,4 8-1 0 0,-5-11 1 0 0,0 0 0 0 0,0 1 0 0 0,0-1 0 0 0,0 0 0 0 0,0 0 0 0 0,0 0 0 0 0,1 0 0 0 0,-1 0 1 0 0,1 0-1 0 0,-1 0 0 0 0,0 0 0 0 0,1 0 0 0 0,0-1 0 0 0,-1 1 0 0 0,1-1 0 0 0,-1 1 0 0 0,1-1 0 0 0,0 1 0 0 0,-1-1 0 0 0,1 0 0 0 0,0 0 0 0 0,-1 0 0 0 0,1 0 0 0 0,0 0 0 0 0,0 0 0 0 0,-1 0 0 0 0,1-1 0 0 0,-1 1 0 0 0,1-1 0 0 0,1 0 0 0 0,13-5-1036 0 0,0 0 0 0 0,16-10 0 0 0,15-7-4664 0 0,-30 14 2081 0 0,-12 8 3178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7.09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44 137 1608 0 0,'-5'-1'9589'0'0,"-6"-2"-7284"0"0,-7-31-1945 0 0,13 24-311 0 0,0-4 203 0 0,10 9-185 0 0,3 0 69 0 0,33-28-558 0 0,-9 9-4339 0 0,-22 17 1915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7.67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25 49 584 0 0,'-2'1'319'0'0,"1"0"0"0"0,0 0 1 0 0,0 0-1 0 0,-1 0 0 0 0,1 1 0 0 0,0-1 0 0 0,0 1 0 0 0,0-1 1 0 0,1 0-1 0 0,-1 1 0 0 0,0 0 0 0 0,0-1 0 0 0,1 1 0 0 0,-1-1 0 0 0,1 1 1 0 0,-1 0-1 0 0,1 0 0 0 0,0 2 0 0 0,-4 38 3781 0 0,2-60-3801 0 0,1 16-305 0 0,1-1 0 0 0,-1 1 0 0 0,1 0 0 0 0,0-1 0 0 0,0 1 1 0 0,0-1-1 0 0,0 1 0 0 0,0 0 0 0 0,0-1 0 0 0,1 1 0 0 0,-1-1 0 0 0,2-3 0 0 0,-1 3 5 0 0,13-27 14 0 0,-14 29-8 0 0,1 0 0 0 0,0 0 0 0 0,0 0 0 0 0,-1 0 0 0 0,1 0 1 0 0,0 0-1 0 0,0 0 0 0 0,0 0 0 0 0,0 0 0 0 0,0 0 0 0 0,0 1 0 0 0,1-1 0 0 0,-1 0 0 0 0,0 1 1 0 0,0-1-1 0 0,0 1 0 0 0,1 0 0 0 0,-1-1 0 0 0,0 1 0 0 0,1 0 0 0 0,1-1 0 0 0,-1 1 3 0 0,0 0 0 0 0,0-1 0 0 0,-1 1 0 0 0,1-1-1 0 0,0 1 1 0 0,0-1 0 0 0,0 0 0 0 0,-1 0 0 0 0,1 0-1 0 0,-1 0 1 0 0,3-2 0 0 0,11-6 170 0 0,-14 9-90 0 0,-1 0-80 0 0,3 3 28 0 0,0 0 1 0 0,0 0-1 0 0,-1 0 1 0 0,1 0-1 0 0,-1 0 0 0 0,0 0 1 0 0,0 1-1 0 0,0-1 1 0 0,0 1-1 0 0,2 5 1 0 0,-5-4-16 0 0,0 1 0 0 0,0-1 0 0 0,0 0 0 0 0,0 0 0 0 0,-3 6 0 0 0,3-10-10 0 0,3 4-108 0 0,-1-2 36 0 0,6-8 140 0 0,5-10-53 0 0,-10 12-11 0 0,0 0 0 0 0,1 1-1 0 0,-1-1 1 0 0,1 0 0 0 0,-1 1 0 0 0,6-4 0 0 0,-7 5-10 0 0,1 1 0 0 0,-1-1 0 0 0,1 0 0 0 0,0 0 0 0 0,-1 1 0 0 0,1-1 0 0 0,0 1 0 0 0,0 0 0 0 0,-1-1 0 0 0,1 1 0 0 0,0 0 0 0 0,0 0 1 0 0,0 0-1 0 0,-1 0 0 0 0,1 1 0 0 0,0-1 0 0 0,0 0 0 0 0,-1 1 0 0 0,1-1 0 0 0,3 2 0 0 0,-4-1 3 0 0,0 0-6 0 0,0 0 1 0 0,0 0-1 0 0,0 0 0 0 0,-1 1 0 0 0,1-1 0 0 0,-1 0 0 0 0,1 0 0 0 0,-1 1 1 0 0,1-1-1 0 0,-1 1 0 0 0,1-1 0 0 0,-1 0 0 0 0,0 1 0 0 0,0-1 0 0 0,0 1 0 0 0,0-1 1 0 0,0 0-1 0 0,0 1 0 0 0,0-1 0 0 0,-1 1 0 0 0,0 1 0 0 0,1 10 9 0 0,2-2-42 0 0,-2-10 40 0 0,10-4-3901 0 0,0 1 2617 0 0,0 1 336 0 0,0-6-1667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8.02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 4 5065 0 0,'-2'4'425'0'0,"0"1"-1"0"0,0 0 1 0 0,1 0-1 0 0,0 1 1 0 0,0-1-1 0 0,0 5 1 0 0,1-7-356 0 0,-1 0 0 0 0,1 0 0 0 0,0 0 0 0 0,0 0 0 0 0,1 0 0 0 0,-1 0 0 0 0,1-1 0 0 0,-1 1 0 0 0,1 0 0 0 0,0 0 0 0 0,0-1 0 0 0,0 1 0 0 0,2 3 0 0 0,-2-5-68 0 0,-1-1 0 0 0,0 0 0 0 0,0 0 0 0 0,1 1-1 0 0,-1-1 1 0 0,0 0 0 0 0,1 1 0 0 0,-1-1 0 0 0,0 0 0 0 0,1 0 0 0 0,-1 0-1 0 0,0 1 1 0 0,1-1 0 0 0,-1 0 0 0 0,1 0 0 0 0,-1 0 0 0 0,0 0-1 0 0,1 0 1 0 0,-1 0 0 0 0,1 0 0 0 0,-1 0 0 0 0,1 0 0 0 0,11 3-1 0 0,-12-3 7 0 0,1 0 1 0 0,0 0-1 0 0,0 0 1 0 0,0 0 0 0 0,0 0 0 0 0,0-1 0 0 0,0 1-1 0 0,0 0 1 0 0,0 0 0 0 0,0-1 0 0 0,-1 1-1 0 0,1-1 1 0 0,0 1 0 0 0,0-1 0 0 0,0 1-1 0 0,0-1 1 0 0,0-1 0 0 0,2-1-8 0 0,-1-1 0 0 0,0 1 0 0 0,0-1 0 0 0,-1 0 0 0 0,1 0 0 0 0,1-7 0 0 0,0 1 0 0 0,-2 7-3 0 0,0 0 1 0 0,0 0-1 0 0,0 0 1 0 0,0 0-1 0 0,-1 1 1 0 0,0-1-1 0 0,1 0 1 0 0,-1-4-1 0 0,0-7 1918 0 0,1 15-1910 0 0,0-1 0 0 0,-1 0 0 0 0,1 0-1 0 0,-1 1 1 0 0,1-1 0 0 0,0 0 0 0 0,-1 1-1 0 0,1-1 1 0 0,-1 1 0 0 0,1-1 0 0 0,-1 1-1 0 0,0-1 1 0 0,1 1 0 0 0,-1-1 0 0 0,1 1-1 0 0,-1-1 1 0 0,0 1 0 0 0,1 0 0 0 0,-1-1-1 0 0,0 1 1 0 0,0-1 0 0 0,0 1-1 0 0,1 0 1 0 0,-1 1 0 0 0,5 19 56 0 0,-5-18-42 0 0,1-1-37 0 0,-1 2-1 0 0,0 0 1 0 0,1 0-1 0 0,0 0 0 0 0,0-1 1 0 0,0 1-1 0 0,0 0 1 0 0,1-1-1 0 0,0 1 0 0 0,-1-1 1 0 0,1 1-1 0 0,0-1 1 0 0,1 0-1 0 0,-1 0 0 0 0,5 5 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8.26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27 1 8082 0 0,'0'1'-21'0'0,"0"0"0"0"0,0 0 0 0 0,-1 0 1 0 0,1 1-1 0 0,-1-1 0 0 0,1 0 1 0 0,-1 0-1 0 0,1 0 0 0 0,-1 0 0 0 0,0 0 1 0 0,0 0-1 0 0,-1 2 0 0 0,-7 13 1528 0 0,6-5-770 0 0,1 0-1 0 0,0 1 1 0 0,0 21 0 0 0,9 70-465 0 0,-7-101-239 0 0,4 16 346 0 0,0-3-1376 0 0,-4-5-5908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7:32.89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47 110 440 0 0,'0'0'239'0'0,"-32"0"11079"0"0,29 0-10957 0 0,3 0-251 0 0,-1 1 0 0 0,1-1 1 0 0,-1 0-1 0 0,1 0 0 0 0,-1 0 0 0 0,1 0 0 0 0,-1 0 1 0 0,1 0-1 0 0,-1 0 0 0 0,1 0 0 0 0,0 0 0 0 0,-1 0 1 0 0,1 0-1 0 0,-1 0 0 0 0,1 0 0 0 0,-1 0 0 0 0,1-1 1 0 0,-1 1-1 0 0,1 0 0 0 0,0 0 0 0 0,-1 0 0 0 0,1-1 1 0 0,-1 1-1 0 0,0-1 0 0 0,25-13 1015 0 0,14-7-1014 0 0,-29 16-19 0 0,16 2-17 0 0,0 0 0 0 0,0-2-1 0 0,0-1 1 0 0,-1-1 0 0 0,0-1 0 0 0,39-18 0 0 0,-46 20-92 0 0,-15 5 155 0 0,13 0-46 0 0,-11 0-52 0 0,0 1 1 0 0,0 0 0 0 0,0 0 0 0 0,0 0-1 0 0,0 0 1 0 0,0 0 0 0 0,7 2 0 0 0,-10-1-35 0 0,0-1 1 0 0,0 1 0 0 0,0-1-1 0 0,0 1 1 0 0,0-1-1 0 0,0 1 1 0 0,0 0 0 0 0,-1-1-1 0 0,1 1 1 0 0,0 0-1 0 0,0 0 1 0 0,-1 0 0 0 0,1 0-1 0 0,-1-1 1 0 0,1 1 0 0 0,0 1-1 0 0,2 23 120 0 0,-2-17-120 0 0,0 2 3 0 0,0-2 1 0 0,0 0-1 0 0,0 0 0 0 0,-1 0 1 0 0,0 0-1 0 0,-1 0 0 0 0,-1 9 0 0 0,-12 75 5 0 0,2-50 41 0 0,8-32-18 0 0,1 0 1 0 0,0 0 0 0 0,1 0 0 0 0,0 1-1 0 0,-1 11 1 0 0,3-21-757 0 0,1 4 1902 0 0,19-4-15443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8.75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9 75 800 0 0,'-8'0'10640'0'0,"41"3"-10616"0"0,-25-1 59 0 0,0-1-1 0 0,-1-1 0 0 0,14 0 0 0 0,15 3 68 0 0,-31-2-159 0 0,0-1 0 0 0,0 1 0 0 0,1-1-1 0 0,-1 0 1 0 0,0 0 0 0 0,9-2 0 0 0,-11 2-4 0 0,0-1 1 0 0,-1 1 0 0 0,1 0-1 0 0,0 0 1 0 0,-1 0 0 0 0,1 1-1 0 0,0-1 1 0 0,-1 1-1 0 0,4 0 1 0 0,-4 0-3 0 0,0-1 0 0 0,1 1-1 0 0,-1-1 1 0 0,1 1 0 0 0,-1-1 0 0 0,0 0 0 0 0,1 0-1 0 0,-1 0 1 0 0,1 0 0 0 0,-1-1 0 0 0,1 1-1 0 0,1-1 1 0 0,-3 0 18 0 0,1 0 1 0 0,-1 1-1 0 0,0-1 0 0 0,0 0 1 0 0,0 1-1 0 0,1-1 0 0 0,-1 1 1 0 0,0 0-1 0 0,1-1 0 0 0,-1 1 1 0 0,0 0-1 0 0,1 0 0 0 0,-1 0 0 0 0,0 0 1 0 0,1 0-1 0 0,-1 0 0 0 0,0 0 1 0 0,1 1-1 0 0,-1-1 0 0 0,0 0 1 0 0,1 1-1 0 0,-1-1 0 0 0,0 1 1 0 0,0-1-1 0 0,1 1 0 0 0,-1 0 1 0 0,0-1-1 0 0,2 2 0 0 0,-3-2 1 0 0,1 0 1 0 0,0 0-1 0 0,0 0 0 0 0,0-1 1 0 0,0 1-1 0 0,0 0 0 0 0,0-1 0 0 0,-1 1 1 0 0,1-1-1 0 0,0 1 0 0 0,0-1 1 0 0,0 0-1 0 0,-1 1 0 0 0,1-1 0 0 0,0 1 1 0 0,-1-1-1 0 0,1 0 0 0 0,-1 0 1 0 0,1 1-1 0 0,-1-1 0 0 0,1 0 0 0 0,-1 0 1 0 0,0 0-1 0 0,1-1 0 0 0,11-23 19 0 0,-10-18 303 0 0,-2 42-168 0 0,-17-1 939 0 0,-12 1-951 0 0,26 2-105 0 0,1-1 1 0 0,0 1 0 0 0,-1 0 0 0 0,1 1 0 0 0,0-1 0 0 0,0 0-1 0 0,0 1 1 0 0,0-1 0 0 0,0 1 0 0 0,0 0 0 0 0,0-1 0 0 0,0 1-1 0 0,1 0 1 0 0,-1 0 0 0 0,0 0 0 0 0,1 0 0 0 0,0 1 0 0 0,-2 3-1 0 0,0-1 65 0 0,-11 15 229 0 0,6-9-35 0 0,0 2 0 0 0,-7 14-1 0 0,13-24-281 0 0,0 0-1 0 0,1 1 1 0 0,0-1-1 0 0,0 0 1 0 0,0 1-1 0 0,0-1 1 0 0,1 1-1 0 0,-1 0 0 0 0,1-1 1 0 0,0 1-1 0 0,0-1 1 0 0,0 1-1 0 0,2 6 1 0 0,-2-9-16 0 0,0 0 0 0 0,1 0 0 0 0,-1 0-1 0 0,0 0 1 0 0,1 0 0 0 0,-1 0 0 0 0,1 0 0 0 0,0 0 0 0 0,-1 0 0 0 0,1 0 0 0 0,0 0 0 0 0,-1 0 0 0 0,1-1 0 0 0,0 1 0 0 0,0 0 0 0 0,0 0 0 0 0,0-1-1 0 0,0 1 1 0 0,0-1 0 0 0,0 1 0 0 0,0 0 0 0 0,1-1 0 0 0,0 1-36 0 0,1 0 1 0 0,-1-1-1 0 0,1 0 0 0 0,-1 0 0 0 0,1 1 0 0 0,-1-1 1 0 0,1-1-1 0 0,0 1 0 0 0,3-1 0 0 0,3-1-931 0 0,0-1-1 0 0,0 0 0 0 0,0-1 0 0 0,10-5 0 0 0,7-8-4265 0 0,-13 7 1848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39.04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95 0 2232 0 0,'-1'0'364'0'0,"-1"0"-1"0"0,1 1 0 0 0,-1-1 0 0 0,1 0 0 0 0,-1 1 1 0 0,1-1-1 0 0,0 0 0 0 0,-1 1 0 0 0,1 0 0 0 0,-1-1 1 0 0,1 1-1 0 0,0 0 0 0 0,0 0 0 0 0,-1 0 0 0 0,1 0 0 0 0,0 0 1 0 0,0 0-1 0 0,-1 1 0 0 0,-16 26 2728 0 0,16-24-2868 0 0,0 0 1 0 0,0-1 0 0 0,-1 1-1 0 0,1 0 1 0 0,-1-1-1 0 0,0 0 1 0 0,-3 4-1 0 0,5-7-224 0 0,1 0 0 0 0,0 0 0 0 0,0 1 0 0 0,0-1-1 0 0,-1 0 1 0 0,1 0 0 0 0,0 0 0 0 0,0 0 0 0 0,0 0-1 0 0,0 0 1 0 0,-1 0 0 0 0,1 1 0 0 0,0-1 0 0 0,0 0 0 0 0,0 0-1 0 0,0 0 1 0 0,0 0 0 0 0,0 1 0 0 0,-1-1 0 0 0,1 0-1 0 0,0 0 1 0 0,0 0 0 0 0,0 1 0 0 0,0-1 0 0 0,0 0 0 0 0,0 0-1 0 0,0 0 1 0 0,0 1 0 0 0,0-1 0 0 0,0 0 0 0 0,0 0-1 0 0,0 0 1 0 0,0 1 0 0 0,0-1 0 0 0,0 0 0 0 0,0 0 0 0 0,0 0-1 0 0,0 1 1 0 0,0-1 0 0 0,0 0 0 0 0,1 0 0 0 0,9 3-12 0 0,-8-3 16 0 0,0 0 0 0 0,1 0 0 0 0,-1 0 0 0 0,0 0 0 0 0,0 0 0 0 0,1-1 0 0 0,-1 1 0 0 0,0-1 0 0 0,0 0 0 0 0,0 0 0 0 0,4-1 0 0 0,-5 1-5 0 0,1 0 0 0 0,-1 0-1 0 0,1 1 1 0 0,-1-1 0 0 0,1 1 0 0 0,-1-1 0 0 0,1 1 0 0 0,-1 0 0 0 0,1 0 0 0 0,0-1 0 0 0,-1 1 0 0 0,1 0 0 0 0,-1 1 0 0 0,1-1 0 0 0,-1 0 0 0 0,1 0-1 0 0,0 1 1 0 0,-1-1 0 0 0,1 0 0 0 0,-1 1 0 0 0,1 0 0 0 0,1 0 0 0 0,14 4-8 0 0,-17-5 11 0 0,0 0 0 0 0,1 0-1 0 0,-1 0 1 0 0,0 0 0 0 0,1 0-1 0 0,-1 0 1 0 0,0 0 0 0 0,1 0-1 0 0,-1 0 1 0 0,0 0 0 0 0,0 0-1 0 0,1 0 1 0 0,-1 1 0 0 0,0-1-1 0 0,1 0 1 0 0,-1 0-1 0 0,0 0 1 0 0,0 1 0 0 0,1-1-1 0 0,-1 0 1 0 0,0 0 0 0 0,0 1-1 0 0,0-1 1 0 0,1 0 0 0 0,-1 1-1 0 0,0-1 1 0 0,0 0 0 0 0,0 0-1 0 0,0 1 1 0 0,0-1 0 0 0,1 0-1 0 0,-1 1 1 0 0,-1 15 64 0 0,-12 14 139 0 0,4-19-52 0 0,-1 0-1 0 0,0-1 1 0 0,-21 17 0 0 0,4-6-2337 0 0,16-14-335 0 0,-4 0-3008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1.85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277 133 816 0 0,'0'0'86'0'0,"0"-2"-327"0"0,-3-20 9805 0 0,-22 2-5806 0 0,-12-3-2656 0 0,27 17-1020 0 0,1 0 204 0 0,-13-3 1422 0 0,-23-13-1491 0 0,24 10 720 0 0,20 11-911 0 0,0 0 1 0 0,0 0-1 0 0,-1 0 1 0 0,1 0 0 0 0,0 1-1 0 0,-1-1 1 0 0,1 0-1 0 0,-1 0 1 0 0,1 1-1 0 0,-1-1 1 0 0,1 1-1 0 0,-1 0 1 0 0,0-1 0 0 0,1 1-1 0 0,-1 0 1 0 0,1 0-1 0 0,-1 0 1 0 0,0 0-1 0 0,1 0 1 0 0,-1 0-1 0 0,1 0 1 0 0,-1 1-1 0 0,-2 0 1 0 0,3-1-29 0 0,0 1 5 0 0,0 0 1 0 0,0 0 0 0 0,0-1-1 0 0,0 1 1 0 0,0 0 0 0 0,0 0-1 0 0,0 0 1 0 0,0 0 0 0 0,0 1-1 0 0,1-1 1 0 0,-1 0 0 0 0,0 0-1 0 0,1 0 1 0 0,-1 1 0 0 0,1-1-1 0 0,-1 2 1 0 0,-16 33 13 0 0,15-33-10 0 0,2 0 0 0 0,-1 0-1 0 0,0 0 1 0 0,1 0-1 0 0,-1 0 1 0 0,1 1 0 0 0,0-1-1 0 0,0 0 1 0 0,0 0-1 0 0,1 0 1 0 0,-1 0 0 0 0,1 1-1 0 0,-1-1 1 0 0,3 6-1 0 0,2 8 9 0 0,-3 2 25 0 0,15 162 546 0 0,-17-157-485 0 0,-1 0 0 0 0,0 0 0 0 0,-2 0 0 0 0,-1 0 0 0 0,-9 34 0 0 0,-9 0-10 0 0,16-33-96 0 0,4-21 4 0 0,1 0 0 0 0,-1 0 1 0 0,1 1-1 0 0,0-1 0 0 0,0 0 0 0 0,1 1 1 0 0,-1-1-1 0 0,1 1 0 0 0,0-1 0 0 0,0 1 0 0 0,1-1 1 0 0,-1 0-1 0 0,1 1 0 0 0,0-1 0 0 0,0 0 1 0 0,1 1-1 0 0,1 3 0 0 0,6 9-24 0 0,-7-13 0 0 0,0 0 0 0 0,0 1-1 0 0,1-1 1 0 0,-1 0 0 0 0,1 0-1 0 0,0 0 1 0 0,4 3 0 0 0,-5-6 18 0 0,0 0 0 0 0,0 0 1 0 0,0 0-1 0 0,-1 0 0 0 0,1 0 0 0 0,0 0 0 0 0,0 0 1 0 0,0-1-1 0 0,0 1 0 0 0,1-1 0 0 0,-1 0 1 0 0,0 1-1 0 0,0-1 0 0 0,0 0 0 0 0,0 0 0 0 0,0-1 1 0 0,0 1-1 0 0,0 0 0 0 0,1-1 0 0 0,2 0 1 0 0,88-19 554 0 0,-52 13-6323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17.6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125 15 4873 0 0,'-3'0'265'0'0,"0"0"-1"0"0,1 1 1 0 0,-1-1-1 0 0,1 0 1 0 0,-1 1-1 0 0,1 0 1 0 0,-1-1-1 0 0,-4 4 2717 0 0,-4-4 4013 0 0,19-1-6896 0 0,1 0 0 0 0,-1 0 0 0 0,1-1 0 0 0,14-5 0 0 0,-16 5-51 0 0,7-1-21 0 0,1 1 1 0 0,0 1-1 0 0,0 0 0 0 0,-1 1 0 0 0,1 0 1 0 0,0 2-1 0 0,20 3 0 0 0,-27-4 19 0 0,24 2 608 0 0,-42 17-499 0 0,5-2-73 0 0,1-1 1 0 0,0 1 0 0 0,2 0 0 0 0,0 0-1 0 0,1 0 1 0 0,2 34 0 0 0,21 115 94 0 0,-17-125-158 0 0,-2-23-12 0 0,0 5 29 0 0,0 1 0 0 0,-2 0 0 0 0,0 0 0 0 0,-5 36-1 0 0,4-40 52 0 0,0-20 99 0 0,-68-5-17 0 0,59 6-141 0 0,6-2-20 0 0,1 1 0 0 0,-1-1 0 0 0,1 0 0 0 0,-1 1 0 0 0,1-1 0 0 0,0 0 0 0 0,-1-1-1 0 0,1 1 1 0 0,-4-1 0 0 0,-6-1-2 0 0,1 0 7 0 0,-1 0 0 0 0,1 1 0 0 0,-1 0-1 0 0,0 0 1 0 0,-22 3 0 0 0,10 5-6 0 0,-28 5 34 0 0,49-12-36 0 0,0 1-1 0 0,0-1 0 0 0,0 0 0 0 0,-1 0 1 0 0,1 0-1 0 0,0-1 0 0 0,0 1 0 0 0,0-1 1 0 0,0 1-1 0 0,1-1 0 0 0,-1 0 0 0 0,0 0 0 0 0,0 0 1 0 0,-3-2-1 0 0,6 2-18 0 0,-1 0-1125 0 0,1 0 1002 0 0,0 1 0 0 0,0-1 1 0 0,-1 1-1 0 0,1-1 1 0 0,0 1-1 0 0,0-1 1 0 0,0 1-1 0 0,0-1 1 0 0,0 1-1 0 0,0-1 0 0 0,0 1 1 0 0,0-1-1 0 0,0 1 1 0 0,1-1-1 0 0,-1 1 1 0 0,0 0-1 0 0,0-1 1 0 0,0 1-1 0 0,1-1 0 0 0,-1 1 1 0 0,0-1-1 0 0,0 1 1 0 0,1-1-1 0 0,-1 1 1 0 0,0 0-1 0 0,1-1 1 0 0,-1 1-1 0 0,0 0 0 0 0,1-1 1 0 0,-1 1-1 0 0,1 0 1 0 0,-1 0-1 0 0,0-1 1 0 0,1 1-1 0 0,-1 0 1 0 0,1 0-1 0 0,-1 0 0 0 0,1-1 1 0 0,-1 1-1 0 0,1 0 1 0 0,-1 0-1 0 0,1 0 1 0 0,-1 0-1 0 0,1 0 1 0 0,-1 0-1 0 0,1 0 1 0 0,-1 0-1 0 0,1 0 0 0 0,-1 0 1 0 0,1 1-1 0 0,-1-1 1 0 0,1 0-1 0 0,17 2-5870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31.39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 65 2272 0 0,'-5'0'7798'0'0,"5"-2"-7501"0"0,0 0-1 0 0,1 0 0 0 0,-1 0 1 0 0,1 0-1 0 0,-1 1 1 0 0,1-1-1 0 0,0 0 1 0 0,-1 1-1 0 0,1-1 1 0 0,0 0-1 0 0,0 1 0 0 0,0-1 1 0 0,0 1-1 0 0,0-1 1 0 0,1 1-1 0 0,-1 0 1 0 0,0-1-1 0 0,3 0 1 0 0,25-16-734 0 0,-24 16 769 0 0,0-1-280 0 0,-1 1 0 0 0,1 1 1 0 0,0-1-1 0 0,0 1 0 0 0,0 0 0 0 0,0 0 1 0 0,0 0-1 0 0,0 0 0 0 0,0 1 0 0 0,0 0 0 0 0,10 1 1 0 0,2 0 57 0 0,-8-1-42 0 0,0 1-1 0 0,0 1 1 0 0,0 0-1 0 0,0 0 0 0 0,-1 0 1 0 0,1 1-1 0 0,0 1 0 0 0,12 6 1 0 0,11 4 146 0 0,-27-13-213 0 0,0 0 1 0 0,0 0-1 0 0,0 0 1 0 0,1-1-1 0 0,-1 0 1 0 0,0 0-1 0 0,0 0 1 0 0,0-1-1 0 0,0 0 1 0 0,0 0-1 0 0,0 0 1 0 0,9-4 0 0 0,-7 3 320 0 0,0 0 0 0 0,0 1 1 0 0,13-2-1 0 0,-43-1-223 0 0,20 3-85 0 0,-1 0 0 0 0,1 0 1 0 0,0 1-1 0 0,-1-1 0 0 0,1 1 1 0 0,0 0-1 0 0,-4 0 1 0 0,-172 12 266 0 0,60-3-352 0 0,118-9 83 0 0,1 0-10 0 0,-11 3-266 0 0,10 1 95 0 0,12 2 91 0 0,-1-2 75 0 0,0-1 0 0 0,1 0 0 0 0,0-1-1 0 0,0 0 1 0 0,0 0 0 0 0,-1-2 0 0 0,1 1 0 0 0,13-2 0 0 0,97-14 36 0 0,-22 3-30 0 0,-83 11 33 0 0,-2 0-10 0 0,1 0 1 0 0,-1-1 0 0 0,25-6 0 0 0,-38 8 430 0 0,-19-1-346 0 0,-25 2 18 0 0,-42-3 59 0 0,65 0-171 0 0,0 1 0 0 0,-1 1 0 0 0,1 1 1 0 0,0 1-1 0 0,-39 8 0 0 0,54-9-42 0 0,0 0 0 0 0,0 0 1 0 0,0 0-1 0 0,0-1 0 0 0,0 1 0 0 0,0-1 1 0 0,-1 0-1 0 0,-8-2 0 0 0,13 2 35 0 0,6-3-77 0 0,2 1 54 0 0,0 0 1 0 0,0 1-1 0 0,1 0 1 0 0,-1 0-1 0 0,0 1 1 0 0,1 0 0 0 0,14 1-1 0 0,61 13-17 0 0,-39-6 58 0 0,-25-5-36 0 0,0-1 0 0 0,27 0 0 0 0,-40-2 11 0 0,-1 0-1 0 0,1-1 0 0 0,-1 1 0 0 0,1-1 0 0 0,-1-1 1 0 0,0 1-1 0 0,1-1 0 0 0,-1 0 0 0 0,0 0 0 0 0,0 0 1 0 0,0-1-1 0 0,0 1 0 0 0,4-5 0 0 0,-9 7 6 0 0,1 0 0 0 0,-1-1 1 0 0,0 1-1 0 0,1-1 0 0 0,-1 1 0 0 0,0-1 0 0 0,1 1 0 0 0,-1-1 0 0 0,0 1 1 0 0,0-1-1 0 0,1 1 0 0 0,-1-1 0 0 0,0 1 0 0 0,0-1 0 0 0,0 1 1 0 0,0-1-1 0 0,0 1 0 0 0,0-1 0 0 0,0 1 0 0 0,0-1 0 0 0,0 0 0 0 0,0 1 1 0 0,0-1-1 0 0,0 1 0 0 0,0-1 0 0 0,0 1 0 0 0,-1-1 0 0 0,1 1 1 0 0,0-1-1 0 0,0 1 0 0 0,-1-1 0 0 0,1 1 0 0 0,0-1 0 0 0,-1 1 0 0 0,1-1 1 0 0,0 1-1 0 0,-1 0 0 0 0,1-1 0 0 0,0 1 0 0 0,-1 0 0 0 0,1-1 1 0 0,-1 1-1 0 0,0-1 0 0 0,-39 3 76 0 0,0 1 0 0 0,-62 14 0 0 0,-80 29-92 0 0,190-49-4601 0 0,-4 2 3815 0 0,0 0 1 0 0,1 0-1 0 0,-1 0 0 0 0,0 1 0 0 0,7-1 1 0 0,2 1-2802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34.66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31 792 0 0,'0'-9'5279'0'0,"0"-13"2278"0"0,0 45-6669 0 0,3 85-205 0 0,-1 77 1019 0 0,-3-164-1651 0 0,2 1 0 0 0,0-1 0 0 0,0 1 0 0 0,2-1-1 0 0,11 41 1 0 0,-9-44 0 0 0,-2 1 0 0 0,0-1 0 0 0,-1 1 0 0 0,-1-1 0 0 0,-1 22 0 0 0,-1-23 47 0 0,6 1 19 0 0,5 8-58 0 0,-2 8-57 0 0,-7-30-15 0 0,0 0-1 0 0,-1-1 1 0 0,1 1 0 0 0,-1 0 0 0 0,0 0 0 0 0,-1 8 0 0 0,1-1 202 0 0,0-10-67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35.37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 28 200 0 0,'0'0'2362'0'0,"-1"29"7691"0"0,2-28-9783 0 0,3 7 332 0 0,0 2-481 0 0,9 25-41 0 0,-9-26 2 0 0,-4-9-80 0 0,0 1 1 0 0,0 0 0 0 0,0-1 0 0 0,1 1-1 0 0,-1-1 1 0 0,0 0 0 0 0,1 1 0 0 0,-1-1 0 0 0,0 1-1 0 0,1-1 1 0 0,-1 1 0 0 0,1-1 0 0 0,-1 0-1 0 0,1 1 1 0 0,-1-1 0 0 0,1 0 0 0 0,-1 0-1 0 0,1 1 1 0 0,-1-1 0 0 0,1 0 0 0 0,0 0 0 0 0,12 9 17 0 0,35 24 29 0 0,-44-29-33 0 0,-1-1-1 0 0,1 1 0 0 0,-1-1 1 0 0,0 1-1 0 0,-1 0 1 0 0,1 0-1 0 0,2 7 0 0 0,-2-7 52 0 0,-1 0-1 0 0,0 0 1 0 0,1 0-1 0 0,0 0 1 0 0,-1 0-1 0 0,8 6 0 0 0,-9-10-55 0 0,0 1 0 0 0,0-1 0 0 0,0 1 0 0 0,-1-1-1 0 0,1 1 1 0 0,0-1 0 0 0,0 1 0 0 0,0-1-1 0 0,0 0 1 0 0,0 0 0 0 0,0 1 0 0 0,0-1 0 0 0,0 0-1 0 0,0 0 1 0 0,0 0 0 0 0,0 0 0 0 0,1 0-1 0 0,-1 0 1 0 0,0-1 0 0 0,0 1 0 0 0,0 0 0 0 0,1-1-1 0 0,1 0 0 0 0,0 0 0 0 0,-1-1-1 0 0,1 0 1 0 0,0 1 0 0 0,-1-1 0 0 0,1 0-1 0 0,3-4 1 0 0,0-1 7 0 0,0 0 1 0 0,0 0-1 0 0,0-1 0 0 0,5-10 1 0 0,33-54 224 0 0,7-12-1242 0 0,-39 67-4478 0 0,-5 10 510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40.21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255 45 2481 0 0,'-4'4'923'0'0,"-6"6"3228"0"0,6-11-1823 0 0,3-5-1343 0 0,-5-3 799 0 0,-12 0-794 0 0,-18-4-797 0 0,8 3 895 0 0,10 6-1016 0 0,4 1-26 0 0,8 1 132 0 0,-1 1 330 0 0,-6 1-282 0 0,-37-1 242 0 0,48 2-441 0 0,0 0 0 0 0,1 0 0 0 0,-1 0 1 0 0,0 0-1 0 0,1 1 0 0 0,-1-1 0 0 0,1 0 0 0 0,-1 1 1 0 0,1 0-1 0 0,0-1 0 0 0,-1 1 0 0 0,1 0 1 0 0,0-1-1 0 0,0 1 0 0 0,0 0 0 0 0,0 0 0 0 0,1 0 1 0 0,-1 0-1 0 0,-1 4 0 0 0,-1 7 95 0 0,0 0 1 0 0,0 0-1 0 0,2 0 1 0 0,-1 0-1 0 0,2 0 1 0 0,0 20-1 0 0,1-24-85 0 0,14 143 268 0 0,-14-123-268 0 0,-2 0 0 0 0,0 0 0 0 0,-7 36 0 0 0,6-57-39 0 0,1-1 1 0 0,0 0-1 0 0,0 1 0 0 0,1-1 0 0 0,0 1 1 0 0,1-1-1 0 0,-1 1 0 0 0,1-1 1 0 0,0 1-1 0 0,4 9 0 0 0,19-5-247 0 0,-21-12 245 0 0,0-1 0 0 0,-1 2 1 0 0,1-1-1 0 0,0 0 0 0 0,0 1 0 0 0,-1-1 0 0 0,1 1 1 0 0,0 0-1 0 0,2 1 0 0 0,-1-1 12 0 0,-1 0-1 0 0,1 0 0 0 0,0 0 1 0 0,0-1-1 0 0,0 1 1 0 0,0-1-1 0 0,0 0 1 0 0,-1 0-1 0 0,1 0 0 0 0,6-1 1 0 0,35-2 61 0 0,-37 1 77 0 0,-7 1-124 0 0,1 0 1 0 0,-1 0-1 0 0,1 0 1 0 0,-1 1-1 0 0,1-1 1 0 0,0 1 0 0 0,-1-1-1 0 0,1 1 1 0 0,0 0-1 0 0,-1-1 1 0 0,3 1-1 0 0,7-1-56 0 0,22-2-2583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41.13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176 24 96 0 0,'0'0'2007'0'0,"-14"-11"5353"0"0,3 8-5196 0 0,9 2-2008 0 0,1 0-1 0 0,0 0 1 0 0,-1 0 0 0 0,0 1-1 0 0,1-1 1 0 0,-1 0-1 0 0,1 1 1 0 0,-1 0-1 0 0,0-1 1 0 0,1 1-1 0 0,-1 0 1 0 0,-2 0 0 0 0,-31-3 205 0 0,32 4-303 0 0,1-1 0 0 0,0 1 1 0 0,0 0-1 0 0,0 0 0 0 0,0 0 0 0 0,0 0 1 0 0,0 0-1 0 0,0 0 0 0 0,0 0 0 0 0,1 0 0 0 0,-1 1 1 0 0,0-1-1 0 0,1 1 0 0 0,-1-1 0 0 0,1 1 0 0 0,-1 0 1 0 0,1 0-1 0 0,0 0 0 0 0,0-1 0 0 0,-2 4 1 0 0,0 1 128 0 0,-4 2-98 0 0,-3 6 241 0 0,0 1 0 0 0,-14 29 0 0 0,24-43-332 0 0,-1-1 1 0 0,1 1 0 0 0,0 0 0 0 0,0 0 0 0 0,0-1-1 0 0,0 1 1 0 0,0 0 0 0 0,0 0 0 0 0,0-1 0 0 0,1 1-1 0 0,-1 0 1 0 0,0-1 0 0 0,0 1 0 0 0,0 0 0 0 0,1 0 0 0 0,-1-1-1 0 0,0 1 1 0 0,1-1 0 0 0,-1 1 0 0 0,1 0 0 0 0,0 0-1 0 0,-1 0 2 0 0,1-1 1 0 0,-1 1-1 0 0,1 0 0 0 0,-1-1 0 0 0,1 1 0 0 0,-1 0 0 0 0,0 0 0 0 0,1-1 0 0 0,-1 1 0 0 0,0 0 0 0 0,0 0 0 0 0,0 0 0 0 0,1-1 0 0 0,-1 1 0 0 0,0 0 0 0 0,0 0 0 0 0,0 0 0 0 0,0-1 0 0 0,-1 2 0 0 0,0 6 78 0 0,-1-1 0 0 0,1 1 0 0 0,1-1 0 0 0,-1 1 0 0 0,1-1 0 0 0,1 1 0 0 0,0-1 0 0 0,0 1 0 0 0,0-1 0 0 0,0 1 0 0 0,6 12 0 0 0,-6-14-74 0 0,0-2 6 0 0,11-3-14 0 0,-2-2 9 0 0,1 0 0 0 0,-1-1 0 0 0,1 0 1 0 0,-1-1-1 0 0,0 0 0 0 0,0-1 0 0 0,0 0 0 0 0,-1 0 1 0 0,10-7-1 0 0,7-7 44 0 0,11-6 347 0 0,-13 5-6030 0 0,-18 14 2416 0 0,0 2 1323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42.08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46 37 3177 0 0,'0'0'3676'0'0,"0"-33"6725"0"0,0 33-10365 0 0,0 0 0 0 0,0 0-1 0 0,0-1 1 0 0,1 1 0 0 0,-1 0-1 0 0,0 0 1 0 0,0 0-1 0 0,0-1 1 0 0,0 1 0 0 0,1 0-1 0 0,-1 0 1 0 0,0 0 0 0 0,0-1-1 0 0,1 1 1 0 0,-1 0 0 0 0,0 0-1 0 0,0 0 1 0 0,1 0 0 0 0,-1 0-1 0 0,0 0 1 0 0,0 0-1 0 0,1 0 1 0 0,-1-1 0 0 0,0 1-1 0 0,0 0 1 0 0,1 0 0 0 0,-1 0-1 0 0,0 0 1 0 0,0 0 0 0 0,1 0-1 0 0,-1 0 1 0 0,1 1-1 0 0,19 0 216 0 0,-19-1-247 0 0,43 4 84 0 0,-40-4-42 0 0,14 2 54 0 0,16 7-76 0 0,-28-8 34 0 0,-1 0 1 0 0,1 0 0 0 0,0 0 0 0 0,-1-1 0 0 0,1 0-1 0 0,0 0 1 0 0,5-1 0 0 0,6 0 290 0 0,-19 26-227 0 0,-6-1-114 0 0,2 1 1 0 0,0 1-1 0 0,2-1 0 0 0,1 1 0 0 0,1 0 0 0 0,1 0 0 0 0,1-1 0 0 0,6 48 1 0 0,20 95 65 0 0,-26-167-65 0 0,0-1-1 0 0,1 1 1 0 0,-1 0 0 0 0,0 0-1 0 0,0-1 1 0 0,0 1-1 0 0,0 0 1 0 0,0 0-1 0 0,0-1 1 0 0,0 1-1 0 0,0 0 1 0 0,0-1 0 0 0,0 1-1 0 0,0 0 1 0 0,-1 0-1 0 0,1-1 1 0 0,0 1-1 0 0,0 0 1 0 0,-1-1-1 0 0,1 1 1 0 0,-1 1 0 0 0,-22 3 184 0 0,20-5-192 0 0,-44 6 16 0 0,50-6-2 0 0,-5-1-4 0 0,-8 2 4 0 0,1 0 0 0 0,0 0 0 0 0,-10 3 0 0 0,9-2 15 0 0,0 0 0 0 0,1-1 0 0 0,-12 0 0 0 0,6 0-33 0 0,12-1-217 0 0,0 1 0 0 0,-1-1 0 0 0,1 0 0 0 0,0 0 1 0 0,0 0-1 0 0,-1 0 0 0 0,1-1 0 0 0,0 1 0 0 0,0-1 0 0 0,-1 0 0 0 0,1 0 1 0 0,0 0-1 0 0,0 0 0 0 0,-5-3 0 0 0,5-1-1842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8:20.72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265 11 2024 0 0,'-2'2'5855'0'0,"-29"-2"-1480"0"0,-42 0-3090 0 0,-5-5-633 0 0,44-2-516 0 0,34 7 8 0 0,0 19-119 0 0,-3 12-46 0 0,-3 16 126 0 0,3-8-78 0 0,-4 118 158 0 0,6-136-123 0 0,-1 0-1 0 0,-6 26 1 0 0,4-26 11 0 0,1 0 0 0 0,-1 28 1 0 0,4-42-41 0 0,0 0 1 0 0,-1 0 0 0 0,0 0 0 0 0,-2 8 0 0 0,3-14-39 0 0,0 28 105 0 0,0 48-28 0 0,0-76-76 0 0,0 0 0 0 0,1 0 0 0 0,-1 0 0 0 0,1 0 1 0 0,-1 0-1 0 0,1 0 0 0 0,-1 0 0 0 0,1 0 0 0 0,-1 0 1 0 0,1 0-1 0 0,0 0 0 0 0,-1 0 0 0 0,1 0 0 0 0,0-1 0 0 0,0 1 1 0 0,0 0-1 0 0,0-1 0 0 0,0 1 0 0 0,0 0 0 0 0,0-1 1 0 0,0 1-1 0 0,0-1 0 0 0,0 1 0 0 0,0-1 0 0 0,0 0 0 0 0,0 0 1 0 0,0 1-1 0 0,0-1 0 0 0,0 0 0 0 0,0 0 0 0 0,0 0 1 0 0,1 0-1 0 0,0 0 0 0 0,2 0-4 0 0,0 0 1 0 0,0 0-1 0 0,0 0 0 0 0,0-1 1 0 0,0 1-1 0 0,0-1 0 0 0,0 0 1 0 0,5-2-1 0 0,16-9 28 0 0,11-3-27 0 0,-36 15 4 0 0,3-2 3 0 0,0 1-1 0 0,-1 0 1 0 0,1 0-1 0 0,0 0 1 0 0,-1 0 0 0 0,1 0-1 0 0,0 0 1 0 0,0 1-1 0 0,0-1 1 0 0,0 1 0 0 0,3 0-1 0 0,0 0-24 0 0,16-1 770 0 0,-16 0-3514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44.55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460 1 1696 0 0,'0'0'7427'0'0,"-13"18"-4545"0"0,-31 56-1891 0 0,14-18-418 0 0,-26 59 694 0 0,55-111-1234 0 0,-1-1 0 0 0,0 1-1 0 0,1 0 1 0 0,-2-1-1 0 0,1 1 1 0 0,0-1-1 0 0,-1 0 1 0 0,1 0 0 0 0,-1 0-1 0 0,0 0 1 0 0,-6 5-1 0 0,7-6-8 0 0,1 1 0 0 0,-1-1-1 0 0,1 0 1 0 0,0 1 0 0 0,0-1-1 0 0,0 1 1 0 0,1 0 0 0 0,-1-1-1 0 0,0 1 1 0 0,1 0 0 0 0,0-1-1 0 0,0 1 1 0 0,0 4 0 0 0,-4 19 118 0 0,-67 138 595 0 0,27-68-306 0 0,35-80-200 0 0,-19 26 0 0 0,9-15-182 0 0,-19 49-35 0 0,36-72 18 0 0,-1-1-28 0 0,1 1 0 0 0,0-1-1 0 0,-1 1 1 0 0,2 0 0 0 0,-4 7 0 0 0,4-6 8 0 0,-1-1 0 0 0,0 0 0 0 0,0 1 0 0 0,-1-1 0 0 0,1 0 0 0 0,-1-1 0 0 0,-6 8 0 0 0,-4 6 69 0 0,12-15-149 0 0,1-1 0 0 0,-1 0 0 0 0,1 1 0 0 0,-1-1 0 0 0,1 1 0 0 0,-1-1 0 0 0,1 1-1 0 0,0-1 1 0 0,-1 1 0 0 0,1-1 0 0 0,0 4 0 0 0,4 2-3839 0 0,7-9-3657 0 0,-7-3 5560 0 0,11-14 1607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45.58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0 130 8 0 0,'0'0'11855'0'0,"0"-6"-11930"0"0,1 3 92 0 0,0-1 0 0 0,0 1 0 0 0,0 0-1 0 0,0 0 1 0 0,1-1 0 0 0,-1 1 0 0 0,1 0 0 0 0,0 0 0 0 0,-1 0 0 0 0,1 1 0 0 0,1-1 0 0 0,-1 0-1 0 0,0 1 1 0 0,1-1 0 0 0,-1 1 0 0 0,1 0 0 0 0,0 0 0 0 0,0 0 0 0 0,0 0 0 0 0,4-2 0 0 0,-6 4 401 0 0,20-3 815 0 0,-4-2-1222 0 0,0-2 0 0 0,33-17 0 0 0,-13 9 67 0 0,-8 4 844 0 0,-29 12-892 0 0,0-1 0 0 0,0 1-1 0 0,-1-1 1 0 0,1 1 0 0 0,0-1 0 0 0,0 1-1 0 0,0-1 1 0 0,-1 1 0 0 0,1-1-1 0 0,0 1 1 0 0,0-1 0 0 0,0 1 0 0 0,0-1-1 0 0,0 1 1 0 0,0-1 0 0 0,0 1 0 0 0,0-1-1 0 0,0 1 1 0 0,0-1 0 0 0,1 1-1 0 0,-1-1 1 0 0,0 1 0 0 0,0-1 0 0 0,0 1-1 0 0,1 0 1 0 0,6 14 5 0 0,-7-15 20 0 0,3 16 10 0 0,2 12 3 0 0,0 48 0 0 0,-4-65-265 0 0,0-1 0 0 0,1 1 0 0 0,0-1 0 0 0,1 1-1 0 0,0-1 1 0 0,9 19 0 0 0,-10-26-1239 0 0,3-1-877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20.0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10 1984 0 0,'0'0'2766'0'0,"2"-1"-1909"0"0,4 0-292 0 0,10-4-340 0 0,-14 4-94 0 0,0 0-302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20.66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289 2 2529 0 0,'0'0'8816'0'0,"-33"0"-6494"0"0,-54-2-1599 0 0,79 2-705 0 0,0 1 84 0 0,0 0-1 0 0,0 1 1 0 0,0 0-1 0 0,1 0 1 0 0,-1 0-1 0 0,0 1 1 0 0,1 0-1 0 0,0 1 1 0 0,0 0-1 0 0,0 0 1 0 0,0 0-1 0 0,1 1 1 0 0,-1 0-1 0 0,1 0 0 0 0,1 1 1 0 0,-1-1-1 0 0,1 1 1 0 0,0 1-1 0 0,0-1 1 0 0,0 1-1 0 0,1 0 1 0 0,-4 9-1 0 0,5-6 86 0 0,1 0 0 0 0,1 1-1 0 0,0-1 1 0 0,0 16 0 0 0,1-25 161 0 0,6 14-56 0 0,-5-12-280 0 0,0-1-1 0 0,0 1 1 0 0,0-1-1 0 0,1 0 1 0 0,-1 1 0 0 0,1-1-1 0 0,0 0 1 0 0,-1 0-1 0 0,1 0 1 0 0,0 0 0 0 0,0 0-1 0 0,1 0 1 0 0,-1-1-1 0 0,0 1 1 0 0,0-1 0 0 0,1 1-1 0 0,-1-1 1 0 0,1 0-1 0 0,-1 0 1 0 0,1 0-1 0 0,0 0 1 0 0,-1 0 0 0 0,1-1-1 0 0,0 1 1 0 0,0-1-1 0 0,-1 0 1 0 0,1 0 0 0 0,6 0-1 0 0,5-2-15 0 0,0 0-1 0 0,1-1 1 0 0,-1 0 0 0 0,19-8-1 0 0,-8 4 40 0 0,7-3-31 0 0,-5 2 49 0 0,53-9 0 0 0,-57 19 113 0 0,-20-2-231 0 0,-1 1 0 0 0,1-1 0 0 0,-1 1 0 0 0,1-1 0 0 0,0 0 0 0 0,-1 0 0 0 0,1 0 0 0 0,-1 0 0 0 0,1-1 1 0 0,2 0-1 0 0,-4-4-1259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24.74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360 104 1048 0 0,'-14'-21'6791'0'0,"-36"-27"-5211"0"0,42 40-1093 0 0,7 7-314 0 0,0 0 1 0 0,0 0-1 0 0,1 0 0 0 0,-1 0 0 0 0,0 0 0 0 0,0 0 1 0 0,0 0-1 0 0,0 1 0 0 0,0-1 0 0 0,-1 0 0 0 0,1 1 1 0 0,0-1-1 0 0,0 1 0 0 0,0-1 0 0 0,0 1 1 0 0,-2-1-1 0 0,-33-12 171 0 0,33 13-271 0 0,0-1 1 0 0,0 1-1 0 0,-1 0 1 0 0,1 1 0 0 0,0-1-1 0 0,0 0 1 0 0,0 1-1 0 0,0 0 1 0 0,0-1-1 0 0,0 1 1 0 0,0 1-1 0 0,0-1 1 0 0,0 0-1 0 0,0 1 1 0 0,1-1 0 0 0,-1 1-1 0 0,0 0 1 0 0,1 0-1 0 0,-5 4 1 0 0,0-1 81 0 0,-1 2-17 0 0,1-1 0 0 0,-1 1 0 0 0,1 1 1 0 0,1-1-1 0 0,-1 1 0 0 0,1 1 0 0 0,-5 9 1 0 0,-32 66 1146 0 0,28-50-808 0 0,7-18-400 0 0,1 2 1 0 0,1-1-1 0 0,0 1 1 0 0,1 0-1 0 0,1 0 0 0 0,1 0 1 0 0,0 1-1 0 0,1-1 0 0 0,2 1 1 0 0,-1 0-1 0 0,4 21 0 0 0,-2-19-64 0 0,2 10-14 0 0,-2-29-1 0 0,-1-1 0 0 0,1 1 0 0 0,-1-1 1 0 0,1 1-1 0 0,0-1 0 0 0,0 1 0 0 0,0-1 1 0 0,0 0-1 0 0,0 0 0 0 0,0 1 0 0 0,0-1 1 0 0,0 0-1 0 0,1 0 0 0 0,-1 0 1 0 0,0 0-1 0 0,1 0 0 0 0,1 1 0 0 0,26 20 28 0 0,-9-4-22 0 0,-15-15-2 0 0,0 1 0 0 0,1-1 0 0 0,-1-1 1 0 0,1 1-1 0 0,0-1 0 0 0,0 1 1 0 0,0-2-1 0 0,0 1 0 0 0,0-1 0 0 0,0 0 1 0 0,0 0-1 0 0,0 0 0 0 0,0-1 1 0 0,1 0-1 0 0,-1 0 0 0 0,11-3 0 0 0,-8 2 7 0 0,6 0 6 0 0,0-1 1 0 0,-1-1-1 0 0,1 0 1 0 0,-1-1-1 0 0,1 0 1 0 0,-1-1-1 0 0,0-1 1 0 0,23-13-1 0 0,-36 18-12 0 0,6-4 22 0 0,1 0 1 0 0,-1 0 0 0 0,1 1-1 0 0,0-1 1 0 0,0 2-1 0 0,18-6 1 0 0,-24 8-18 0 0,0 0 0 0 0,0-1 0 0 0,-1 1 1 0 0,1 0-1 0 0,0 0 0 0 0,0-1 0 0 0,-1 1 0 0 0,1-1 1 0 0,-1 1-1 0 0,1-1 0 0 0,-1 0 0 0 0,0 0 1 0 0,1 0-1 0 0,-1 1 0 0 0,1-4 0 0 0,14-29 35 0 0,-16 34-43 0 0,5-13 29 0 0,-1 1 0 0 0,0-1-1 0 0,0 0 1 0 0,-2 0-1 0 0,1 0 1 0 0,-2-1 0 0 0,0 1-1 0 0,-1-19 1 0 0,0 23-13 0 0,-2 1-1 0 0,1 0 1 0 0,-1 0 0 0 0,0 0 0 0 0,-1 0 0 0 0,1 0 0 0 0,-2 0-1 0 0,1 1 1 0 0,-1-1 0 0 0,0 1 0 0 0,-1 0 0 0 0,1 0 0 0 0,-2 1-1 0 0,-8-11 1 0 0,-18-17 62 0 0,20 21-54 0 0,0 0 0 0 0,0 1 0 0 0,-1 0 0 0 0,-23-15 0 0 0,34 26-14 0 0,0 0 1 0 0,0 0-1 0 0,-1 0 0 0 0,1 0 1 0 0,0 0-1 0 0,0 1 1 0 0,-1-1-1 0 0,1 1 1 0 0,-1 0-1 0 0,1-1 1 0 0,0 1-1 0 0,-1 0 1 0 0,1 1-1 0 0,0-1 1 0 0,-1 0-1 0 0,1 1 1 0 0,-4 0-1 0 0,-2 2-65 0 0,-1 1 0 0 0,1-1 0 0 0,-10 8-1 0 0,1-2-718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25.2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24 9 1120 0 0,'0'-9'10212'0'0,"-7"126"-7093"0"0,6-88-2702 0 0,-8 42-1 0 0,3-29-295 0 0,6-40-117 0 0,1 10 16 0 0,-1-12-30 0 0,0 1 0 0 0,0-1 0 0 0,1 0 0 0 0,-1 0-1 0 0,0 0 1 0 0,0 0 0 0 0,0 0 0 0 0,0 1 0 0 0,0-1 0 0 0,0 0 0 0 0,0 0 0 0 0,0 0 0 0 0,0 0 0 0 0,1 0 0 0 0,-1 1 0 0 0,0-1 0 0 0,0 0 0 0 0,0 0 0 0 0,0 0 0 0 0,0 0 0 0 0,1 0 0 0 0,-1 0 0 0 0,0 0 0 0 0,0 0 0 0 0,0 0 0 0 0,0 0 0 0 0,1 0 0 0 0,-1 0 0 0 0,0 0 0 0 0,0 0 0 0 0,0 0 0 0 0,0 0 0 0 0,1 0 0 0 0,-1 0 0 0 0,0 0 0 0 0,0 0-1 0 0,0 0 1 0 0,0 0 0 0 0,1 0 0 0 0,-1 0 0 0 0,0 0 0 0 0,0 0 0 0 0,0 0 0 0 0,0 0 0 0 0,1 0 0 0 0,-1 0 0 0 0,0-1 0 0 0,0 1 0 0 0,0 0 0 0 0,0 0 0 0 0,0 0 0 0 0,0 0 0 0 0,0 0 0 0 0,1-1 0 0 0,-1 1 0 0 0,0 0 0 0 0,0 0 0 0 0,0 0 0 0 0,0 0 0 0 0,0 0 0 0 0,0-1 0 0 0,0 1 0 0 0,4-11-5357 0 0,-4 3-1310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25.55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55 3161 0 0,'-4'0'2792'0'0,"-5"-1"2692"0"0,8 1-5424 0 0,2 0 1 0 0,-1-1-1 0 0,0 1 0 0 0,0-1 0 0 0,0 1 0 0 0,0 0 0 0 0,0-1 1 0 0,0 1-1 0 0,0-1 0 0 0,0 1 0 0 0,1 0 0 0 0,-1-1 0 0 0,0 1 1 0 0,0 0-1 0 0,0-1 0 0 0,1 1 0 0 0,-1 0 0 0 0,0 0 0 0 0,0-1 1 0 0,1 1-1 0 0,-1 0 0 0 0,0-1 0 0 0,1 1 0 0 0,-1 0 0 0 0,0 0 1 0 0,1 0-1 0 0,-1 0 0 0 0,0-1 0 0 0,1 1 0 0 0,-1 0 0 0 0,1 0 1 0 0,-1 0-1 0 0,1 0 0 0 0,12-7 28 0 0,0 0 0 0 0,0 1 0 0 0,1 1 0 0 0,0 0 0 0 0,19-4 0 0 0,-25 7-46 0 0,-1 1 0 0 0,1 0 1 0 0,0 0-1 0 0,0 0 0 0 0,0 1 0 0 0,0 0 1 0 0,0 1-1 0 0,0 0 0 0 0,0 0 0 0 0,-1 1 1 0 0,10 2-1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09.8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10 960 0 0,'0'-10'8910'0'0,"0"12"-8845"0"0,0 0 0 0 0,-1 0 0 0 0,1 0 0 0 0,-1 0-1 0 0,1 0 1 0 0,-1 0 0 0 0,0 0 0 0 0,1 0 0 0 0,-3 2 0 0 0,2-2-4 0 0,0 0 0 0 0,0 0 0 0 0,0 0 0 0 0,0 0 0 0 0,1 0 0 0 0,-1 1 0 0 0,1-1 0 0 0,-1 0 0 0 0,1 4 0 0 0,3 57 1047 0 0,0-1-3644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10.24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 30 512 0 0,'0'0'2891'0'0,"-3"27"4179"0"0,4-20-6869 0 0,-1 1 0 0 0,2-1 0 0 0,-1 0 0 0 0,1 0 0 0 0,3 11 0 0 0,-2-11-105 0 0,-1 2-44 0 0,19 8 249 0 0,-8-20-20 0 0,5-17-134 0 0,32-65-67 0 0,-29 55-3354 0 0,-16 25 1378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10.74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 0 48 0 0,'0'2'6135'0'0,"-1"14"-2877"0"0,-6 49-1874 0 0,-2 35-506 0 0,8-98-1241 0 0,1 16 1128 0 0,5-14-2781 0 0,5-12-4387 0 0,13-18 6022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9:14.52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24 35 8 0 0,'0'0'2363'0'0,"-7"-24"3425"0"0,0 14-3753 0 0,3 14-281 0 0,3 24-66 0 0,1-19-1894 0 0,-2 52 1471 0 0,0-34-854 0 0,2-1 0 0 0,2 32 1 0 0,0-47-315 0 0,3 22 30 0 0,-2-1 0 0 0,-1 1 0 0 0,-1 0 0 0 0,-5 36 0 0 0,5-46 550 0 0,0-8-4376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11.17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 68 2681 0 0,'0'0'2376'0'0,"24"-5"489"0"0,-22 3-2814 0 0,1 0 1 0 0,-1 0-1 0 0,0 0 1 0 0,0 0-1 0 0,0-1 1 0 0,0 1-1 0 0,-1-1 1 0 0,1 1-1 0 0,0-1 1 0 0,-1 0-1 0 0,0 1 1 0 0,0-1 0 0 0,0 0-1 0 0,0 0 1 0 0,0 0-1 0 0,0 0 1 0 0,-1 0-1 0 0,0 0 1 0 0,1 0-1 0 0,-1 0 1 0 0,-1-3-1 0 0,0 5 15 0 0,0 1 0 0 0,-1 0 0 0 0,1 0 0 0 0,-1-1 0 0 0,1 1 0 0 0,0 0 0 0 0,-1 1 0 0 0,1-1 0 0 0,-1 0 0 0 0,1 0 0 0 0,-3 1 0 0 0,4-1 30 0 0,-3 3-25 0 0,1-1 0 0 0,0 0 0 0 0,0 1-1 0 0,0-1 1 0 0,1 1 0 0 0,-1-1-1 0 0,1 1 1 0 0,-1 0 0 0 0,1 0-1 0 0,0 0 1 0 0,0 0 0 0 0,0 3-1 0 0,-2 2 61 0 0,-2 4 106 0 0,0 0 0 0 0,1 0-1 0 0,-3 17 1 0 0,6-24-161 0 0,0 0 1 0 0,0-1-1 0 0,1 1 0 0 0,0 0 0 0 0,0 0 0 0 0,0-1 1 0 0,0 1-1 0 0,1 0 0 0 0,-1 0 0 0 0,1-1 1 0 0,3 9-1 0 0,25-9-3 0 0,-28-3-67 0 0,-1-1-1 0 0,1 1 1 0 0,0-1 0 0 0,0 0-1 0 0,0 1 1 0 0,-1-1 0 0 0,1 0-1 0 0,0 1 1 0 0,0-1 0 0 0,0 0-1 0 0,0 0 1 0 0,0 0-1 0 0,0 0 1 0 0,0 0 0 0 0,-1 0-1 0 0,1 0 1 0 0,0 0 0 0 0,0 0-1 0 0,0 0 1 0 0,0 0 0 0 0,0-1-1 0 0,0 1 1 0 0,0 0 0 0 0,-1-1-1 0 0,1 1 1 0 0,0-1 0 0 0,0 1-1 0 0,-1 0 1 0 0,1-1-1 0 0,0 0 1 0 0,0 1 0 0 0,-1-1-1 0 0,1 0 1 0 0,-1 1 0 0 0,1-1-1 0 0,0 0 1 0 0,0 0 0 0 0,15-12-248 0 0,-11 11-205 0 0,-1 0 0 0 0,0 0 0 0 0,1-1-1 0 0,-1 1 1 0 0,0-1 0 0 0,-1 0-1 0 0,1 0 1 0 0,0 0 0 0 0,-1 0 0 0 0,0-1-1 0 0,1 1 1 0 0,2-6 0 0 0,4-5-791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11.47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44 0 1024 0 0,'-9'28'3392'0'0,"6"-20"-2481"0"0,0 0 0 0 0,1 0 0 0 0,-2 13 0 0 0,-5 47 1046 0 0,2-26-1421 0 0,0 54 0 0 0,9-85-1047 0 0,0-11-1685 0 0,-1 0 1993 0 0,-1 0 0 0 0,0 0-1 0 0,1 0 1 0 0,-1 0-1 0 0,1 0 1 0 0,-1 0-1 0 0,1 0 1 0 0,-1 0-1 0 0,0 0 1 0 0,1-1-1 0 0,-1 1 1 0 0,0 0-1 0 0,1 0 1 0 0,-1 0 0 0 0,1 0-1 0 0,-1-1 1 0 0,0 1-1 0 0,1 0 1 0 0,-1 0-1 0 0,0 0 1 0 0,1-1-1 0 0,-1 1 1 0 0,1-1-1 0 0,11-16-1711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11.67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20 19 688 0 0,'-20'13'8520'0'0,"41"-22"-6768"0"0,13-5-1618 0 0,-9 7-6196 0 0,-22 6 4991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11.91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61 1 2369 0 0,'0'0'1865'0'0,"-4"12"1343"0"0,-11 31-1885 0 0,2 1 0 0 0,-13 71 1 0 0,25-112-1311 0 0,1 0 0 0 0,-1 1-1 0 0,1-1 1 0 0,0 1 0 0 0,0-1 0 0 0,0 0 0 0 0,0 1 0 0 0,0-1 0 0 0,1 1 0 0 0,0-1 0 0 0,2 7-1 0 0,-3-9-25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12.4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 48 2144 0 0,'-4'7'5953'0'0,"-5"6"-3850"0"0,9-13-2092 0 0,0 0 0 0 0,1 0 0 0 0,-1 0 0 0 0,0 1 0 0 0,0-1 0 0 0,0 0 0 0 0,0 0 0 0 0,0 0 0 0 0,0 0 0 0 0,0 1 0 0 0,0-1 0 0 0,0 0 0 0 0,0 0 0 0 0,1 0 0 0 0,-1 0 0 0 0,0 0 0 0 0,0 1 0 0 0,0-1 0 0 0,0 0 0 0 0,1 0 0 0 0,-1 0 0 0 0,0 0 0 0 0,0 0 0 0 0,0 0 0 0 0,0 0 0 0 0,1 0 0 0 0,-1 1 0 0 0,0-1 0 0 0,0 0 0 0 0,0 0 0 0 0,1 0 0 0 0,-1 0 0 0 0,0 0 0 0 0,0 0 0 0 0,0 0 0 0 0,1 0 1 0 0,-1 0-1 0 0,0 0 0 0 0,0-1 0 0 0,1 1 0 0 0,19-5 207 0 0,16-7-190 0 0,-27 9-60 0 0,15 3-944 0 0,11 5 893 0 0,-25-3 61 0 0,-2-1-48 0 0,2-1 229 0 0,-6 0-140 0 0,-1-1 1 0 0,1 1-1 0 0,-1-1 0 0 0,1 0 1 0 0,-1 0-1 0 0,0 0 0 0 0,1 0 1 0 0,-1-1-1 0 0,0 1 0 0 0,0-1 1 0 0,0 0-1 0 0,0 0 0 0 0,4-3 1 0 0,-4 3 21 0 0,0-1 0 0 0,0 1-1 0 0,0-1 1 0 0,-1 1 0 0 0,1-1 0 0 0,-1 0 0 0 0,1 0 0 0 0,-1 0 0 0 0,0-1-1 0 0,2-3 1 0 0,-3 6 489 0 0,-10 0-474 0 0,0 0 0 0 0,1 0 1 0 0,-1 1-1 0 0,-14 2 0 0 0,15-1-40 0 0,7-2-13 0 0,1 1 0 0 0,0 0 0 0 0,-1 0-1 0 0,1 0 1 0 0,-1 0 0 0 0,1 0 0 0 0,-1 0 0 0 0,1 0-1 0 0,0 0 1 0 0,-1 0 0 0 0,1 0 0 0 0,-1 0 0 0 0,1 0 0 0 0,0 1-1 0 0,-1-1 1 0 0,1 0 0 0 0,-1 0 0 0 0,1 0 0 0 0,0 0 0 0 0,-1 1-1 0 0,1-1 1 0 0,0 0 0 0 0,-1 0 0 0 0,1 1 0 0 0,-1 0-1 0 0,-7 9 441 0 0,1 1-1 0 0,-12 21 1 0 0,16-27-332 0 0,1 0 0 0 0,0 0 0 0 0,0-1-1 0 0,1 1 1 0 0,-1 1 0 0 0,1-1 0 0 0,0 0 0 0 0,0 0 0 0 0,1 0 0 0 0,0 10 0 0 0,0-13-103 0 0,0 0 0 0 0,1 0 0 0 0,-1 0-1 0 0,1 0 1 0 0,-1 0 0 0 0,1 0 0 0 0,0 0 0 0 0,0-1 0 0 0,-1 1 0 0 0,1 0 0 0 0,1 0 0 0 0,-1-1 0 0 0,0 1 0 0 0,0-1 0 0 0,1 1 0 0 0,-1-1 0 0 0,1 1 0 0 0,-1-1 0 0 0,1 0 0 0 0,-1 0 0 0 0,1 0-1 0 0,0 0 1 0 0,0 0 0 0 0,-1 0 0 0 0,1 0 0 0 0,0 0 0 0 0,0-1 0 0 0,0 1 0 0 0,2 0 0 0 0,0-1-109 0 0,-1 0 0 0 0,1 1 0 0 0,0-1 0 0 0,-1-1 0 0 0,1 1 0 0 0,0 0 0 0 0,-1-1 0 0 0,1 0-1 0 0,-1 0 1 0 0,1 0 0 0 0,-1 0 0 0 0,1 0 0 0 0,-1-1 0 0 0,6-3 0 0 0,11-6-1711 0 0,-17 10 1433 0 0,-1 0 0 0 0,1 0 0 0 0,-1 0 0 0 0,0 0-1 0 0,1-1 1 0 0,-1 1 0 0 0,0-1 0 0 0,0 1 0 0 0,0-1 0 0 0,0 0 0 0 0,0 0 0 0 0,0 0-1 0 0,-1 0 1 0 0,3-3 0 0 0,0-2-1377 0 0,1 2 712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12.66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0 225 3417 0 0,'0'0'7672'0'0,"0"-19"-5805"0"0,0 11-1850 0 0,1 1 0 0 0,0 0-1 0 0,0-1 1 0 0,0 1 0 0 0,1 0 0 0 0,0 0 0 0 0,0 0-1 0 0,1 0 1 0 0,0 0 0 0 0,0 0 0 0 0,6-8-1 0 0,7-5-553 0 0,0 2-1 0 0,36-32 1 0 0,-43 42-258 0 0,8-8-1673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6.5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55 1384 0 0,'0'0'110'0'0,"1"-8"3971"0"0,3-9-2344 0 0,-2 14-1355 0 0,-1 0 0 0 0,1 0 0 0 0,0 0 0 0 0,1 0 0 0 0,-1 1 0 0 0,0-1 0 0 0,1 0 0 0 0,3-2 0 0 0,-6 5-348 0 0,0 0-1 0 0,0 0 1 0 0,0 0 0 0 0,1-1-1 0 0,-1 1 1 0 0,0 0 0 0 0,0 0-1 0 0,1 0 1 0 0,-1 0 0 0 0,0 0 0 0 0,0 0-1 0 0,1-1 1 0 0,-1 1 0 0 0,0 0-1 0 0,0 0 1 0 0,1 0 0 0 0,-1 0 0 0 0,0 0-1 0 0,1 0 1 0 0,-1 0 0 0 0,0 0-1 0 0,0 0 1 0 0,1 0 0 0 0,-1 0-1 0 0,0 0 1 0 0,1 1 0 0 0,-1-1 0 0 0,0 0-1 0 0,0 0 1 0 0,1 0 0 0 0,-1 0-1 0 0,0 0 1 0 0,1 1 0 0 0,-1 0 5 0 0,0 0 0 0 0,1 0-1 0 0,-1 0 1 0 0,0 0 0 0 0,0 0 0 0 0,0 0 0 0 0,0 0 0 0 0,0 0 0 0 0,0 0-1 0 0,0 0 1 0 0,0 0 0 0 0,0 1 0 0 0,0-1 0 0 0,-1 1 0 0 0,-17 109 1501 0 0,16-99-1486 0 0,0 1-1 0 0,1 0 1 0 0,1 23 0 0 0,-1 14 340 0 0,1-49-419 0 0,0 1-1 0 0,0-1 1 0 0,0 1 0 0 0,0-1-1 0 0,0 1 1 0 0,0-1-1 0 0,0 1 1 0 0,1-1-1 0 0,-1 1 1 0 0,0-1-1 0 0,1 0 1 0 0,-1 1-1 0 0,1-1 1 0 0,1 2-1 0 0,-2-2-136 0 0,1-1 0 0 0,-1 1-1 0 0,1-1 1 0 0,-1 0-1 0 0,1 1 1 0 0,-1-1 0 0 0,1 1-1 0 0,0-1 1 0 0,-1 0 0 0 0,1 1-1 0 0,0-1 1 0 0,0 0 0 0 0,-1 0-1 0 0,1 0 1 0 0,0 0-1 0 0,-1 1 1 0 0,1-1 0 0 0,0 0-1 0 0,0 0 1 0 0,-1 0 0 0 0,1 0-1 0 0,0-1 1 0 0,0 1 0 0 0,-1 0-1 0 0,1 0 1 0 0,0 0-1 0 0,-1-1 1 0 0,1 1 0 0 0,1-1-1 0 0,6-3-1850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7.06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33 123 5033 0 0,'0'0'1631'0'0,"6"-4"2372"0"0,18-10-3276 0 0,-18 9-646 0 0,-1 0-1 0 0,-1-1 1 0 0,1 1-1 0 0,6-13 1 0 0,-3 6-31 0 0,-1 3 152 0 0,-6 7-166 0 0,-1 0-15 0 0,1-1 0 0 0,0 1 1 0 0,-1 0-1 0 0,0 0 0 0 0,1 0 0 0 0,-1 0 0 0 0,0 0 0 0 0,0-1 0 0 0,0 1 0 0 0,0 0 0 0 0,-1 0 1 0 0,1 0-1 0 0,-2-4 0 0 0,2 5-2 0 0,0 1-1 0 0,0-1 1 0 0,-1 1 0 0 0,1-1 0 0 0,0 1 0 0 0,-1-1 0 0 0,1 1 0 0 0,0-1-1 0 0,-1 1 1 0 0,1 0 0 0 0,-1-1 0 0 0,1 1 0 0 0,-1 0 0 0 0,1-1-1 0 0,-1 1 1 0 0,1 0 0 0 0,-1-1 0 0 0,1 1 0 0 0,-1 0 0 0 0,1 0 0 0 0,-1-1-1 0 0,0 1 1 0 0,-1 0 8 0 0,1 0 0 0 0,0 0 1 0 0,0 1-1 0 0,-1-1 0 0 0,1 0 0 0 0,0 1 0 0 0,0-1 0 0 0,-1 0 0 0 0,1 1 0 0 0,0 0 1 0 0,0-1-1 0 0,0 1 0 0 0,0 0 0 0 0,0-1 0 0 0,-1 2 0 0 0,-19 16 327 0 0,18-14-319 0 0,0-1 0 0 0,0 0 1 0 0,0 0-1 0 0,-1-1 0 0 0,0 1 1 0 0,1-1-1 0 0,-8 4 0 0 0,9-4-13 0 0,1 0 0 0 0,0 0 0 0 0,-1 0 0 0 0,1 0 0 0 0,0 1 0 0 0,0-1 0 0 0,0 0 0 0 0,1 1 0 0 0,-1-1 0 0 0,0 0 0 0 0,1 1 0 0 0,0-1 0 0 0,-1 1 0 0 0,1 3 0 0 0,-1 1 166 0 0,-3 18 335 0 0,-2 31 1 0 0,6-49-484 0 0,0 0 1 0 0,0 1-1 0 0,1-1 0 0 0,0 0 0 0 0,0 0 0 0 0,1 0 1 0 0,-1 0-1 0 0,2 0 0 0 0,2 8 0 0 0,-4-14-45 0 0,-1 0 0 0 0,1 0 0 0 0,0 0 0 0 0,-1 0 0 0 0,1 0 0 0 0,0 0 0 0 0,-1 0-1 0 0,1-1 1 0 0,0 1 0 0 0,0 0 0 0 0,0 0 0 0 0,0-1 0 0 0,0 1 0 0 0,0-1 0 0 0,0 1 0 0 0,0-1-1 0 0,0 1 1 0 0,0-1 0 0 0,0 1 0 0 0,0-1 0 0 0,0 0 0 0 0,2 1 0 0 0,0-1 10 0 0,0-1 1 0 0,0 1 0 0 0,-1 0 0 0 0,1-1-1 0 0,0 1 1 0 0,0-1 0 0 0,-1 0-1 0 0,1 0 1 0 0,2-1 0 0 0,6-3 81 0 0,-2-1 0 0 0,1 0 0 0 0,13-10 0 0 0,26-27-1200 0 0,-18 12-4470 0 0,-27 27 4344 0 0,1-2-1236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7.34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 57 464 0 0,'-1'-12'-120'0'0,"1"7"437"0"0,-1 1 1 0 0,1 0 0 0 0,0 0-1 0 0,1 0 1 0 0,-1 0-1 0 0,1 0 1 0 0,0 0-1 0 0,0 1 1 0 0,1-6 4638 0 0,-7 90-295 0 0,-1 0-4420 0 0,6-43-180 0 0,-1 8 77 0 0,8 65-1 0 0,-6-100-182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7.55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42 3769 0 0,'4'-14'6570'0'0,"10"3"-6351"0"0,-6 8-164 0 0,-1 0 1 0 0,0 1-1 0 0,1 0 0 0 0,9-2 0 0 0,-6 2 33 0 0,-8 2-129 0 0,0 0-1 0 0,-1 0 1 0 0,1 0-1 0 0,0 0 1 0 0,-1 0 0 0 0,1 1-1 0 0,-1-1 1 0 0,1 1-1 0 0,-1 0 1 0 0,6 2-1 0 0,18 3-4059 0 0,-19-6 1937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9:14.95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10 29 2913 0 0,'-2'2'5455'0'0,"-6"6"1472"0"0,21-9-6709 0 0,-1-1 0 0 0,1 0 0 0 0,-1 0 0 0 0,1-1-1 0 0,14-6 1 0 0,-16 5-113 0 0,2 0-1 0 0,-1 1 1 0 0,0 0-1 0 0,1 1 1 0 0,14-1-1 0 0,-22 3-45 0 0,0 0 0 0 0,-1 0 0 0 0,1 0 0 0 0,-1 0-1 0 0,1 1 1 0 0,-1 0 0 0 0,1 0 0 0 0,-1 0 0 0 0,1 0 0 0 0,-1 1 0 0 0,0 0 0 0 0,0 0-1 0 0,0 0 1 0 0,0 0 0 0 0,0 1 0 0 0,0-1 0 0 0,-1 1 0 0 0,1 0 0 0 0,4 5 0 0 0,-8-8 246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7.79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56 1 3313 0 0,'-2'0'253'0'0,"1"0"0"0"0,0 0 1 0 0,-1 0-1 0 0,1 1 0 0 0,-1-1 1 0 0,1 0-1 0 0,-1 1 1 0 0,1-1-1 0 0,0 1 0 0 0,-1-1 1 0 0,1 1-1 0 0,0 0 0 0 0,0-1 1 0 0,0 1-1 0 0,-1 0 0 0 0,1 0 1 0 0,0 0-1 0 0,0 0 1 0 0,0 0-1 0 0,0 0 0 0 0,0 0 1 0 0,1 0-1 0 0,-1 1 0 0 0,0-1 1 0 0,0 0-1 0 0,1 0 0 0 0,-1 1 1 0 0,1-1-1 0 0,-1 0 0 0 0,1 1 1 0 0,-1 2-1 0 0,-3 8 147 0 0,1 1-1 0 0,-2 22 1 0 0,3-20 243 0 0,0 6-384 0 0,0 1 1 0 0,3 36-1 0 0,0-33-53 0 0,-3 45 0 0 0,0-65-284 0 0,1 0-3871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8.31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0 129 9322 0 0,'0'0'3329'0'0,"3"2"-3128"0"0,1-1-190 0 0,0 1 0 0 0,0-1 1 0 0,0 0-1 0 0,0 0 0 0 0,0 0 0 0 0,0 0 0 0 0,1-1 1 0 0,-1 0-1 0 0,0 0 0 0 0,0 0 0 0 0,8-1 0 0 0,50-12 74 0 0,-44 9 60 0 0,-11 3-40 0 0,-1 1-1 0 0,1 0 1 0 0,-1 0 0 0 0,1 0-1 0 0,-1 1 1 0 0,7 1 0 0 0,0 0-88 0 0,-12-2-19 0 0,0 0 1 0 0,0 0 0 0 0,-1 0-1 0 0,1 0 1 0 0,0 0 0 0 0,0-1 0 0 0,-1 1-1 0 0,1 0 1 0 0,0 0 0 0 0,0 0-1 0 0,-1-1 1 0 0,1 1 0 0 0,0 0-1 0 0,-1-1 1 0 0,1 1 0 0 0,0-1 0 0 0,-1 1-1 0 0,1 0 1 0 0,-1-1 0 0 0,1 0-1 0 0,0 0 1 0 0,-1 1 0 0 0,0 0 0 0 0,1 0 1 0 0,-1-1-1 0 0,0 1 0 0 0,0 0 0 0 0,0 0 0 0 0,1 0 1 0 0,-1-1-1 0 0,0 1 0 0 0,0 0 0 0 0,1 0 1 0 0,-1 0-1 0 0,0 0 0 0 0,0 0 0 0 0,1-1 0 0 0,-1 1 1 0 0,0 0-1 0 0,0 0 0 0 0,1 0 0 0 0,-1 0 0 0 0,0 0 1 0 0,1 0-1 0 0,-1 0 0 0 0,0 0 0 0 0,0 0 0 0 0,1 0 1 0 0,-1 0-1 0 0,0 0 0 0 0,1 0 0 0 0,-1 0 1 0 0,0 1-1 0 0,1-1 0 0 0,0 0 3 0 0,0 1 1 0 0,0-1 0 0 0,1 1-1 0 0,-1-1 1 0 0,0 0-1 0 0,1 0 1 0 0,-1 0-1 0 0,0 0 1 0 0,0 0-1 0 0,1 0 1 0 0,-1 0-1 0 0,0 0 1 0 0,0 0-1 0 0,1-1 1 0 0,-1 1-1 0 0,0 0 1 0 0,0-1-1 0 0,1 1 1 0 0,-1-1-1 0 0,0 1 1 0 0,0-1-1 0 0,0 0 1 0 0,0 1-1 0 0,0-1 1 0 0,0 0-1 0 0,1-1 1 0 0,-1 1 6 0 0,3-23 134 0 0,-1-14-72 0 0,-3 36-44 0 0,0 0 1 0 0,-1 0 0 0 0,1 0-1 0 0,-1 0 1 0 0,0 0-1 0 0,1 0 1 0 0,-1 0 0 0 0,0 0-1 0 0,0 0 1 0 0,-1 0-1 0 0,1 0 1 0 0,0 0 0 0 0,-1 0-1 0 0,1 1 1 0 0,-1-1-1 0 0,1 1 1 0 0,-1-1 0 0 0,0 1-1 0 0,1 0 1 0 0,-1-1 0 0 0,0 1-1 0 0,0 0 1 0 0,0 0-1 0 0,0 1 1 0 0,0-1 0 0 0,0 0-1 0 0,0 0 1 0 0,0 1-1 0 0,-1 0 1 0 0,1-1 0 0 0,0 1-1 0 0,0 0 1 0 0,0 0 0 0 0,-1 0-1 0 0,1 0 1 0 0,0 0-1 0 0,0 1 1 0 0,0-1 0 0 0,0 1-1 0 0,0-1 1 0 0,-1 1-1 0 0,1 0 1 0 0,-2 1 0 0 0,-2 3 77 0 0,1 1 1 0 0,0 0 0 0 0,0 0 0 0 0,1 0 0 0 0,0 0-1 0 0,0 1 1 0 0,0-1 0 0 0,1 1 0 0 0,0 0 0 0 0,0 0 0 0 0,-2 8-1 0 0,-2 5-45 0 0,6-16-59 0 0,0 0 0 0 0,0 1 0 0 0,1-1 0 0 0,0 1 0 0 0,-1-1 0 0 0,2 1 0 0 0,-1-1 0 0 0,2 7-1 0 0,-1 9-48 0 0,-1-16 42 0 0,0-1 0 0 0,0 0 1 0 0,0 1-1 0 0,1-1 0 0 0,-1 1 0 0 0,1-1 0 0 0,0 0 0 0 0,0 0 0 0 0,0 1 0 0 0,0-1 0 0 0,1 0 0 0 0,1 3 0 0 0,-1-3 2 0 0,0-1 0 0 0,0 0-1 0 0,0 0 1 0 0,0 0 0 0 0,1-1 0 0 0,-1 1-1 0 0,1-1 1 0 0,-1 1 0 0 0,1-1-1 0 0,-1 0 1 0 0,1 0 0 0 0,0 0-1 0 0,0 0 1 0 0,4 1 0 0 0,-1-1-427 0 0,0 0 0 0 0,0 0 0 0 0,0 0 0 0 0,0-1-1 0 0,0 0 1 0 0,8-1 0 0 0,-5 0-1925 0 0,0-1 0 0 0,-1 0-1 0 0,15-5 1 0 0,-10 2 1763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8.54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14 191 984 0 0,'0'0'8249'0'0,"-4"-8"-5829"0"0,2 0-2103 0 0,0 1 0 0 0,0-1 0 0 0,1 0 0 0 0,-1-9 0 0 0,2 15-186 0 0,-1-1 0 0 0,1 0 0 0 0,0 0 0 0 0,1 1 0 0 0,-1-1 0 0 0,0 0-1 0 0,1 0 1 0 0,-1 1 0 0 0,1-1 0 0 0,0 1 0 0 0,0-1 0 0 0,0 0 0 0 0,0 1-1 0 0,1 0 1 0 0,-1-1 0 0 0,0 1 0 0 0,1 0 0 0 0,2-3 0 0 0,-1 2-86 0 0,0 0 0 0 0,0-1 1 0 0,-1 1-1 0 0,0-1 1 0 0,1 1-1 0 0,-1-1 0 0 0,2-4 1 0 0,-3 4-16 0 0,0 1 0 0 0,1 0 1 0 0,0-1-1 0 0,0 1 0 0 0,0 0 1 0 0,0 0-1 0 0,0 0 0 0 0,1 1 1 0 0,-1-1-1 0 0,1 0 1 0 0,0 1-1 0 0,4-3 0 0 0,-5 3-215 0 0,0 1-1 0 0,0 0 0 0 0,0 0 1 0 0,0 0-1 0 0,0 0 0 0 0,0 0 1 0 0,1 1-1 0 0,-1-1 1 0 0,0 1-1 0 0,1-1 0 0 0,-1 1 1 0 0,0 0-1 0 0,1 0 0 0 0,-1 0 1 0 0,3 0-1 0 0,3 3-2404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9.24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 0 712 0 0,'-6'12'9286'0'0,"2"-1"-4604"0"0,4-5-4738 0 0,-1-1 1 0 0,1 0 0 0 0,0 1-1 0 0,2 8 1 0 0,-1 10 926 0 0,6 15-740 0 0,-5-32-98 0 0,0 0 0 0 0,-1 0 1 0 0,0-1-1 0 0,1 9 0 0 0,-1 27-1974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1:59.59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79 1272 0 0,'1'3'6773'0'0,"0"2"-3767"0"0,3 10-953 0 0,0-11-1973 0 0,1 0 0 0 0,-1 0 0 0 0,0 0 0 0 0,1-1 0 0 0,0 1 0 0 0,0-1 0 0 0,8 3 0 0 0,-3 0-22 0 0,-8-6-52 0 0,1 1 0 0 0,-1 0 1 0 0,0-1-1 0 0,0 1 1 0 0,1-1-1 0 0,-1 1 0 0 0,1-1 1 0 0,-1 0-1 0 0,0 0 1 0 0,1 0-1 0 0,-1-1 0 0 0,0 1 1 0 0,1-1-1 0 0,-1 1 1 0 0,0-1-1 0 0,0 0 0 0 0,1 1 1 0 0,3-3-1 0 0,1 0 13 0 0,-2 1 19 0 0,0 1 0 0 0,0-1 0 0 0,0-1 1 0 0,0 1-1 0 0,0-1 0 0 0,0 0 0 0 0,-1 0 0 0 0,1 0 1 0 0,-1 0-1 0 0,0-1 0 0 0,0 0 0 0 0,6-8 1 0 0,-2 0-230 0 0,0 0 0 0 0,-1-1 0 0 0,8-20 0 0 0,-10 22-407 0 0,-2 3-1365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07.14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172 27 184 0 0,'0'0'14248'0'0,"-21"-17"-12587"0"0,18 16-1640 0 0,0-1 1 0 0,-1 1 0 0 0,1 0-1 0 0,-1 0 1 0 0,1 0-1 0 0,-1 0 1 0 0,1 1-1 0 0,-1-1 1 0 0,-6 1 0 0 0,4 0 10 0 0,4 0-14 0 0,0 1 0 0 0,0-1-1 0 0,0 1 1 0 0,0-1 0 0 0,0 1 0 0 0,0 0 0 0 0,1 0 0 0 0,-1 0 0 0 0,0 0 0 0 0,0 0-1 0 0,1 0 1 0 0,-1 1 0 0 0,1-1 0 0 0,-1 0 0 0 0,1 1 0 0 0,0 0 0 0 0,-1-1-1 0 0,-1 4 1 0 0,-3 2 60 0 0,-15 10 171 0 0,18-15-226 0 0,0-1 1 0 0,0 1-1 0 0,0 0 1 0 0,1 0-1 0 0,-1 1 1 0 0,1-1-1 0 0,-1 0 1 0 0,1 1-1 0 0,0 0 1 0 0,0-1-1 0 0,0 1 1 0 0,1 0-1 0 0,-1 0 1 0 0,1 0-1 0 0,-1 0 1 0 0,1 0-1 0 0,0 0 1 0 0,-1 7-1 0 0,1-6 11 0 0,0 1 0 0 0,1 0 0 0 0,-1-1 0 0 0,1 1 0 0 0,0 0-1 0 0,1-1 1 0 0,-1 1 0 0 0,2 6 0 0 0,-1-10-27 0 0,-1 0 0 0 0,1 1 0 0 0,0-1-1 0 0,-1 0 1 0 0,1 1 0 0 0,0-1 0 0 0,0 0 0 0 0,0 0-1 0 0,0 0 1 0 0,0 0 0 0 0,0 0 0 0 0,0 0 0 0 0,0 0-1 0 0,0 0 1 0 0,1 0 0 0 0,-1 0 0 0 0,0-1 0 0 0,1 1 0 0 0,-1 0-1 0 0,0-1 1 0 0,1 1 0 0 0,-1-1 0 0 0,1 0 0 0 0,-1 1-1 0 0,1-1 1 0 0,-1 0 0 0 0,1 0 0 0 0,-1 0 0 0 0,3 0 0 0 0,7-1 19 0 0,0 0 1 0 0,0-1 0 0 0,-1 0 0 0 0,1-1 0 0 0,14-5 0 0 0,25-5 2 0 0,-31 13 779 0 0,-13 0-3243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08.04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521 41 4553 0 0,'-4'-2'4219'0'0,"-12"-3"-1857"0"0,14 3-1902 0 0,0 1-1 0 0,0-1 0 0 0,0 1 1 0 0,0-1-1 0 0,-1 1 0 0 0,1 0 1 0 0,-5-2-1 0 0,-26-5-466 0 0,26 7 335 0 0,-43-5 584 0 0,33 5-748 0 0,15 1-160 0 0,-42-4 364 0 0,-81 4 0 0 0,119 1-349 0 0,1 0 0 0 0,-1 0 0 0 0,1 1 0 0 0,-1 0 0 0 0,1 0 0 0 0,0 1 0 0 0,0-1 0 0 0,0 1 0 0 0,0 0 0 0 0,1 0 0 0 0,-1 1 0 0 0,1 0 0 0 0,0-1 0 0 0,0 1 0 0 0,-7 9 0 0 0,-3 6 86 0 0,1 0-1 0 0,-16 31 1 0 0,27-47-88 0 0,-3 7-3 0 0,0-1 29 0 0,0 0 0 0 0,0 0 1 0 0,-1-1-1 0 0,0 0 0 0 0,-8 8 0 0 0,13-13-27 0 0,-1-1 0 0 0,1 1 0 0 0,-1 0 0 0 0,1-1-1 0 0,0 1 1 0 0,0 0 0 0 0,1 0 0 0 0,-1 0 0 0 0,0 0-1 0 0,1 0 1 0 0,0 0 0 0 0,0 0 0 0 0,0 0 0 0 0,0 4-1 0 0,6 46 92 0 0,-6-53-105 0 0,3 24 26 0 0,14 44 1 0 0,-15-60-33 0 0,1-1 1 0 0,0 1 0 0 0,1-1 0 0 0,-1 0-1 0 0,1 0 1 0 0,1 0 0 0 0,-1 0-1 0 0,1-1 1 0 0,9 9 0 0 0,-11-12-3 0 0,1-1 0 0 0,-1 1 0 0 0,1-1 0 0 0,0 0 0 0 0,0 0 0 0 0,-1-1 1 0 0,1 1-1 0 0,0-1 0 0 0,1 1 0 0 0,-1-1 0 0 0,0-1 0 0 0,0 1 0 0 0,7 0 0 0 0,7-1 0 0 0,35-3-1 0 0,-20 0 19 0 0,27-4-12 0 0,-1-1-1 0 0,90-27 1 0 0,-74 17 1 0 0,-72 17-1 0 0,0 0 0 0 0,0-1 0 0 0,-1 1 0 0 0,1-1 0 0 0,0 1 0 0 0,0-1-1 0 0,-1 0 1 0 0,1 0 0 0 0,-1 0 0 0 0,0 0 0 0 0,0-1 0 0 0,0 1 0 0 0,0 0 0 0 0,0-1 0 0 0,3-4 0 0 0,-2 2-3 0 0,2-2-5 0 0,-1-1 0 0 0,1 1 0 0 0,-1-1 0 0 0,-1 0 0 0 0,0 0 0 0 0,0 0 1 0 0,0-1-1 0 0,-1 1 0 0 0,0-1 0 0 0,-1 1 0 0 0,0-1 0 0 0,0-15 0 0 0,-1 20 9 0 0,1-2 2 0 0,-1-1 0 0 0,0 1 0 0 0,0-1 0 0 0,-1 0-1 0 0,0 1 1 0 0,0-1 0 0 0,0 1 0 0 0,-1-1-1 0 0,0 1 1 0 0,0 0 0 0 0,0 0 0 0 0,-1 0-1 0 0,-5-9 1 0 0,-8-8-5 0 0,10 13 64 0 0,-1 0 1 0 0,-14-14-1 0 0,18 21-52 0 0,0 0 0 0 0,-1 0 0 0 0,1 1-1 0 0,-1-1 1 0 0,0 1 0 0 0,0-1 0 0 0,0 1 0 0 0,0 1 0 0 0,0-1 0 0 0,-8-2 0 0 0,8 3-209 0 0,-1 0 1 0 0,1-1 0 0 0,-1 0 0 0 0,1 0 0 0 0,0 0-1 0 0,0-1 1 0 0,-4-2 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14.12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49 44 328 0 0,'0'0'647'0'0,"-1"-6"4121"0"0,-6-16 79 0 0,3 17-3408 0 0,-6-5-73 0 0,9 10-1332 0 0,1 0 1 0 0,-1 0 0 0 0,1 0-1 0 0,-1 0 1 0 0,1 0-1 0 0,0 0 1 0 0,-1 0-1 0 0,1 1 1 0 0,0-1 0 0 0,-1 0-1 0 0,1 0 1 0 0,-1 0-1 0 0,1 0 1 0 0,0 1-1 0 0,-1-1 1 0 0,1 0-1 0 0,0 0 1 0 0,-1 1 0 0 0,1-1-1 0 0,0 0 1 0 0,0 1-1 0 0,-1-1 1 0 0,1 0-1 0 0,0 1 1 0 0,0-1 0 0 0,0 0-1 0 0,-1 1 1 0 0,1-1-1 0 0,0 1 1 0 0,0-1-1 0 0,0 0 1 0 0,0 1 0 0 0,0-1-1 0 0,0 1 1 0 0,0-1-1 0 0,0 1 1 0 0,0 0-1 0 0,-3 15 333 0 0,2 1 0 0 0,0 0-1 0 0,1 0 1 0 0,1 17-1 0 0,-1-33-354 0 0,0 26 316 0 0,-6 45 1 0 0,3-55-280 0 0,1 1 0 0 0,1 0 1 0 0,0 0-1 0 0,1 0 0 0 0,1-1 0 0 0,5 28 0 0 0,2-24-6 0 0,0 5-12 0 0,-6 40-850 0 0,-2-53-5822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2:14.45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25 91 2553 0 0,'-1'0'464'0'0,"-16"-3"6407"0"0,17 3-6775 0 0,-1 0-1 0 0,1 0 1 0 0,-1 0 0 0 0,1-1-1 0 0,-1 1 1 0 0,1 0 0 0 0,0-1 0 0 0,-1 1-1 0 0,1 0 1 0 0,0-1 0 0 0,-1 1 0 0 0,1 0-1 0 0,0-1 1 0 0,0 1 0 0 0,-1-1 0 0 0,1 1-1 0 0,0 0 1 0 0,0-1 0 0 0,0 1 0 0 0,-1-1-1 0 0,1 1 1 0 0,0-1 0 0 0,0 1 0 0 0,0-1-1 0 0,0 1 1 0 0,0-1 0 0 0,0 1 0 0 0,0-1-1 0 0,0 1 1 0 0,0 0 0 0 0,0-1 0 0 0,0 1-1 0 0,0-1 1 0 0,1 1 0 0 0,-1-1 0 0 0,0 1-1 0 0,0-1 1 0 0,0 1 0 0 0,1 0 0 0 0,-1-1-1 0 0,0 1 1 0 0,0-1 0 0 0,1 1 0 0 0,0-1-1 0 0,1-2-14 0 0,0 0 0 0 0,1-1 0 0 0,-1 1 0 0 0,1 1 0 0 0,0-1 0 0 0,-1 0 0 0 0,1 1 1 0 0,1-1-1 0 0,-1 1 0 0 0,0 0 0 0 0,0 0 0 0 0,1 0 0 0 0,0 1 0 0 0,-1-1 0 0 0,1 1 0 0 0,0 0 0 0 0,-1 0 0 0 0,1 0 0 0 0,4 0 0 0 0,45-12 379 0 0,-41 9-392 0 0,1 1 0 0 0,-1 0 0 0 0,0 1 0 0 0,19-1 0 0 0,-12 4 125 0 0,1 1-1 0 0,-1 0 1 0 0,24 6 0 0 0,-13-3-5330 0 0,-23-5 3520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26.57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1720 0 0,'0'0'7591'0'0,"0"2"-5948"0"0,3 18-1289 0 0,8 37-136 0 0,-10-49-188 0 0,0 1-23 0 0,0 0 0 0 0,1 0-1 0 0,4 12 1 0 0,-5-18 4 0 0,0-1-1 0 0,0 0 1 0 0,0 1 0 0 0,0-1-1 0 0,1 0 1 0 0,-1 0 0 0 0,1 0-1 0 0,-1 0 1 0 0,1 0-1 0 0,0 0 1 0 0,0 0 0 0 0,-1 0-1 0 0,1-1 1 0 0,1 1 0 0 0,-1-1-1 0 0,0 1 1 0 0,0-1 0 0 0,4 2-1 0 0,-5-3 43 0 0,0 1-1 0 0,0-1 1 0 0,0 0-1 0 0,0 1 1 0 0,-1-1-1 0 0,1 0 1 0 0,0 0-1 0 0,0 0 1 0 0,0 0 0 0 0,0 0-1 0 0,0 0 1 0 0,0 0-1 0 0,0 0 1 0 0,0 0-1 0 0,0 0 1 0 0,-1 0-1 0 0,1-1 1 0 0,0 1-1 0 0,0 0 1 0 0,0-1-1 0 0,0 1 1 0 0,-1-1 0 0 0,3 0-1 0 0,3-2 63 0 0,-3 1-81 0 0,1 0 0 0 0,0 1-1 0 0,-1-1 1 0 0,1 1 0 0 0,0 0-1 0 0,0 0 1 0 0,7 0-1 0 0,0-1-7 0 0,-10 2-13 0 0,0-1 0 0 0,0 1 1 0 0,0 0-1 0 0,1-1 0 0 0,-1 1 0 0 0,0 0 0 0 0,0 0 0 0 0,0 0 0 0 0,1-1 0 0 0,-1 1 1 0 0,0 1-1 0 0,0-1 0 0 0,1 0 0 0 0,-1 0 0 0 0,0 0 0 0 0,0 1 0 0 0,0-1 0 0 0,0 0 1 0 0,1 1-1 0 0,-1-1 0 0 0,0 1 0 0 0,0-1 0 0 0,2 2 0 0 0,18 9 51 0 0,15 0-28 0 0,-20-8 190 0 0,-3-3-144 0 0,135 3 186 0 0,-131-3-246 0 0,0 2 0 0 0,18 4 0 0 0,-23-4 28 0 0,1 0 0 0 0,0 0-1 0 0,-1-1 1 0 0,1-1 0 0 0,20-1-1 0 0,11-7 89 0 0,-1-2 1 0 0,78-28-1 0 0,-112 35-87 0 0,0 1 1 0 0,0 1-1 0 0,0 0 0 0 0,0 0 1 0 0,1 0-1 0 0,-1 1 0 0 0,0 1 1 0 0,11 1-1 0 0,-7-1-21 0 0,0 0-1 0 0,1-1 1 0 0,12-1-1 0 0,1-4 37 0 0,0 2-1 0 0,0 1 1 0 0,0 0-1 0 0,0 3 1 0 0,33 3-1 0 0,-50-3-53 0 0,1-1 0 0 0,-1 0 0 0 0,0-1 0 0 0,0-1 0 0 0,0 1 0 0 0,0-1 0 0 0,-1-1 0 0 0,1 0 0 0 0,18-8 0 0 0,-11 5 60 0 0,34-9 0 0 0,-46 14-50 0 0,1 0-1 0 0,-1 1 0 0 0,0-1 0 0 0,1 1 1 0 0,-1 1-1 0 0,1-1 0 0 0,-1 1 0 0 0,1-1 0 0 0,-1 2 1 0 0,9 2-1 0 0,-10-3-16 0 0,1 0 0 0 0,-1 0 0 0 0,1 0 1 0 0,-1 0-1 0 0,1-1 0 0 0,-1 0 0 0 0,1 0 0 0 0,-1 0 0 0 0,0 0 1 0 0,1-1-1 0 0,-1 0 0 0 0,8-2 0 0 0,-2 1 43 0 0,-9 2 106 0 0,22 6 26 0 0,-9-2-181 0 0,-8-3-1 0 0,1 1 2 0 0,0-1-1 0 0,0 1 1 0 0,0-2-1 0 0,0 1 1 0 0,0-1-1 0 0,14-1 1 0 0,-20 1-8 0 0,26-1 37 0 0,7-3-30 0 0,-26 3-1 0 0,22 1 94 0 0,-30 0-92 0 0,-1 0 0 0 0,1 0-1 0 0,0 0 1 0 0,0 0-1 0 0,0 0 1 0 0,0 0 0 0 0,0 0-1 0 0,0 0 1 0 0,0 0 0 0 0,0 0-1 0 0,0 0 1 0 0,0 0-1 0 0,0 0 1 0 0,0 0 0 0 0,0 1-1 0 0,0-1 1 0 0,0 0 0 0 0,0 0-1 0 0,0 0 1 0 0,0 0-1 0 0,46-10 23 0 0,-38 9 12 0 0,-5 1-36 0 0,0 0 0 0 0,-1 0 0 0 0,1 0 0 0 0,0 0 0 0 0,0 1 0 0 0,0-1 0 0 0,-1 1 0 0 0,1 0 0 0 0,0-1 0 0 0,3 3 0 0 0,-2-2 1 0 0,0 0 0 0 0,-1 0 0 0 0,1-1 0 0 0,0 1 0 0 0,0-1 0 0 0,0 0 0 0 0,7 0 0 0 0,-2 0-1 0 0,-6 0 6 0 0,6 0 5 0 0,0 0-1 0 0,0-1 0 0 0,15-2 0 0 0,-20 2-13 0 0,0-1-1 0 0,0 1 0 0 0,0-1 0 0 0,-1 0 0 0 0,1 0 0 0 0,-1 0 0 0 0,1 0 0 0 0,-1-1 0 0 0,0 1 0 0 0,5-6 0 0 0,-6 6 0 0 0,-1 0 0 0 0,1 1 0 0 0,-1-1-1 0 0,0 0 1 0 0,0 0 0 0 0,0 0-1 0 0,0 0 1 0 0,0 0 0 0 0,-1 0 0 0 0,1 0-1 0 0,-1 0 1 0 0,1-1 0 0 0,-1 1-1 0 0,0 0 1 0 0,0 0 0 0 0,0-3 0 0 0,0 4-560 0 0,0 0 0 0 0,0 0 0 0 0,0 0 0 0 0,0 0 0 0 0,-1 0-1 0 0,1 0 1 0 0,-1 0 0 0 0,1 0 0 0 0,0 0 0 0 0,-1 0 0 0 0,0 0 0 0 0,1 0 0 0 0,-2-1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9:17.61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137 26 184 0 0,'-5'-6'8805'0'0,"3"6"-8697"0"0,1-1 1 0 0,-1 1 0 0 0,0 0 0 0 0,1-1 0 0 0,0 1-1 0 0,-1-1 1 0 0,1 1 0 0 0,-1-1 0 0 0,1 0 0 0 0,-1 1-1 0 0,1-1 1 0 0,0 0 0 0 0,-2-1 0 0 0,2 1 7 0 0,0 0-1 0 0,-1 0 1 0 0,1 0 0 0 0,-1 0 0 0 0,1 0 0 0 0,-1 0-1 0 0,0 1 1 0 0,1-1 0 0 0,-1 0 0 0 0,0 1 0 0 0,1 0 0 0 0,-1-1-1 0 0,-2 1 1 0 0,2 0-57 0 0,0 0 0 0 0,1 0 0 0 0,-1 0 0 0 0,1 0 1 0 0,-1 0-1 0 0,1 0 0 0 0,-1 1 0 0 0,0-1 0 0 0,1 1 0 0 0,-1-1 0 0 0,1 1 0 0 0,-1 0 0 0 0,-1 1 0 0 0,-1 1-46 0 0,1 1-1 0 0,0-1 1 0 0,-1 1 0 0 0,1 0-1 0 0,-3 6 1 0 0,-20 30 14 0 0,24-36 27 0 0,0 0 0 0 0,0 1-1 0 0,1-1 1 0 0,-1 0 0 0 0,1 1 0 0 0,0-1 0 0 0,0 1 0 0 0,1 0 0 0 0,-1-1 0 0 0,1 1-1 0 0,0-1 1 0 0,0 1 0 0 0,1 5 0 0 0,0 6 147 0 0,2 7-6 0 0,-3-22-193 0 0,0-1 0 0 0,1 0 0 0 0,-1 1 0 0 0,0-1-1 0 0,1 1 1 0 0,-1-1 0 0 0,0 0 0 0 0,1 1 0 0 0,-1-1 0 0 0,0 0 0 0 0,1 1-1 0 0,-1-1 1 0 0,0 0 0 0 0,1 0 0 0 0,-1 0 0 0 0,1 1 0 0 0,-1-1 0 0 0,1 0-1 0 0,-1 0 1 0 0,0 0 0 0 0,1 0 0 0 0,-1 0 0 0 0,1 0 0 0 0,-1 0 0 0 0,1 0 0 0 0,-1 0-1 0 0,1 0 1 0 0,-1 0 0 0 0,1 0 0 0 0,-1 0 0 0 0,1 0 0 0 0,-1 0 0 0 0,0 0-1 0 0,1 0 1 0 0,-1-1 0 0 0,1 1 0 0 0,-1 0 0 0 0,1 0 0 0 0,-1 0 0 0 0,0-1-1 0 0,1 1 1 0 0,-1 0 0 0 0,1-1 0 0 0,2 0-10 0 0,0 0 1 0 0,1 1-1 0 0,-1-1 0 0 0,0 1 0 0 0,0 0 1 0 0,1-1-1 0 0,-1 2 0 0 0,5-1 1 0 0,14 1-1 0 0,-14-2-26 0 0,-5 0 41 0 0,-1 1-1 0 0,1-1 0 0 0,0 1 1 0 0,-1 0-1 0 0,1 0 0 0 0,0 0 1 0 0,-1 0-1 0 0,1 0 0 0 0,0 1 1 0 0,-1-1-1 0 0,5 2 0 0 0,-6-2-1 0 0,-1 1-1 0 0,1-1 0 0 0,0 1 0 0 0,-1-1 0 0 0,1 0 0 0 0,0 0 1 0 0,0 1-1 0 0,0-1 0 0 0,-1 0 0 0 0,1 0 0 0 0,0 0 1 0 0,0 0-1 0 0,0 0 0 0 0,-1 0 0 0 0,1 0 0 0 0,0 0 1 0 0,0-1-1 0 0,0 1 0 0 0,-1 0 0 0 0,1 0 0 0 0,0 0 0 0 0,0-1 1 0 0,-1 1-1 0 0,1-1 0 0 0,1 0 0 0 0,0 0 11 0 0,0-1 0 0 0,0 0 0 0 0,-1 0 0 0 0,1 0 0 0 0,0 0 0 0 0,-1 0 0 0 0,0 0 0 0 0,3-3 0 0 0,1-6 46 0 0,-1 0-1 0 0,6-19 1 0 0,-9 27-59 0 0,1-3 24 0 0,3-12 116 0 0,-3 14-69 0 0,-1 8-28 0 0,5 14-109 0 0,4 19 72 0 0,-7-20 37 0 0,-1-14-2041 0 0,-1-2 1464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29.43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 1 1712 0 0,'0'0'6051'0'0,"-1"18"-4773"0"0,1-13-1023 0 0,0 1-1 0 0,0-1 1 0 0,0 1 0 0 0,-3 10 0 0 0,0 5-86 0 0,3-19-167 0 0,0-1 1 0 0,0 0-1 0 0,0 1 1 0 0,0-1 0 0 0,1 1-1 0 0,-1-1 1 0 0,1 1 0 0 0,-1-1-1 0 0,1 0 1 0 0,-1 1-1 0 0,1-1 1 0 0,0 0 0 0 0,-1 0-1 0 0,3 2 1 0 0,3 12 178 0 0,-6-15 136 0 0,0 5-1847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29.82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 0 2240 0 0,'0'0'-656'0'0,"-7"15"6256"0"0,4-10-5613 0 0,-11 31 1234 0 0,14-34-1122 0 0,-1 0 1 0 0,1 0-1 0 0,0 0 0 0 0,0 1 1 0 0,0-1-1 0 0,0 0 0 0 0,0 0 1 0 0,0 1-1 0 0,0-1 0 0 0,1 0 1 0 0,-1 0-1 0 0,1 0 0 0 0,0 0 1 0 0,-1 0-1 0 0,1 0 0 0 0,0 0 1 0 0,0 0-1 0 0,3 3 1 0 0,-4-4-75 0 0,1 0 1 0 0,-1 0 0 0 0,1-1 0 0 0,-1 1 0 0 0,1 0 0 0 0,0-1 0 0 0,-1 1 0 0 0,1-1 0 0 0,0 1 0 0 0,0-1 0 0 0,-1 1 0 0 0,1-1-1 0 0,0 1 1 0 0,0-1 0 0 0,0 0 0 0 0,-1 0 0 0 0,1 1 0 0 0,0-1 0 0 0,0 0 0 0 0,0 0 0 0 0,0 0 0 0 0,0 0 0 0 0,-1 0 0 0 0,1 0 0 0 0,0 0-1 0 0,0 0 1 0 0,0 0 0 0 0,1-1 0 0 0,8 1 108 0 0,9 26 150 0 0,-17-25-280 0 0,0 0-1 0 0,-1 0 1 0 0,1 0 0 0 0,0 0-1 0 0,0-1 1 0 0,0 1-1 0 0,0-1 1 0 0,0 1 0 0 0,0-1-1 0 0,0 0 1 0 0,0 0 0 0 0,0 0-1 0 0,-1 0 1 0 0,1 0-1 0 0,0 0 1 0 0,0 0 0 0 0,3-1-1 0 0,0-1 18 0 0,0-1-1 0 0,-1 1 1 0 0,1-1-1 0 0,-1 1 1 0 0,6-5-1 0 0,-2 1 42 0 0,39-27 307 0 0,-45 31-316 0 0,0 0 1 0 0,0-1-1 0 0,-1 1 0 0 0,1 0 0 0 0,-1 0 1 0 0,0-1-1 0 0,1 1 0 0 0,-1-1 1 0 0,0 1-1 0 0,0-1 0 0 0,0 1 0 0 0,-1-1 1 0 0,1 0-1 0 0,0-3 0 0 0,4-13-1349 0 0,4 3-3875 0 0,-2 11 4780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0.65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31 128 1888 0 0,'-1'0'118'0'0,"1"0"0"0"0,-1 0 0 0 0,0 0 0 0 0,1-1 0 0 0,-1 1-1 0 0,0 0 1 0 0,1 0 0 0 0,-1 0 0 0 0,0 0 0 0 0,1 0 0 0 0,-1 0 0 0 0,0 0-1 0 0,1 1 1 0 0,-1-1 0 0 0,0 0 0 0 0,1 0 0 0 0,-1 0 0 0 0,0 1-1 0 0,1-1 1 0 0,-1 0 0 0 0,1 1 0 0 0,-1-1 0 0 0,0 0 0 0 0,1 1 0 0 0,-1-1-1 0 0,0 1 1 0 0,0 1 69 0 0,0 0-1 0 0,0-1 0 0 0,0 1 1 0 0,0 0-1 0 0,0 0 0 0 0,0-1 1 0 0,1 1-1 0 0,-1 0 1 0 0,0 3-1 0 0,-1 5 153 0 0,1 1 0 0 0,0 17 1 0 0,1-26-353 0 0,3 63 682 0 0,22 118 0 0 0,-22-164-623 0 0,-11-62 251 0 0,2 0 0 0 0,2 0 0 0 0,2-1 0 0 0,4-55 0 0 0,2 75-275 0 0,12-47 0 0 0,-13 62-10 0 0,0 1 0 0 0,0-1 0 0 0,1 1-1 0 0,0 0 1 0 0,0 0 0 0 0,1 0 0 0 0,0 1 0 0 0,11-13-1 0 0,-14 18 18 0 0,0 0 0 0 0,1 0 0 0 0,-1 1 0 0 0,1-1 0 0 0,0 1 0 0 0,-1-1 0 0 0,1 1 0 0 0,0 0 0 0 0,0 0 0 0 0,0 0-1 0 0,0 0 1 0 0,0 1 0 0 0,0-1 0 0 0,0 1 0 0 0,0 0 0 0 0,0 0 0 0 0,0 0 0 0 0,1 0 0 0 0,-1 1 0 0 0,0-1 0 0 0,0 1 0 0 0,0-1 0 0 0,0 1-1 0 0,0 0 1 0 0,-1 0 0 0 0,1 1 0 0 0,0-1 0 0 0,0 1 0 0 0,-1-1 0 0 0,1 1 0 0 0,-1 0 0 0 0,1 0 0 0 0,-1 0 0 0 0,0 0 0 0 0,0 0-1 0 0,0 1 1 0 0,0-1 0 0 0,0 0 0 0 0,0 1 0 0 0,-1 0 0 0 0,1-1 0 0 0,-1 1 0 0 0,0 0 0 0 0,0 0 0 0 0,0 0 0 0 0,0 0 0 0 0,0 0 0 0 0,0 0-1 0 0,-1 0 1 0 0,1 5 0 0 0,-2-2 25 0 0,1 0 0 0 0,-1 0 0 0 0,0 0 0 0 0,-1 0 0 0 0,1 0 0 0 0,-1 0 0 0 0,-5 10 0 0 0,6-14-84 0 0,1 0 1 0 0,-1 1-1 0 0,-1-1 0 0 0,1 0 0 0 0,0 0 1 0 0,0-1-1 0 0,-1 1 0 0 0,1 0 0 0 0,-1 0 0 0 0,0-1 1 0 0,1 1-1 0 0,-1-1 0 0 0,0 1 0 0 0,0-1 1 0 0,0 0-1 0 0,0 0 0 0 0,0 0 0 0 0,0 0 0 0 0,0 0 1 0 0,-1 0-1 0 0,1-1 0 0 0,0 1 0 0 0,-5 0 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1.0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15 162 3425 0 0,'0'0'222'0'0,"1"0"-65"0"0,0 0-1 0 0,0 1 0 0 0,0-1 0 0 0,1 0 0 0 0,-1 0 0 0 0,0 0 0 0 0,0 0 0 0 0,0 0 0 0 0,0-1 1 0 0,0 1-1 0 0,0 0 0 0 0,0 0 0 0 0,0-1 0 0 0,0 1 0 0 0,0 0 0 0 0,0-1 0 0 0,1 0 0 0 0,3-1-135 0 0,0 0 0 0 0,0-1 0 0 0,-1 0 0 0 0,1 1-1 0 0,-1-2 1 0 0,1 1 0 0 0,-1 0 0 0 0,0-1 0 0 0,0 0 0 0 0,-1 0-1 0 0,1 0 1 0 0,-1 0 0 0 0,0-1 0 0 0,0 1 0 0 0,0-1-1 0 0,-1 0 1 0 0,4-9 0 0 0,-2 4 24 0 0,3-13 351 0 0,-7 21-382 0 0,0 1 0 0 0,0 0 0 0 0,-1 0 0 0 0,1 0 1 0 0,0 0-1 0 0,0 0 0 0 0,-1-1 0 0 0,1 1 0 0 0,-1 0 0 0 0,1 0 1 0 0,-1 0-1 0 0,0 0 0 0 0,1 0 0 0 0,-1 0 0 0 0,0 0 1 0 0,0 1-1 0 0,1-1 0 0 0,-1 0 0 0 0,-2-1 0 0 0,-6-11 22 0 0,9 12-4 0 0,-1 0-1 0 0,1 0 1 0 0,-1 0 0 0 0,1 0 0 0 0,-1 1 0 0 0,1-1 0 0 0,-1 0 0 0 0,1 0 0 0 0,-1 0 0 0 0,0 1 0 0 0,1-1 0 0 0,-1 0 0 0 0,0 1 0 0 0,0-1-1 0 0,1 1 1 0 0,-1-1 0 0 0,0 1 0 0 0,0-1 0 0 0,0 1 0 0 0,0-1 0 0 0,0 1 0 0 0,0 0 0 0 0,-1-1 0 0 0,1 1 328 0 0,-5 3 635 0 0,0 1-888 0 0,1 1 0 0 0,0-1 0 0 0,1 1 0 0 0,-1 0 1 0 0,1 0-1 0 0,0 1 0 0 0,0-1 0 0 0,1 1 0 0 0,0 0 0 0 0,0 0 1 0 0,0 0-1 0 0,-2 7 0 0 0,1-1-24 0 0,1 0 1 0 0,0 0-1 0 0,0 1 1 0 0,1-1-1 0 0,0 25 0 0 0,2-36-88 0 0,0 0 0 0 0,0 0 0 0 0,0 0 0 0 0,0 0 0 0 0,0 0 0 0 0,0 0 0 0 0,0 0 0 0 0,1 0 0 0 0,-1 0 0 0 0,1 0 0 0 0,-1 0 0 0 0,0 0 0 0 0,1 0-1 0 0,0 0 1 0 0,-1 0 0 0 0,1 0 0 0 0,-1 0 0 0 0,1 0 0 0 0,0 0 0 0 0,0-1 0 0 0,0 1 0 0 0,-1 0 0 0 0,1-1 0 0 0,2 2 0 0 0,-1-1 22 0 0,0 0 1 0 0,0-1-1 0 0,1 1 1 0 0,-1-1-1 0 0,1 1 1 0 0,-1-1-1 0 0,1 0 1 0 0,-1 1-1 0 0,0-1 1 0 0,5-1-1 0 0,2 0-67 0 0,0-1 0 0 0,0 0 0 0 0,0 0 0 0 0,15-7 0 0 0,20-16-4403 0 0,-34 18 2573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1.34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45 196 4385 0 0,'-15'-8'5613'0'0,"13"4"-5550"0"0,-1 0-1 0 0,1-1 1 0 0,-1 1 0 0 0,1-1-1 0 0,0 0 1 0 0,1 1 0 0 0,-2-7-1 0 0,-1-2 1 0 0,2 7-38 0 0,1-1 0 0 0,-1 1 0 0 0,1-1 0 0 0,0 1 0 0 0,1-1 0 0 0,-1 1 0 0 0,1-1-1 0 0,1 1 1 0 0,-1-1 0 0 0,1 1 0 0 0,3-13 0 0 0,-3 17-8 0 0,0-1 0 0 0,0 1 0 0 0,0 0 0 0 0,0-1 0 0 0,0 1 0 0 0,1 0 0 0 0,-1 0 0 0 0,1 0 0 0 0,-1 0 0 0 0,1 0 0 0 0,0 0 0 0 0,-1 0 0 0 0,1 1 0 0 0,0-1 0 0 0,0 1 0 0 0,0-1 0 0 0,0 1 0 0 0,1 0 0 0 0,-1 0 0 0 0,0 0 0 0 0,1 0 0 0 0,-1 0-1 0 0,0 0 1 0 0,1 1 0 0 0,2-1 0 0 0,-4 1-355 0 0,6 4-3322 0 0,7 11 1851 0 0,-6-5 739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1.88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45 159 2737 0 0,'-8'18'-857'0'0,"5"-11"1614"0"0,0 0 1 0 0,0 0-1 0 0,1 0 0 0 0,0 1 1 0 0,0 0-1 0 0,1-1 1 0 0,-1 11-1 0 0,-2-34 1554 0 0,0 5-2283 0 0,1 0 1 0 0,1-1-1 0 0,0 1 1 0 0,0-1-1 0 0,1-14 1 0 0,2 15-33 0 0,1-1-1 0 0,0 1 1 0 0,1 0 0 0 0,0 0 0 0 0,0 0-1 0 0,1 1 1 0 0,1-1 0 0 0,0 1 0 0 0,0 0-1 0 0,9-11 1 0 0,-14 20 8 0 0,1 0 0 0 0,0 0 0 0 0,-1 0 0 0 0,1 0 0 0 0,0 0-1 0 0,0 0 1 0 0,0 0 0 0 0,0 0 0 0 0,0 0 0 0 0,0 0 0 0 0,0 0 0 0 0,0 1 0 0 0,0-1-1 0 0,0 0 1 0 0,0 1 0 0 0,0-1 0 0 0,1 1 0 0 0,-1-1 0 0 0,0 1 0 0 0,0-1 0 0 0,1 1-1 0 0,-1 0 1 0 0,0 0 0 0 0,1 0 0 0 0,1 0 0 0 0,-1 0 14 0 0,-1 1 0 0 0,1 0 0 0 0,-1 0 0 0 0,1 0 0 0 0,-1 0 0 0 0,1 0 0 0 0,-1 0 0 0 0,0 1 0 0 0,1-1 0 0 0,-1 0 0 0 0,0 1 0 0 0,0-1 0 0 0,0 1 0 0 0,0-1 0 0 0,0 1 0 0 0,0 1 0 0 0,5 10 129 0 0,-2-1-1 0 0,1 1 0 0 0,3 22 0 0 0,-5-1-54 0 0,-4-28-61 0 0,1 0 0 0 0,1-1 0 0 0,-1 1 0 0 0,1 0 0 0 0,0 0 1 0 0,2 5-1 0 0,-1-8-29 0 0,-2-2 8 0 0,12-22 115 0 0,9-54-78 0 0,-19 68-44 0 0,0 0 1 0 0,1 1 0 0 0,0-1-1 0 0,0 0 1 0 0,9-11-1 0 0,-12 17 11 0 0,2 4 31 0 0,0 3-26 0 0,-1-1 1 0 0,0 0-1 0 0,1 0 1 0 0,-2 1-1 0 0,1-1 1 0 0,-1 1-1 0 0,1-1 1 0 0,-1 1-1 0 0,-1-1 1 0 0,0 7-1 0 0,0 34 32 0 0,1-45-36 0 0,0 0 0 0 0,1 1-1 0 0,-1-1 1 0 0,0 0-1 0 0,1 0 1 0 0,-1 1 0 0 0,1-1-1 0 0,-1 0 1 0 0,1 0 0 0 0,0 0-1 0 0,-1 0 1 0 0,1 0 0 0 0,2 2-1 0 0,4 0-5346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2.31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 26 2625 0 0,'0'0'-899'0'0,"-5"8"4565"0"0,1 0-3171 0 0,0 0 1 0 0,0 0-1 0 0,1 0 1 0 0,0 1-1 0 0,1-1 1 0 0,-3 13-1 0 0,4-17-425 0 0,1 0 0 0 0,0 0-1 0 0,0 0 1 0 0,0 0 0 0 0,0 0-1 0 0,1 0 1 0 0,0 0 0 0 0,-1 0-1 0 0,1 0 1 0 0,1 0 0 0 0,-1 0-1 0 0,1 0 1 0 0,-1-1 0 0 0,1 1-1 0 0,0-1 1 0 0,0 1 0 0 0,5 5-1 0 0,-6-8-65 0 0,0 1 1 0 0,0-1-1 0 0,0 0 0 0 0,0 0 0 0 0,-1 0 1 0 0,1 0-1 0 0,1 0 0 0 0,-1 0 0 0 0,0 0 0 0 0,0-1 1 0 0,0 1-1 0 0,0 0 0 0 0,1-1 0 0 0,-1 1 1 0 0,0-1-1 0 0,0 1 0 0 0,1-1 0 0 0,-1 1 0 0 0,0-1 1 0 0,1 0-1 0 0,-1 0 0 0 0,1 0 0 0 0,-1 0 1 0 0,0 0-1 0 0,1 0 0 0 0,-1 0 0 0 0,1 0 1 0 0,-1 0-1 0 0,0-1 0 0 0,2 0 0 0 0,0 0 2 0 0,-1-1 1 0 0,0 0-1 0 0,0 1 0 0 0,0-1 1 0 0,0 0-1 0 0,0-1 0 0 0,0 1 1 0 0,0 0-1 0 0,-1-1 0 0 0,1 1 0 0 0,-1 0 1 0 0,0-1-1 0 0,1 0 0 0 0,0-3 1 0 0,8-20 36 0 0,-1-1 0 0 0,-2 0 1 0 0,7-42-1 0 0,-14 69-37 0 0,0 0 0 0 0,0 0 0 0 0,0-1 1 0 0,0 1-1 0 0,0 0 0 0 0,0-1 0 0 0,0 1 0 0 0,0 0 0 0 0,0 0 1 0 0,0-1-1 0 0,0 1 0 0 0,0 0 0 0 0,0 0 0 0 0,1-1 0 0 0,-1 1 1 0 0,0 0-1 0 0,0 0 0 0 0,0-1 0 0 0,0 1 0 0 0,0 0 0 0 0,0 0 1 0 0,1-1-1 0 0,-1 1 0 0 0,0 0 0 0 0,0 0 0 0 0,0 0 0 0 0,1-1 1 0 0,-1 1-1 0 0,0 0 0 0 0,0 0 0 0 0,1 0 0 0 0,-1 0 0 0 0,1-1 1 0 0,5 9 84 0 0,-4-5-46 0 0,-1 0 0 0 0,0 0 1 0 0,0 0-1 0 0,0 0 0 0 0,0 1 0 0 0,1 5 0 0 0,-3 13 185 0 0,0 24 5 0 0,1-42-221 0 0,1-1 0 0 0,-1 0-1 0 0,0 0 1 0 0,1 1-1 0 0,0-1 1 0 0,0 0 0 0 0,0 0-1 0 0,0 0 1 0 0,1 0 0 0 0,2 4-1 0 0,0-4-590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2.55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2088 0 0,'0'0'2682'0'0,"5"19"307"0"0,-6 8-1404 0 0,4 46 0 0 0,1 16-1185 0 0,-4-65-286 0 0,1-1 1 0 0,5 29-1 0 0,-4-47 406 0 0,0-3-1437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3.06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6 168 2441 0 0,'-3'1'4306'0'0,"1"1"-3118"0"0,42-4-995 0 0,-30 0-158 0 0,0 2 0 0 0,0 0-1 0 0,-1 0 1 0 0,17 2 0 0 0,1 2 193 0 0,-15-3 6 0 0,0 1 0 0 0,19 6-1 0 0,-28-8-95 0 0,0 1-1 0 0,0-1 1 0 0,0 1-1 0 0,0-1 1 0 0,0 0-1 0 0,0 0 1 0 0,1 0-1 0 0,-1 0 1 0 0,0-1 0 0 0,0 1-1 0 0,0-1 1 0 0,0 0-1 0 0,0 0 1 0 0,-1 0-1 0 0,1 0 1 0 0,0-1-1 0 0,0 1 1 0 0,-1-1-1 0 0,1 1 1 0 0,4-5-1 0 0,-1 1-32 0 0,0 0-1 0 0,-1 0 0 0 0,0-1 0 0 0,1 0 1 0 0,-2 0-1 0 0,1-1 0 0 0,4-7 0 0 0,-8 10-58 0 0,0 1-1 0 0,1-1 0 0 0,-1 0 1 0 0,-1 0-1 0 0,1 0 0 0 0,-1 0 0 0 0,1 0 1 0 0,-1 0-1 0 0,0 0 0 0 0,0 0 0 0 0,-1 0 1 0 0,1 1-1 0 0,-1-1 0 0 0,-1-4 0 0 0,1 5-1 0 0,0-1-1 0 0,0 1 0 0 0,0 0 1 0 0,0 0-1 0 0,0 0 0 0 0,0 1 1 0 0,-1-1-1 0 0,0 0 0 0 0,1 0 1 0 0,-1 1-1 0 0,0-1 0 0 0,0 1 1 0 0,-1 0-1 0 0,1-1 0 0 0,0 1 1 0 0,-1 0-1 0 0,-4-3 0 0 0,6 5-27 0 0,0 0 0 0 0,0 0 0 0 0,0 0-1 0 0,0 0 1 0 0,0 0 0 0 0,-1 0 0 0 0,1 0 0 0 0,0 0-1 0 0,0 1 1 0 0,0-1 0 0 0,0 0 0 0 0,0 1-1 0 0,0-1 1 0 0,0 1 0 0 0,0-1 0 0 0,0 1 0 0 0,1-1-1 0 0,-1 1 1 0 0,0-1 0 0 0,0 1 0 0 0,0 0-1 0 0,1 0 1 0 0,-1-1 0 0 0,0 1 0 0 0,0 0-1 0 0,1 0 1 0 0,-1 0 0 0 0,1 0 0 0 0,-1 0 0 0 0,1 0-1 0 0,-1 1 1 0 0,-16 36 166 0 0,15-34-140 0 0,-10 24 15 0 0,-14 43 82 0 0,23-63-117 0 0,1 0 0 0 0,1 1 0 0 0,-1-1 0 0 0,1 1 0 0 0,1-1 0 0 0,0 15 0 0 0,1-20-17 0 0,-1-1 0 0 0,1 0 0 0 0,0 0 0 0 0,0 0 0 0 0,0 0 0 0 0,0 1 0 0 0,1-1 0 0 0,-1-1 0 0 0,0 1 0 0 0,1 0 0 0 0,-1 0 0 0 0,1 0 0 0 0,0-1 0 0 0,0 1 0 0 0,-1-1 0 0 0,1 0 0 0 0,0 1 0 0 0,0-1 0 0 0,0 0 0 0 0,1 0 0 0 0,-1 0 0 0 0,0 0 0 0 0,0 0 0 0 0,0-1 0 0 0,1 1 0 0 0,2-1 0 0 0,-1 2-119 0 0,0-2 1 0 0,1 1 0 0 0,-1 0 0 0 0,0-1 0 0 0,0 0 0 0 0,1 0 0 0 0,-1 0 0 0 0,0-1 0 0 0,1 1 0 0 0,-1-1 0 0 0,0 0 0 0 0,0 0 0 0 0,7-3 0 0 0,3-5-1939 0 0,0-1 1 0 0,-1-1-1 0 0,-1 0 0 0 0,23-25 0 0 0,-28 28 833 0 0,5-5-170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3.37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65 47 1888 0 0,'4'-11'-1057'0'0,"-3"9"1681"0"0,0 0-1 0 0,0 0 1 0 0,0 0 0 0 0,-1 0-1 0 0,1 0 1 0 0,-1 0 0 0 0,1 0-1 0 0,-1 0 1 0 0,0 0 0 0 0,0-4 0 0 0,0 6-452 0 0,0-1 1 0 0,0 1-1 0 0,0-1 1 0 0,-1 1 0 0 0,1 0-1 0 0,0-1 1 0 0,0 1 0 0 0,-1-1-1 0 0,1 1 1 0 0,0-1 0 0 0,-1 1-1 0 0,1 0 1 0 0,0-1 0 0 0,-1 1-1 0 0,1 0 1 0 0,-1-1 0 0 0,1 1-1 0 0,0 0 1 0 0,-1 0 0 0 0,1 0-1 0 0,-1-1 1 0 0,-21 0 845 0 0,-12 4-987 0 0,26-2-19 0 0,13 13-202 0 0,17 11 126 0 0,-13-15 36 0 0,1 0 1 0 0,13 11 0 0 0,-18-17 98 0 0,-1 0 0 0 0,0 1 0 0 0,0-1 0 0 0,-1 1 0 0 0,1-1 0 0 0,-1 1 0 0 0,0 0 0 0 0,0 1 0 0 0,-1-1 0 0 0,0 0 0 0 0,0 1 0 0 0,0-1 0 0 0,1 7 0 0 0,-2-10 12 0 0,-1 0 0 0 0,1 0 0 0 0,-1 0 0 0 0,0 0 0 0 0,0 1-1 0 0,0-1 1 0 0,0 0 0 0 0,0 0 0 0 0,0 1 0 0 0,-1-1 0 0 0,1 0 0 0 0,-1 0 0 0 0,0 0 0 0 0,1 0 0 0 0,-1 0 0 0 0,0 0 0 0 0,0 0-1 0 0,0 0 1 0 0,-1 0 0 0 0,1 0 0 0 0,0 0 0 0 0,-1 0 0 0 0,1-1 0 0 0,-1 1 0 0 0,1-1 0 0 0,-1 1 0 0 0,0-1 0 0 0,0 0-1 0 0,0 0 1 0 0,1 1 0 0 0,-1-1 0 0 0,0 0 0 0 0,-1-1 0 0 0,1 1 0 0 0,0 0 0 0 0,-4 0 0 0 0,3 0-66 0 0,1-1 1 0 0,-1 1-1 0 0,0-1 1 0 0,0 1-1 0 0,1-1 1 0 0,-1 0-1 0 0,0 0 1 0 0,0-1-1 0 0,1 1 1 0 0,-1-1-1 0 0,0 1 1 0 0,1-1-1 0 0,-1 0 1 0 0,0 0-1 0 0,1 0 1 0 0,-1 0-1 0 0,1 0 1 0 0,-1-1-1 0 0,1 1 1 0 0,-4-4-1 0 0,4 3-494 0 0,1 1 0 0 0,-1-1 0 0 0,1 0-1 0 0,-1 0 1 0 0,1 0 0 0 0,0 0 0 0 0,0 0-1 0 0,0 0 1 0 0,0 0 0 0 0,-1-3-1 0 0,1-3-1618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9:18.38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10 63 864 0 0,'-5'-27'8926'0'0,"5"-9"-4486"0"0,-1 48-3571 0 0,-1 18-523 0 0,1 0 0 0 0,5 55 0 0 0,-4-77-851 0 0,0 5 1927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7.20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272 91 1736 0 0,'0'-1'2616'0'0,"-2"-4"-907"0"0,-2-7 1139 0 0,-5 1-396 0 0,6 8-2255 0 0,1 0 0 0 0,0 0 0 0 0,-1 0 0 0 0,0 0 0 0 0,1 1 0 0 0,-1-1 0 0 0,-4-1 0 0 0,-27-23 22 0 0,33 27-156 0 0,1-1-1 0 0,-1 0 1 0 0,1 1-1 0 0,-1-1 1 0 0,1 1 0 0 0,-1-1-1 0 0,0 1 1 0 0,0-1-1 0 0,1 1 1 0 0,-1-1-1 0 0,0 1 1 0 0,0 0-1 0 0,1-1 1 0 0,-1 1 0 0 0,0 0-1 0 0,0 0 1 0 0,0-1-1 0 0,1 1 1 0 0,-1 0-1 0 0,0 0 1 0 0,0 0-1 0 0,0 0 1 0 0,0 0 0 0 0,-1 0-1 0 0,-12 1 157 0 0,-21-4-148 0 0,26 2-28 0 0,-17 12 877 0 0,16-7-873 0 0,7-3 12 0 0,-1 0 0 0 0,0 0 0 0 0,0 0 0 0 0,0 0 0 0 0,0 0 0 0 0,0-1 0 0 0,-6 0 0 0 0,9 0-48 0 0,-1 1 0 0 0,1-1 0 0 0,-1 0 0 0 0,0 1 0 0 0,1-1 0 0 0,-1 1 0 0 0,1 0 1 0 0,0-1-1 0 0,-1 1 0 0 0,1 0 0 0 0,-1 0 0 0 0,1 0 0 0 0,-2 2 0 0 0,0-1 23 0 0,1-1-1 0 0,1 0 1 0 0,-1 0 0 0 0,0 0-1 0 0,1 0 1 0 0,-1 1-1 0 0,1-1 1 0 0,-1 0-1 0 0,1 1 1 0 0,0-1-1 0 0,0 1 1 0 0,0-1-1 0 0,-2 3 1 0 0,3-4 178 0 0,-1 24 309 0 0,0 6-224 0 0,2-1 0 0 0,8 59 0 0 0,-5-59-44 0 0,-1 1-1 0 0,-2-1 0 0 0,-1 1 1 0 0,-3 33-1 0 0,2-39-148 0 0,1-19-99 0 0,0 0-1 0 0,0 1 0 0 0,0-1 0 0 0,-1 0 1 0 0,1 0-1 0 0,-1 0 0 0 0,-1 0 0 0 0,1 0 0 0 0,-4 8 1 0 0,4-12-10 0 0,1 0 0 0 0,0 0 0 0 0,-1-1 0 0 0,1 1 0 0 0,-1 0-1 0 0,1 0 1 0 0,0 0 0 0 0,0 0 0 0 0,-1 0 0 0 0,1 0 0 0 0,0-1 0 0 0,0 1 0 0 0,0 0 0 0 0,0 0 0 0 0,0 0 0 0 0,0 0 0 0 0,1 0 0 0 0,-1 0 0 0 0,0 0 0 0 0,0 0 0 0 0,1 0 0 0 0,-1-1 0 0 0,0 1 0 0 0,1 0 0 0 0,-1 0 0 0 0,1 0 0 0 0,-1-1 0 0 0,1 1 0 0 0,0 1 0 0 0,0-1-14 0 0,13 17-261 0 0,1-13 288 0 0,20 6-9 0 0,-23-7 5 0 0,-9-6-5 0 0,7-4-9 0 0,61-17 162 0 0,-54 17-66 0 0,-15 5-62 0 0,0 0 0 0 0,1 0 0 0 0,-1 0 0 0 0,0 0 0 0 0,1 0 0 0 0,-1 1 0 0 0,1-1 0 0 0,-1 1 0 0 0,1-1 0 0 0,-1 1 0 0 0,1 0 1 0 0,-1 0-1 0 0,1 0 0 0 0,-1 1 0 0 0,1-1 0 0 0,-1 0 0 0 0,0 1 0 0 0,1 0 0 0 0,3 1 0 0 0,-5-2-356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268 36 1304 0 0,'0'0'5775'0'0,"-9"-14"-1208"0"0,-31-2-3930 0 0,30 13-539 0 0,7 2-38 0 0,0 0 0 0 0,-1 1 0 0 0,1-1 0 0 0,-1 1 0 0 0,1 0 0 0 0,0 0 0 0 0,-1 0 0 0 0,1 1 0 0 0,0-1 0 0 0,-1 1 0 0 0,1 0 0 0 0,0 0 0 0 0,-1 0 0 0 0,1 0 0 0 0,0 0 0 0 0,0 1 0 0 0,0-1 0 0 0,-3 3 0 0 0,-7 3 254 0 0,6-4-185 0 0,0 1-1 0 0,0 0 1 0 0,0 1-1 0 0,1 0 1 0 0,-1 0 0 0 0,1 0-1 0 0,0 1 1 0 0,1-1-1 0 0,0 2 1 0 0,-7 8 0 0 0,-1 5 233 0 0,1 0 0 0 0,-12 29 1 0 0,19-33-170 0 0,4-16-190 0 0,1 0-1 0 0,0 1 1 0 0,0-1 0 0 0,0 0 0 0 0,0 1 0 0 0,0-1-1 0 0,0 0 1 0 0,0 1 0 0 0,0-1 0 0 0,0 0 0 0 0,0 1-1 0 0,0-1 1 0 0,0 0 0 0 0,0 1 0 0 0,0-1 0 0 0,0 0-1 0 0,0 1 1 0 0,0-1 0 0 0,0 0 0 0 0,1 1-1 0 0,-1-1 1 0 0,0 0 0 0 0,0 1 0 0 0,0-1 0 0 0,1 0-1 0 0,-1 1 1 0 0,0-1 0 0 0,0 0 0 0 0,0 0 0 0 0,1 1-1 0 0,-1-1 1 0 0,0 0 0 0 0,1 0 0 0 0,-1 0 0 0 0,0 1-1 0 0,1-1 1 0 0,-1 0 0 0 0,0 0 0 0 0,1 0 0 0 0,-1 0-1 0 0,0 0 1 0 0,1 0 0 0 0,-1 0 0 0 0,1 0 0 0 0,36 5-106 0 0,-24-3 68 0 0,1 0 0 0 0,21-1 1 0 0,-17-1 57 0 0,-12 0-10 0 0,0 0 0 0 0,0-1 0 0 0,0 0 1 0 0,0 0-1 0 0,0 0 0 0 0,0 0 0 0 0,7-4 0 0 0,-4 2 65 0 0,-1 0-1 0 0,1 1 1 0 0,0 0-1 0 0,0 0 1 0 0,1 1 0 0 0,-1 0-1 0 0,0 0 1 0 0,11 1 0 0 0,-18 0-955 0 0,1 0 1600 0 0,13-19-11900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9.64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63 25 1480 0 0,'-4'-5'244'0'0,"2"-11"6077"0"0,2 13-5551 0 0,0 3-735 0 0,0 0 0 0 0,0 0 0 0 0,0 0 0 0 0,0 0-1 0 0,0 0 1 0 0,0 0 0 0 0,0 0 0 0 0,0 0 0 0 0,0 0-1 0 0,0 1 1 0 0,0-1 0 0 0,0 0 0 0 0,-1 0 0 0 0,1 0 0 0 0,0 0-1 0 0,0 0 1 0 0,0 0 0 0 0,0 0 0 0 0,0 0 0 0 0,0 0 0 0 0,0 0-1 0 0,0 0 1 0 0,0 0 0 0 0,0 0 0 0 0,0 0 0 0 0,0 0-1 0 0,0 0 1 0 0,0 0 0 0 0,-1 0 0 0 0,1 0 0 0 0,0 0 0 0 0,0 0-1 0 0,0 0 1 0 0,0 0 0 0 0,0 0 0 0 0,0 0 0 0 0,0 0 0 0 0,0 0-1 0 0,0 0 1 0 0,0 0 0 0 0,0 0 0 0 0,0 0 0 0 0,-1 0-1 0 0,1 0 1 0 0,0 0 0 0 0,0 0 0 0 0,0 0 0 0 0,0 0 0 0 0,0 0-1 0 0,0 0 1 0 0,0-1 0 0 0,0 1 0 0 0,0 0 0 0 0,0 0-1 0 0,-4 8 477 0 0,-3 34 1291 0 0,-4 61 0 0 0,-8 110-1120 0 0,7-95-438 0 0,14-110-946 0 0,-1-9 654 0 0,-1 1 0 0 0,1 0 0 0 0,-1 0 0 0 0,1-1 0 0 0,-1 1 0 0 0,1 0 0 0 0,-1-1 0 0 0,1 1-1 0 0,-1 0 1 0 0,1-1 0 0 0,-1 1 0 0 0,0 0 0 0 0,1-1 0 0 0,-1 1 0 0 0,0-1 0 0 0,1 1 0 0 0,-1-1 0 0 0,0 1 0 0 0,0-1 0 0 0,0 1-1 0 0,1-1 1 0 0,-1 1 0 0 0,0-1 0 0 0,0 1 0 0 0,0-1 0 0 0,0 0 0 0 0,11-37-1726 0 0,-5 5-3951 0 0,-4 21 4142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9:33:39.89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 0 4113 0 0,'-32'13'12783'0'0,"40"-6"-11351"0"0,0-5-1357 0 0,0 0 0 0 0,-1 0 0 0 0,1-1 0 0 0,0 0 0 0 0,0-1 0 0 0,0 0 0 0 0,0 0 0 0 0,0-1-1 0 0,15-2 1 0 0,16-5 58 0 0,-33 6-181 0 0,0 0 0 0 0,1 0 0 0 0,-1 1 0 0 0,1 0 0 0 0,-1 0 0 0 0,1 1 0 0 0,-1-1 1 0 0,1 2-1 0 0,0-1 0 0 0,12 3 0 0 0,2 0-7065 0 0,-10-4 4241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10 1088 0 0,'-4'-9'8874'0'0,"1"38"-4320"0"0,3-13-5865 0 0,-17 533 3564 0 0,10-443-2108 0 0,5-63-57 0 0,-9 94 192 0 0,16-178-5874 0 0,-2 20 3803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1160 0 0,'0'0'418'0'0,"3"-15"4736"0"0,6 0-4864 0 0,0 0-1 0 0,1 1 0 0 0,0 0 1 0 0,14-14-1 0 0,-23 27-271 0 0,8-10 196 0 0,1 0 0 0 0,1 0 0 0 0,20-15 1 0 0,-28 23-167 0 0,1 1-1 0 0,0 0 1 0 0,-1 0 0 0 0,1 0 0 0 0,0 0 0 0 0,0 1-1 0 0,0 0 1 0 0,0-1 0 0 0,0 1 0 0 0,0 1 0 0 0,1-1-1 0 0,-1 1 1 0 0,0 0 0 0 0,0 0 0 0 0,1 0 0 0 0,-1 0-1 0 0,8 2 1 0 0,20 1 310 0 0,-28-4-314 0 0,-1 1 0 0 0,0 0 0 0 0,1 0 0 0 0,-1 0 0 0 0,0 0 0 0 0,1 1 1 0 0,-1-1-1 0 0,0 1 0 0 0,0 0 0 0 0,1 0 0 0 0,-1 0 0 0 0,0 0 0 0 0,0 1 1 0 0,0-1-1 0 0,0 1 0 0 0,-1 0 0 0 0,1 0 0 0 0,3 2 0 0 0,3 9 50 0 0,-1-1-1 0 0,0 1 0 0 0,0 1 0 0 0,-1-1 0 0 0,-1 1 1 0 0,-1 1-1 0 0,0-1 0 0 0,0 1 0 0 0,-2-1 1 0 0,3 17-1 0 0,-5-19 7 0 0,0 1 0 0 0,-1-1 0 0 0,0 1 0 0 0,-1-1 0 0 0,-1 1 0 0 0,0-1 0 0 0,0 0 0 0 0,-2 0 0 0 0,1 0 0 0 0,-1 0 0 0 0,-1 0 0 0 0,-10 17 0 0 0,10-19 30 0 0,-1 0 1 0 0,0-1-1 0 0,-1 0 0 0 0,0 0 0 0 0,-1 0 1 0 0,0-1-1 0 0,-10 8 0 0 0,16-14-107 0 0,0 0-1 0 0,-1 0 1 0 0,1-1 0 0 0,-1 1-1 0 0,1-1 1 0 0,-1 0 0 0 0,0 1-1 0 0,0-1 1 0 0,1 0-1 0 0,-1-1 1 0 0,0 1 0 0 0,0 0-1 0 0,0-1 1 0 0,0 0-1 0 0,0 0 1 0 0,0 1 0 0 0,0-2-1 0 0,0 1 1 0 0,0 0 0 0 0,0-1-1 0 0,0 1 1 0 0,1-1-1 0 0,-1 0 1 0 0,0 0 0 0 0,0 0-1 0 0,0 0 1 0 0,1 0 0 0 0,-1-1-1 0 0,1 1 1 0 0,-1-1-1 0 0,1 0 1 0 0,-3-2 0 0 0,1 1-73 0 0,1 0 0 0 0,-1-1 1 0 0,1 1-1 0 0,-1-1 0 0 0,1 0 1 0 0,0 0-1 0 0,-3-7 0 0 0,5 9-357 0 0,0-1 0 0 0,0 1 0 0 0,0-1-1 0 0,0 1 1 0 0,1-1 0 0 0,-1 0 0 0 0,1 1-1 0 0,0-1 1 0 0,-1 1 0 0 0,2-5 0 0 0,0-4-2571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3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179 301 704 0 0,'0'-2'290'0'0,"0"0"1"0"0,0 0-1 0 0,0 0 0 0 0,0 0 1 0 0,0 0-1 0 0,1 0 0 0 0,-1 0 1 0 0,1 0-1 0 0,-1 0 0 0 0,1 0 0 0 0,0 1 1 0 0,0-1-1 0 0,-1 0 0 0 0,1 0 1 0 0,1 1-1 0 0,-1-1 0 0 0,0 0 0 0 0,0 1 1 0 0,1-1-1 0 0,1-1 0 0 0,0 1-25 0 0,0 1 0 0 0,0 0-1 0 0,0-1 1 0 0,0 1 0 0 0,0 0-1 0 0,0 1 1 0 0,0-1 0 0 0,0 0-1 0 0,0 1 1 0 0,1 0 0 0 0,-1 0-1 0 0,4 0 1 0 0,-3-1-173 0 0,0 1 0 0 0,0-1-1 0 0,0 1 1 0 0,1-2 0 0 0,-1 1 0 0 0,0 0 0 0 0,0-1-1 0 0,-1 1 1 0 0,1-1 0 0 0,0 0 0 0 0,0 0 0 0 0,-1-1 0 0 0,5-3-1 0 0,-1 0-68 0 0,0-1 0 0 0,0 0 0 0 0,-1 0 0 0 0,11-15 0 0 0,-16 19 40 0 0,0 0 0 0 0,0 1-1 0 0,0-1 1 0 0,0 0 0 0 0,0 0-1 0 0,-1 0 1 0 0,1 0 0 0 0,-1 0-1 0 0,0 0 1 0 0,0 0 0 0 0,0 0 0 0 0,0 0-1 0 0,0 0 1 0 0,-1 0 0 0 0,0 0-1 0 0,1 0 1 0 0,-3-4 0 0 0,1-1 112 0 0,-1 0 0 0 0,-1-1-1 0 0,0 1 1 0 0,-7-12 0 0 0,7 15-102 0 0,0-1-1 0 0,0 1 1 0 0,-1 0 0 0 0,1 0-1 0 0,-1 0 1 0 0,0 1 0 0 0,-1 0-1 0 0,1 0 1 0 0,-1 0-1 0 0,1 0 1 0 0,-1 1 0 0 0,0 0-1 0 0,0 0 1 0 0,-7-1 0 0 0,9 3-20 0 0,0 0 0 0 0,-1 0 0 0 0,1 1 1 0 0,0-1-1 0 0,0 1 0 0 0,-1 0 1 0 0,1 0-1 0 0,0 1 0 0 0,0-1 1 0 0,0 1-1 0 0,-1 0 0 0 0,1 0 0 0 0,0 0 1 0 0,0 1-1 0 0,0 0 0 0 0,1-1 1 0 0,-1 1-1 0 0,0 0 0 0 0,1 1 1 0 0,-1-1-1 0 0,1 1 0 0 0,-1 0 0 0 0,-3 4 1 0 0,-4 6 54 0 0,0 0 1 0 0,0 1 0 0 0,1 0-1 0 0,1 1 1 0 0,-14 30 0 0 0,6-4 111 0 0,-14 47 0 0 0,28-76-159 0 0,0 0 1 0 0,0 0-1 0 0,1 0 0 0 0,1 0 1 0 0,0 0-1 0 0,1 1 0 0 0,0-1 1 0 0,1 0-1 0 0,2 14 0 0 0,-2-19-63 0 0,1-1 0 0 0,-1 1-1 0 0,2-1 1 0 0,-1 0-1 0 0,1 0 1 0 0,-1 0-1 0 0,2 0 1 0 0,-1 0-1 0 0,1-1 1 0 0,-1 1-1 0 0,1-1 1 0 0,1 0 0 0 0,-1 0-1 0 0,1-1 1 0 0,0 1-1 0 0,0-1 1 0 0,0 0-1 0 0,10 5 1 0 0,-8-6-3 0 0,0 0 0 0 0,1-1 0 0 0,-1 0 0 0 0,1 0 0 0 0,-1 0 1 0 0,1-1-1 0 0,0-1 0 0 0,-1 1 0 0 0,1-1 0 0 0,0 0 0 0 0,-1-1 0 0 0,1 0 1 0 0,14-3-1 0 0,2-2 61 0 0,-1-1 1 0 0,0-1 0 0 0,24-12-1 0 0,28-22-1387 0 0,-20 11-4668 0 0,-38 23 2444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4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46 394 776 0 0,'0'0'2289'0'0,"-1"0"-1873"0"0,0 1 0 0 0,0-1 1 0 0,0 0-1 0 0,0 1 1 0 0,0-1-1 0 0,0 0 1 0 0,0 0-1 0 0,0 0 0 0 0,0 0 1 0 0,0 0-1 0 0,0 0 1 0 0,0 0-1 0 0,-1 0 1 0 0,1 0-1 0 0,0-1 0 0 0,0 1 1 0 0,0 0-1 0 0,0-1 1 0 0,0 1-1 0 0,-2-2 833 0 0,1 1-832 0 0,0-2-322 0 0,0 0 0 0 0,0-1 0 0 0,0 1 0 0 0,0 0 0 0 0,0-1 0 0 0,1 0 1 0 0,0 1-1 0 0,-1-1 0 0 0,1 0 0 0 0,1 0 0 0 0,-1 1 0 0 0,0-1 0 0 0,1 0 0 0 0,0 0 0 0 0,0 0 1 0 0,0 0-1 0 0,0 0 0 0 0,2-5 0 0 0,3-20 91 0 0,1 0 0 0 0,1 1 0 0 0,2 0 0 0 0,1 0 0 0 0,1 1 0 0 0,1 1 0 0 0,20-34 0 0 0,-29 55-179 0 0,1 0-1 0 0,0 1 0 0 0,0-1 1 0 0,0 1-1 0 0,0 0 0 0 0,0 0 1 0 0,1 0-1 0 0,0 1 0 0 0,0 0 1 0 0,0 0-1 0 0,0 0 1 0 0,0 0-1 0 0,0 1 0 0 0,1-1 1 0 0,5 0-1 0 0,-7 2-366 0 0,0 0-1 0 0,1 1 1 0 0,-1 0 0 0 0,0 0 0 0 0,0 0-1 0 0,0 0 1 0 0,1 0 0 0 0,5 2-1 0 0,3 3-1754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52 239 1728 0 0,'0'0'3921'0'0,"-2"9"-1570"0"0,-7 17-738 0 0,-7 52-1 0 0,12-37 2278 0 0,4-44-3858 0 0,-1-1-1 0 0,1 1 1 0 0,-1 0-1 0 0,0 0 1 0 0,0 0-1 0 0,0 0 0 0 0,0 0 1 0 0,-3-5-1 0 0,2 5-13 0 0,1 0 0 0 0,-1-1-1 0 0,1 1 1 0 0,0-1-1 0 0,0 0 1 0 0,0 1 0 0 0,-1-7-1 0 0,2-3-12 0 0,0 0-1 0 0,1 0 1 0 0,1 0-1 0 0,0 0 1 0 0,1 0 0 0 0,0 0-1 0 0,1 0 1 0 0,6-15-1 0 0,8-9-56 0 0,28-46 0 0 0,-27 49 45 0 0,-17 32 3 0 0,-1-1 0 0 0,1 0 0 0 0,0 0 1 0 0,0 1-1 0 0,0-1 0 0 0,0 1 0 0 0,0 0 0 0 0,0 0 1 0 0,0 0-1 0 0,1 0 0 0 0,-1 0 0 0 0,1 0 1 0 0,0 0-1 0 0,0 1 0 0 0,-1-1 0 0 0,1 1 0 0 0,6-2 1 0 0,-6 3 19 0 0,0 0 0 0 0,0 0 1 0 0,1 0-1 0 0,-1 0 0 0 0,0 0 1 0 0,0 1-1 0 0,0 0 1 0 0,0-1-1 0 0,0 1 0 0 0,0 0 1 0 0,-1 0-1 0 0,1 1 0 0 0,0-1 1 0 0,0 0-1 0 0,-1 1 0 0 0,1 0 1 0 0,-1 0-1 0 0,4 3 0 0 0,2 2 23 0 0,-1 0-1 0 0,0 0 0 0 0,-1 1 1 0 0,0 0-1 0 0,0 0 0 0 0,0 0 1 0 0,-1 1-1 0 0,-1 0 0 0 0,1 0 1 0 0,-2 0-1 0 0,1 0 0 0 0,-1 1 0 0 0,3 14 1 0 0,-4-9 19 0 0,0 0 0 0 0,0 0-1 0 0,-2 1 1 0 0,0-1 0 0 0,0 0 0 0 0,-2 0 0 0 0,0 0 0 0 0,-4 17 0 0 0,6-31-22 0 0,1-5-249 0 0,11-38 161 0 0,27-60 1 0 0,-33 88 41 0 0,1 0 0 0 0,1 0 0 0 0,0 1 1 0 0,1 0-1 0 0,0 0 0 0 0,1 1 0 0 0,22-21 0 0 0,-29 30 7 0 0,0 1-1 0 0,0 0 1 0 0,1 0-1 0 0,-1 0 1 0 0,1 0-1 0 0,-1 0 1 0 0,1 1-1 0 0,-1-1 1 0 0,1 1-1 0 0,0 0 1 0 0,-1 0-1 0 0,1 1 0 0 0,0-1 1 0 0,0 1-1 0 0,0-1 1 0 0,0 1-1 0 0,4 1 1 0 0,-6-1 7 0 0,1 1-1 0 0,-1 0 1 0 0,1-1 0 0 0,-1 1 0 0 0,1 0-1 0 0,-1 0 1 0 0,1 1 0 0 0,-1-1 0 0 0,0 0 0 0 0,0 1-1 0 0,0 0 1 0 0,0-1 0 0 0,0 1 0 0 0,0 0-1 0 0,0 0 1 0 0,0 0 0 0 0,-1 0 0 0 0,1 0-1 0 0,-1 0 1 0 0,0 1 0 0 0,1-1 0 0 0,-1 0 0 0 0,0 1-1 0 0,0-1 1 0 0,0 4 0 0 0,2 5 48 0 0,-1 1 1 0 0,-1 0 0 0 0,0-1-1 0 0,-1 1 1 0 0,0 0-1 0 0,-1 0 1 0 0,0-1-1 0 0,-1 1 1 0 0,-6 20-1 0 0,4-14-601 0 0,1 1 0 0 0,-2 32 0 0 0,6-42-929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5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54 7490 0 0,'-2'2'84'0'0,"0"1"0"0"0,0-1 0 0 0,0 1 1 0 0,0-1-1 0 0,0 1 0 0 0,0 0 0 0 0,1 0 1 0 0,-1-1-1 0 0,1 1 0 0 0,0 0 1 0 0,0 0-1 0 0,-1 6 0 0 0,-8 18 1073 0 0,4-18-953 0 0,2 0 0 0 0,-1 1-1 0 0,1-1 1 0 0,1 1 0 0 0,-4 12-1 0 0,7-17-197 0 0,-1-1 0 0 0,0 1-1 0 0,1 0 1 0 0,0-1-1 0 0,0 1 1 0 0,0 0-1 0 0,1-1 1 0 0,0 1 0 0 0,0 0-1 0 0,0-1 1 0 0,0 1-1 0 0,1-1 1 0 0,3 8-1 0 0,15 20 9 0 0,-16-26-2 0 0,0-1-1 0 0,0 1 0 0 0,-1 0 0 0 0,0 0 0 0 0,0 0 0 0 0,-1 0 0 0 0,3 8 0 0 0,-4-11-12 0 0,0-1 0 0 0,0 1 0 0 0,0-1 1 0 0,0 0-1 0 0,0 0 0 0 0,1 0 0 0 0,-1 0 0 0 0,1 0 0 0 0,-1 0 0 0 0,4 3 0 0 0,-5-4 2 0 0,1-1-1 0 0,-1 1 0 0 0,1 0 1 0 0,0-1-1 0 0,-1 1 0 0 0,1-1 0 0 0,0 1 1 0 0,0-1-1 0 0,-1 0 0 0 0,1 1 1 0 0,0-1-1 0 0,0 0 0 0 0,-1 1 0 0 0,1-1 1 0 0,0 0-1 0 0,0 0 0 0 0,0 0 1 0 0,0 1-1 0 0,-1-1 0 0 0,1 0 0 0 0,0 0 1 0 0,0 0-1 0 0,0-1 0 0 0,0 1 1 0 0,0 0-1 0 0,-1 0 0 0 0,1 0 0 0 0,0-1 1 0 0,0 1-1 0 0,0 0 0 0 0,-1-1 0 0 0,1 1 1 0 0,1-1-1 0 0,9-10 9 0 0,-1 0-1 0 0,0 0 1 0 0,-1 0 0 0 0,0-1 0 0 0,-1-1-1 0 0,11-22 1 0 0,32-87 40 0 0,-41 97-36 0 0,4-32 14 0 0,-11 44 45 0 0,0 0 1 0 0,0 0-1 0 0,7-14 0 0 0,-6 20 1079 0 0,-2 9-406 0 0,1 16-114 0 0,-4 26-280 0 0,0-37-338 0 0,-4 119 455 0 0,5-114-530 0 0,1 0 1 0 0,0 0-1 0 0,1 0 0 0 0,1-1 0 0 0,-1 1 0 0 0,2-1 1 0 0,0 1-1 0 0,7 15 0 0 0,1-14-2113 0 0,4-7-4394 0 0,-10-6 6079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9:18.78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0 4345 0 0,'0'0'3549'0'0,"0"29"2105"0"0,0-28-5629 0 0,-1 1 34 0 0,1 0 0 0 0,0 0 0 0 0,0 1 0 0 0,1-1-1 0 0,-1 0 1 0 0,0 0 0 0 0,1 1 0 0 0,-1-1 0 0 0,1 0-1 0 0,1 4 1 0 0,1-2-58 0 0,0-1-1 0 0,0 0 1 0 0,0 0-1 0 0,0 0 1 0 0,1-1-1 0 0,-1 1 1 0 0,6 2-1 0 0,28 19 20 0 0,-28-18 16 0 0,12-20 36 0 0,0-7-28 0 0,10-15 2 0 0,-19 21-185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5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 4089 0 0,'-2'2'4041'0'0,"-3"11"-3599"0"0,-1-1 1 0 0,1 1-1 0 0,1 0 0 0 0,1 0 1 0 0,0 1-1 0 0,-3 24 1 0 0,1-5-26 0 0,-11 80 116 0 0,4 1 1 0 0,5 168-1 0 0,9-208-564 0 0,1-21 202 0 0,-7 81 1 0 0,3-131 131 0 0,4-20-5464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6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8138 0 0,'0'0'3266'0'0,"4"-1"-2953"0"0,13-2-198 0 0,1 0-1 0 0,0 1 1 0 0,26 0-1 0 0,7-1-53 0 0,-11-1-175 0 0,42-3 214 0 0,-26 5-3239 0 0,-36 2 1994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6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10 187 4665 0 0,'0'0'124'0'0,"-1"0"-1"0"0,1 0 1 0 0,0 0-1 0 0,-1 0 1 0 0,1 0 0 0 0,-1 0-1 0 0,1 0 1 0 0,0 0-1 0 0,-1 0 1 0 0,1 1 0 0 0,0-1-1 0 0,-1 0 1 0 0,1 0-1 0 0,-1 0 1 0 0,1 0 0 0 0,0 1-1 0 0,-1-1 1 0 0,0 1 370 0 0,1-1-370 0 0,0 0-1 0 0,0 1 1 0 0,-1-1 0 0 0,1 0-1 0 0,0 1 1 0 0,0-1-1 0 0,0 0 1 0 0,0 1 0 0 0,-1-1-1 0 0,1 0 1 0 0,0 1-1 0 0,0 0 1 0 0,3 16 1816 0 0,-1-13-1796 0 0,0 0 1 0 0,0 0 0 0 0,0 0 0 0 0,0 0 0 0 0,1 0 0 0 0,3 3 0 0 0,-3-5-135 0 0,0 0-1 0 0,0 0 0 0 0,0-1 1 0 0,0 1-1 0 0,1-1 1 0 0,-1 0-1 0 0,1 0 0 0 0,-1 0 1 0 0,1 0-1 0 0,-1-1 1 0 0,1 1-1 0 0,0-1 1 0 0,-1 0-1 0 0,1 0 0 0 0,-1 0 1 0 0,1-1-1 0 0,0 1 1 0 0,-1-1-1 0 0,1 0 0 0 0,-1 0 1 0 0,1 0-1 0 0,4-3 1 0 0,8-2 13 0 0,0-2-1 0 0,0 0 1 0 0,16-11 0 0 0,-18 10 53 0 0,0-2 0 0 0,-1 1 0 0 0,0-2-1 0 0,-1 0 1 0 0,0 0 0 0 0,-1-1 0 0 0,-1-1-1 0 0,0 1 1 0 0,9-17 0 0 0,-18 29-58 0 0,0 0 0 0 0,-1-1 0 0 0,1 1 0 0 0,0 0 0 0 0,0-1 0 0 0,-1 1 0 0 0,1-1 0 0 0,-1 1 0 0 0,1-1 0 0 0,-1 0 0 0 0,0 1 1 0 0,1-1-1 0 0,-1 1 0 0 0,0-1 0 0 0,0 1 0 0 0,0-1 0 0 0,-1 0 0 0 0,1 1 0 0 0,0-1 0 0 0,-1-2 0 0 0,-1 2 40 0 0,1 0 0 0 0,-1 0-1 0 0,1 0 1 0 0,-1 1 0 0 0,0-1 0 0 0,0 0-1 0 0,0 1 1 0 0,0-1 0 0 0,0 1 0 0 0,-1-1-1 0 0,-3-1 1 0 0,1 1 12 0 0,1 0 0 0 0,0 0 0 0 0,-1 0 0 0 0,0 0 0 0 0,1 1 0 0 0,-1 0 0 0 0,0 0 0 0 0,0 0 0 0 0,0 0 0 0 0,0 1 0 0 0,1 0 1 0 0,-1 0-1 0 0,0 0 0 0 0,0 0 0 0 0,0 1 0 0 0,0 0 0 0 0,0 0 0 0 0,1 1 0 0 0,-1-1 0 0 0,0 1 0 0 0,1 0 0 0 0,-1 0 0 0 0,1 0 0 0 0,-8 6 0 0 0,2-1 8 0 0,0 0-1 0 0,0 1 1 0 0,0 1 0 0 0,1-1-1 0 0,0 2 1 0 0,1-1 0 0 0,-11 16-1 0 0,10-10-5 0 0,0 1 0 0 0,1 0 0 0 0,1 1 1 0 0,-9 27-1 0 0,13-32-36 0 0,-5 10 13 0 0,2 1 0 0 0,-5 31 0 0 0,10-49-62 0 0,0 0-1 0 0,1 0 0 0 0,0 0 1 0 0,0-1-1 0 0,0 1 0 0 0,0 0 1 0 0,1 0-1 0 0,0 0 0 0 0,0 0 0 0 0,0 0 1 0 0,0 0-1 0 0,1-1 0 0 0,0 1 1 0 0,0-1-1 0 0,0 1 0 0 0,0-1 1 0 0,5 6-1 0 0,-4-7-2 0 0,0-1-1 0 0,-1 0 1 0 0,1 0 0 0 0,0 0-1 0 0,1-1 1 0 0,-1 1 0 0 0,0-1 0 0 0,0 1-1 0 0,1-1 1 0 0,-1 0 0 0 0,0 0-1 0 0,1-1 1 0 0,-1 1 0 0 0,1-1-1 0 0,-1 0 1 0 0,1 0 0 0 0,-1 0 0 0 0,1 0-1 0 0,6-2 1 0 0,4 0 12 0 0,0-1 0 0 0,0-1-1 0 0,19-7 1 0 0,56-29-2310 0 0,-59 25 717 0 0,3 1-924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7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67 139 2080 0 0,'-1'-9'924'0'0,"-1"1"0"0"0,-1-1-1 0 0,0 0 1 0 0,-5-11-1 0 0,4 12-208 0 0,1 0-1 0 0,0 0 1 0 0,1 0 0 0 0,-7-20 5064 0 0,5 48-4313 0 0,-4 27-1007 0 0,-2 35-62 0 0,4 1 0 0 0,5 111 0 0 0,3-162-392 0 0,2 0 0 0 0,1 0-1 0 0,1 0 1 0 0,2-1 0 0 0,1 0-1 0 0,2 0 1 0 0,0-1-1 0 0,3-1 1 0 0,17 31 0 0 0,-30-58-9 0 0,0 0 1 0 0,0 0-1 0 0,0 0 1 0 0,0-1-1 0 0,1 1 1 0 0,-1 0-1 0 0,0-1 1 0 0,1 1-1 0 0,-1-1 1 0 0,1 0-1 0 0,0 1 0 0 0,-1-1 1 0 0,1 0-1 0 0,0 0 1 0 0,0 0-1 0 0,0 0 1 0 0,0 0-1 0 0,0-1 1 0 0,0 1-1 0 0,3 0 1 0 0,-3-1-8 0 0,1 0 0 0 0,-1-1 0 0 0,1 1 0 0 0,-1-1 0 0 0,0 0 0 0 0,1 0 0 0 0,-1 0 0 0 0,0 0 0 0 0,0 0 0 0 0,1 0-1 0 0,-1 0 1 0 0,0-1 0 0 0,0 1 0 0 0,0-1 0 0 0,-1 0 0 0 0,4-3 0 0 0,18-22-56 0 0,-2 0 0 0 0,-1-1 0 0 0,-1-1 0 0 0,23-48 0 0 0,-21 39 10 0 0,-13 18 56 0 0,-7 17 0 0 0,0-1 1 0 0,0 1-1 0 0,0 0 0 0 0,1 0 1 0 0,-1 0-1 0 0,1 0 1 0 0,0 0-1 0 0,0 0 0 0 0,0 0 1 0 0,4-4-1 0 0,-6 7-5 0 0,1 0 0 0 0,-1 0 0 0 0,0 0 0 0 0,1 0 0 0 0,-1 0 0 0 0,0-1 0 0 0,0 1 0 0 0,1 0 0 0 0,-1 0 0 0 0,0 0-1 0 0,1 0 1 0 0,-1 0 0 0 0,0 0 0 0 0,1 0 0 0 0,-1 0 0 0 0,0 0 0 0 0,1 0 0 0 0,-1 1 0 0 0,0-1 0 0 0,1 0 0 0 0,-1 0 0 0 0,0 0 0 0 0,0 0 0 0 0,1 0 0 0 0,-1 0-1 0 0,0 1 1 0 0,1-1 0 0 0,-1 0 0 0 0,0 0 0 0 0,0 1 0 0 0,0-1 0 0 0,1 0 0 0 0,-1 0 0 0 0,0 1 0 0 0,0-1 0 0 0,0 0 0 0 0,1 0 0 0 0,-1 1 0 0 0,0-1 0 0 0,0 0 0 0 0,0 1-1 0 0,0-1 1 0 0,0 1 0 0 0,5 15 49 0 0,-4-14-62 0 0,2 14 13 0 0,0 1 0 0 0,1 24 0 0 0,-3-27-1 0 0,0 0 0 0 0,1 0 0 0 0,6 22 0 0 0,-1-19-28 0 0,1 0 0 0 0,1 0 0 0 0,0 0 0 0 0,1-1-1 0 0,1-1 1 0 0,18 20 0 0 0,-28-33 23 0 0,1 0-1 0 0,-1 0 0 0 0,1 0 0 0 0,0-1 0 0 0,0 1 0 0 0,0 0 0 0 0,0-1 1 0 0,0 1-1 0 0,0-1 0 0 0,1 0 0 0 0,-1 0 0 0 0,0 0 0 0 0,0 0 1 0 0,1 0-1 0 0,-1 0 0 0 0,1-1 0 0 0,-1 1 0 0 0,1-1 0 0 0,-1 0 1 0 0,1 1-1 0 0,-1-1 0 0 0,1 0 0 0 0,0-1 0 0 0,-1 1 0 0 0,1 0 0 0 0,-1-1 1 0 0,1 1-1 0 0,-1-1 0 0 0,0 0 0 0 0,1 0 0 0 0,3-2 0 0 0,-1 0-6 0 0,0 0 0 0 0,-1 0-1 0 0,1 0 1 0 0,-1-1-1 0 0,0 0 1 0 0,1 0 0 0 0,-2 0-1 0 0,1 0 1 0 0,0-1-1 0 0,-1 1 1 0 0,0-1-1 0 0,0 0 1 0 0,2-5 0 0 0,8-21-1 0 0,-2 0 1 0 0,-2-1 0 0 0,8-44 0 0 0,8-102-13 0 0,-22 151 53 0 0,26-356 605 0 0,-29 362-549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8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47 1864 0 0,'-1'-2'-533'0'0,"0"-1"954"0"0,-1 0-1 0 0,1 0 1 0 0,-1 1-1 0 0,0-1 1 0 0,1 1 0 0 0,-1-1-1 0 0,0 1 1 0 0,-1 0 0 0 0,1-1-1 0 0,0 1 1 0 0,-1 0-1 0 0,1 0 1 0 0,-1 1 0 0 0,0-1-1 0 0,1 1 1 0 0,-1-1 0 0 0,0 1-1 0 0,0 0 1 0 0,0 0 0 0 0,0 0-1 0 0,0 0 1 0 0,0 1-1 0 0,0-1 1 0 0,-4 1 0 0 0,4 0-210 0 0,-1 0 1 0 0,1 0 0 0 0,0 1 0 0 0,-1-1 0 0 0,1 1-1 0 0,0 0 1 0 0,-1 0 0 0 0,1 0 0 0 0,0 0-1 0 0,0 1 1 0 0,0 0 0 0 0,0-1 0 0 0,0 1-1 0 0,-5 4 1 0 0,-19 16 678 0 0,14-12-726 0 0,0-1 1 0 0,1 2 0 0 0,1-1 0 0 0,0 2-1 0 0,0-1 1 0 0,1 2 0 0 0,-13 20-1 0 0,23-32-162 0 0,-16 28 135 0 0,-13 38 0 0 0,25-58-144 0 0,1-1-1 0 0,1 1 1 0 0,0-1-1 0 0,0 1 1 0 0,1 0-1 0 0,0-1 1 0 0,0 1-1 0 0,1 0 1 0 0,0 0-1 0 0,2 9 1 0 0,-2-15-22 0 0,1 0 0 0 0,0 0 1 0 0,0 0-1 0 0,0 0 0 0 0,0 0 0 0 0,1 0 1 0 0,-1 0-1 0 0,1 0 0 0 0,0-1 0 0 0,-1 1 1 0 0,1-1-1 0 0,1 1 0 0 0,-1-1 1 0 0,0 1-1 0 0,0-1 0 0 0,4 2 0 0 0,-1-1-5 0 0,-1 0 0 0 0,1-1 0 0 0,-1 0 0 0 0,1 0 0 0 0,0 0 0 0 0,0-1 0 0 0,0 0 0 0 0,0 0 0 0 0,7 1 0 0 0,2-1 9 0 0,0-1-1 0 0,0-1 0 0 0,0 0 1 0 0,-1-1-1 0 0,1 0 0 0 0,22-7 1 0 0,-23 5 34 0 0,3-1 48 0 0,0 0 1 0 0,26-13-1 0 0,-38 16-43 0 0,0-1 1 0 0,0 1-1 0 0,0-1 1 0 0,0 0-1 0 0,0 0 0 0 0,-1 0 1 0 0,1-1-1 0 0,-1 1 1 0 0,0-1-1 0 0,0 0 0 0 0,0 0 1 0 0,-1 0-1 0 0,1 0 1 0 0,1-6-1 0 0,9-20 24 0 0,-7 18-12 0 0,-1-1 0 0 0,0 0 0 0 0,0 0 0 0 0,2-20 0 0 0,-6 29-4 0 0,-1 0 1 0 0,1-1-1 0 0,-1 1 0 0 0,0 0 1 0 0,-1 0-1 0 0,1-1 0 0 0,-1 1 1 0 0,0 0-1 0 0,0 0 0 0 0,0 0 1 0 0,-1 0-1 0 0,1 0 0 0 0,-1 0 0 0 0,0 0 1 0 0,0 0-1 0 0,-1 1 0 0 0,1-1 1 0 0,-5-5-1 0 0,0 1 56 0 0,-1 1 0 0 0,1 0 0 0 0,-1 0 0 0 0,-17-11 0 0 0,23 16-59 0 0,-1 1-1 0 0,-1-1 1 0 0,1 0 0 0 0,0 1-1 0 0,0 0 1 0 0,-1-1 0 0 0,1 2 0 0 0,0-1-1 0 0,-1 0 1 0 0,1 0 0 0 0,-1 1 0 0 0,1 0-1 0 0,-1 0 1 0 0,1 0 0 0 0,-1 0-1 0 0,1 1 1 0 0,-7 0 0 0 0,9 0-60 0 0,1-1 0 0 0,-1 1-1 0 0,0-1 1 0 0,0 0 0 0 0,1 0 0 0 0,-1 1 0 0 0,0-1 0 0 0,0 0 0 0 0,0 0-1 0 0,1 0 1 0 0,-1 0 0 0 0,0 0 0 0 0,0 0 0 0 0,0 0 0 0 0,1 0-1 0 0,-1 0 1 0 0,0 0 0 0 0,0-1 0 0 0,0 1 0 0 0,1 0 0 0 0,-1-1 0 0 0,0 1-1 0 0,0 0 1 0 0,1-1 0 0 0,-1 1 0 0 0,0-1 0 0 0,0 0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8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57 371 8530 0 0,'-17'-15'4853'0'0,"-7"-14"-4220"0"0,21 24-522 0 0,1 1 0 0 0,0-1 0 0 0,0 1 0 0 0,1-1-1 0 0,-1 0 1 0 0,1 1 0 0 0,0-1 0 0 0,0 0 0 0 0,1 0 0 0 0,-1 0-1 0 0,1 0 1 0 0,1-9 0 0 0,-1-1 141 0 0,-1-10 93 0 0,5-44-1 0 0,-3 58-331 0 0,1 1-1 0 0,0 0 0 0 0,1 0 1 0 0,0 0-1 0 0,0 0 1 0 0,9-17-1 0 0,-8 23 0 0 0,-1 0 0 0 0,1 0 0 0 0,0 1 0 0 0,0-1 0 0 0,1 1 0 0 0,-1 0 0 0 0,0 0 0 0 0,1 0 0 0 0,0 1 0 0 0,5-2 0 0 0,3-3 43 0 0,-8 5-68 0 0,1-1-1 0 0,0 1 1 0 0,0 0 0 0 0,1 0 0 0 0,-1 1 0 0 0,0 0 0 0 0,1 0 0 0 0,-1 1 0 0 0,0-1 0 0 0,9 2 0 0 0,7 1-2832 0 0,35 8 0 0 0,-53-9 2187 0 0,14 3-2464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19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36 1888 0 0,'-9'-36'8728'0'0,"-3"42"-7803"0"0,11-2-860 0 0,-1 0 0 0 0,1 0 0 0 0,0 0 0 0 0,0 0 0 0 0,0 1 0 0 0,1-1 0 0 0,-1 0-1 0 0,1 0 1 0 0,0 0 0 0 0,1 8 0 0 0,-1 2 76 0 0,-4 391 1647 0 0,4-377-1781 0 0,1 41 71 0 0,3-1 1 0 0,3 1-1 0 0,18 78 0 0 0,-17-120 26 0 0,-13-48-13 0 0,-2-5-48 0 0,-16-38 0 0 0,19 56-31 0 0,0-1 0 0 0,0 1 0 0 0,-1 0 0 0 0,0 0 0 0 0,0 0 0 0 0,-1 1 0 0 0,0-1 0 0 0,-7-5 0 0 0,10 11 11 0 0,1 0 1 0 0,-1 0 0 0 0,1 0 0 0 0,-1 1 0 0 0,0 0 0 0 0,1-1 0 0 0,-1 1 0 0 0,0 0 0 0 0,0 0 0 0 0,0 1 0 0 0,0-1 0 0 0,0 0 0 0 0,0 1 0 0 0,0 0-1 0 0,-4 0 1 0 0,2 0 17 0 0,-1 1 0 0 0,1 0-1 0 0,-1 0 1 0 0,0 1-1 0 0,1-1 1 0 0,0 1-1 0 0,-9 4 1 0 0,0 2 40 0 0,-1 1-1 0 0,2 0 1 0 0,-1 1 0 0 0,-19 19-1 0 0,28-23-39 0 0,0 0 0 0 0,1 0-1 0 0,-1 0 1 0 0,1 1 0 0 0,0-1-1 0 0,1 1 1 0 0,-4 8 0 0 0,-15 54 140 0 0,20-64-131 0 0,1 1-1 0 0,-1-1 0 0 0,1 1 1 0 0,1-1-1 0 0,-1 1 0 0 0,1 0 1 0 0,0-1-1 0 0,2 10 0 0 0,-2-12-61 0 0,1-1 0 0 0,0 0 0 0 0,0 1-1 0 0,0-1 1 0 0,0 0 0 0 0,0 0 0 0 0,0 0-1 0 0,1 0 1 0 0,-1 0 0 0 0,1 0 0 0 0,-1 0-1 0 0,1 0 1 0 0,0-1 0 0 0,0 1 0 0 0,0-1-1 0 0,0 1 1 0 0,0-1 0 0 0,0 0 0 0 0,0 0-1 0 0,0 0 1 0 0,5 2 0 0 0,1-1-9 0 0,-1 0-1 0 0,1-1 1 0 0,0 1 0 0 0,-1-2 0 0 0,1 1-1 0 0,0-1 1 0 0,0 0 0 0 0,0-1-1 0 0,-1 0 1 0 0,1 0 0 0 0,0 0 0 0 0,9-4-1 0 0,11-4 159 0 0,48-22-1 0 0,-29 7-994 0 0,-2 1-3827 0 0,-25 14 3013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54 2865 0 0,'0'-11'-357'0'0,"1"8"916"0"0,-1 0 0 0 0,0-1 0 0 0,0 1 0 0 0,0 0 0 0 0,-1 0 0 0 0,1 0 0 0 0,-1 0 0 0 0,1 0 0 0 0,-1-1-1 0 0,0 1 1 0 0,-3-5 1387 0 0,-11 9 1103 0 0,-18 2-2729 0 0,29-2-220 0 0,1 0-1 0 0,0 0 1 0 0,0 1 0 0 0,0-1-1 0 0,0 1 1 0 0,0-1 0 0 0,0 1-1 0 0,0 0 1 0 0,0 0 0 0 0,1 0 0 0 0,-1 1-1 0 0,1-1 1 0 0,-5 6 0 0 0,-2 1 228 0 0,-6 7-112 0 0,1 0 0 0 0,0 1-1 0 0,2 0 1 0 0,0 1-1 0 0,0 1 1 0 0,2 0 0 0 0,-13 32-1 0 0,7-8-37 0 0,1 1 0 0 0,-12 69 1 0 0,21-80-178 0 0,1 0 1 0 0,2 1-1 0 0,1 0 1 0 0,1 0 0 0 0,6 41-1 0 0,-3-56-18 0 0,1-1 0 0 0,1 1 1 0 0,1-1-1 0 0,1 0 0 0 0,0-1 0 0 0,1 1 0 0 0,1-1 0 0 0,0 0 0 0 0,2-1 0 0 0,21 30 0 0 0,-30-45-23 0 0,7 8 104 0 0,0 1-1 0 0,0-2 0 0 0,12 11 1 0 0,-17-17-214 0 0,-1 0 0 0 0,1-1 0 0 0,0 1 0 0 0,0 0 0 0 0,0-1 0 0 0,0 1 1 0 0,0-1-1 0 0,0 0 0 0 0,0 0 0 0 0,0 0 0 0 0,1-1 0 0 0,-1 1 0 0 0,0-1 0 0 0,0 0 1 0 0,1 0-1 0 0,-1 0 0 0 0,4 0 0 0 0,3-3-1933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3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0 2208 0 0,'0'0'9823'0'0,"-15"24"-6601"0"0,9-14-3205 0 0,-2 1 69 0 0,0 1 0 0 0,2-1 0 0 0,-1 1 1 0 0,-6 18-1 0 0,10-16 250 0 0,-2 3-1149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3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5169 0 0,'-8'7'5504'0'0,"-40"69"-2517"0"0,40-63-2757 0 0,2 0 0 0 0,-1 1 0 0 0,2 0 0 0 0,-6 20 0 0 0,11-29-229 0 0,0-4 0 0 0,0 0 0 0 0,0 0 0 0 0,0 0 0 0 0,0 0 0 0 0,0 0-1 0 0,0 0 1 0 0,0 0 0 0 0,0 0 0 0 0,0 0 0 0 0,0 0 0 0 0,-1 0 0 0 0,1 0 0 0 0,0 0 0 0 0,-1 1-1 0 0,27-8-7077 0 0,-14 1 6596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9:19.70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156 106 256 0 0,'0'0'4253'0'0,"0"-28"961"0"0,4-19-4815 0 0,-3 38-7 0 0,-1 8-253 0 0,-1 0-1 0 0,1 0 1 0 0,0-1-1 0 0,-1 1 0 0 0,1 0 1 0 0,-1 0-1 0 0,0 0 1 0 0,1 0-1 0 0,-1 0 1 0 0,0 0-1 0 0,1 0 0 0 0,-1 0 1 0 0,0 0-1 0 0,-2-1 1 0 0,2 1-84 0 0,-3 0 129 0 0,-9 1-49 0 0,-22-2-39 0 0,26 1 44 0 0,-1 11 291 0 0,1 3-282 0 0,0-1 1 0 0,1 1-1 0 0,0 1 0 0 0,1 0 0 0 0,0 0 0 0 0,1 0 0 0 0,1 1 0 0 0,0 0 1 0 0,1 0-1 0 0,1 0 0 0 0,-3 22 0 0 0,6-36-145 0 0,0 1 0 0 0,0 0 1 0 0,-1-1-1 0 0,1 1 0 0 0,0-1 0 0 0,1 1 1 0 0,-1 0-1 0 0,0-1 0 0 0,0 1 0 0 0,1-1 0 0 0,-1 1 1 0 0,1-1-1 0 0,-1 1 0 0 0,1-1 0 0 0,0 1 1 0 0,-1-1-1 0 0,1 0 0 0 0,0 1 0 0 0,0-1 0 0 0,0 0 1 0 0,0 0-1 0 0,0 1 0 0 0,3 1 0 0 0,-2-2 5 0 0,0-1 0 0 0,0 1-1 0 0,1 0 1 0 0,-1 0-1 0 0,0-1 1 0 0,1 1 0 0 0,-1-1-1 0 0,0 0 1 0 0,1 0 0 0 0,-1 0-1 0 0,0 0 1 0 0,1 0-1 0 0,-1 0 1 0 0,3-1 0 0 0,7-2 17 0 0,-1 0 1 0 0,0-1-1 0 0,0 0 0 0 0,0-1 1 0 0,12-7-1 0 0,-11 5 43 0 0,-1-1-1 0 0,-1 0 0 0 0,0 0 1 0 0,0-1-1 0 0,-1-1 0 0 0,11-12 1 0 0,-14 14-18 0 0,0 0 0 0 0,-1 0 1 0 0,1 0-1 0 0,-2 0 0 0 0,1-1 0 0 0,-1 0 1 0 0,-1 0-1 0 0,1 0 0 0 0,1-11 0 0 0,-4 9 446 0 0,-5 19-419 0 0,-3 24-153 0 0,5-15 83 0 0,1 35-26 0 0,1-49 18 0 0,0 1 0 0 0,0-1 0 0 0,1 0-1 0 0,0 0 1 0 0,-1 0 0 0 0,1-1 0 0 0,0 1 0 0 0,0 0 0 0 0,1 0 0 0 0,-1 0 0 0 0,1-1 0 0 0,-1 1 0 0 0,1-1-1 0 0,2 3 1 0 0,20 5-1944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4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44 2601 0 0,'7'-14'2679'0'0,"7"-16"7814"0"0,-16 46-9768 0 0,-13 46 184 0 0,10-46-846 0 0,1 1 1 0 0,0 0 0 0 0,-1 27-1 0 0,6-2-45 0 0,1-1 0 0 0,3 1 0 0 0,10 42 1 0 0,-1 2 72 0 0,-8-66 417 0 0,-9-25-494 0 0,-1 0 0 0 0,0 0-1 0 0,1 0 1 0 0,-1 0 0 0 0,-1 1-1 0 0,-6-6 1 0 0,-3-3 20 0 0,8 7-14 0 0,-2-3-1 0 0,-1 1-1 0 0,1 0 1 0 0,-1 1-1 0 0,-16-11 1 0 0,22 17-14 0 0,0-1 0 0 0,0 1 1 0 0,-1 0-1 0 0,1 0 0 0 0,0 0 1 0 0,0 0-1 0 0,0 0 0 0 0,-1 1 0 0 0,1-1 1 0 0,0 1-1 0 0,-1 0 0 0 0,1 0 0 0 0,-1 0 1 0 0,1 1-1 0 0,0-1 0 0 0,-1 1 1 0 0,1 0-1 0 0,0 0 0 0 0,0 0 0 0 0,-6 2 1 0 0,4 0 2 0 0,-4 1-8 0 0,0 0 0 0 0,0 1-1 0 0,0 0 1 0 0,0 0 0 0 0,1 1 0 0 0,0 0 0 0 0,-10 11-1 0 0,9-8-21 0 0,2 1 0 0 0,-1 0 0 0 0,1 1 1 0 0,1-1-1 0 0,-1 1 0 0 0,2 1 0 0 0,-8 22 0 0 0,11-29-5 0 0,0 1-1 0 0,0-1 1 0 0,1 0 0 0 0,0 1 0 0 0,0 0-1 0 0,1-1 1 0 0,0 1 0 0 0,0-1 0 0 0,0 1-1 0 0,0 0 1 0 0,1-1 0 0 0,0 1 0 0 0,0-1 0 0 0,1 1-1 0 0,-1-1 1 0 0,1 0 0 0 0,0 1 0 0 0,1-1-1 0 0,5 9 1 0 0,-6-11-4 0 0,1-1 1 0 0,1 1-1 0 0,-1-1 0 0 0,0 1 1 0 0,1-1-1 0 0,-1 0 0 0 0,1 0 1 0 0,-1 0-1 0 0,1-1 0 0 0,0 1 0 0 0,0-1 1 0 0,0 0-1 0 0,0 0 0 0 0,0 0 1 0 0,0-1-1 0 0,0 1 0 0 0,8-1 1 0 0,8 0 2 0 0,-1-1-1 0 0,25-5 1 0 0,-41 6 34 0 0,59-16 113 0 0,-12 3 185 0 0,-43 11-851 0 0,0 0-1 0 0,0-1 1 0 0,-1 1 0 0 0,8-5-1 0 0,20-7-9527 0 0,-20 10 9419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4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7 1712 0 0,'-12'-6'10640'0'0,"9"6"-10596"0"0,-1 0 41 0 0,0 0 1 0 0,0 1 0 0 0,1-1-1 0 0,-1 1 1 0 0,0 0-1 0 0,0 0 1 0 0,1 0-1 0 0,-1 0 1 0 0,1 1-1 0 0,-1-1 1 0 0,1 1-1 0 0,-1 0 1 0 0,-4 4 0 0 0,-14 12 411 0 0,17-15-415 0 0,0 0-1 0 0,0 1 1 0 0,1 0 0 0 0,-1 0 0 0 0,1 0-1 0 0,0 0 1 0 0,1 1 0 0 0,-1 0 0 0 0,-5 8 0 0 0,6-6-63 0 0,0 0 0 0 0,0-1 0 0 0,1 1 1 0 0,0 0-1 0 0,0 1 0 0 0,1-1 1 0 0,-1 0-1 0 0,1 0 0 0 0,1 1 1 0 0,0 12-1 0 0,1-15-36 0 0,0-1 0 0 0,0 1 0 0 0,0 0 0 0 0,1-1 0 0 0,-1 0 0 0 0,1 1 0 0 0,0-1 0 0 0,1 0 0 0 0,-1 0 0 0 0,1 0 0 0 0,-1 0 0 0 0,1 0 0 0 0,0-1 0 0 0,1 1 0 0 0,-1-1 0 0 0,1 0 0 0 0,7 6 0 0 0,-6-6 7 0 0,1 0 0 0 0,0 0 0 0 0,0 0 0 0 0,0 0-1 0 0,0-1 1 0 0,1 0 0 0 0,-1-1 0 0 0,0 1 0 0 0,1-1 0 0 0,-1 0-1 0 0,1-1 1 0 0,0 1 0 0 0,-1-1 0 0 0,13-2 0 0 0,-10 1 23 0 0,1-1 1 0 0,-1 0-1 0 0,0-1 1 0 0,1 0-1 0 0,-1 0 1 0 0,-1-1-1 0 0,1 0 1 0 0,0-1-1 0 0,12-8 1 0 0,-17 10 4 0 0,0-1 1 0 0,0 0 0 0 0,-1-1-1 0 0,1 1 1 0 0,-1 0 0 0 0,0-1-1 0 0,0 0 1 0 0,0 0 0 0 0,3-8-1 0 0,-5 10 6 0 0,1 0 0 0 0,-1 0 0 0 0,0 0 0 0 0,0-1 0 0 0,0 1 0 0 0,-1 0 0 0 0,1-1 0 0 0,-1 1 0 0 0,0 0 0 0 0,0-1 0 0 0,0 1 0 0 0,0-1 1 0 0,0 1-1 0 0,-1 0 0 0 0,0-1 0 0 0,-1-4 0 0 0,-53-77 1285 0 0,55 84-1296 0 0,-1 0-1 0 0,0 0 1 0 0,1 0-1 0 0,-1 0 1 0 0,0 0-1 0 0,0 0 0 0 0,0 0 1 0 0,0 1-1 0 0,0-1 1 0 0,0 0-1 0 0,0 1 1 0 0,0-1-1 0 0,0 0 1 0 0,0 1-1 0 0,0-1 1 0 0,0 1-1 0 0,0 0 1 0 0,0-1-1 0 0,0 1 1 0 0,-1 0-1 0 0,-1 0 0 0 0,-26 4 216 0 0,7-1-191 0 0,22-3-225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5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38 1704 0 0,'0'0'1105'0'0,"-3"-22"8007"0"0,-17 18-6471 0 0,-19-5-2236 0 0,36 8-338 0 0,0 1 1 0 0,1 0-1 0 0,-1-1 0 0 0,0 1 1 0 0,1 0-1 0 0,-1 0 0 0 0,0 1 1 0 0,1-1-1 0 0,-1 1 0 0 0,1-1 0 0 0,-1 1 1 0 0,1 0-1 0 0,-1 0 0 0 0,-2 1 1 0 0,-16 4 258 0 0,19-6-303 0 0,-1 1-1 0 0,1-1 0 0 0,-1 1 0 0 0,1-1 0 0 0,0 1 0 0 0,-1 0 0 0 0,1 0 0 0 0,0 0 0 0 0,0 1 0 0 0,-1-1 1 0 0,1 0-1 0 0,0 1 0 0 0,0-1 0 0 0,1 1 0 0 0,-1 0 0 0 0,0 0 0 0 0,0-1 0 0 0,-1 4 0 0 0,0-1-15 0 0,1 0-1 0 0,-1 1 0 0 0,1-1 0 0 0,0 1 0 0 0,0-1 1 0 0,1 1-1 0 0,-1 0 0 0 0,1 0 0 0 0,-1 6 1 0 0,1-6-30 0 0,1 1 0 0 0,0 0 0 0 0,0-1 0 0 0,0 1 0 0 0,0-1 0 0 0,1 1 0 0 0,0-1 0 0 0,2 8 0 0 0,-2-10-1 0 0,0 0 0 0 0,0-1 0 0 0,1 1 0 0 0,-1 0 0 0 0,0-1 0 0 0,1 1 0 0 0,0-1 0 0 0,0 1 0 0 0,-1-1 0 0 0,1 0 0 0 0,0 0-1 0 0,1 0 1 0 0,-1 0 0 0 0,0 0 0 0 0,5 2 0 0 0,1 0-5 0 0,1-1 0 0 0,0 1 0 0 0,0-2 0 0 0,0 1 0 0 0,0-1 0 0 0,11 0-1 0 0,61 3 83 0 0,-57-4-9 0 0,-21-1-44 0 0,8 1 20 0 0,0-1 0 0 0,-1 0 0 0 0,1-1 0 0 0,-1 0 0 0 0,13-2 0 0 0,-20 2-14 0 0,0 0 0 0 0,0 0 0 0 0,0-1 1 0 0,-1 1-1 0 0,1-1 0 0 0,0 1 0 0 0,-1-1 1 0 0,1 0-1 0 0,-1 0 0 0 0,1 0 0 0 0,-1 0 1 0 0,0 0-1 0 0,0 0 0 0 0,0-1 0 0 0,0 1 1 0 0,0-1-1 0 0,-1 1 0 0 0,1-1 0 0 0,-1 0 0 0 0,0 0 1 0 0,0 0-1 0 0,1-3 0 0 0,5-17 18 0 0,-1-1 0 0 0,-2 0-1 0 0,0 1 1 0 0,0-40 0 0 0,-4 62 187 0 0,-2 3-173 0 0,-3 8-34 0 0,1 0-1 0 0,0 0 1 0 0,0 0-1 0 0,1 0 1 0 0,0 0-1 0 0,0 1 0 0 0,1-1 1 0 0,1 1-1 0 0,-1 20 1 0 0,3 9-32 0 0,9 55 1 0 0,-3-28 23 0 0,2 25 20 0 0,9 201-16 0 0,-18-288 9 0 0,0 0-1 0 0,0 0 1 0 0,-1 0-1 0 0,0 0 1 0 0,0 0-1 0 0,0 0 1 0 0,0 0-1 0 0,-1 0 1 0 0,0-1-1 0 0,0 1 1 0 0,0-1-1 0 0,-1 1 1 0 0,0-1-1 0 0,0 0 1 0 0,-6 8-1 0 0,4-8 24 0 0,0 1-1 0 0,0-1 1 0 0,-1 0-1 0 0,0 0 1 0 0,0 0-1 0 0,0-1 1 0 0,0 0 0 0 0,0 0-1 0 0,-1-1 1 0 0,-10 4-1 0 0,4-4 2 0 0,0 1 0 0 0,0-1 0 0 0,0-1 0 0 0,0-1-1 0 0,0 0 1 0 0,0 0 0 0 0,1-1 0 0 0,-1-1 0 0 0,0 0-1 0 0,0-1 1 0 0,1 0 0 0 0,-13-5 0 0 0,19 5-142 0 0,0 0 1 0 0,1 0 0 0 0,0 0-1 0 0,-1 0 1 0 0,1-1-1 0 0,0 0 1 0 0,1 0 0 0 0,-1-1-1 0 0,1 1 1 0 0,-6-8-1 0 0,7 8-340 0 0,0 0 0 0 0,1 0-1 0 0,0-1 1 0 0,-1 1-1 0 0,1-1 1 0 0,1 1-1 0 0,-1-1 1 0 0,1 0 0 0 0,0 0-1 0 0,0 0 1 0 0,0 0-1 0 0,1 1 1 0 0,0-11-1 0 0,3-13-11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6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 1936 0 0,'0'0'4789'0'0,"-1"0"-4752"0"0,1 0 0 0 0,0 0 0 0 0,0 0 0 0 0,-1 0 0 0 0,1 0-1 0 0,0 0 1 0 0,-1 0 0 0 0,1 0 0 0 0,0 0 0 0 0,-1 0-1 0 0,1 0 1 0 0,0 0 0 0 0,-1 0 0 0 0,1 0 0 0 0,0 0 0 0 0,-1 0-1 0 0,1 0 1 0 0,0 1 0 0 0,0-1 0 0 0,-1 0 0 0 0,1 0 0 0 0,0 0-1 0 0,0 1 1 0 0,-1-1 0 0 0,1 0 0 0 0,0 0 0 0 0,0 0-1 0 0,-1 1 1 0 0,1-1 0 0 0,0 0 0 0 0,0 0 0 0 0,0 1 0 0 0,0-1-1 0 0,0 0 1 0 0,-1 1 0 0 0,-8 11 608 0 0,0 1-1 0 0,1 0 1 0 0,0 0 0 0 0,-7 18 0 0 0,-17 29 829 0 0,30-56-1485 0 0,-1 1 0 0 0,1-1-1 0 0,-1 1 1 0 0,1-1-1 0 0,1 1 1 0 0,-1 0 0 0 0,1-1-1 0 0,-2 10 1 0 0,19-12-6939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6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10722 0 0,'-17'16'-1032'0'0,"9"-5"2088"0"0,-1 2-320 0 0,3 0-279 0 0,0-2 79 0 0,1 1-384 0 0,3-1-88 0 0,0-3-24 0 0,2 0-16 0 0,0-1-32 0 0,0-2 16 0 0,4-2-56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3:2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1280 0 0,'2'2'12855'0'0,"2"5"-13272"0"0,19 40 720 0 0,-9-19-82 0 0,-1 0 1 0 0,-1 1-1 0 0,11 40 0 0 0,-5 5 143 0 0,14 72 19 0 0,-30-127-237 0 0,0-1 0 0 0,-2 1 1 0 0,0 0-1 0 0,-1-1 0 0 0,-1 1 0 0 0,-4 20 0 0 0,-4 4 375 0 0,-27 73 1 0 0,29-97-430 0 0,0-1 1 0 0,-1 0-1 0 0,-1-1 0 0 0,-1 0 1 0 0,0 0-1 0 0,-18 18 0 0 0,15-17-65 0 0,13-16-179 0 0,-1 1 1 0 0,0 0-1 0 0,0-1 0 0 0,0 0 0 0 0,0 1 0 0 0,0-1 0 0 0,-1 0 0 0 0,1 0 0 0 0,0 0 1 0 0,-1-1-1 0 0,0 1 0 0 0,1 0 0 0 0,-1-1 0 0 0,-5 2 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4:59.68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 85 1736 0 0,'-2'4'61'0'0,"-17"21"12979"0"0,33-41-11975 0 0,-2 6-1038 0 0,0 1 1 0 0,0 0-1 0 0,0 0 0 0 0,1 1 0 0 0,0 1 1 0 0,28-11-1 0 0,-25 13 3 0 0,-1 0-31 0 0,0 0-1 0 0,1 1 0 0 0,31-4 0 0 0,-43 8 17 0 0,0 0 0 0 0,0 0 0 0 0,0 0-1 0 0,0 0 1 0 0,0 1 0 0 0,0 0 0 0 0,0-1-1 0 0,-1 1 1 0 0,1 1 0 0 0,0-1 0 0 0,-1 0-1 0 0,1 1 1 0 0,-1 0 0 0 0,1 0 0 0 0,-1 0-1 0 0,0 0 1 0 0,1 1 0 0 0,-1-1 0 0 0,-1 1-1 0 0,1 0 1 0 0,4 4 0 0 0,1 4 57 0 0,0 0 0 0 0,-1 0 0 0 0,11 21-1 0 0,-17-27-48 0 0,1-1-1 0 0,-1 1 1 0 0,1-1-1 0 0,-1 1 1 0 0,-1 0-1 0 0,1-1 0 0 0,-1 1 1 0 0,0 0-1 0 0,0 0 1 0 0,0 0-1 0 0,0-1 0 0 0,-1 1 1 0 0,-2 8-1 0 0,-1-1 106 0 0,0 0-1 0 0,-1 0 1 0 0,-1-1-1 0 0,0 0 1 0 0,-12 18-1 0 0,-44 48 143 0 0,40-54-204 0 0,-2-2 1 0 0,-41 31-1 0 0,56-45-63 0 0,0-1 0 0 0,1 1 0 0 0,0 1 0 0 0,1-1 0 0 0,-10 13 1 0 0,16-19-5 0 0,1-1 1 0 0,-1 1-1 0 0,1-1 1 0 0,-1 1-1 0 0,1-1 1 0 0,-1 0-1 0 0,1 1 1 0 0,-1-1 0 0 0,1 0-1 0 0,-1 1 1 0 0,1-1-1 0 0,-1 0 1 0 0,0 0-1 0 0,1 0 1 0 0,-1 1 0 0 0,1-1-1 0 0,-1 0 1 0 0,0 0-1 0 0,1 0 1 0 0,-2 0-1 0 0,2 0 1 0 0,-1 0-1 0 0,1 0 1 0 0,-1 0-1 0 0,1 0 1 0 0,0 0-1 0 0,-1 0 0 0 0,1 0 1 0 0,-1 0-1 0 0,1 0 1 0 0,0 0-1 0 0,-1 0 1 0 0,1 0-1 0 0,-1 0 1 0 0,1 0-1 0 0,0 1 0 0 0,-1-1 1 0 0,1 0-1 0 0,0 0 1 0 0,-1 1-1 0 0,1-1 1 0 0,0 0-1 0 0,-1 0 0 0 0,1 1 1 0 0,0-1-1 0 0,0 0 1 0 0,-1 1-1 0 0,1-1 1 0 0,0 0-1 0 0,0 1 1 0 0,0-1-1 0 0,-1 1 0 0 0,1-1 1 0 0,0 0-1 0 0,0 1 1 0 0,0 0-1 0 0,-1 1 5 0 0,1 0 0 0 0,-1 0-1 0 0,1 0 1 0 0,0 0 0 0 0,0 1 0 0 0,0-1-1 0 0,0 0 1 0 0,0 0 0 0 0,0 0-1 0 0,0 0 1 0 0,1 0 0 0 0,-1 0 0 0 0,1 0-1 0 0,0 0 1 0 0,-1 0 0 0 0,1 0-1 0 0,0 0 1 0 0,0 0 0 0 0,0 0 0 0 0,0 0-1 0 0,1 0 1 0 0,1 1 0 0 0,0 0 8 0 0,0-1 0 0 0,1 0 0 0 0,-1 0 0 0 0,1-1 0 0 0,0 1 0 0 0,-1-1 0 0 0,1 1 1 0 0,0-1-1 0 0,0 0 0 0 0,0-1 0 0 0,4 1 0 0 0,2 1 6 0 0,-1-2-1 0 0,1 1 1 0 0,-1-2 0 0 0,0 1-1 0 0,1-1 1 0 0,-1-1-1 0 0,12-2 1 0 0,6-4 69 0 0,29-13 0 0 0,-37 17 65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0.39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40 63 1232 0 0,'0'0'7473'0'0,"-2"13"-3322"0"0,-3 0-3978 0 0,0-1 179 0 0,1-1 1 0 0,-4 19-1 0 0,7-27-303 0 0,0 0 1 0 0,1 0-1 0 0,-1 0 1 0 0,1 0-1 0 0,0 0 0 0 0,0 0 1 0 0,0-1-1 0 0,1 1 1 0 0,-1 0-1 0 0,1 0 0 0 0,-1 0 1 0 0,1 0-1 0 0,0 0 1 0 0,0-1-1 0 0,0 1 0 0 0,3 5 1 0 0,1 0 1843 0 0,-10-11-1298 0 0,-9-11-611 0 0,12 11 15 0 0,1-1 0 0 0,-1 0 0 0 0,1 1 0 0 0,0-1 0 0 0,1 0 0 0 0,-1 0 0 0 0,1 1 0 0 0,-1-1 0 0 0,1 0-1 0 0,0 0 1 0 0,1-4 0 0 0,0 1-6 0 0,-1 0-1 0 0,2 0 1 0 0,-1 0-1 0 0,5-12 1 0 0,-3 11 5 0 0,1 0 0 0 0,0 0 1 0 0,0 1-1 0 0,1 0 0 0 0,0 0 1 0 0,6-7-1 0 0,-7 11 0 0 0,-1 0-1 0 0,0 0 1 0 0,1 0 0 0 0,-1 0-1 0 0,1 1 1 0 0,0 0 0 0 0,-1 0 0 0 0,1 0-1 0 0,0 0 1 0 0,1 0 0 0 0,-1 1-1 0 0,0 0 1 0 0,8-2 0 0 0,-10 4 10 0 0,0-1-1 0 0,0 0 1 0 0,0 1 0 0 0,-1-1 0 0 0,1 1 0 0 0,0 0 0 0 0,0-1 0 0 0,0 1 0 0 0,-1 0-1 0 0,1 0 1 0 0,0 0 0 0 0,-1 0 0 0 0,1 1 0 0 0,-1-1 0 0 0,1 0 0 0 0,-1 1-1 0 0,2 1 1 0 0,20 28 84 0 0,-20-23-52 0 0,1 1 0 0 0,-1 1 0 0 0,-1-1 0 0 0,0 0 0 0 0,2 20 0 0 0,-1 46 167 0 0,-3-74 20 0 0,-8 3 86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1.11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185 49 3873 0 0,'-3'-18'501'0'0,"2"17"-199"0"0,1-1-1 0 0,-1 0 0 0 0,1 1 1 0 0,0-1-1 0 0,0 0 0 0 0,0 0 1 0 0,-1 0-1 0 0,2 1 0 0 0,-1-1 0 0 0,0 0 1 0 0,0 0-1 0 0,0 1 0 0 0,1-1 1 0 0,1-4 3945 0 0,-2 59-1764 0 0,-7-4-2045 0 0,3 0-1 0 0,2 1 1 0 0,2-1-1 0 0,13 97 0 0 0,-12-139-419 0 0,1-1 0 0 0,-1 1 0 0 0,1-1 0 0 0,0 0 0 0 0,1 1 0 0 0,5 10 0 0 0,-8-16 51 0 0,-1-8 0 0 0,0 0-1 0 0,-1 1 1 0 0,0 0 0 0 0,0-1-1 0 0,-1 1 1 0 0,0 0 0 0 0,-5-7 0 0 0,6 8-17 0 0,-4-8-18 0 0,6 13-29 0 0,0 0 0 0 0,0-1 0 0 0,-1 1-1 0 0,1-1 1 0 0,0 1 0 0 0,0-1 0 0 0,0 1 0 0 0,-1 0-1 0 0,1-1 1 0 0,0 1 0 0 0,-1 0 0 0 0,1-1-1 0 0,0 1 1 0 0,-1 0 0 0 0,1-1 0 0 0,0 1-1 0 0,-1 0 1 0 0,1 0 0 0 0,0 0 0 0 0,-1-1-1 0 0,1 1 1 0 0,-1 0 0 0 0,1 0 0 0 0,0 0-1 0 0,-2-1 1 0 0,-9-3-6 0 0,-25-13 14 0 0,27 13-2 0 0,5 3-1 0 0,-3 5-8 0 0,0-1-4 0 0,0 0 0 0 0,1 1-1 0 0,-1 0 1 0 0,1 0 0 0 0,-1 0 0 0 0,1 1-1 0 0,1 0 1 0 0,-1 0 0 0 0,1 1 0 0 0,0 0 0 0 0,-9 12-1 0 0,12-14-16 0 0,-1 1-1 0 0,1 0 1 0 0,1 0-1 0 0,-1 0 1 0 0,1 1-1 0 0,0-1 1 0 0,0 0-1 0 0,0 11 1 0 0,1-14 13 0 0,0 0 0 0 0,0 0-1 0 0,0 1 1 0 0,0-1 0 0 0,0 0 0 0 0,0 0 0 0 0,1 1 0 0 0,-1-1 0 0 0,1 0 0 0 0,0 0-1 0 0,0 0 1 0 0,-1 0 0 0 0,1 0 0 0 0,1 0 0 0 0,-1 0 0 0 0,0 0 0 0 0,0 0-1 0 0,1 0 1 0 0,-1 0 0 0 0,1-1 0 0 0,-1 1 0 0 0,1-1 0 0 0,2 2 0 0 0,-1-2 13 0 0,0 0 0 0 0,0-1 0 0 0,0 0 0 0 0,0 0 0 0 0,0 0 0 0 0,0 0 0 0 0,0 0 0 0 0,0 0 0 0 0,4-2 0 0 0,9 0 19 0 0,21-3 73 0 0,-33 4-86 0 0,1 0 1 0 0,-1 0 0 0 0,1 1 0 0 0,0-1-1 0 0,-1 1 1 0 0,1 0 0 0 0,0 0-1 0 0,0 1 1 0 0,8 1 0 0 0,-12-2-105 0 0,0 1 0 0 0,0-1 0 0 0,0 0 1 0 0,0 0-1 0 0,0 0 0 0 0,1 0 1 0 0,-1 0-1 0 0,0 0 0 0 0,0 0 0 0 0,0 0 1 0 0,0 0-1 0 0,0 0 0 0 0,0-1 0 0 0,0 1 1 0 0,0 0-1 0 0,0-1 0 0 0,0 1 1 0 0,0-1-1 0 0,1 0 0 0 0,10-9-4609 0 0,-4 2 2870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1.48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0 6425 0 0,'9'3'5601'0'0,"15"5"705"0"0,4-1-5697 0 0,-24-6-760 0 0,0-1 0 0 0,0 0-1 0 0,0 1 1 0 0,0-1-1 0 0,0 0 1 0 0,-1-1-1 0 0,1 1 1 0 0,0-1 0 0 0,0 0-1 0 0,0 0 1 0 0,0 0-1 0 0,6-3 1 0 0,0-1-1171 0 0,1 1-1038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7 202 2280 0 0,'-1'0'151'0'0,"1"1"-1"0"0,-1-1 0 0 0,1 1 0 0 0,-1-1 0 0 0,1 1 0 0 0,0-1 0 0 0,-1 1 0 0 0,1-1 0 0 0,0 1 0 0 0,-1 0 0 0 0,1-1 0 0 0,0 1 0 0 0,0 0 0 0 0,-1-1 0 0 0,1 1 0 0 0,0-1 0 0 0,0 1 0 0 0,0 0 0 0 0,0-1 0 0 0,0 1 0 0 0,0 0 0 0 0,0-1 0 0 0,0 1 0 0 0,0 0 1 0 0,0-1-1 0 0,0 1 0 0 0,0 0 0 0 0,1-1 0 0 0,-1 1 0 0 0,0 0 0 0 0,0-1 0 0 0,1 1 0 0 0,-1-1 0 0 0,1 1 0 0 0,-1-1 0 0 0,0 1 0 0 0,1-1 0 0 0,-1 1 0 0 0,1-1 0 0 0,-1 1 0 0 0,1-1 0 0 0,0 1 0 0 0,1 1 75 0 0,0-1-1 0 0,-1 0 0 0 0,1 0 1 0 0,0 0-1 0 0,0 0 1 0 0,0 0-1 0 0,0-1 0 0 0,0 1 1 0 0,1 0-1 0 0,-1-1 0 0 0,0 0 1 0 0,2 1-1 0 0,-1-1-141 0 0,-1 0-1 0 0,1 0 0 0 0,-1 0 1 0 0,0 0-1 0 0,1-1 1 0 0,-1 1-1 0 0,1 0 1 0 0,-1-1-1 0 0,0 0 1 0 0,0 0-1 0 0,1 0 0 0 0,-1 0 1 0 0,0 0-1 0 0,0 0 1 0 0,0 0-1 0 0,0-1 1 0 0,0 1-1 0 0,0-1 1 0 0,0 1-1 0 0,-1-1 0 0 0,4-3 1 0 0,-3 2 54 0 0,1 1 1 0 0,0 0-1 0 0,-1 0 0 0 0,1 0 1 0 0,0 1-1 0 0,0-1 0 0 0,0 1 1 0 0,0-1-1 0 0,0 1 0 0 0,1 0 1 0 0,-1 0-1 0 0,0 0 1 0 0,1 1-1 0 0,4-1 0 0 0,-3 0-38 0 0,0 0 0 0 0,1 0 0 0 0,-1-1 0 0 0,0 0 0 0 0,6-2 0 0 0,-3-1-74 0 0,0-1 1 0 0,-1 0 0 0 0,0 0-1 0 0,10-10 1 0 0,-14 13-2 0 0,-1 1-1 0 0,1-1 1 0 0,-1 0 0 0 0,0 0 0 0 0,0 0-1 0 0,0 0 1 0 0,0-1 0 0 0,-1 1-1 0 0,1 0 1 0 0,-1-1 0 0 0,0 1 0 0 0,0-1-1 0 0,0 0 1 0 0,0-4 0 0 0,-1 7 167 0 0,-12-23 290 0 0,8 18-467 0 0,-1-1-1 0 0,0 0 1 0 0,0 1 0 0 0,0 0-1 0 0,-1 0 1 0 0,-10-7 0 0 0,14 11 18 0 0,1 1-1 0 0,-1-1 1 0 0,0 1 0 0 0,0 0 0 0 0,0-1-1 0 0,-1 1 1 0 0,1 0 0 0 0,0 0 0 0 0,0 1-1 0 0,-1-1 1 0 0,1 0 0 0 0,0 1 0 0 0,-1 0 0 0 0,1-1-1 0 0,-1 1 1 0 0,1 0 0 0 0,0 0 0 0 0,-1 0-1 0 0,1 1 1 0 0,-1-1 0 0 0,1 0 0 0 0,0 1 0 0 0,-1 0-1 0 0,1-1 1 0 0,0 1 0 0 0,0 0 0 0 0,0 0-1 0 0,-1 0 1 0 0,1 1 0 0 0,0-1 0 0 0,0 0-1 0 0,-2 3 1 0 0,0-1 31 0 0,1 0-1 0 0,-1 1 1 0 0,1 0-1 0 0,-1-1 1 0 0,1 1-1 0 0,0 1 1 0 0,0-1-1 0 0,1 0 1 0 0,-1 1-1 0 0,1-1 1 0 0,0 1-1 0 0,0 0 1 0 0,1-1-1 0 0,-1 1 0 0 0,1 0 1 0 0,0 0-1 0 0,1 0 1 0 0,-1 0-1 0 0,1 10 1 0 0,-1 4 142 0 0,-1 0-1 0 0,-1 0 1 0 0,-6 19 0 0 0,5-19-40 0 0,0 0 0 0 0,1 0 1 0 0,0 21-1 0 0,3-34-138 0 0,-1 1 0 0 0,2 0 0 0 0,-1 0 0 0 0,1-1-1 0 0,0 1 1 0 0,1 0 0 0 0,-1-1 0 0 0,1 1 0 0 0,0-1 0 0 0,1 1 0 0 0,0-1-1 0 0,0 0 1 0 0,0 0 0 0 0,6 6 0 0 0,-8-10-27 0 0,-1-1 0 0 0,1 0 0 0 0,0 1 0 0 0,0-1 0 0 0,0 0 0 0 0,1 0 0 0 0,-1 0 0 0 0,0 0 0 0 0,0 0 0 0 0,1 0-1 0 0,-1 0 1 0 0,0 0 0 0 0,1 0 0 0 0,-1-1 0 0 0,1 1 0 0 0,-1 0 0 0 0,1-1 0 0 0,-1 0 0 0 0,1 1 0 0 0,0-1 0 0 0,-1 0 0 0 0,1 0 0 0 0,-1 0 0 0 0,1 0 0 0 0,0 0 0 0 0,-1 0 0 0 0,1 0 0 0 0,-1 0 0 0 0,1-1 0 0 0,-1 1 0 0 0,1-1 0 0 0,2 0 0 0 0,9-4-103 0 0,-1 1 0 0 0,0-2 0 0 0,0 1 0 0 0,18-13 1 0 0,18-15-3276 0 0,-13 9-3334 0 0,-25 17 3321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9:24.4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15 3177 0 0,'0'0'8984'0'0,"4"-15"-5192"0"0,72 17-2324 0 0,-67-2-1439 0 0,56 6 183 0 0,-63-5-201 0 0,7 0 18 0 0,24-1 797 0 0,-33 0-809 0 0,1 0 0 0 0,0 0 0 0 0,-1 0 0 0 0,1 0 0 0 0,0-1 0 0 0,0 1 0 0 0,-1 0-1 0 0,1 0 1 0 0,0 0 0 0 0,0 1 0 0 0,-1-1 0 0 0,1 0 0 0 0,0 0 0 0 0,-1 0 0 0 0,1 0 0 0 0,0 1 0 0 0,-1-1 0 0 0,1 0 0 0 0,0 1 0 0 0,-1-1 0 0 0,1 1 0 0 0,0-1 0 0 0,-1 0 0 0 0,1 1-1 0 0,-1-1 1 0 0,1 1 0 0 0,-1 0 0 0 0,1-1 0 0 0,0 2 0 0 0,-1 2-5 0 0,-1 0 0 0 0,1 0 0 0 0,-1 0-1 0 0,1 0 1 0 0,-1-1 0 0 0,-1 1 0 0 0,0 4 0 0 0,-9 27-6 0 0,9-24 0 0 0,0-1-1 0 0,0 0 0 0 0,1 1 0 0 0,1-1 1 0 0,0 1-1 0 0,0-1 0 0 0,1 1 0 0 0,4 17 1 0 0,-1 0-15 0 0,-2 8 45 0 0,-2 0-1 0 0,-6 57 1 0 0,-1 16-75 0 0,4-39 158 0 0,3-69-116 0 0,0-1 0 0 0,0 1 0 0 0,-1-1 1 0 0,1 1-1 0 0,0-1 0 0 0,0 1 0 0 0,-1-1 0 0 0,1 1 1 0 0,0-1-1 0 0,0 0 0 0 0,-1 1 0 0 0,1-1 0 0 0,-1 1 1 0 0,1-1-1 0 0,0 0 0 0 0,-1 1 0 0 0,1-1 0 0 0,-1 0 1 0 0,1 1-1 0 0,-1-1 0 0 0,1 0 0 0 0,-1 0 0 0 0,1 0 1 0 0,-1 1-1 0 0,1-1 0 0 0,-1 0 0 0 0,1 0 0 0 0,-1 0 1 0 0,1 0-1 0 0,-1 0 0 0 0,0 0 0 0 0,1 0 0 0 0,-1 0 1 0 0,0 0-1 0 0,-32-3 124 0 0,-4-2 47 0 0,-41 1 0 0 0,70 7-248 0 0,3 0-1157 0 0,-1-2-3344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2.03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47 6 7162 0 0,'0'-1'138'0'0,"-1"1"1"0"0,0-1 0 0 0,1 1 0 0 0,-1-1 0 0 0,0 1 0 0 0,1-1 0 0 0,-1 1 0 0 0,0 0 0 0 0,0-1-1 0 0,0 1 1 0 0,1 0 0 0 0,-1 0 0 0 0,0 0 0 0 0,0 0 0 0 0,0-1 0 0 0,0 1 0 0 0,0 0 0 0 0,1 0-1 0 0,-1 0 1 0 0,0 1 0 0 0,0-1 0 0 0,0 0 0 0 0,0 0 0 0 0,-1 1 0 0 0,2 0 220 0 0,0 0 0 0 0,-1 1 0 0 0,1-1 1 0 0,0 0-1 0 0,-1 0 0 0 0,1 1 0 0 0,0-1 0 0 0,0 0 1 0 0,0 1-1 0 0,0-1 0 0 0,1 0 0 0 0,-1 3 0 0 0,1 14-968 0 0,-14 150 3275 0 0,0 3-1674 0 0,18 8-849 0 0,-5-175-197 0 0,3 4-1106 0 0,9-7-8871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2.6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5 184 8698 0 0,'2'0'3169'0'0,"20"-1"-2043"0"0,73-13 876 0 0,-53 0-1799 0 0,-40 13-196 0 0,-1 0-1 0 0,1 0 0 0 0,-1 0 1 0 0,1 0-1 0 0,-1 0 0 0 0,1 0 1 0 0,-1 0-1 0 0,0-1 0 0 0,0 1 1 0 0,1 0-1 0 0,-1-1 0 0 0,0 1 1 0 0,0-1-1 0 0,0 1 1 0 0,-1-1-1 0 0,1 0 0 0 0,1-1 1 0 0,5-9 186 0 0,-6 11-155 0 0,0 1 0 0 0,-1-1 1 0 0,1 1-1 0 0,-1-1 0 0 0,1 0 1 0 0,-1 1-1 0 0,1-1 0 0 0,-1 0 0 0 0,1 1 1 0 0,-1-1-1 0 0,0 0 0 0 0,1 0 1 0 0,-1 1-1 0 0,0-1 0 0 0,0 0 1 0 0,0 0-1 0 0,1 0 0 0 0,-1 0 1 0 0,0 1-1 0 0,0-2 0 0 0,4-29 5 0 0,-3 28-26 0 0,0-1 0 0 0,0 1 1 0 0,0-1-1 0 0,-1 0 0 0 0,0 1 0 0 0,0-1 1 0 0,0 0-1 0 0,0 1 0 0 0,0-1 0 0 0,0 0 1 0 0,-1 1-1 0 0,0-1 0 0 0,0 1 0 0 0,-1-5 1 0 0,1 8 17 0 0,1-1 0 0 0,-1 0 0 0 0,1 0 1 0 0,-1 0-1 0 0,1 1 0 0 0,-1-1 1 0 0,1 0-1 0 0,-1 1 0 0 0,0-1 1 0 0,1 0-1 0 0,-1 1 0 0 0,0-1 0 0 0,0 1 1 0 0,0-1-1 0 0,1 1 0 0 0,-1-1 1 0 0,0 1-1 0 0,0 0 0 0 0,0 0 1 0 0,0-1-1 0 0,0 1 0 0 0,0 0 0 0 0,1 0 1 0 0,-1 0-1 0 0,0 0 0 0 0,0 0 1 0 0,0 0-1 0 0,-1 0 0 0 0,-28 10 1248 0 0,16-5-1216 0 0,8-3-60 0 0,0 1 0 0 0,0 0 0 0 0,0 0 1 0 0,0 0-1 0 0,1 1 0 0 0,-1 0 0 0 0,1 0 0 0 0,0 0 0 0 0,0 0 0 0 0,1 1 0 0 0,-1 0 0 0 0,1 0 0 0 0,0 0 0 0 0,0 1 0 0 0,-3 6 0 0 0,-5 10 90 0 0,2 0 1 0 0,-14 41 0 0 0,21-53-28 0 0,1-5-62 0 0,1 0-1 0 0,0 0 0 0 0,0 1 0 0 0,0-1 1 0 0,1 0-1 0 0,0 1 0 0 0,0-1 0 0 0,0 1 0 0 0,2 7 1 0 0,-2-12-10 0 0,0 1 1 0 0,0-1 0 0 0,1 0 0 0 0,-1 1 0 0 0,0-1 0 0 0,1 1-1 0 0,-1-1 1 0 0,1 0 0 0 0,0 1 0 0 0,-1-1 0 0 0,1 0 0 0 0,0 0-1 0 0,0 1 1 0 0,0-1 0 0 0,0 0 0 0 0,0 0 0 0 0,0 0 0 0 0,0 0 0 0 0,0 0-1 0 0,0 0 1 0 0,0-1 0 0 0,1 1 0 0 0,-1 0 0 0 0,0 0 0 0 0,1-1-1 0 0,-1 1 1 0 0,0-1 0 0 0,1 0 0 0 0,-1 1 0 0 0,1-1 0 0 0,-1 0-1 0 0,1 0 1 0 0,-1 1 0 0 0,1-1 0 0 0,-1 0 0 0 0,0-1 0 0 0,3 1-1 0 0,6-1-15 0 0,1 0 0 0 0,-1 0-1 0 0,11 2 1 0 0,-12 0 29 0 0,-1-1-1 0 0,1 0 1 0 0,-1-1 0 0 0,1 1 0 0 0,11-4 0 0 0,-2 2 306 0 0,-1 1-1216 0 0,-1-4-6100 0 0,-4 0 5702 0 0,25-9-3829 0 0,-20 10 4522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2.99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24 17 4985 0 0,'-1'0'434'0'0,"0"1"0"0"0,0-1-1 0 0,0 0 1 0 0,0 1 0 0 0,-1-1-1 0 0,2 0 1 0 0,-1 1 0 0 0,0 0 0 0 0,0-1-1 0 0,0 1 1 0 0,0-1 0 0 0,0 1 0 0 0,0 0-1 0 0,1 0 1 0 0,-1 0 0 0 0,0-1-1 0 0,0 1 1 0 0,1 0 0 0 0,-2 1 0 0 0,2 0-165 0 0,-1 1 1 0 0,0-1-1 0 0,0 0 1 0 0,1 0-1 0 0,-1 0 1 0 0,1 1-1 0 0,0-1 1 0 0,0 0-1 0 0,0 3 1 0 0,1 6-470 0 0,0 1 0 0 0,1-1 0 0 0,4 13 0 0 0,-2-10 1193 0 0,-1-2-765 0 0,1-1 0 0 0,0 0 1 0 0,10 17-1 0 0,4 9 145 0 0,-18-37-370 0 0,0 0-1 0 0,0 0 0 0 0,0 1 0 0 0,0-1 0 0 0,0 0 0 0 0,0 0 0 0 0,0 0 0 0 0,0 1 0 0 0,0-1 1 0 0,0 0-1 0 0,0 0 0 0 0,0 0 0 0 0,0 1 0 0 0,0-1 0 0 0,0 0 0 0 0,0 0 0 0 0,1 0 0 0 0,-1 1 1 0 0,0-1-1 0 0,0 0 0 0 0,0 0 0 0 0,0 0 0 0 0,0 0 0 0 0,1 0 0 0 0,-1 1 0 0 0,0-1 0 0 0,0 0 1 0 0,0 0-1 0 0,0 0 0 0 0,1 0 0 0 0,-1 0 0 0 0,0 0 0 0 0,0 0 0 0 0,0 0 0 0 0,1 0 0 0 0,-1 0 1 0 0,0 1-1 0 0,0-1 0 0 0,1 0 0 0 0,-1 0 0 0 0,0 0 0 0 0,0-1 0 0 0,0 1 0 0 0,1 0 0 0 0,-1 0 1 0 0,0 0-1 0 0,0 0 0 0 0,0 0 0 0 0,1 0 0 0 0,-1 0 0 0 0,0 0 0 0 0,0 0 0 0 0,0 0 0 0 0,1 0 1 0 0,-1-1-1 0 0,0 1 0 0 0,0 0 0 0 0,0 0 0 0 0,0 0 0 0 0,1-1 0 0 0,-1 1 0 0 0,0 0-1 0 0,0 0 0 0 0,0 0 0 0 0,1-1 1 0 0,-1 1-1 0 0,0 0 0 0 0,0 0 1 0 0,1 0-1 0 0,-1-1 0 0 0,0 1 0 0 0,0 0 1 0 0,1 0-1 0 0,-1 0 0 0 0,0 0 1 0 0,1 0-1 0 0,-1 0 0 0 0,0 0 0 0 0,0 0 1 0 0,1 0-1 0 0,-1 0 0 0 0,0 0 0 0 0,1 0 1 0 0,-1 0-1 0 0,0 0 0 0 0,1 0 1 0 0,-1 0-1 0 0,0 0 0 0 0,0 0 0 0 0,1 0 1 0 0,-1 0-1 0 0,0 0 0 0 0,0 1 1 0 0,1-1-1 0 0,-1 0 0 0 0,0 0 0 0 0,0 0 1 0 0,1 0-1 0 0,-1 1 0 0 0,0-1 1 0 0,1 1 2 0 0,-1-1 0 0 0,1 0 1 0 0,0 1-1 0 0,-1-1 0 0 0,1 0 1 0 0,-1 1-1 0 0,1-1 1 0 0,0 0-1 0 0,-1 0 0 0 0,1 0 1 0 0,0 0-1 0 0,-1 1 0 0 0,1-1 1 0 0,0 0-1 0 0,-1 0 1 0 0,1 0-1 0 0,0 0 0 0 0,-1 0 1 0 0,1-1-1 0 0,0 1 1 0 0,-1 0-1 0 0,1 0 0 0 0,-1 0 1 0 0,1-1-1 0 0,0 1 0 0 0,-1 0 1 0 0,1 0-1 0 0,-1-1 1 0 0,1 1-1 0 0,-1-1 0 0 0,1 1 1 0 0,-1 0-1 0 0,1-1 0 0 0,-1 1 1 0 0,1-1-1 0 0,0 0 1 0 0,0 0 10 0 0,0 0 0 0 0,0 0 0 0 0,0 1 1 0 0,0-1-1 0 0,0 0 0 0 0,1 1 0 0 0,-1-1 0 0 0,0 0 1 0 0,0 1-1 0 0,1 0 0 0 0,-1-1 0 0 0,2 1 1 0 0,-2-1-7 0 0,1 1 0 0 0,-1 0 1 0 0,0-1-1 0 0,0 1 1 0 0,0-1-1 0 0,0 1 0 0 0,0-1 1 0 0,0 0-1 0 0,0 0 1 0 0,0 1-1 0 0,0-1 1 0 0,-1 0-1 0 0,1 0 0 0 0,0 0 1 0 0,0 0-1 0 0,-1 0 1 0 0,1 0-1 0 0,0 0 0 0 0,-1 0 1 0 0,1 0-1 0 0,-1 0 1 0 0,0 0-1 0 0,1-2 0 0 0,9-30 113 0 0,-9 30-117 0 0,3-17-266 0 0,2-6 408 0 0,11-30-1 0 0,-14 48-1461 0 0,0 1-1 0 0,1-1 0 0 0,0 1 1 0 0,7-11-1 0 0,-6 13-1474 0 0,1 0-1192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3.4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11 137 4201 0 0,'0'2'393'0'0,"0"-1"0"0"0,0 0 0 0 0,0 1 0 0 0,1-1 0 0 0,-1 0 1 0 0,0 1-1 0 0,1-1 0 0 0,-1 0 0 0 0,1 0 0 0 0,-1 1 0 0 0,1-1 0 0 0,0 0 0 0 0,-1 0 0 0 0,1 0 0 0 0,0 0 1 0 0,0 0-1 0 0,0 0 0 0 0,2 2 0 0 0,-1-1-37 0 0,1-1 0 0 0,0 1 0 0 0,0 0 0 0 0,0-1 0 0 0,0 1 1 0 0,0-1-1 0 0,5 1 0 0 0,2 1-64 0 0,0-2-1 0 0,1 1 1 0 0,19 0 0 0 0,-25-3-223 0 0,0 1 0 0 0,0 0 0 0 0,-1-1-1 0 0,1 0 1 0 0,0 0 0 0 0,-1-1 0 0 0,1 1 0 0 0,-1-1-1 0 0,1 0 1 0 0,-1 0 0 0 0,0 0 0 0 0,0-1 0 0 0,0 0 0 0 0,0 1-1 0 0,0-1 1 0 0,-1-1 0 0 0,6-5 0 0 0,-3 4-24 0 0,-1-1 0 0 0,0 0 0 0 0,0 0 0 0 0,0 0 1 0 0,-1 0-1 0 0,0-1 0 0 0,4-10 0 0 0,-7 15-23 0 0,0-1-1 0 0,0 1 1 0 0,-1 0 0 0 0,1 0-1 0 0,-1-1 1 0 0,0 1 0 0 0,1 0 0 0 0,-1-1-1 0 0,0 1 1 0 0,-1 0 0 0 0,1-1-1 0 0,0 1 1 0 0,0 0 0 0 0,-1 0 0 0 0,0-1-1 0 0,1 1 1 0 0,-1 0 0 0 0,0 0-1 0 0,0 0 1 0 0,0 0 0 0 0,0 0 0 0 0,-1 0-1 0 0,1 0 1 0 0,0 0 0 0 0,-1 0-1 0 0,1 0 1 0 0,-1 1 0 0 0,0-1-1 0 0,-2-1 1 0 0,1 1 6 0 0,0 0-1 0 0,0 0 1 0 0,0 0 0 0 0,0 0-1 0 0,0 0 1 0 0,0 1-1 0 0,0 0 1 0 0,-1 0 0 0 0,1 0-1 0 0,-1 0 1 0 0,1 0-1 0 0,-1 1 1 0 0,1-1 0 0 0,-1 1-1 0 0,1 0 1 0 0,-1 0-1 0 0,-6 1 1 0 0,4 0-3 0 0,1 1 0 0 0,-1 0 1 0 0,0 0-1 0 0,0 0 0 0 0,1 1 0 0 0,-1-1 0 0 0,1 1 1 0 0,0 1-1 0 0,-9 6 0 0 0,6-2 17 0 0,-1-1-1 0 0,1 2 0 0 0,0-1 1 0 0,1 1-1 0 0,0 1 0 0 0,0-1 1 0 0,1 1-1 0 0,0 0 1 0 0,1 1-1 0 0,-7 17 0 0 0,11-24-28 0 0,0 0 0 0 0,0 1 0 0 0,0-1 0 0 0,0 0-1 0 0,1 1 1 0 0,-1-1 0 0 0,1 1 0 0 0,0-1 0 0 0,1 1-1 0 0,-1-1 1 0 0,1 1 0 0 0,0-1 0 0 0,0 0 0 0 0,0 1-1 0 0,1-1 1 0 0,-1 0 0 0 0,1 0 0 0 0,0 0 0 0 0,0 0-1 0 0,1 0 1 0 0,-1 0 0 0 0,1-1 0 0 0,0 1 0 0 0,4 4-1 0 0,-2-4-10 0 0,-1-1 0 0 0,1 0 0 0 0,0 0 0 0 0,0 0 1 0 0,0 0-1 0 0,0-1 0 0 0,0 0 0 0 0,1 0 0 0 0,-1 0 0 0 0,1-1 0 0 0,-1 0 0 0 0,1 0 0 0 0,0 0 0 0 0,-1-1 0 0 0,1 0 0 0 0,0 0 0 0 0,-1 0 0 0 0,12-2 0 0 0,3-2-119 0 0,-1 0-1 0 0,24-9 0 0 0,-34 9-1188 0 0,0 0 1 0 0,0 0-1 0 0,-1 0 0 0 0,8-7 1 0 0,-9 7-873 0 0,4 0-837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3.8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46 104 944 0 0,'-17'-104'12802'0'0,"15"115"-10995"0"0,-2 5-1410 0 0,0 1 0 0 0,2 0 1 0 0,0 0-1 0 0,0 23 1 0 0,-4 56 680 0 0,2-56-792 0 0,2 1 1 0 0,6 77-1 0 0,11 42-8 0 0,-10-93-83 0 0,-5-67-194 0 0,0 0 0 0 0,0 1 0 0 0,0-1 0 0 0,0 0 0 0 0,0 0 0 0 0,-1 0 0 0 0,1 1 0 0 0,0-1 0 0 0,0 0 0 0 0,0 0 0 0 0,0 0 0 0 0,1 1 0 0 0,-1-1 0 0 0,0 0 0 0 0,0 0 0 0 0,0 0 0 0 0,0 1 0 0 0,0-1 0 0 0,0 0 0 0 0,0 0 0 0 0,0 0 0 0 0,0 0 0 0 0,0 1 0 0 0,1-1 0 0 0,-1 0 0 0 0,0 0 0 0 0,0 0 0 0 0,0 0 0 0 0,0 1 0 0 0,0-1 0 0 0,1 0 0 0 0,-1 0 0 0 0,0 0 0 0 0,0 0 0 0 0,0 0 0 0 0,0 0 0 0 0,1 0 0 0 0,-1 0 0 0 0,0 0 0 0 0,0 0 0 0 0,0 1 0 0 0,1-1 0 0 0,-1 0 0 0 0,0 0 0 0 0,0 0 0 0 0,1 0 0 0 0,-1 0 0 0 0,0 0 0 0 0,0-1 0 0 0,0 1 0 0 0,1 0 0 0 0,-1 0 0 0 0,0 0 0 0 0,0 0 0 0 0,0 0 0 0 0,0 0 0 0 0,1 0 0 0 0,-1 0 0 0 0,0 0 0 0 0,0 0 0 0 0,0-1 0 0 0,0 1 0 0 0,1 0 0 0 0,-1 0 0 0 0,8-3-4282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4.6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30 7106 0 0,'3'-2'11415'0'0,"10"-9"-11243"0"0,-4 8-114 0 0,-8 3-53 0 0,-1-1 1 0 0,1 1 0 0 0,0-1 0 0 0,-1 1-1 0 0,1 0 1 0 0,0-1 0 0 0,0 1-1 0 0,-1 0 1 0 0,1 0 0 0 0,0 0 0 0 0,0 0-1 0 0,0 0 1 0 0,-1-1 0 0 0,1 1 0 0 0,0 1-1 0 0,0-1 1 0 0,0 0 0 0 0,-1 0-1 0 0,1 0 1 0 0,0 0 0 0 0,0 0 0 0 0,-1 1-1 0 0,1-1 1 0 0,0 0 0 0 0,0 1-1 0 0,-1-1 1 0 0,1 1 0 0 0,0-1 0 0 0,-1 0-1 0 0,2 2 1 0 0,21 14 19 0 0,-23-15-18 0 0,1 0-1 0 0,0 0 0 0 0,0 0 1 0 0,-1 0-1 0 0,1 1 0 0 0,0-1 0 0 0,-1 0 1 0 0,0 1-1 0 0,1-1 0 0 0,-1 0 1 0 0,0 1-1 0 0,1-1 0 0 0,-1 0 1 0 0,0 1-1 0 0,0-1 0 0 0,0 1 0 0 0,0-1 1 0 0,0 0-1 0 0,-1 1 0 0 0,1-1 1 0 0,-1 3-1 0 0,-10 24 149 0 0,11-27-139 0 0,-1 0 0 0 0,1 0 0 0 0,-1 0 0 0 0,0 0 0 0 0,1 0 0 0 0,-1 0 1 0 0,0 0-1 0 0,0 0 0 0 0,1-1 0 0 0,-1 1 0 0 0,0 0 0 0 0,0-1 0 0 0,0 1 0 0 0,0 0 1 0 0,0-1-1 0 0,0 1 0 0 0,-1-1 0 0 0,1 1-8 0 0,1-1 0 0 0,0 0 0 0 0,-1 0 0 0 0,1 0 0 0 0,0 0 0 0 0,-1-1 0 0 0,1 1 0 0 0,0 0 0 0 0,-1 0 0 0 0,1 0 0 0 0,0 0 0 0 0,-1 0 0 0 0,1 0 1 0 0,0 0-1 0 0,-1-1 0 0 0,1 1 0 0 0,0 0 0 0 0,-1 0 0 0 0,1 0 0 0 0,0-1 0 0 0,0 1 0 0 0,-1 0 0 0 0,1 0 0 0 0,0-1 0 0 0,0 1 0 0 0,-5-18 29 0 0,2-16-25 0 0,4 31-14 0 0,-1 0 1 0 0,1 0-1 0 0,0 0 0 0 0,0 1 1 0 0,0-1-1 0 0,1 0 0 0 0,-1 1 1 0 0,1-1-1 0 0,-1 1 0 0 0,1-1 1 0 0,0 1-1 0 0,0 0 0 0 0,0-1 1 0 0,0 1-1 0 0,0 0 0 0 0,0 0 1 0 0,1 1-1 0 0,-1-1 0 0 0,5-2 1 0 0,-6 5 10 0 0,-1-1 1 0 0,0 1-1 0 0,1 0 1 0 0,-1-1 0 0 0,0 1-1 0 0,1 0 1 0 0,-1-1-1 0 0,0 1 1 0 0,0 0 0 0 0,1 0-1 0 0,-1-1 1 0 0,0 1-1 0 0,0 0 1 0 0,0 0 0 0 0,0-1-1 0 0,0 1 1 0 0,0 0 0 0 0,0 0-1 0 0,0-1 1 0 0,0 1-1 0 0,-1 1 1 0 0,1 0-9 0 0,0 0 1 0 0,0 0 0 0 0,-1 0-1 0 0,1 0 1 0 0,0 0-1 0 0,-1 0 1 0 0,0 0-1 0 0,1 0 1 0 0,-3 3-1 0 0,1-3-840 0 0,-1 1-1587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4.87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17 200 0 0,'0'0'-64'0'0,"-2"-2"160"0"0,0 1-112 0 0,1-1 72 0 0,-1 0-56 0 0,1 1-80 0 0,-1-1 72 0 0,0 1-88 0 0,1-1 80 0 0,1 0 8 0 0,0 1 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5.2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39 48 0 0,'0'0'224'0'0,"5"-22"11969"0"0,-5 14-8139 0 0,0 7-4020 0 0,0 1 0 0 0,1-1 1 0 0,-1 1-1 0 0,0 0 1 0 0,0-1-1 0 0,0 1 1 0 0,1-1-1 0 0,-1 1 1 0 0,0 0-1 0 0,0-1 1 0 0,1 1-1 0 0,-1 0 1 0 0,0-1-1 0 0,1 1 1 0 0,-1 0-1 0 0,0-1 1 0 0,1 1-1 0 0,-1 0 0 0 0,1 0 1 0 0,-1-1-1 0 0,0 1 1 0 0,1 0-1 0 0,-1 0 1 0 0,1 0-1 0 0,-1 0 1 0 0,1-1-1 0 0,-1 1 1 0 0,0 0-1 0 0,1 0 1 0 0,-1 0-1 0 0,1 0 1 0 0,-1 0-1 0 0,1 0 0 0 0,1 33 1115 0 0,-2-32-1134 0 0,0 0 1 0 0,0-1-1 0 0,0 1 0 0 0,0 0 1 0 0,0 0-1 0 0,0-1 1 0 0,0 1-1 0 0,-1 0 1 0 0,1 0-1 0 0,0-1 1 0 0,0 1-1 0 0,-1 0 0 0 0,1-1 1 0 0,-1 1-1 0 0,1 0 1 0 0,0-1-1 0 0,-2 2 1 0 0,-2 5 7 0 0,4-9-117 0 0,1-5-1609 0 0,8-2-4764 0 0,18-11 3094 0 0,-27 20 3348 0 0,1-1 0 0 0,-1 1 0 0 0,1 0-1 0 0,-1 0 1 0 0,1-1 0 0 0,-1 1 0 0 0,1 0 0 0 0,-1 0 0 0 0,1 0 0 0 0,-1 0-1 0 0,1-1 1 0 0,-1 1 0 0 0,1 0 0 0 0,-1 0 0 0 0,1 0 0 0 0,0 0 0 0 0,-1 0 0 0 0,1 0-1 0 0,-1 1 1 0 0,1-1 0 0 0,-1 0 0 0 0,1 0 0 0 0,-1 0 0 0 0,1 0 0 0 0,0 1-1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06.13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66 1 2048 0 0,'0'0'10224'0'0,"-21"21"-5687"0"0,17-15-4345 0 0,1 0 0 0 0,-1 0 0 0 0,-1 0 0 0 0,1-1 0 0 0,-10 9 0 0 0,14-13-210 0 0,18-19-104 0 0,-16 16 134 0 0,0 1 0 0 0,0 0-1 0 0,0-1 1 0 0,1 1 0 0 0,-1 0 0 0 0,1 1 0 0 0,-1-1-1 0 0,1 0 1 0 0,-1 1 0 0 0,1-1 0 0 0,-1 1-1 0 0,4 0 1 0 0,-5 0 12 0 0,0 0 0 0 0,-1 0 0 0 0,1 0-1 0 0,0 0 1 0 0,0 0 0 0 0,-1 0 0 0 0,1 1 0 0 0,0-1 0 0 0,-1 0-1 0 0,1 1 1 0 0,0-1 0 0 0,-1 0 0 0 0,1 1 0 0 0,0-1-1 0 0,-1 1 1 0 0,1-1 0 0 0,-1 1 0 0 0,1-1 0 0 0,-1 1-1 0 0,1-1 1 0 0,-1 1 0 0 0,1-1 0 0 0,-1 1 0 0 0,1 0 0 0 0,-1-1-1 0 0,0 1 1 0 0,1 0 0 0 0,-1-1 0 0 0,0 1 0 0 0,0 0-1 0 0,0 0 1 0 0,1-1 0 0 0,-1 1 0 0 0,0 0 0 0 0,0 0-1 0 0,0-1 1 0 0,0 1 0 0 0,0 0 0 0 0,0 0 0 0 0,-1-1 0 0 0,1 1-1 0 0,0 0 1 0 0,0-1 0 0 0,0 1 0 0 0,-1 0 0 0 0,0 0-1 0 0,1 1 2 0 0,-1 0-1 0 0,0-1 1 0 0,0 1-1 0 0,0 0 1 0 0,0-1-1 0 0,-1 1 1 0 0,1-1-1 0 0,0 0 1 0 0,-1 1-1 0 0,1-1 0 0 0,-1 0 1 0 0,1 0-1 0 0,-1 0 1 0 0,1 0-1 0 0,-1 0 1 0 0,0 0-1 0 0,-1 0 1 0 0,-29 10-59 0 0,29-10 58 0 0,-6 2-12 0 0,5-9 51 0 0,0-1-172 0 0,9-12 47 0 0,9-16 55 0 0,-13 34 8 0 0,0-1 0 0 0,0 0 0 0 0,0 1-1 0 0,0-1 1 0 0,0 0 0 0 0,1 1-1 0 0,-1 0 1 0 0,0-1 0 0 0,1 1-1 0 0,-1 0 1 0 0,1-1 0 0 0,-1 1-1 0 0,1 0 1 0 0,0 0 0 0 0,0 0-1 0 0,-1 1 1 0 0,1-1 0 0 0,0 0-1 0 0,0 1 1 0 0,3-2 0 0 0,-5 2 4 0 0,1 0 0 0 0,0 0-1 0 0,0 0 1 0 0,0 0 0 0 0,0 0 0 0 0,0 0 0 0 0,0 0 0 0 0,-1 1 0 0 0,1-1 0 0 0,0 0 0 0 0,0 0 0 0 0,0 1 0 0 0,0-1 0 0 0,-1 0 0 0 0,1 1 0 0 0,0-1 0 0 0,0 1 0 0 0,-1-1 0 0 0,1 1 0 0 0,0-1 0 0 0,-1 1 0 0 0,1 0 0 0 0,0-1 0 0 0,-1 1 0 0 0,1 0 0 0 0,-1-1 0 0 0,1 1 0 0 0,-1 0-1 0 0,0 0 1 0 0,1 0 0 0 0,-1-1 0 0 0,0 1 0 0 0,1 0 0 0 0,-1 0 0 0 0,0 0 0 0 0,0 0 0 0 0,0 1 0 0 0,6 28 60 0 0,1 13 81 0 0,-29-45-87 0 0,-8-12-821 0 0,29 14 717 0 0,1-1 0 0 0,-1 1 0 0 0,1 0 1 0 0,-1-1-1 0 0,1 1 0 0 0,-1-1 0 0 0,1 1 0 0 0,0-1 0 0 0,-1 1 0 0 0,1-1 1 0 0,-1 1-1 0 0,1-1 0 0 0,0 1 0 0 0,0-1 0 0 0,-1 0 0 0 0,1 1 0 0 0,0-1 1 0 0,0 1-1 0 0,0-1 0 0 0,0 0 0 0 0,0 1 0 0 0,0-1 0 0 0,0 0 0 0 0,0 1 0 0 0,0-1 1 0 0,0 1-1 0 0,0-2 0 0 0,4-14-2780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30.47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37 44 1672 0 0,'0'0'2268'0'0,"-32"0"10793"0"0,27 1-11642 0 0,11 0-1135 0 0,16 1-285 0 0,74-7 320 0 0,-68 5-280 0 0,0-2 1 0 0,35-6-1 0 0,-1-13-12 0 0,-26 17 45 0 0,40 1 1 0 0,-75 3-63 0 0,1 0 0 0 0,-1 0 0 0 0,0 1-1 0 0,1-1 1 0 0,-1 0 0 0 0,0 1 0 0 0,1-1 0 0 0,-1 1 0 0 0,0 0-1 0 0,0-1 1 0 0,0 1 0 0 0,2 1 0 0 0,-2-1 4 0 0,0 0 0 0 0,1 0 0 0 0,-1-1 0 0 0,0 1 0 0 0,0 0 0 0 0,1-1 0 0 0,-1 1 0 0 0,0-1 0 0 0,1 0 0 0 0,-1 1 0 0 0,1-1 0 0 0,1 0 0 0 0,-3 0-9 0 0,1 0 1 0 0,-1 0 0 0 0,0 0 0 0 0,0 0 0 0 0,0 0-1 0 0,0 0 1 0 0,1 0 0 0 0,-1 0 0 0 0,0 0 0 0 0,0 0 0 0 0,0 0-1 0 0,0 0 1 0 0,1 0 0 0 0,-1 0 0 0 0,0 1 0 0 0,0-1 0 0 0,0 0-1 0 0,0 0 1 0 0,1 0 0 0 0,-1 0 0 0 0,0 0 0 0 0,0 0 0 0 0,0 0-1 0 0,0 0 1 0 0,0 0 0 0 0,0 1 0 0 0,1-1 0 0 0,-1 0 0 0 0,0 0-1 0 0,0 0 1 0 0,0 0 0 0 0,0 0 0 0 0,0 1 0 0 0,0-1 0 0 0,0 0-1 0 0,0 0 1 0 0,0 0 0 0 0,0 0 0 0 0,0 1 0 0 0,0-1-1 0 0,0 0 1 0 0,0 0 0 0 0,0 0 0 0 0,0 0 0 0 0,0 1 0 0 0,0-1-1 0 0,0 0 1 0 0,0 0 0 0 0,0 1-1 0 0,0-1 0 0 0,0 0 0 0 0,-1 1 0 0 0,1-1 0 0 0,0 0 0 0 0,0 0 0 0 0,-1 1 0 0 0,1-1 0 0 0,0 0 0 0 0,0 0 0 0 0,-1 1 0 0 0,1-1 0 0 0,0 0 0 0 0,-1 0 0 0 0,1 0 0 0 0,0 1 0 0 0,-1-1 0 0 0,1 0 0 0 0,0 0 0 0 0,-1 0 0 0 0,1 0 1 0 0,-1 0-1 0 0,1 0 0 0 0,0 0 0 0 0,-1 0 0 0 0,-83 0 11 0 0,63 1 14 0 0,0 0 1 0 0,0 1-1 0 0,1 1 0 0 0,-29 7 1 0 0,-25 4-3 0 0,11 0 5 0 0,50-10-40 0 0,-1-1 1 0 0,1 0 0 0 0,-1-1 0 0 0,-15 1 0 0 0,28-3 12 0 0,1 0-18 0 0,-1 0 9 0 0,1 0-6 0 0,0-1-22 0 0,0 1 32 0 0,0-1 0 0 0,0 0 1 0 0,0 1-1 0 0,0-1 0 0 0,1 1 0 0 0,-1-1 1 0 0,0 0-1 0 0,0 1 0 0 0,1-1 0 0 0,-1 1 0 0 0,0-1 1 0 0,1 1-1 0 0,-1-1 0 0 0,1 1 0 0 0,-1-1 1 0 0,1 1-1 0 0,-1 0 0 0 0,1-1 0 0 0,-1 1 1 0 0,1-1-1 0 0,-1 1 0 0 0,1 0 0 0 0,-1-1 1 0 0,1 1-1 0 0,0 0 0 0 0,9-5 7 0 0,-1 1 0 0 0,1 0 0 0 0,1 1 0 0 0,-1 0 1 0 0,0 1-1 0 0,1 0 0 0 0,12 0 0 0 0,-17 1-8 0 0,95-8 3 0 0,-64 7-4 0 0,49 3 70 0 0,-1 0-76 0 0,-41-9 58 0 0,-29 9 21 0 0,-31-7 141 0 0,6 1-192 0 0,-1 1 0 0 0,1 0 0 0 0,-1 1 0 0 0,1 0 0 0 0,-1 0 0 0 0,0 1 0 0 0,-19-1 0 0 0,-109 8 59 0 0,118-5-73 0 0,-30-3 0 0 0,33 1-10 0 0,0 1 0 0 0,-34 2 1 0 0,48 0 0 0 0,0-1-1 0 0,1 1 1 0 0,-1 0 0 0 0,1 0 0 0 0,-1 0 0 0 0,1 0 0 0 0,-5 3-1 0 0,8-4 3 0 0,8 2-46 0 0,8 3 62 0 0,0-1 0 0 0,0-1 1 0 0,0-1-1 0 0,1 0 0 0 0,26-1 0 0 0,88-9 11 0 0,-65 6 11 0 0,-49 2-33 0 0,0 0 1 0 0,0-1-1 0 0,0 0 1 0 0,19-5-1 0 0,7-1 47 0 0,-41 6-44 0 0,-2 0 218 0 0,-24 5-32 0 0,-101 9-78 0 0,72-7-87 0 0,-14 0 6 0 0,46-5-16 0 0,-30 6 0 0 0,33-4-60 0 0,0-1 0 0 0,-35 0 0 0 0,54-2 39 0 0,1-1 0 0 0,-1 1 0 0 0,0 0 1 0 0,0-1-1 0 0,1 1 0 0 0,-1-1 0 0 0,0 0 0 0 0,0 1 0 0 0,0-1 1 0 0,0 0-1 0 0,0 0 0 0 0,1-1 0 0 0,2 0-3 0 0,3-1-149 0 0,0 0 1 0 0,1 1 0 0 0,-1 0 0 0 0,1 0 0 0 0,11-1 0 0 0,9-2-1269 0 0,16-3-1729 0 0,-20 5 637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28.20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220 29 2401 0 0,'-1'2'-333'0'0,"-3"3"3789"0"0,-3-22 3772 0 0,6 16-7159 0 0,0 0 0 0 0,0 1 0 0 0,-1-1 1 0 0,1 0-1 0 0,0 0 0 0 0,0 0 1 0 0,0 1-1 0 0,0-1 0 0 0,-1 0 0 0 0,1 1 1 0 0,0-1-1 0 0,-2 1 0 0 0,-37-9 151 0 0,37 9-189 0 0,-1-1 0 0 0,1 1 0 0 0,0 1-1 0 0,-1-1 1 0 0,1 0 0 0 0,0 1 0 0 0,-1 0 0 0 0,1 0-1 0 0,0 0 1 0 0,0 0 0 0 0,0 0 0 0 0,-1 0 0 0 0,-4 4-1 0 0,-12 4 85 0 0,14-7-92 0 0,1-1 0 0 0,-1 1 1 0 0,1 1-1 0 0,0-1 0 0 0,-1 1 0 0 0,1 0 1 0 0,-6 4-1 0 0,10-5-13 0 0,-1-1 1 0 0,0 1-1 0 0,1-1 0 0 0,-1 1 0 0 0,1-1 1 0 0,0 1-1 0 0,-1 0 0 0 0,1 0 1 0 0,0-1-1 0 0,0 1 0 0 0,0 0 0 0 0,0 0 1 0 0,0 0-1 0 0,1 0 0 0 0,-1 0 1 0 0,1 0-1 0 0,-1 1 0 0 0,1-1 0 0 0,0 0 1 0 0,0 0-1 0 0,0 0 0 0 0,0 3 1 0 0,0-2-19 0 0,0 1 0 0 0,0-1 0 0 0,-1 1 0 0 0,1-1 0 0 0,-1 0 0 0 0,0 0 1 0 0,-1 6-1 0 0,-4 17 36 0 0,7-21-27 0 0,-1-1 0 0 0,1 1 0 0 0,0-1 0 0 0,0 0 0 0 0,0 0 0 0 0,0 1 0 0 0,1-1 0 0 0,0 0 0 0 0,-1 0 0 0 0,2 0 0 0 0,2 5 0 0 0,-4-8-5 0 0,0-1 0 0 0,0 1-1 0 0,0-1 1 0 0,0 1 0 0 0,-1 0 0 0 0,1-1 0 0 0,0 1 0 0 0,0-1 0 0 0,0 0 0 0 0,0 1-1 0 0,0-1 1 0 0,0 0 0 0 0,0 0 0 0 0,0 1 0 0 0,1-1 0 0 0,-1 0 0 0 0,0 0 0 0 0,0 0-1 0 0,0 0 1 0 0,0 0 0 0 0,0-1 0 0 0,0 1 0 0 0,0 0 0 0 0,0 0 0 0 0,0-1 0 0 0,0 1-1 0 0,0 0 1 0 0,2-2 0 0 0,-1 1-11 0 0,9-2 35 0 0,0-1-1 0 0,0-1 1 0 0,0 0-1 0 0,-1 0 1 0 0,0-1 0 0 0,0-1-1 0 0,0 0 1 0 0,-1 0-1 0 0,0 0 1 0 0,0-1-1 0 0,-1-1 1 0 0,0 0-1 0 0,0 0 1 0 0,-1 0 0 0 0,0-1-1 0 0,-1 0 1 0 0,10-21-1 0 0,-14 44 145 0 0,0 1-1 0 0,1-1 1 0 0,0 1 0 0 0,1-1-1 0 0,6 13 1 0 0,-10-26-164 0 0,2 4 54 0 0,0-1-1 0 0,0 1 1 0 0,0-1 0 0 0,1 0-1 0 0,-1 1 1 0 0,1-1 0 0 0,4 4-1 0 0,-6-7-10 0 0,4-2-3061 0 0,23-19-2930 0 0,-13 7 5378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48.82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25 40 1840 0 0,'-1'0'-637'0'0,"-23"7"15440"0"0,40-17-13089 0 0,-12 8-1713 0 0,4-3 2 0 0,0 0 0 0 0,0 1 1 0 0,0 1-1 0 0,1-1 0 0 0,-1 1 0 0 0,1 1 1 0 0,0-1-1 0 0,-1 1 0 0 0,17-1 0 0 0,-3 2 24 0 0,0 2 0 0 0,0 0 0 0 0,0 1 0 0 0,0 1 0 0 0,-1 1 0 0 0,0 1 0 0 0,35 12 0 0 0,-55-16-13 0 0,1-1 1 0 0,-1 1-1 0 0,1 0 0 0 0,-1 0 0 0 0,0 0 0 0 0,0 0 1 0 0,1 0-1 0 0,-1 0 0 0 0,0 0 0 0 0,0 0 0 0 0,0 0 0 0 0,0 0 1 0 0,0 1-1 0 0,0-1 0 0 0,0 0 0 0 0,-1 1 0 0 0,1-1 1 0 0,0 1-1 0 0,-1-1 0 0 0,1 1 0 0 0,-1-1 0 0 0,0 1 1 0 0,1-1-1 0 0,-1 1 0 0 0,0 0 0 0 0,0-1 0 0 0,0 1 1 0 0,0-1-1 0 0,0 1 0 0 0,-1 2 0 0 0,0 3 77 0 0,-1 1 0 0 0,-1-1 1 0 0,1 0-1 0 0,-1 0 0 0 0,-4 7 0 0 0,2-4-7 0 0,3-6-40 0 0,0-1 0 0 0,0 1-1 0 0,0-1 1 0 0,-1 1 0 0 0,1-1 0 0 0,-6 5-1 0 0,7-7-32 0 0,0 0 0 0 0,0 0 0 0 0,-1 0 0 0 0,1 0 0 0 0,0 0 0 0 0,-1 0 0 0 0,1 0 0 0 0,-1 0 0 0 0,1-1 0 0 0,-1 1 0 0 0,0-1 0 0 0,1 1 0 0 0,-1-1 0 0 0,1 1 0 0 0,-1-1 0 0 0,0 0 0 0 0,-3 0 0 0 0,3 0 1 0 0,-1 1 0 0 0,0-1 0 0 0,0 1 0 0 0,1 0 0 0 0,-1-1 1 0 0,0 1-1 0 0,1 0 0 0 0,-1 1 0 0 0,1-1 0 0 0,-1 0 0 0 0,1 1 0 0 0,0-1 0 0 0,-1 1 0 0 0,1 0 0 0 0,0 0 0 0 0,0 0 0 0 0,-3 4 0 0 0,-17 12 70 0 0,-20 11 26 0 0,31-20-92 0 0,-1 0 1 0 0,0-1 0 0 0,-1-1-1 0 0,0 0 1 0 0,0-1-1 0 0,-22 7 1 0 0,34-13-29 0 0,1 0 1 0 0,-1 0-1 0 0,0 0 1 0 0,1 0-1 0 0,-1 1 0 0 0,1-1 1 0 0,-1 0-1 0 0,0 0 0 0 0,1 0 1 0 0,-1 1-1 0 0,1-1 1 0 0,-1 0-1 0 0,1 0 0 0 0,-1 1 1 0 0,1-1-1 0 0,-1 1 1 0 0,1-1-1 0 0,-1 0 0 0 0,1 1 1 0 0,-1-1-1 0 0,1 1 1 0 0,0-1-1 0 0,-1 1 0 0 0,1-1 1 0 0,0 1-1 0 0,-1-1 0 0 0,1 1 1 0 0,0 0-1 0 0,0-1 1 0 0,-1 1-1 0 0,1-1 0 0 0,0 1 1 0 0,0 0-1 0 0,5 0 4 0 0,31-2-41 0 0,-31 0 44 0 0,1 1 1 0 0,-1-1-1 0 0,1 1 1 0 0,0 0-1 0 0,-1 1 1 0 0,1-1-1 0 0,0 1 1 0 0,-1 0-1 0 0,1 1 1 0 0,7 2 0 0 0,0 3 15 0 0,-1 1 0 0 0,1 0 0 0 0,-1 1 0 0 0,0 1 1 0 0,-1 0-1 0 0,15 17 0 0 0,-10-11 4 0 0,-14-13-7 0 0,0-1 1 0 0,0 0 0 0 0,0 1-1 0 0,0 0 1 0 0,0-1-1 0 0,-1 1 1 0 0,1 0-1 0 0,-1 0 1 0 0,0 0-1 0 0,0-1 1 0 0,0 2 0 0 0,0-1-1 0 0,0 0 1 0 0,0 0-1 0 0,-1 0 1 0 0,0 6-1 0 0,0-4 26 0 0,-1 0 0 0 0,1 1-1 0 0,-1-1 1 0 0,-1 0 0 0 0,1 0 0 0 0,-1 0-1 0 0,0 0 1 0 0,0 0 0 0 0,-4 6-1 0 0,0 0 74 0 0,-1-1-1 0 0,-1 0 1 0 0,0 0-1 0 0,0-1 1 0 0,0 0-1 0 0,-1-1 0 0 0,-1 0 1 0 0,-10 8-1 0 0,14-13-68 0 0,1 0-1 0 0,-1-1 0 0 0,0 0 1 0 0,0 0-1 0 0,1 0 1 0 0,-1 0-1 0 0,-1-1 0 0 0,1 0 1 0 0,0 0-1 0 0,0-1 0 0 0,-8 0 1 0 0,3 0-149 0 0,-1-1 0 0 0,1 0 0 0 0,0-1 0 0 0,0 0 0 0 0,-13-5 0 0 0,24 7-120 0 0,-1 0 0 0 0,0 0 0 0 0,1 0 0 0 0,-1 0 0 0 0,0-1 1 0 0,1 1-1 0 0,-1 0 0 0 0,1 0 0 0 0,-1-1 0 0 0,1 1 0 0 0,-1-1 0 0 0,0 1 0 0 0,1 0 1 0 0,0-1-1 0 0,-1 1 0 0 0,1-1 0 0 0,-1 1 0 0 0,1-1 0 0 0,-1 1 0 0 0,1-1 1 0 0,0 1-1 0 0,0-1 0 0 0,-1 0 0 0 0,1 1 0 0 0,0-2 0 0 0,1-4-3702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49.68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14 212 48 0 0,'0'0'6155'0'0,"0"7"-3820"0"0,0-3-2116 0 0,0 0 1 0 0,0-1-1 0 0,0 1 1 0 0,-1 0-1 0 0,1-1 1 0 0,-1 1-1 0 0,0 0 0 0 0,-3 6 1 0 0,4-8-155 0 0,-1 1 0 0 0,1-1 1 0 0,0 1-1 0 0,0 0 0 0 0,0-1 0 0 0,0 1 1 0 0,0-1-1 0 0,1 1 0 0 0,1 6 5968 0 0,-5-17-5995 0 0,2 0 0 0 0,-1 0 0 0 0,1 0 0 0 0,0 0 0 0 0,1 0 0 0 0,-1 0 0 0 0,3-15 0 0 0,22-86 113 0 0,-23 79 23 0 0,-2 27-155 0 0,1 1 0 0 0,0-1 0 0 0,0 0 0 0 0,0 1-1 0 0,0-1 1 0 0,0 1 0 0 0,0-1 0 0 0,1 1 0 0 0,-1-1 0 0 0,1 1 0 0 0,0-1 0 0 0,0 1-1 0 0,0-1 1 0 0,0 1 0 0 0,0 0 0 0 0,0-1 0 0 0,1 1 0 0 0,-1 0 0 0 0,1 0 0 0 0,2-2 0 0 0,-2 2-14 0 0,1-1 0 0 0,0 1 1 0 0,0 1-1 0 0,0-1 1 0 0,0 0-1 0 0,0 1 1 0 0,0 0-1 0 0,0 0 0 0 0,0-1 1 0 0,0 2-1 0 0,1-1 1 0 0,-1 0-1 0 0,0 1 1 0 0,1 0-1 0 0,-1-1 1 0 0,0 1-1 0 0,1 0 0 0 0,-1 1 1 0 0,0-1-1 0 0,1 1 1 0 0,-1-1-1 0 0,0 1 1 0 0,1 0-1 0 0,-1 0 0 0 0,0 1 1 0 0,0-1-1 0 0,0 1 1 0 0,0-1-1 0 0,0 1 1 0 0,-1 0-1 0 0,1 0 1 0 0,0 0-1 0 0,-1 1 0 0 0,1-1 1 0 0,-1 0-1 0 0,0 1 1 0 0,0 0-1 0 0,2 2 1 0 0,2 6-957 0 0,-5-10 279 0 0,0 1 0 0 0,-1 0 0 0 0,1 0 0 0 0,1-1 0 0 0,-1 1 0 0 0,0 0 0 0 0,0-1 0 0 0,1 0 0 0 0,-1 1 1 0 0,1-1-1 0 0,1 2 0 0 0,5 0-3572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0.38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203 11 1320 0 0,'1'-10'13778'0'0,"0"31"-13338"0"0,0 1 0 0 0,-1-1 1 0 0,-5 32-1 0 0,1 8 395 0 0,2 239 595 0 0,7-260-1430 0 0,-1-10 71 0 0,-3-22 101 0 0,-3-9 145 0 0,-20-44-245 0 0,17 35-1 0 0,5 9-65 0 0,0 1 0 0 0,0-1 0 0 0,0 1-1 0 0,0 0 1 0 0,0-1 0 0 0,-1 1 0 0 0,1-1 0 0 0,0 1-1 0 0,0 0 1 0 0,-1-1 0 0 0,1 1 0 0 0,0 0 0 0 0,-1-1-1 0 0,1 1 1 0 0,0 0 0 0 0,-1-1 0 0 0,1 1 0 0 0,0 0 0 0 0,-1 0-1 0 0,1-1 1 0 0,-1 1 0 0 0,-11-7 41 0 0,-24-15-9 0 0,35 21-34 0 0,-1 0 0 0 0,0 0 0 0 0,1 0 1 0 0,-1 0-1 0 0,0 0 0 0 0,1 1 0 0 0,-1-1 0 0 0,0 1 0 0 0,0-1 0 0 0,0 1 0 0 0,0 0 0 0 0,0-1 0 0 0,0 1 0 0 0,0 0 0 0 0,1 0 0 0 0,-1 1 0 0 0,0-1 0 0 0,0 0 0 0 0,0 0 0 0 0,0 1 0 0 0,0 0 1 0 0,1-1-1 0 0,-1 1 0 0 0,0 0 0 0 0,0 0 0 0 0,1 0 0 0 0,-3 1 0 0 0,0 2-6 0 0,-1 0 1 0 0,2 1 0 0 0,-1-1-1 0 0,1 1 1 0 0,-1 0 0 0 0,-4 10-1 0 0,-3 3 4 0 0,7-13-30 0 0,1 0 0 0 0,-1 0 0 0 0,1 1 0 0 0,0-1 0 0 0,1 1 0 0 0,-1 0-1 0 0,-2 10 1 0 0,5-14 20 0 0,0 0 0 0 0,-1-1-1 0 0,1 1 1 0 0,0 0 0 0 0,0-1-1 0 0,1 1 1 0 0,-1 0-1 0 0,0 0 1 0 0,0-1 0 0 0,1 1-1 0 0,-1 0 1 0 0,1-1 0 0 0,0 1-1 0 0,-1-1 1 0 0,1 1 0 0 0,0-1-1 0 0,0 1 1 0 0,0-1-1 0 0,0 1 1 0 0,0-1 0 0 0,0 0-1 0 0,0 0 1 0 0,1 1 0 0 0,-1-1-1 0 0,0 0 1 0 0,1 0-1 0 0,-1 0 1 0 0,1 0 0 0 0,-1-1-1 0 0,1 1 1 0 0,3 1 0 0 0,5 3 97 0 0,2 0-19 0 0,-1 0-1 0 0,1 0 1 0 0,0-1-1 0 0,16 3 1 0 0,-24-7-47 0 0,1 1 0 0 0,-1-1 0 0 0,1 0 0 0 0,-1 0 0 0 0,1-1 0 0 0,-1 1 0 0 0,1-1 0 0 0,-1 0 0 0 0,0 0 0 0 0,1-1 0 0 0,-1 1 0 0 0,0-1 0 0 0,0 0 0 0 0,0 0 0 0 0,7-4 0 0 0,7-9-1812 0 0,-6 4-2995 0 0,-6 4 820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0.87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15 2 6169 0 0,'-14'14'11721'0'0,"30"-16"-10451"0"0,-15 2-1269 0 0,10-2 99 0 0,1 0 0 0 0,-1 1 0 0 0,1 0 0 0 0,-1 1 0 0 0,18 2 1 0 0,-27-1 224 0 0,0-1-302 0 0,12-2-4630 0 0,26-6 2979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1.39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45 53 4321 0 0,'-1'0'67'0'0,"0"-4"674"0"0,0 0 0 0 0,0 0 0 0 0,0 0 0 0 0,1 0 0 0 0,-1 0 1 0 0,1 0-1 0 0,0 0 0 0 0,0 0 0 0 0,0 0 0 0 0,2-9 3065 0 0,-3 18-3073 0 0,-6 25-31 0 0,1 0 0 0 0,1 0-1 0 0,2 1 1 0 0,0 49 0 0 0,-3 35-2 0 0,1-65-566 0 0,2-1-1 0 0,2 1 1 0 0,9 86 0 0 0,5-97-293 0 0,-5-41-4558 0 0,10-12 1962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2.00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22 220 4289 0 0,'0'0'6604'0'0,"16"0"-3727"0"0,3 1-2389 0 0,-1-2 1 0 0,0 0 0 0 0,0-1-1 0 0,0 0 1 0 0,-1-2 0 0 0,26-7-1 0 0,-37 8-391 0 0,0 1 0 0 0,0-1 0 0 0,0 0 0 0 0,0 0 0 0 0,-1-1 0 0 0,1 0 0 0 0,-1 0 0 0 0,8-7 0 0 0,-11 9-57 0 0,0 0 1 0 0,0 0 0 0 0,0 0 0 0 0,0-1 0 0 0,0 1 0 0 0,0 0 0 0 0,-1-1 0 0 0,1 0 0 0 0,-1 1-1 0 0,0-1 1 0 0,2-4 0 0 0,-3 4 0 0 0,0 1 0 0 0,0-1 0 0 0,0 1 0 0 0,-1-1-1 0 0,1 1 1 0 0,0-1 0 0 0,-1 1 0 0 0,0 0 0 0 0,0-1 0 0 0,0 1 0 0 0,0 0-1 0 0,0-1 1 0 0,0 1 0 0 0,0 0 0 0 0,-3-2 0 0 0,-4-10-1 0 0,3 5 27 0 0,0 0 0 0 0,-1 0-1 0 0,0 1 1 0 0,-1 0 0 0 0,-9-9-1 0 0,15 15-55 0 0,-1 0-1 0 0,0 1 0 0 0,0 0 1 0 0,0-1-1 0 0,0 1 0 0 0,0 0 1 0 0,0 0-1 0 0,-1 0 0 0 0,1 0 1 0 0,0 1-1 0 0,0-1 0 0 0,-1 1 1 0 0,1-1-1 0 0,0 1 0 0 0,-1 0 1 0 0,1-1-1 0 0,0 1 0 0 0,-1 1 1 0 0,1-1-1 0 0,0 0 0 0 0,-1 0 1 0 0,1 1-1 0 0,0 0 1 0 0,0-1-1 0 0,-1 1 0 0 0,1 0 1 0 0,0 0-1 0 0,0 0 0 0 0,-3 2 1 0 0,-2 0-11 0 0,-1 2 1 0 0,1-1 0 0 0,0 1 0 0 0,0 0 0 0 0,0 0-1 0 0,1 0 1 0 0,-1 1 0 0 0,1 0 0 0 0,1 1 0 0 0,-1-1-1 0 0,1 1 1 0 0,0 0 0 0 0,1 1 0 0 0,-6 10 0 0 0,1 3 113 0 0,1 0-1 0 0,-7 32 1 0 0,13-44-49 0 0,0-1 0 0 0,1 0-1 0 0,0 0 1 0 0,1 1 0 0 0,0-1-1 0 0,0 1 1 0 0,0-1 0 0 0,1 0-1 0 0,4 17 1 0 0,-3-21-67 0 0,0 1 1 0 0,0-1-1 0 0,1 1 1 0 0,-1-1 0 0 0,1 0-1 0 0,0 0 1 0 0,0 0-1 0 0,0 0 1 0 0,0-1-1 0 0,1 1 1 0 0,0-1-1 0 0,-1 0 1 0 0,1 0-1 0 0,0 0 1 0 0,1-1 0 0 0,-1 1-1 0 0,0-1 1 0 0,8 3-1 0 0,3 0 27 0 0,-1-1 0 0 0,1-1-1 0 0,0 0 1 0 0,27 2 0 0 0,-36-5-130 0 0,0 0-1 0 0,0 0 1 0 0,-1 0 0 0 0,1-1-1 0 0,0 0 1 0 0,-1 0 0 0 0,1 0-1 0 0,0-1 1 0 0,5-2 0 0 0,17-10-3577 0 0,-1-4-3619 0 0,-13 10 4884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2.40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 28 6833 0 0,'0'0'2150'0'0,"-3"7"3109"0"0,3-5-5183 0 0,0 0 0 0 0,0 0 0 0 0,0 0 0 0 0,0 0 0 0 0,0 0 0 0 0,0 0 0 0 0,0 1 0 0 0,1-1 0 0 0,-1 0 0 0 0,1 0 0 0 0,-1 0 0 0 0,1-1 0 0 0,0 1 0 0 0,0 0 0 0 0,0 0 0 0 0,0 0 0 0 0,2 3 0 0 0,3 3 370 0 0,-1 0-1 0 0,-1 1 1 0 0,6 12-1 0 0,0 2 222 0 0,-8-17-510 0 0,1 0 1 0 0,-1 0-1 0 0,-1 1 0 0 0,1-1 1 0 0,0 10-1 0 0,-1-10-122 0 0,0-1 0 0 0,-1 0 0 0 0,2 1 0 0 0,-1-1 0 0 0,1 0 0 0 0,-1 0 0 0 0,2 0 0 0 0,-1 0 0 0 0,5 7 0 0 0,-2-5-34 0 0,-5-5-2 0 0,1 0 1 0 0,0 0-1 0 0,1 0 0 0 0,-1 0 1 0 0,0 0-1 0 0,1 0 0 0 0,-1-1 1 0 0,1 1-1 0 0,-1-1 0 0 0,1 1 1 0 0,0-1-1 0 0,0 1 0 0 0,-1-1 1 0 0,1 0-1 0 0,0 0 0 0 0,0 0 1 0 0,0 0-1 0 0,0 0 0 0 0,1-1 1 0 0,2 2-1 0 0,-4-2 17 0 0,4-5 43 0 0,-3 2-53 0 0,3-5 6 0 0,-1 0 0 0 0,1-1-1 0 0,-1 1 1 0 0,-1-1 0 0 0,0 0-1 0 0,0 0 1 0 0,3-19 0 0 0,0-16 34 0 0,-2 10 74 0 0,14-56 1 0 0,-8 73-1288 0 0,2 12-4496 0 0,-8 5 4005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2.93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74 189 1584 0 0,'2'2'11841'0'0,"6"7"-10308"0"0,48-9-602 0 0,-47 0-719 0 0,2-11 743 0 0,15-17-916 0 0,-22 25-28 0 0,-1 0-1 0 0,0-1 0 0 0,1 1 1 0 0,-1-1-1 0 0,-1 0 0 0 0,1 0 0 0 0,0 0 1 0 0,-1-1-1 0 0,3-6 0 0 0,0 1-6 0 0,-2 4 61 0 0,0 0-1 0 0,0-1 0 0 0,-1 0 0 0 0,1 1 1 0 0,-1-1-1 0 0,1-9 0 0 0,-3 15-43 0 0,0-1 0 0 0,0 0 0 0 0,0 1 0 0 0,0-1 0 0 0,-1 1 0 0 0,1-1 0 0 0,0 1 0 0 0,-1-1 0 0 0,1 0 0 0 0,-1 1 0 0 0,1-1 0 0 0,-1 1 0 0 0,0 0 0 0 0,0-1 0 0 0,0 1 0 0 0,0 0 0 0 0,0-1 0 0 0,0 1 0 0 0,0 0 0 0 0,0 0 0 0 0,0 0 0 0 0,0 0 0 0 0,-1 0-1 0 0,1 0 1 0 0,0 0 0 0 0,-1 0 0 0 0,1 1 0 0 0,-1-1 0 0 0,1 0 0 0 0,-1 1 0 0 0,1-1 0 0 0,-1 1 0 0 0,-2-1 0 0 0,-5-1 46 0 0,2 0-23 0 0,1 0 0 0 0,-1 0 0 0 0,1 1 0 0 0,-11-1 0 0 0,14 3-36 0 0,0-1 1 0 0,0 0-1 0 0,0 1 0 0 0,0-1 1 0 0,1 1-1 0 0,-1 0 1 0 0,0 0-1 0 0,1 0 1 0 0,-1 0-1 0 0,1 1 1 0 0,-1-1-1 0 0,1 1 1 0 0,-1-1-1 0 0,-1 3 1 0 0,-5 4 70 0 0,0 1 0 0 0,1-1 0 0 0,0 2 0 0 0,1-1 1 0 0,0 1-1 0 0,-7 12 0 0 0,-29 67 1548 0 0,41-84-1617 0 0,0 0-1 0 0,1 0 0 0 0,-1 1 0 0 0,1-1 0 0 0,0 0 0 0 0,1 1 0 0 0,-1-1 0 0 0,1 1 0 0 0,0-1 0 0 0,0 1 0 0 0,1-1 0 0 0,0 0 0 0 0,0 1 1 0 0,0-1-1 0 0,0 0 0 0 0,1 1 0 0 0,0-1 0 0 0,5 9 0 0 0,-5-11-16 0 0,0 0 0 0 0,0 0 0 0 0,0 0 0 0 0,1 0 0 0 0,-1 0 0 0 0,1-1 0 0 0,0 1 1 0 0,0-1-1 0 0,0 0 0 0 0,0 0 0 0 0,0 0 0 0 0,0 0 0 0 0,1 0 0 0 0,-1-1 0 0 0,1 1 0 0 0,-1-1 0 0 0,1 0 0 0 0,-1 0 0 0 0,1 0 0 0 0,0-1 1 0 0,-1 1-1 0 0,1-1 0 0 0,0 0 0 0 0,0 0 0 0 0,-1 0 0 0 0,1-1 0 0 0,7-1 0 0 0,4-1-88 0 0,0-2 0 0 0,0 0 1 0 0,0-1-1 0 0,27-15 0 0 0,-11 2-2629 0 0,-3-2-3375 0 0,-18 11 2115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3.34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58 1 2192 0 0,'-3'0'8373'0'0,"-1"7"-5507"0"0,3 11-2869 0 0,4-6 572 0 0,0 1 0 0 0,-2 0 1 0 0,1 0-1 0 0,-2 0 0 0 0,0 0 0 0 0,-2 14 0 0 0,-15 79 1936 0 0,0 1-1418 0 0,16-93-1022 0 0,-16 289 357 0 0,14-285-395 0 0,3-16-39 0 0,-1 0-1 0 0,1 0 1 0 0,0-1 0 0 0,-1 1 0 0 0,1 0-1 0 0,0 0 1 0 0,0 0 0 0 0,0 0 0 0 0,0-1-1 0 0,1 1 1 0 0,-1 0 0 0 0,0 0 0 0 0,1 0-1 0 0,-1 0 1 0 0,2 2 0 0 0,-1-3-376 0 0,6-3-4357 0 0,11-13 2112 0 0,-12 9-91 0 0,5-3-2083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4.13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14 45 920 0 0,'-3'-3'11152'0'0,"4"-6"-9138"0"0,7-10-2217 0 0,-6 18 288 0 0,-1-1-62 0 0,0 1 1 0 0,0 0 0 0 0,0 0-1 0 0,0 0 1 0 0,0 0 0 0 0,1 0-1 0 0,-1 0 1 0 0,0 1 0 0 0,1-1-1 0 0,-1 0 1 0 0,0 1 0 0 0,2-1 0 0 0,-1 1 37 0 0,-1 0 0 0 0,0 0 1 0 0,0 0-1 0 0,0 1 1 0 0,0-1-1 0 0,0 0 1 0 0,0 1-1 0 0,0-1 0 0 0,0 1 1 0 0,0-1-1 0 0,0 1 1 0 0,0-1-1 0 0,0 1 1 0 0,0 0-1 0 0,-1 0 0 0 0,1-1 1 0 0,0 1-1 0 0,0 0 1 0 0,-1 0-1 0 0,1 0 1 0 0,0 0-1 0 0,-1 0 1 0 0,1 0-1 0 0,0 2 0 0 0,17 28 335 0 0,-18-30-343 0 0,1 1 0 0 0,-1-1-1 0 0,0 1 1 0 0,0-1 0 0 0,0 1-1 0 0,0-1 1 0 0,0 1-1 0 0,0-1 1 0 0,0 1 0 0 0,0-1-1 0 0,0 0 1 0 0,-1 1-1 0 0,1-1 1 0 0,-1 1 0 0 0,1-1-1 0 0,-1 1 1 0 0,0-1 0 0 0,1 0-1 0 0,-1 1 1 0 0,0-1-1 0 0,0 0 1 0 0,0 0 0 0 0,0 0-1 0 0,-1 2 1 0 0,0-2-7 0 0,1 0 0 0 0,0 1-1 0 0,0-1 1 0 0,-1 0 0 0 0,1 0 0 0 0,0 1 0 0 0,-1-1 0 0 0,1 0 0 0 0,-1-1 0 0 0,0 1-1 0 0,1 0 1 0 0,-1 0 0 0 0,0-1 0 0 0,1 1 0 0 0,-1-1 0 0 0,-3 1 0 0 0,3-1-36 0 0,0-1 0 0 0,1 0 0 0 0,-1 0 0 0 0,0 1 1 0 0,0-1-1 0 0,1 0 0 0 0,-1 0 0 0 0,0-1 1 0 0,1 1-1 0 0,-1 0 0 0 0,1-1 0 0 0,0 1 1 0 0,-1 0-1 0 0,1-1 0 0 0,0 0 0 0 0,0 1 0 0 0,0-1 1 0 0,-1-2-1 0 0,0-1-45 0 0,0 1 1 0 0,0 0-1 0 0,1 0 1 0 0,0-1-1 0 0,0 1 1 0 0,0-1 0 0 0,1 1-1 0 0,-1-8 1 0 0,1 11 33 0 0,0 1 0 0 0,0 0 1 0 0,0 0-1 0 0,0 0 1 0 0,0-1-1 0 0,0 1 1 0 0,0 0-1 0 0,0 0 1 0 0,0 0-1 0 0,0-1 1 0 0,0 1-1 0 0,0 0 1 0 0,0 0-1 0 0,0 0 0 0 0,0-1 1 0 0,0 1-1 0 0,1 0 1 0 0,-1 0-1 0 0,0 0 1 0 0,0 0-1 0 0,0-1 1 0 0,0 1-1 0 0,0 0 1 0 0,0 0-1 0 0,1 0 1 0 0,-1 0-1 0 0,0 0 0 0 0,0-1 1 0 0,0 1-1 0 0,0 0 1 0 0,1 0-1 0 0,-1 0 1 0 0,0 0-1 0 0,0 0 1 0 0,0 0-1 0 0,1 0 1 0 0,-1 0-1 0 0,10 3 27 0 0,5 11 279 0 0,-13-10-294 0 0,0-1-1 0 0,-1 1 0 0 0,1 0 1 0 0,-1 0-1 0 0,0 0 0 0 0,1 8 1 0 0,0-2 3 0 0,0-2 35 0 0,-7-3 173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28.93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64 33 440 0 0,'0'-2'378'0'0,"-1"0"-1"0"0,1 0 1 0 0,-1 0 0 0 0,0 0-1 0 0,0 1 1 0 0,0-1-1 0 0,0 0 1 0 0,0 1 0 0 0,-1-1-1 0 0,1 0 1 0 0,0 1-1 0 0,-1 0 1 0 0,1-1 0 0 0,-1 1-1 0 0,0 0 1 0 0,1 0-1 0 0,-1 0 1 0 0,0 0 0 0 0,-5-2 4900 0 0,6 6-4924 0 0,-2 13 23 0 0,0-1 0 0 0,2 1 0 0 0,0-1 0 0 0,1 1 1 0 0,2 21-1 0 0,-1 25 314 0 0,-15 100 374 0 0,0-26-783 0 0,14-128-275 0 0,1-1 0 0 0,0 1-1 0 0,1 0 1 0 0,-1-1 0 0 0,1 1 0 0 0,6 12 0 0 0,-3-5 65 0 0,-5-15 229 0 0,1-11-2935 0 0,1-22 1015 0 0,-1-11-4694 0 0,-1 32 3295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54.84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21 70 72 0 0,'0'-29'5447'0'0,"4"3"3465"0"0,-4 26-8850 0 0,1-1-1 0 0,-1 0 0 0 0,0 1 1 0 0,1-1-1 0 0,0 1 1 0 0,-1-1-1 0 0,1 1 0 0 0,-1 0 1 0 0,1-1-1 0 0,-1 1 1 0 0,1-1-1 0 0,0 1 1 0 0,-1 0-1 0 0,1 0 0 0 0,0-1 1 0 0,-1 1-1 0 0,1 0 1 0 0,0 0-1 0 0,0 0 1 0 0,-1 0-1 0 0,1 0 0 0 0,0 0 1 0 0,-1 0-1 0 0,1 0 1 0 0,0 0-1 0 0,0 0 0 0 0,-1 0 1 0 0,1 0-1 0 0,0 0 1 0 0,-1 1-1 0 0,1-1 1 0 0,0 0-1 0 0,-1 1 0 0 0,1-1 1 0 0,0 0-1 0 0,-1 1 1 0 0,1-1-1 0 0,-1 1 0 0 0,1-1 1 0 0,0 2-1 0 0,0-1 37 0 0,0 0 0 0 0,-1 0 0 0 0,1 0-1 0 0,-1 0 1 0 0,1 0 0 0 0,-1 0-1 0 0,1 1 1 0 0,-1-1 0 0 0,0 0 0 0 0,1 0-1 0 0,-1 1 1 0 0,0-1 0 0 0,0 0 0 0 0,0 0-1 0 0,0 1 1 0 0,0-1 0 0 0,0 0-1 0 0,-1 0 1 0 0,1 1 0 0 0,0-1 0 0 0,-1 0-1 0 0,1 0 1 0 0,-1 2 0 0 0,0-2-84 0 0,1-1-1 0 0,0 1 1 0 0,0-1 0 0 0,0 0 0 0 0,0 1 0 0 0,-1-1-1 0 0,1 1 1 0 0,0-1 0 0 0,0 0 0 0 0,-1 1 0 0 0,1-1 0 0 0,0 0-1 0 0,-1 1 1 0 0,1-1 0 0 0,0 0 0 0 0,-1 0 0 0 0,1 1-1 0 0,0-1 1 0 0,-1 0 0 0 0,1 0 0 0 0,-1 0 0 0 0,1 1-1 0 0,0-1 1 0 0,-1 0 0 0 0,1 0 0 0 0,-1 0 0 0 0,1 0-1 0 0,-1 0 1 0 0,1 0 0 0 0,-1 0 0 0 0,1 0 0 0 0,-1 0-1 0 0,0 0-12 0 0,0-1 0 0 0,0 1 0 0 0,0-1 0 0 0,0 0 0 0 0,1 1 0 0 0,-1-1 0 0 0,0 0 0 0 0,0 1 0 0 0,1-1 0 0 0,-1 0 0 0 0,1 0 0 0 0,-1 1 0 0 0,0-1 0 0 0,0-1 0 0 0,1 0-9 0 0,-1 1 0 0 0,0 0-1 0 0,0-1 1 0 0,1 1 0 0 0,-1 0-1 0 0,1-1 1 0 0,-1 1 0 0 0,1-1-1 0 0,0 1 1 0 0,-1-1 0 0 0,1 1-1 0 0,0-1 1 0 0,0 1 0 0 0,0-1-1 0 0,0 1 1 0 0,0 0 0 0 0,1-1-1 0 0,-1 1 1 0 0,0-1 0 0 0,1 1-1 0 0,-1-1 1 0 0,2-2 0 0 0,-1 4 14 0 0,-1-1 1 0 0,1 1 0 0 0,0-1-1 0 0,0 1 1 0 0,0 0-1 0 0,-1-1 1 0 0,1 1 0 0 0,0 0-1 0 0,0-1 1 0 0,0 1 0 0 0,0 0-1 0 0,0 0 1 0 0,-1 0 0 0 0,1 0-1 0 0,0 0 1 0 0,0 0 0 0 0,0 0-1 0 0,0 0 1 0 0,0 0 0 0 0,0 0-1 0 0,0 0 1 0 0,-1 1 0 0 0,1-1-1 0 0,0 0 1 0 0,0 1 0 0 0,0-1-1 0 0,0 0 1 0 0,-1 1 0 0 0,1-1-1 0 0,0 1 1 0 0,1 0 0 0 0,-1 0 22 0 0,0 0 1 0 0,0 0-1 0 0,1 0 1 0 0,-1 0-1 0 0,0 0 1 0 0,0 1 0 0 0,0-1-1 0 0,0 0 1 0 0,-1 0-1 0 0,1 1 1 0 0,0-1 0 0 0,0 0-1 0 0,-1 1 1 0 0,1-1-1 0 0,-1 1 1 0 0,1-1-1 0 0,0 3 1 0 0,-1-3-18 0 0,0 0 0 0 0,0-1 0 0 0,0 1 0 0 0,0 0 0 0 0,0-1 0 0 0,0 1 0 0 0,0 0 0 0 0,0-1 0 0 0,-1 1 1 0 0,1-1-1 0 0,0 1 0 0 0,0 0 0 0 0,0-1 0 0 0,-1 1 0 0 0,1-1 0 0 0,0 1 0 0 0,-1 0 0 0 0,0 0 0 0 0,0 0-1 0 0,-1-1 0 0 0,1 1 1 0 0,-1-1-1 0 0,1 1 0 0 0,0-1 0 0 0,-1 0 0 0 0,1 0 0 0 0,-1 1 1 0 0,1-1-1 0 0,-1 0 0 0 0,1 0 0 0 0,-1-1 0 0 0,-1 1 0 0 0,-31-2 1 0 0,22 0-58 0 0,12-3-2072 0 0,2 2-479 0 0,5-14 813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6:40.12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343 23 2409 0 0,'-2'2'12095'0'0,"2"-3"-11770"0"0,0 1 0 0 0,0-1 0 0 0,1 1 0 0 0,-1 0 0 0 0,0-1 0 0 0,0 1 0 0 0,0-1 0 0 0,1 1 0 0 0,-1-1 0 0 0,0 1 0 0 0,0-1 0 0 0,0 1 0 0 0,0-1 0 0 0,0 1 0 0 0,0 0 0 0 0,0-1 0 0 0,0 1 0 0 0,0-1 1 0 0,0 1-1 0 0,0-1 0 0 0,-10-2-1233 0 0,-18-3 1156 0 0,-6 1-227 0 0,33 5-18 0 0,0 0 0 0 0,0 0 0 0 0,0-1 0 0 0,0 1 1 0 0,0 0-1 0 0,0 0 0 0 0,0 0 0 0 0,0 0 0 0 0,0 0 0 0 0,0 1 0 0 0,0-1 0 0 0,0 0 0 0 0,0 0 0 0 0,0 1 0 0 0,0-1 1 0 0,0 0-1 0 0,0 1 0 0 0,0-1 0 0 0,0 1 0 0 0,-1 0 0 0 0,-17 7 35 0 0,11-5-21 0 0,4-1-6 0 0,-1-1 0 0 0,1 0 0 0 0,-1 0 0 0 0,1 0 0 0 0,-1 0 0 0 0,1-1 0 0 0,-1 0 0 0 0,0 0 0 0 0,1 0 0 0 0,-1 0 0 0 0,-7-2 0 0 0,0-2-10 0 0,7 3 0 0 0,1 0-1 0 0,-1 0 1 0 0,0 0 0 0 0,0 0-1 0 0,0 1 1 0 0,-9 0-1 0 0,1-6-17 0 0,12 5 17 0 0,0 1-1 0 0,0-1 1 0 0,0 1-1 0 0,0-1 1 0 0,0 0-1 0 0,0 1 0 0 0,0 0 1 0 0,0-1-1 0 0,-1 1 1 0 0,1 0-1 0 0,0-1 1 0 0,-2 1-1 0 0,2 0 11 0 0,-1 1-1 0 0,1-1 0 0 0,-1 1 0 0 0,1-1 1 0 0,-1 1-1 0 0,1-1 0 0 0,0 1 0 0 0,-1 0 1 0 0,1 0-1 0 0,0-1 0 0 0,-1 1 0 0 0,1 0 1 0 0,0 0-1 0 0,0 0 0 0 0,0 1 0 0 0,0-1 1 0 0,0 0-1 0 0,0 0 0 0 0,0 1 0 0 0,0-1 1 0 0,1 0-1 0 0,-1 1 0 0 0,0-1 0 0 0,1 1 1 0 0,-1-1-1 0 0,1 1 0 0 0,-1-1 0 0 0,1 1 1 0 0,0 2-1 0 0,-4 7 9 0 0,3-7 3 0 0,0 0 0 0 0,0-1 0 0 0,0 1 0 0 0,1 0 0 0 0,-1 0 0 0 0,1 0 0 0 0,0 0 0 0 0,0 0 0 0 0,1 5 0 0 0,-1 1-23 0 0,0 3 19 0 0,1 0-1 0 0,0 0 1 0 0,1 0 0 0 0,5 21-1 0 0,-5-23 0 0 0,0 0 0 0 0,-1 0 0 0 0,0 1 0 0 0,-1-1 0 0 0,0 0 0 0 0,-1 1 0 0 0,-4 21 0 0 0,3-24-14 0 0,-24 137 95 0 0,16-116-82 0 0,9-27-13 0 0,-1-1 1 0 0,1 1-1 0 0,0-1 0 0 0,0 1 0 0 0,0 0 1 0 0,0-1-1 0 0,0 1 0 0 0,1 0 1 0 0,-1 0-1 0 0,1-1 0 0 0,-1 1 0 0 0,1 0 1 0 0,0 0-1 0 0,0 0 0 0 0,1-1 0 0 0,-1 1 1 0 0,1 0-1 0 0,-1 0 0 0 0,1 0 0 0 0,1 3 1 0 0,0-2 0 0 0,0 0 0 0 0,0 0 0 0 0,-1 0 0 0 0,1 0 1 0 0,-1 0-1 0 0,0 0 0 0 0,-1 1 0 0 0,1-1 0 0 0,-1 0 0 0 0,0 7 1 0 0,3 19-19 0 0,-2-27 24 0 0,1 1 1 0 0,-1 0 0 0 0,1 0-1 0 0,0-1 1 0 0,0 1 0 0 0,1-1-1 0 0,2 4 1 0 0,-3 4 9 0 0,-2-10-22 0 0,0 0-1 0 0,0 0 1 0 0,0-1-1 0 0,0 1 0 0 0,0 0 1 0 0,0 0-1 0 0,0-1 1 0 0,0 1-1 0 0,1 0 0 0 0,-1 0 1 0 0,0-1-1 0 0,0 1 1 0 0,1 0-1 0 0,-1 0 0 0 0,0-1 1 0 0,1 1-1 0 0,0 1 1 0 0,2-1-9 0 0,1 1 1 0 0,-1-1 0 0 0,1 1-1 0 0,-1-1 1 0 0,1 0-1 0 0,0 0 1 0 0,-1 0 0 0 0,1-1-1 0 0,7 1 1 0 0,-5-1 25 0 0,-1 1-15 0 0,0-1-1 0 0,-1 0 1 0 0,1 0 0 0 0,0 0 0 0 0,0-1 0 0 0,0 1 0 0 0,6-3 0 0 0,-8 2 10 0 0,1 0 0 0 0,-1 1 1 0 0,1-1-1 0 0,-1 1 1 0 0,1-1-1 0 0,-1 1 1 0 0,1 1-1 0 0,-1-1 0 0 0,1 0 1 0 0,-1 1-1 0 0,5 0 1 0 0,27 12 68 0 0,-27-10-52 0 0,1 0-1 0 0,-1 0 1 0 0,1 0 0 0 0,0-1 0 0 0,0 0 0 0 0,0-1 0 0 0,0 0 0 0 0,16 0-1 0 0,-14-3 41 0 0,-9 2-47 0 0,0-1 1 0 0,0 1-1 0 0,-1-1 0 0 0,1 1 0 0 0,0 0 1 0 0,0 0-1 0 0,0 0 0 0 0,0 0 1 0 0,0 0-1 0 0,0 0 0 0 0,-1 0 0 0 0,1 1 1 0 0,0-1-1 0 0,0 1 0 0 0,0-1 1 0 0,-1 1-1 0 0,1 0 0 0 0,2 1 0 0 0,-3-1 164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6:43.23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325 84 280 0 0,'0'0'5409'0'0,"-17"-9"-72"0"0,-49-51-2832 0 0,66 59-2441 0 0,-1 1 0 0 0,1-1 0 0 0,-1 0 0 0 0,0 1 0 0 0,1-1 0 0 0,-1 1 0 0 0,0-1 0 0 0,1 1 0 0 0,-1-1-1 0 0,0 1 1 0 0,0-1 0 0 0,0 1 0 0 0,1 0 0 0 0,-1-1 0 0 0,0 1 0 0 0,0 0 0 0 0,0 0 0 0 0,0 0 0 0 0,0 0 0 0 0,0-1 0 0 0,1 1 0 0 0,-1 1 0 0 0,-2-1 0 0 0,-12 0 167 0 0,4-2-198 0 0,-24-3 255 0 0,23 12-52 0 0,7-5-225 0 0,0 0 38 0 0,0 0 1 0 0,1 1-1 0 0,-1-1 0 0 0,0 1 1 0 0,1 0-1 0 0,0 0 0 0 0,0 1 1 0 0,0-1-1 0 0,0 1 0 0 0,-3 4 1 0 0,-10 12 303 0 0,14-17-310 0 0,0 0 0 0 0,0 0 0 0 0,0 1 0 0 0,1-1 0 0 0,-1 1 0 0 0,1-1 0 0 0,0 1-1 0 0,0 0 1 0 0,0 0 0 0 0,-1 6 0 0 0,-3 13 164 0 0,3-15-135 0 0,1 0 0 0 0,0 0 0 0 0,1 1 0 0 0,0-1 0 0 0,-1 11 0 0 0,3-16-66 0 0,-1-1 0 0 0,0 1 0 0 0,1 0 0 0 0,-1-1 1 0 0,1 1-1 0 0,0-1 0 0 0,0 1 0 0 0,0-1 0 0 0,0 1 1 0 0,0-1-1 0 0,1 0 0 0 0,-1 0 0 0 0,1 1 0 0 0,-1-1 0 0 0,1 0 1 0 0,0 0-1 0 0,0-1 0 0 0,0 1 0 0 0,0 0 0 0 0,0 0 1 0 0,3 1-1 0 0,4 2-7 0 0,0 0 1 0 0,1 0-1 0 0,-1-1 1 0 0,1 0-1 0 0,0-1 1 0 0,0 0-1 0 0,18 3 1 0 0,-23-6 10 0 0,0 0-1 0 0,0-1 1 0 0,-1 0 0 0 0,1 0-1 0 0,0 0 1 0 0,0 0 0 0 0,-1 0-1 0 0,1-1 1 0 0,0 0 0 0 0,7-4-1 0 0,-4 1 13 0 0,1 0 0 0 0,-1-1-1 0 0,0 0 1 0 0,10-10 0 0 0,-17 15-12 0 0,-1 0 1 0 0,1 0 0 0 0,0 0-1 0 0,-1 0 1 0 0,1 0 0 0 0,-1 0-1 0 0,1 0 1 0 0,-1 0 0 0 0,1 0-1 0 0,-1 0 1 0 0,0 0 0 0 0,0 0-1 0 0,1 0 1 0 0,-1-3 0 0 0,1-3-35 0 0,10-38 33 0 0,-11 49-3 0 0,-1-7-1 0 0,1-3-2 0 0,-1-7 67 0 0,1 13-64 0 0,1 0-1 0 0,-1 0 0 0 0,0 0 0 0 0,0 0 0 0 0,0 0 0 0 0,0 0 1 0 0,0 0-1 0 0,0 0 0 0 0,0 0 0 0 0,0 0 0 0 0,0 0 1 0 0,0 0-1 0 0,0 0 0 0 0,0 0 0 0 0,0 0 0 0 0,1 0 0 0 0,-1 0 1 0 0,0 0-1 0 0,0 0 0 0 0,9 42 1 0 0,-2 1 0 0 0,-2-1-1 0 0,-2 2 1 0 0,-1-1 0 0 0,-7 64 0 0 0,4-97-3 0 0,-1 0 1 0 0,0 0 0 0 0,0 0 0 0 0,-1 0-1 0 0,-1-1 1 0 0,0 1 0 0 0,-5 9 0 0 0,6-15 11 0 0,0 1 0 0 0,0-1 1 0 0,-1 0-1 0 0,1 0 1 0 0,-1 0-1 0 0,0 0 1 0 0,0 0-1 0 0,-1-1 0 0 0,1 0 1 0 0,-1 0-1 0 0,0 0 1 0 0,1-1-1 0 0,-1 1 1 0 0,-9 2-1 0 0,2-1 86 0 0,-1 0 0 0 0,-1-1 0 0 0,1 0 0 0 0,0-1 0 0 0,-1 0-1 0 0,1-1 1 0 0,-25-1 0 0 0,35-1-214 0 0,-1 1 0 0 0,0 0 0 0 0,1-1-1 0 0,-1 0 1 0 0,1 0 0 0 0,-1 0 0 0 0,1 0-1 0 0,0 0 1 0 0,-1-1 0 0 0,1 1 0 0 0,0-1-1 0 0,0 0 1 0 0,0 0 0 0 0,0 0-1 0 0,1-1 1 0 0,-1 1 0 0 0,0-1 0 0 0,1 1-1 0 0,0-1 1 0 0,-1 0 0 0 0,1 0 0 0 0,0 0-1 0 0,1 0 1 0 0,-1 0 0 0 0,0 0 0 0 0,1-1-1 0 0,0 1 1 0 0,0 0 0 0 0,0-1 0 0 0,0 1-1 0 0,0-1 1 0 0,1 1 0 0 0,-1-8 0 0 0,3-6-2146 0 0,2-1-1157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6:44.66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 21 3169 0 0,'-1'-1'-728'0'0,"-6"-5"527"0"0,6 5 439 0 0,1 0-1 0 0,-1 1 1 0 0,0-1 0 0 0,0 1 0 0 0,1-1 0 0 0,-1 1-1 0 0,0-1 1 0 0,0 1 0 0 0,0 0 0 0 0,1-1-1 0 0,-15-2 12732 0 0,70 11-12046 0 0,-10-9-879 0 0,-17-3 9 0 0,-20 2-34 0 0,-1 1 1 0 0,1 0-1 0 0,0 1 1 0 0,8 0-1 0 0,40-3 13 0 0,-41 3-39 0 0,-14 0 8 0 0,1 0 1 0 0,-1 0-1 0 0,0 0 0 0 0,1 0 0 0 0,-1 0 0 0 0,0 0 1 0 0,1 1-1 0 0,-1-1 0 0 0,1 0 0 0 0,-1 1 0 0 0,0-1 1 0 0,1 0-1 0 0,-1 1 0 0 0,0 0 0 0 0,0-1 1 0 0,2 2-1 0 0,-2-1 0 0 0,0-1 1 0 0,-1 0-1 0 0,1 0 0 0 0,0 1 1 0 0,0-1-1 0 0,0 0 1 0 0,-1 0-1 0 0,1 0 0 0 0,0 0 1 0 0,0 0-1 0 0,0 0 1 0 0,-1 0-1 0 0,1-1 0 0 0,0 1 1 0 0,0 0-1 0 0,0 0 1 0 0,-1 0-1 0 0,1-1 1 0 0,0 1-1 0 0,-1 0 0 0 0,2-2 1 0 0,10-1 256 0 0,-11 5-221 0 0,-1 0 0 0 0,0 0 0 0 0,0 0 0 0 0,-1 0-1 0 0,1 0 1 0 0,0 0 0 0 0,-1 0 0 0 0,1 0 0 0 0,-1 0 0 0 0,-1 4 0 0 0,-13 32-41 0 0,12-27 6 0 0,0-2 17 0 0,1 0-4 0 0,-10 53 201 0 0,-6 79 1 0 0,20-91-28 0 0,-1-42-160 0 0,0-1 0 0 0,-1 1 0 0 0,0 0 0 0 0,0 0 0 0 0,0 0 0 0 0,-1 0 1 0 0,0 0-1 0 0,-5 13 0 0 0,2-5-12 0 0,0-1 1 0 0,1 1 0 0 0,1 0-1 0 0,0 0 1 0 0,2 33-1 0 0,-2 5 11 0 0,3-19-40 0 0,-1-28 12 0 0,0 1 0 0 0,0-1 0 0 0,0 0-1 0 0,-1 1 1 0 0,-1 6 0 0 0,1-8 1 0 0,0 0 0 0 0,0 0 0 0 0,0 1 0 0 0,1-1 0 0 0,0 0 0 0 0,0 0 0 0 0,2 7 0 0 0,-2-12-4 0 0,14 94 66 0 0,-13-94-57 0 0,-1-1 0 0 0,0 1 1 0 0,0-1-1 0 0,1 1 0 0 0,-1 0 1 0 0,0 0-1 0 0,0-1 0 0 0,0 1 1 0 0,0 0-1 0 0,0-1 0 0 0,0 1 1 0 0,0 0-1 0 0,0-1 0 0 0,0 1 1 0 0,-1 0-1 0 0,1-1 0 0 0,0 1 1 0 0,0 0-1 0 0,0-1 0 0 0,-1 1 1 0 0,1 0-1 0 0,0-1 0 0 0,-1 1 1 0 0,1-1-1 0 0,-1 1 0 0 0,1-1 0 0 0,-1 1 1 0 0,1-1-1 0 0,-1 1 0 0 0,1-1 1 0 0,-2 1-1 0 0,1 0 10 0 0,-1-1-1 0 0,0 0 1 0 0,0 0-1 0 0,0 0 1 0 0,0 0-1 0 0,1-1 1 0 0,-1 1-1 0 0,0 0 1 0 0,-3-2-1 0 0,-14-3-5 0 0,12 3-5 0 0,1 0 1 0 0,-1 1-1 0 0,1-1 0 0 0,-1 2 0 0 0,0-1 1 0 0,0 1-1 0 0,-8 0 0 0 0,2 1-127 0 0,-6-1 208 0 0,-5 1-5111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6:46.33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117 32 1288 0 0,'0'0'3924'0'0,"-3"-21"3323"0"0,-2 21-7136 0 0,0 1 0 0 0,0 0 0 0 0,0 0 0 0 0,0 0-1 0 0,0 0 1 0 0,0 1 0 0 0,0 0 0 0 0,1 0 0 0 0,-8 5 0 0 0,7-5-17 0 0,2 0 7 0 0,0 0 0 0 0,0 1 0 0 0,0-1 1 0 0,0 1-1 0 0,0-1 0 0 0,1 1 0 0 0,-1 0 1 0 0,1 0-1 0 0,0 0 0 0 0,-1 0 1 0 0,2 0-1 0 0,-1 1 0 0 0,-2 3 0 0 0,-2 6 251 0 0,4-10-300 0 0,1 0 0 0 0,-1 1 0 0 0,1 0 0 0 0,0-1 0 0 0,0 1 0 0 0,1 0-1 0 0,-1-1 1 0 0,1 1 0 0 0,0 0 0 0 0,0 0 0 0 0,0-1 0 0 0,0 1 0 0 0,1 0-1 0 0,-1 0 1 0 0,1-1 0 0 0,0 1 0 0 0,0 0 0 0 0,3 4 0 0 0,-1 2-15 0 0,-3-9-36 0 0,0 0 0 0 0,1 0 0 0 0,-1 0-1 0 0,0 0 1 0 0,1 0 0 0 0,-1-1 0 0 0,1 1 0 0 0,-1 0-1 0 0,1 0 1 0 0,0 0 0 0 0,-1-1 0 0 0,1 1 0 0 0,0 0-1 0 0,0 0 1 0 0,-1-1 0 0 0,1 1 0 0 0,0-1 0 0 0,0 1-1 0 0,2 0 1 0 0,1 1-2 0 0,0 1 0 0 0,1-1 0 0 0,0 0 0 0 0,-1-1 0 0 0,1 1 0 0 0,0-1 0 0 0,0 0 0 0 0,0 0 0 0 0,0-1-1 0 0,0 1 1 0 0,0-1 0 0 0,0 0 0 0 0,0 0 0 0 0,0-1 0 0 0,9-1 0 0 0,5-3 18 0 0,0-1 1 0 0,29-12-1 0 0,-40 15 3 0 0,7 0 27 0 0,-13 3-39 0 0,0 0 0 0 0,-1 0 0 0 0,1 0 0 0 0,0 0 0 0 0,0 0 0 0 0,-1-1 0 0 0,1 1 0 0 0,-1-1 0 0 0,1 1 0 0 0,0-1 1 0 0,-1 1-1 0 0,1-1 0 0 0,-1 0 0 0 0,0 0 0 0 0,1 0 0 0 0,-1 0 0 0 0,1 0 0 0 0,-1 0 0 0 0,0 0 0 0 0,0-1 0 0 0,0 1 1 0 0,0 0-1 0 0,0 0 0 0 0,0-1 0 0 0,0 1 0 0 0,0-1 0 0 0,0 1 0 0 0,-1-1 0 0 0,2-2 0 0 0,1-6 1 0 0,-1 7 3 0 0,-1-1-1 0 0,0 1 1 0 0,0-1-1 0 0,0 1 1 0 0,0-1-1 0 0,-1 1 0 0 0,0-1 1 0 0,1-5-1 0 0,-2 7 32 0 0,0 0-1 0 0,1 1 0 0 0,-1-1 0 0 0,0 0 0 0 0,0 1 1 0 0,0-1-1 0 0,0 0 0 0 0,0 1 0 0 0,-1 0 1 0 0,1-1-1 0 0,0 1 0 0 0,-1-1 0 0 0,-1 0 1 0 0,-5-7 55 0 0,-24-25-50 0 0,24 26-27 0 0,-5-7 226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6:47.96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606 110 328 0 0,'-7'-47'5977'0'0,"-17"41"-1126"0"0,-10-6-4565 0 0,26 9-98 0 0,-15-11 886 0 0,-12-5-866 0 0,33 18-112 0 0,-10-4 681 0 0,1 6-648 0 0,-2-2-80 0 0,-62-1 73 0 0,67 2-102 0 0,1 0 1 0 0,-1 1 0 0 0,1 0-1 0 0,-1 1 1 0 0,1 0 0 0 0,0 0 0 0 0,0 0-1 0 0,-11 6 1 0 0,9-3 73 0 0,1 0-1 0 0,1 0 1 0 0,-1 1-1 0 0,1-1 1 0 0,0 2-1 0 0,0-1 1 0 0,1 1 0 0 0,0 0-1 0 0,0 1 1 0 0,0-1-1 0 0,-7 16 1 0 0,11-19-93 0 0,-1-1 0 0 0,1 1 0 0 0,-1-1 0 0 0,1 1 0 0 0,-1-1 0 0 0,0 0 0 0 0,-4 4 0 0 0,-13 14 26 0 0,-28 38 357 0 0,-3 3 190 0 0,46-54-544 0 0,0 0 1 0 0,1 0 0 0 0,0 0 0 0 0,0 0 0 0 0,1 1-1 0 0,-5 16 1 0 0,6-14-22 0 0,-3 13 79 0 0,0 0 0 0 0,-1 29-1 0 0,6-46-69 0 0,0 1-1 0 0,1 0 1 0 0,-1-1-1 0 0,2 1 1 0 0,-1-1-1 0 0,1 1 0 0 0,0-1 1 0 0,0 1-1 0 0,1-1 1 0 0,0 0-1 0 0,4 7 1 0 0,-1-4-17 0 0,-5-7-1 0 0,0 0 1 0 0,1-1 0 0 0,0 1 0 0 0,-1 0 0 0 0,1-1 0 0 0,0 0-1 0 0,0 1 1 0 0,0-1 0 0 0,0 0 0 0 0,1 0 0 0 0,-1 0 0 0 0,1 0-1 0 0,-1-1 1 0 0,4 3 0 0 0,-2-1 0 0 0,-1 0 1 0 0,1 0-1 0 0,-1 0 1 0 0,0 0-1 0 0,0 1 0 0 0,0-1 1 0 0,-1 1-1 0 0,1 0 0 0 0,-1 0 1 0 0,2 4-1 0 0,17 22-9 0 0,-17-26 3 0 0,1-1 0 0 0,-1 1 0 0 0,1-1 1 0 0,-1 0-1 0 0,1 0 0 0 0,0-1 0 0 0,0 1 0 0 0,0-1 1 0 0,0 0-1 0 0,1-1 0 0 0,-1 1 0 0 0,0-1 1 0 0,1 0-1 0 0,-1 0 0 0 0,1-1 0 0 0,-1 0 1 0 0,1 0-1 0 0,6 0 0 0 0,-11 0-11 0 0,4 0-25 0 0,63 5 53 0 0,-43-3-33 0 0,30 1 1 0 0,-46-4 17 0 0,0 0 0 0 0,0 0 0 0 0,-1 0 0 0 0,1-1-1 0 0,0 0 1 0 0,0-1 0 0 0,9-4 0 0 0,15-6 49 0 0,-26 11-39 0 0,1-1 0 0 0,-1 0-1 0 0,0 0 1 0 0,0-1 0 0 0,0 1 0 0 0,0-2-1 0 0,-1 1 1 0 0,9-8 0 0 0,-5 2-7 0 0,-6 5 12 0 0,0 1 0 0 0,0 0 0 0 0,1 0 0 0 0,-1 0-1 0 0,1 0 1 0 0,0 1 0 0 0,0 0 0 0 0,10-4 0 0 0,-12 5-5 0 0,0 0 0 0 0,1 0 1 0 0,-1 0-1 0 0,0 0 1 0 0,0-1-1 0 0,0 1 0 0 0,0-1 1 0 0,0 0-1 0 0,-1 0 1 0 0,1 0-1 0 0,-1 0 0 0 0,4-6 1 0 0,21-46 23 0 0,-20 38-4 0 0,53-94 145 0 0,-58 105-133 0 0,0-1-1 0 0,-1 1 0 0 0,0 0 1 0 0,0-1-1 0 0,-1 1 0 0 0,0-10 0 0 0,0 9-12 0 0,2 1-22 0 0,-2 0 0 0 0,1 0 0 0 0,0 1 1 0 0,-1-1-1 0 0,0 0 0 0 0,-2-10 0 0 0,0-11 103 0 0,-10 6-149 0 0,-2-14 38 0 0,9 18-12 0 0,6 3 23 0 0,-3-20 24 0 0,1 25 15 0 0,-1 7-30 0 0,0-1 1 0 0,0 1-1 0 0,0 0 0 0 0,-1 0 0 0 0,1 0 0 0 0,-1 0 0 0 0,0 0 0 0 0,1 0 0 0 0,-1 1 0 0 0,-5-3 0 0 0,-43-18 0 0 0,42 18-2 0 0,-14 4 218 0 0,16 0-5035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19.33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67 38 840 0 0,'5'0'10330'0'0,"18"0"-8049"0"0,71 8 1407 0 0,-78-6-4095 0 0,-7-1 433 0 0,-1 0 38 0 0,7-1-24 0 0,0 1 0 0 0,1-2 0 0 0,-1 0-1 0 0,0-1 1 0 0,23-5 0 0 0,-37 6 248 0 0,9-2 45 0 0,-10-1-114 0 0,-9-2 5 0 0,-1 2-178 0 0,0 0-1 0 0,0 1 1 0 0,0 0 0 0 0,-1 1-1 0 0,0 0 1 0 0,1 0-1 0 0,-19 1 1 0 0,-84 4 131 0 0,104-3-183 0 0,-1 0 30 0 0,0 1 0 0 0,0 0 0 0 0,0 0-1 0 0,0 1 1 0 0,0 1 0 0 0,0-1-1 0 0,0 1 1 0 0,1 1 0 0 0,-11 5 0 0 0,15-7 32 0 0,4-2 177 0 0,24 3 124 0 0,-18-2-319 0 0,-1 0 1 0 0,0-1-1 0 0,0 0 1 0 0,1 1 0 0 0,-1-1-1 0 0,7-1 1 0 0,60-12 127 0 0,-25 3-88 0 0,0 3 0 0 0,0 1 0 0 0,94 2 1 0 0,-140 4-72 0 0,1 0 20 0 0,0-1 0 0 0,0 1 0 0 0,0 0 1 0 0,0 0-1 0 0,-1 0 0 0 0,1 0 0 0 0,0 0 1 0 0,0 0-1 0 0,0 1 0 0 0,-1-1 0 0 0,1 0 0 0 0,0 0 1 0 0,0 0-1 0 0,0 1 0 0 0,-1-1 0 0 0,1 0 1 0 0,0 1-1 0 0,-1-1 0 0 0,1 1 0 0 0,0-1 0 0 0,-1 1 1 0 0,1-1-1 0 0,0 1 0 0 0,-1 0 0 0 0,1-1 1 0 0,-1 1-1 0 0,1-1 0 0 0,-1 1 0 0 0,1 0 0 0 0,-1 0 1 0 0,0-1-1 0 0,1 2 0 0 0,-9 1 184 0 0,-7 0-158 0 0,0 0 1 0 0,0-1-1 0 0,0-1 0 0 0,0 0 1 0 0,-25-3-1 0 0,-101 4 87 0 0,50 0-203 0 0,90-2 49 0 0,4 2-322 0 0,0 0 304 0 0,0 0-1 0 0,0 0 0 0 0,0 0 1 0 0,0-1-1 0 0,0 1 1 0 0,0-1-1 0 0,1 0 0 0 0,-1 0 1 0 0,0 0-1 0 0,1 0 1 0 0,4 0-1 0 0,49 2 10 0 0,-32-3-33 0 0,-23 0 53 0 0,46 3 46 0 0,0-2 0 0 0,79-9 0 0 0,-236-8 642 0 0,77 16-677 0 0,-1 2 0 0 0,1 1 0 0 0,0 1 0 0 0,-32 9 0 0 0,56-11-14 0 0,1 0 0 0 0,0 0 1 0 0,0 0-1 0 0,0 1 0 0 0,-7 3 0 0 0,13-5-27 0 0,9 0-444 0 0,19 1 444 0 0,1-2 1 0 0,0 0 0 0 0,0-2 0 0 0,49-10 0 0 0,-40 7 79 0 0,-14 0-1321 0 0,2 0-7433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51.7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272 33 1208 0 0,'-5'0'13536'0'0,"-19"0"-11136"0"0,13-1-2266 0 0,-23-1 1097 0 0,11-8-341 0 0,8 6-734 0 0,-1 2 1 0 0,0-1-1 0 0,-18 1 0 0 0,19-2-225 0 0,14 3 73 0 0,0 1 0 0 0,1-1 1 0 0,-1 1-1 0 0,0 0 0 0 0,0-1 0 0 0,0 1 0 0 0,0 0 1 0 0,-1-1-1 0 0,1 1 0 0 0,0 0 0 0 0,0 0 0 0 0,0 0 0 0 0,0 0 1 0 0,0 0-1 0 0,0 0 0 0 0,0 0 0 0 0,0 0 0 0 0,0 0 1 0 0,0 1-1 0 0,0-1 0 0 0,0 0 0 0 0,0 1 0 0 0,0-1 0 0 0,0 1 1 0 0,0-1-1 0 0,0 1 0 0 0,0-1 0 0 0,0 1 0 0 0,0 0 0 0 0,1-1 1 0 0,-1 1-1 0 0,0 0 0 0 0,0 0 0 0 0,1-1 0 0 0,-1 1 1 0 0,1 0-1 0 0,-1 0 0 0 0,1 0 0 0 0,-1 0 0 0 0,1 0 0 0 0,-1 0 1 0 0,1 0-1 0 0,-1 2 0 0 0,-1 1 10 0 0,0 1-1 0 0,0-1 1 0 0,1 1-1 0 0,-1 0 1 0 0,1 0-1 0 0,0 0 1 0 0,1 0-1 0 0,-1 0 1 0 0,1 0 0 0 0,0 0-1 0 0,1 9 1 0 0,3 24 279 0 0,-2 0 1 0 0,-3 40 0 0 0,2 28-122 0 0,1-85-155 0 0,-2 1-1 0 0,0 0 1 0 0,-1-1 0 0 0,-1 1-1 0 0,-1-1 1 0 0,-7 28-1 0 0,5-29-3 0 0,2 0 0 0 0,0 1 0 0 0,1-1 0 0 0,1 37 0 0 0,1-56-12 0 0,-3 14 15 0 0,2-13-24 0 0,0 0-1 0 0,1 0 1 0 0,-1 0-1 0 0,1-1 1 0 0,-1 1-1 0 0,1 0 1 0 0,0 0-1 0 0,0 0 1 0 0,0 0-1 0 0,0 0 1 0 0,0 0-1 0 0,0 0 1 0 0,0-1-1 0 0,1 1 1 0 0,-1 0-1 0 0,2 4 1 0 0,1-6-2 0 0,0 0 1 0 0,0 0 0 0 0,-1 0 0 0 0,1 0 0 0 0,0 0-1 0 0,0 0 1 0 0,0-1 0 0 0,0 1 0 0 0,3-2 0 0 0,5 0 11 0 0,-7 2 0 0 0,0-1-1 0 0,0 0 0 0 0,0 0 1 0 0,0 0-1 0 0,0 0 0 0 0,6-4 1 0 0,9-5-12 0 0,-15 7 13 0 0,-1 0 0 0 0,1 1 0 0 0,0 0 0 0 0,0 0 0 0 0,0 0 1 0 0,0 1-1 0 0,0-1 0 0 0,0 1 0 0 0,1 0 0 0 0,-1 0 1 0 0,0 1-1 0 0,1-1 0 0 0,-1 1 0 0 0,0 0 0 0 0,1 0 1 0 0,-1 0-1 0 0,1 1 0 0 0,3 0 0 0 0,-3 1 39 0 0,-1-1 0 0 0,1 0 0 0 0,-1 0 0 0 0,1-1-1 0 0,-1 1 1 0 0,1-1 0 0 0,0 0 0 0 0,-1 0 0 0 0,1 0 0 0 0,0-1-1 0 0,4-1 1 0 0,-6 2-176 0 0,0-1 0 0 0,0-1 0 0 0,0 1-1 0 0,-1 0 1 0 0,1-1 0 0 0,-1 1 0 0 0,1-1 0 0 0,-1 0-1 0 0,3-2 1 0 0,11-17-4204 0 0,-11 13 2860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52.81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162 44 1824 0 0,'0'0'5983'0'0,"-3"-27"-247"0"0,1 25-5655 0 0,0 0 0 0 0,-1 1 0 0 0,1-1 0 0 0,0 1 1 0 0,-1-1-1 0 0,1 1 0 0 0,-1 0 0 0 0,0 0 0 0 0,1 0 0 0 0,-1 1 1 0 0,0-1-1 0 0,1 0 0 0 0,-1 1 0 0 0,0 0 0 0 0,0 0 0 0 0,0 0 0 0 0,1 0 1 0 0,-1 0-1 0 0,-5 1 0 0 0,6 0-60 0 0,0 0 0 0 0,0-1 0 0 0,1 1 0 0 0,-1 0 0 0 0,0 0 0 0 0,0 0 0 0 0,0 1 0 0 0,1-1 0 0 0,-1 0 0 0 0,1 1 0 0 0,-1-1 0 0 0,1 1 0 0 0,-1-1 0 0 0,1 1 0 0 0,0 0 0 0 0,0 0 0 0 0,-2 2 0 0 0,-2 4 146 0 0,-6 6 174 0 0,1-1 0 0 0,-17 30 0 0 0,24-38-302 0 0,0 0 0 0 0,1 0-1 0 0,0 0 1 0 0,0 0 0 0 0,0 1 0 0 0,1-1 0 0 0,0 1 0 0 0,0-1 0 0 0,0 1 0 0 0,1-1 0 0 0,-1 1 0 0 0,2 11 0 0 0,1-12-58 0 0,1 0 0 0 0,0 0 0 0 0,0 0 0 0 0,0-1 0 0 0,1 1-1 0 0,-1-1 1 0 0,1 1 0 0 0,0-1 0 0 0,0 0 0 0 0,0-1 0 0 0,6 4 0 0 0,-3-1-11 0 0,-5-4 21 0 0,0-1-1 0 0,-1 0 1 0 0,1 0-1 0 0,0 0 1 0 0,0-1 0 0 0,0 1-1 0 0,0 0 1 0 0,0-1 0 0 0,0 1-1 0 0,0-1 1 0 0,1 0-1 0 0,-1 0 1 0 0,4 0 0 0 0,31-3-9 0 0,-24 1 19 0 0,-12 2 0 0 0,0-1 0 0 0,1 1 0 0 0,-1-1 0 0 0,0 1 0 0 0,1-1 1 0 0,-1 0-1 0 0,0 0 0 0 0,0 0 0 0 0,1 0 0 0 0,-1 1 0 0 0,0-1 0 0 0,0-1 0 0 0,0 1 1 0 0,0 0-1 0 0,1-2 0 0 0,-1 2 2 0 0,0-1 0 0 0,0 1 0 0 0,1-1 0 0 0,-1 1 0 0 0,1-1 0 0 0,-1 1 1 0 0,1 0-1 0 0,0 0 0 0 0,-1 0 0 0 0,4-2 0 0 0,0 2 14 0 0,-1-1 0 0 0,1 0 0 0 0,-1 0 1 0 0,1 0-1 0 0,-1 0 0 0 0,0-1 0 0 0,1 0 0 0 0,-2 0 0 0 0,1 0 1 0 0,6-7-1 0 0,-8 7-1 0 0,1 0 0 0 0,-1 0 0 0 0,0 0 0 0 0,-1-1 0 0 0,1 1 0 0 0,-1-1 1 0 0,1 1-1 0 0,-1-1 0 0 0,0 1 0 0 0,-1-1 0 0 0,1 0 0 0 0,0 0 0 0 0,-1 1 1 0 0,0-6-1 0 0,0 5-10 0 0,0 1 1 0 0,0 0 0 0 0,0 0-1 0 0,0 0 1 0 0,0 0 0 0 0,-1 0-1 0 0,0-1 1 0 0,1 1 0 0 0,-1 0-1 0 0,0 0 1 0 0,0 0 0 0 0,-1 1-1 0 0,-2-7 1 0 0,-12-8 192 0 0,8 10-193 0 0,-18-21 20 0 0,25 26-80 0 0,0 0 1 0 0,0 0-1 0 0,0 0 0 0 0,0 0 1 0 0,1 0-1 0 0,-1 0 1 0 0,1 0-1 0 0,-1 0 0 0 0,1 0 1 0 0,0-3-1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53.55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189 6 496 0 0,'0'0'6461'0'0,"-31"0"421"0"0,-22-5-5446 0 0,50 7-1272 0 0,1-1 0 0 0,-1 1-1 0 0,1 0 1 0 0,0 0 0 0 0,-1 0 0 0 0,1 0-1 0 0,0 0 1 0 0,-3 6 0 0 0,-27 44-149 0 0,31-49-12 0 0,0 0 0 0 0,0 0 0 0 0,0 1 0 0 0,1-1 0 0 0,-1 0 1 0 0,1 0-1 0 0,-1 1 0 0 0,1-1 0 0 0,0 0 0 0 0,0 1 0 0 0,1-1 0 0 0,-1 0 1 0 0,1 0-1 0 0,0 0 0 0 0,-1 1 0 0 0,1-1 0 0 0,1 0 0 0 0,-1 0 1 0 0,0 0-1 0 0,1 0 0 0 0,3 4 0 0 0,0 4 4 0 0,-4-9-12 0 0,-1 0 1 0 0,1-1 0 0 0,-1 1 0 0 0,1-1 0 0 0,0 1-1 0 0,0-1 1 0 0,0 1 0 0 0,-1-1 0 0 0,2 0 0 0 0,-1 0-1 0 0,0 1 1 0 0,0-1 0 0 0,0 0 0 0 0,0 0 0 0 0,1 0-1 0 0,-1 0 1 0 0,1 0 0 0 0,-1 0 0 0 0,1 0 0 0 0,-1-1-1 0 0,1 1 1 0 0,-1-1 0 0 0,1 1 0 0 0,-1-1 0 0 0,1 1-1 0 0,0-1 1 0 0,-1 0 0 0 0,1 0 0 0 0,0 0 0 0 0,-1 0-1 0 0,1 0 1 0 0,0 0 0 0 0,-1 0 0 0 0,1 0 0 0 0,2-1-1 0 0,4-3 8 0 0,0 1 0 0 0,-1-1-1 0 0,1 0 1 0 0,-1-1 0 0 0,13-10 0 0 0,11-5 146 0 0,-31 19-130 0 0,1 0 0 0 0,0 0-1 0 0,-1 0 1 0 0,1 0 0 0 0,-1 0 0 0 0,1 0-1 0 0,-1 0 1 0 0,0 0 0 0 0,1 0-1 0 0,-1 0 1 0 0,0 0 0 0 0,0 0 0 0 0,1-1-1 0 0,-1 1 1 0 0,0 0 0 0 0,0 0-1 0 0,0 0 1 0 0,0 0 0 0 0,-1 0 0 0 0,1-2-1 0 0,-1-4 56 0 0,1 7-72 0 0,-1 0-1 0 0,1 1 1 0 0,-1-1-1 0 0,1 0 1 0 0,-1 0-1 0 0,1 1 1 0 0,-1-1-1 0 0,1 0 1 0 0,-1 0-1 0 0,1 1 1 0 0,-1-1-1 0 0,1 1 1 0 0,0-1-1 0 0,-1 0 1 0 0,1 1-1 0 0,0-1 1 0 0,-1 1-1 0 0,1-1 1 0 0,0 1-1 0 0,-1-1 1 0 0,1 1-1 0 0,0-1 1 0 0,0 2-1 0 0,-2 13 11 0 0,2 1-1 0 0,-1 0 1 0 0,2 0 0 0 0,0 0-1 0 0,2 0 1 0 0,4 21 0 0 0,-3-20 21 0 0,-1 1 0 0 0,0-1 0 0 0,-2 1 0 0 0,-1 34 0 0 0,-1-39-5 0 0,-1 0 1 0 0,0-1-1 0 0,-1 1 0 0 0,-1 0 1 0 0,0-1-1 0 0,0 0 0 0 0,-8 15 1 0 0,8-21-5 0 0,1 0 1 0 0,-1-1-1 0 0,0 1 1 0 0,-1-1-1 0 0,1 0 1 0 0,-1 0-1 0 0,0 0 1 0 0,0-1-1 0 0,-1 0 1 0 0,1 0-1 0 0,-1 0 1 0 0,0 0-1 0 0,0-1 1 0 0,0 0-1 0 0,-10 3 1 0 0,12-5 20 0 0,0 0 1 0 0,0 0 0 0 0,-1-1 0 0 0,1 1 0 0 0,0-1-1 0 0,-1 0 1 0 0,1-1 0 0 0,0 1 0 0 0,0-1 0 0 0,-5 0-1 0 0,-16-10-1008 0 0,24 10 617 0 0,0 0 0 0 0,-1 0 0 0 0,1-1 0 0 0,0 1 1 0 0,-1 0-1 0 0,1 0 0 0 0,0-1 0 0 0,0 1 0 0 0,0-1 0 0 0,0 1 1 0 0,1-1-1 0 0,-2-1 0 0 0,-1-7-1423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29.1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27 224 0 0,'0'0'13382'0'0,"0"1"-13318"0"0,0-1 0 0 0,0 0 0 0 0,0 0 0 0 0,0 1 0 0 0,0-1 0 0 0,0 0 0 0 0,0 0 0 0 0,0 1 0 0 0,0-1 0 0 0,0 0 0 0 0,0 1 0 0 0,0-1 1 0 0,0 0-1 0 0,0 0 0 0 0,0 1 0 0 0,0-1 0 0 0,0 0 0 0 0,0 0 0 0 0,0 1 0 0 0,0-1 0 0 0,0 0 0 0 0,0 0 0 0 0,1 0 0 0 0,-1 1 0 0 0,0-1 0 0 0,0 0 0 0 0,0 0 1 0 0,0 0-1 0 0,1 1 0 0 0,-1-1 0 0 0,0 0 0 0 0,0 0 0 0 0,0 0 0 0 0,1 0 0 0 0,-1 0 0 0 0,0 1 0 0 0,0-1 0 0 0,1 0 0 0 0,-1 0 0 0 0,0 0 0 0 0,0 0 1 0 0,1 0-1 0 0,-1 0 0 0 0,0 0 0 0 0,1 0 0 0 0,17 6 170 0 0,0 0 0 0 0,1-2-1 0 0,-1 0 1 0 0,1-1 0 0 0,28 1 0 0 0,-41-4-314 0 0,0-1 0 0 0,0 1 0 0 0,0-1 0 0 0,0 0 0 0 0,0-1 1 0 0,0 1-1 0 0,-1-1 0 0 0,1 0 0 0 0,-1-1 0 0 0,1 1 0 0 0,-1-1 0 0 0,0 0 0 0 0,0-1 1 0 0,8-5-1 0 0,14-10-4419 0 0,-8 9 74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8:57.22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 2 816 0 0,'-5'-2'11685'0'0,"6"3"-11532"0"0,-1 0 0 0 0,1 0-1 0 0,-1 0 1 0 0,1-1-1 0 0,-1 1 1 0 0,1 0 0 0 0,-1 0-1 0 0,1 0 1 0 0,-1 0-1 0 0,0 0 1 0 0,0 0 0 0 0,1 0-1 0 0,-1 0 1 0 0,0 0-1 0 0,0 0 1 0 0,0 0 0 0 0,0 0-1 0 0,0 0 1 0 0,0 0-1 0 0,-1 0 1 0 0,1 0 0 0 0,-1 1-1 0 0,-5 24-362 0 0,6-24 430 0 0,-7 22 94 0 0,6-21-285 0 0,0 0-1 0 0,1 0 1 0 0,-1 0-1 0 0,0 0 0 0 0,1 0 1 0 0,0 0-1 0 0,0 0 1 0 0,0 0-1 0 0,0 0 1 0 0,0 0-1 0 0,0 1 0 0 0,2 2 1 0 0,-2 5 155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06.79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193 38 8 0 0,'12'-8'1174'0'0,"-1"-1"0"0"0,13-12 9816 0 0,-52 27-8921 0 0,19-2-2020 0 0,5-3-9 0 0,1 1-1 0 0,0-1 1 0 0,-1 0 0 0 0,1 0 0 0 0,-1 0 0 0 0,1-1 0 0 0,-1 1-1 0 0,1-1 1 0 0,-5 0 0 0 0,-6 7 52 0 0,7-4-64 0 0,1 1-1 0 0,-1 0 1 0 0,1 0-1 0 0,-1 1 1 0 0,1 0-1 0 0,1 0 1 0 0,-1 0 0 0 0,-6 8-1 0 0,3-1 153 0 0,0 1 0 0 0,-11 20 0 0 0,18-27-156 0 0,-1 0-1 0 0,1 0 0 0 0,0 0 1 0 0,1 0-1 0 0,-1 1 1 0 0,1-1-1 0 0,1 1 1 0 0,-1 9-1 0 0,1-13-23 0 0,0 0 0 0 0,1-1 0 0 0,-1 1 0 0 0,0-1 0 0 0,1 1-1 0 0,0-1 1 0 0,-1 0 0 0 0,1 1 0 0 0,0-1 0 0 0,1 1 0 0 0,-1-1 0 0 0,0 0 0 0 0,0 0 0 0 0,1 0 0 0 0,2 3 0 0 0,-3-4-1 0 0,0 0 0 0 0,0 0 1 0 0,0-1-1 0 0,0 1 1 0 0,0 0-1 0 0,0-1 0 0 0,1 1 1 0 0,-1 0-1 0 0,0-1 1 0 0,0 0-1 0 0,0 1 0 0 0,1-1 1 0 0,-1 0-1 0 0,0 1 1 0 0,0-1-1 0 0,1 0 0 0 0,-1 0 1 0 0,0 0-1 0 0,1 0 1 0 0,-1 0-1 0 0,0-1 0 0 0,0 1 1 0 0,1 0-1 0 0,-1-1 0 0 0,0 1 1 0 0,0 0-1 0 0,1-1 1 0 0,-1 1-1 0 0,0-1 0 0 0,0 0 1 0 0,0 1-1 0 0,2-3 1 0 0,15-9-55 0 0,-10 7 74 0 0,0 0-1 0 0,-1 0 1 0 0,0-1 0 0 0,11-11-1 0 0,-9 7 37 0 0,-7 9-48 0 0,0-1-1 0 0,-1 0 1 0 0,1 1-1 0 0,-1-1 1 0 0,1 0-1 0 0,-1 0 0 0 0,0 0 1 0 0,0 0-1 0 0,0 0 1 0 0,0 0-1 0 0,0 0 1 0 0,0-1-1 0 0,0-3 1 0 0,16-45 189 0 0,-12 40-139 0 0,-3 20 126 0 0,0 17-41 0 0,-2-26-171 0 0,7 67 59 0 0,-5-53-26 0 0,0 1-1 0 0,-1 0 1 0 0,-1-1 0 0 0,-2 25-1 0 0,-1-31-4 0 0,0-1 0 0 0,0 0 0 0 0,-1 0-1 0 0,0 0 1 0 0,0-1 0 0 0,-1 1 0 0 0,-7 7 0 0 0,10-11 11 0 0,-2 2 2 0 0,0-1 0 0 0,0 0-1 0 0,-1 0 1 0 0,1 0-1 0 0,-1-1 1 0 0,1 0 0 0 0,-1 0-1 0 0,0 0 1 0 0,0 0-1 0 0,-1-1 1 0 0,1 0 0 0 0,0 0-1 0 0,-1 0 1 0 0,0-1-1 0 0,1 1 1 0 0,-1-1 0 0 0,0-1-1 0 0,1 1 1 0 0,-1-1-1 0 0,0 0 1 0 0,0 0 0 0 0,-9-2-1 0 0,11 1 25 0 0,-1 0-1 0 0,1 0 0 0 0,0 0 1 0 0,0-1-1 0 0,0 0 1 0 0,0 1-1 0 0,-6-6 0 0 0,8 7-187 0 0,1-1 0 0 0,0 0-1 0 0,0 0 1 0 0,0 0 0 0 0,0 0 0 0 0,0-1-1 0 0,0 1 1 0 0,0 0 0 0 0,0 0-1 0 0,0-1 1 0 0,-1-1 0 0 0,2 3-153 0 0,0-1 0 0 0,0 0 0 0 0,0 0 0 0 0,-1 0-1 0 0,1 0 1 0 0,0 1 0 0 0,0-1 0 0 0,0 0 0 0 0,0 0 0 0 0,0 0 0 0 0,0 0 0 0 0,1 1 0 0 0,-1-1 0 0 0,0 0-1 0 0,0 0 1 0 0,1 0 0 0 0,-1 0 0 0 0,0 1 0 0 0,1-1 0 0 0,-1 0 0 0 0,1 0 0 0 0,7-11-2050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07.7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452 96 2889 0 0,'-4'-6'780'0'0,"-4"-6"980"0"0,-1 2-1 0 0,-14-15 1 0 0,19 21-1464 0 0,-1 0 0 0 0,0 1 0 0 0,0 0 0 0 0,0 0-1 0 0,-1 0 1 0 0,1 0 0 0 0,-1 1 0 0 0,-7-3-1 0 0,5 2 1 0 0,0 1-1 0 0,0 0 0 0 0,0 0 1 0 0,0 0-1 0 0,0 1 0 0 0,0 0 0 0 0,0 1 1 0 0,0 0-1 0 0,-1 0 0 0 0,1 1 1 0 0,0 0-1 0 0,0 1 0 0 0,0-1 0 0 0,0 1 1 0 0,0 1-1 0 0,-13 5 0 0 0,10-2-184 0 0,-1 1 0 0 0,1 0 0 0 0,0 0-1 0 0,1 1 1 0 0,-1 0 0 0 0,2 1 0 0 0,-1 0 0 0 0,1 1-1 0 0,1 0 1 0 0,-1 0 0 0 0,2 1 0 0 0,-12 21 0 0 0,9-13-68 0 0,2 0 0 0 0,0 0 1 0 0,2 1-1 0 0,0 0 0 0 0,1 0 1 0 0,1 1-1 0 0,-2 29 0 0 0,0 7 27 0 0,3-33-73 0 0,0 0 1 0 0,2 1-1 0 0,0-1 0 0 0,2 1 0 0 0,0-1 1 0 0,8 35-1 0 0,-6-49-22 0 0,1 1 0 0 0,1-1 0 0 0,-1 0 0 0 0,1-1 0 0 0,1 1 0 0 0,12 15 0 0 0,-3-6 14 0 0,36 33 0 0 0,-46-48 6 0 0,1 0 1 0 0,-1 0 0 0 0,1-1 0 0 0,-1 1 0 0 0,1-1-1 0 0,0-1 1 0 0,0 1 0 0 0,0-1 0 0 0,1 0 0 0 0,-1-1-1 0 0,0 1 1 0 0,1-1 0 0 0,-1-1 0 0 0,1 1-1 0 0,-1-1 1 0 0,1 0 0 0 0,-1 0 0 0 0,1-1 0 0 0,9-2-1 0 0,3-1-3 0 0,-1-1 0 0 0,1-1 0 0 0,-1-1 1 0 0,-1 0-1 0 0,23-13 0 0 0,-19 8 49 0 0,-12 8-17 0 0,0 0 0 0 0,-1-1 0 0 0,0 0 0 0 0,0 0 0 0 0,0-1 0 0 0,-1 0 0 0 0,0 0 0 0 0,0-1 0 0 0,8-10 0 0 0,21-22 103 0 0,-29 33-101 0 0,-1 0-1 0 0,1 0 1 0 0,-1-1-1 0 0,-1 0 1 0 0,1 0-1 0 0,-1 0 1 0 0,-1-1-1 0 0,1 0 1 0 0,-1 1-1 0 0,5-16 1 0 0,-8 19-20 0 0,2-8 50 0 0,0 0-1 0 0,1 0 1 0 0,0 1 0 0 0,11-22-1 0 0,-13 29-38 0 0,-1 0 1 0 0,1 0-1 0 0,-1-1 1 0 0,0 1-1 0 0,0 0 0 0 0,0-1 1 0 0,-1 1-1 0 0,1-1 1 0 0,-1-6-1 0 0,-5-44 35 0 0,5 50-45 0 0,-3-22 2 0 0,1 9 18 0 0,0-1 1 0 0,-1 1-1 0 0,-7-24 1 0 0,8 36-11 0 0,0 1 0 0 0,-1 0-1 0 0,1 0 1 0 0,-1 0 0 0 0,0 0 0 0 0,0 0 0 0 0,-1 1 0 0 0,1-1 0 0 0,-1 1 0 0 0,0 0 0 0 0,0 0 0 0 0,0 0 0 0 0,-1 1 0 0 0,1-1 0 0 0,-7-2 0 0 0,-17-8 66 0 0,21 11-65 0 0,-1 0 0 0 0,1-1 0 0 0,-1 0 0 0 0,1 0 0 0 0,-8-8 0 0 0,-9-7-1347 0 0,3 11-4515 0 0,13 6 1805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14.57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142 47 648 0 0,'0'0'13975'0'0,"-25"-5"-12247"0"0,19 6-1578 0 0,1-1 0 0 0,0 1-1 0 0,0 0 1 0 0,-1 0-1 0 0,1 1 1 0 0,0-1 0 0 0,0 1-1 0 0,0 0 1 0 0,1 1-1 0 0,-1-1 1 0 0,-7 6 0 0 0,10-6-114 0 0,0-1 0 0 0,1 1 0 0 0,-1 0 0 0 0,1 0 0 0 0,0 0 0 0 0,0 0 0 0 0,-1 0 0 0 0,1 0 0 0 0,1 0 0 0 0,-1 0 0 0 0,0 1 1 0 0,0-1-1 0 0,1 0 0 0 0,-1 1 0 0 0,1 3 0 0 0,-2 4 65 0 0,-7 17 96 0 0,4-16-167 0 0,1 1 0 0 0,1-1 1 0 0,0 1-1 0 0,1 0 0 0 0,-2 16 0 0 0,5-26-38 0 0,0 0 0 0 0,1 1 0 0 0,-1-1 1 0 0,1 0-1 0 0,-1-1 0 0 0,1 1 0 0 0,-1 0 1 0 0,1 0-1 0 0,0-1 0 0 0,0 1 0 0 0,0-1 1 0 0,0 1-1 0 0,3 1 0 0 0,8 6 70 0 0,-11-8-63 0 0,0 1-1 0 0,0-1 0 0 0,0 0 1 0 0,0 0-1 0 0,0 0 1 0 0,0-1-1 0 0,0 1 1 0 0,0 0-1 0 0,0-1 1 0 0,1 1-1 0 0,-1-1 1 0 0,0 0-1 0 0,1 0 1 0 0,-1 0-1 0 0,0 0 1 0 0,0 0-1 0 0,5-1 0 0 0,0 0-14 0 0,0-1-1 0 0,-1 1 0 0 0,1-1 0 0 0,10-5 0 0 0,-11 5 31 0 0,-1 0 1 0 0,1 0-1 0 0,0 0 1 0 0,0 1-1 0 0,0-1 0 0 0,0 1 1 0 0,1 1-1 0 0,-1-1 0 0 0,0 1 1 0 0,0 0-1 0 0,0 1 0 0 0,7 0 1 0 0,-11 0-15 0 0,0-1 0 0 0,0-1 0 0 0,0 1 1 0 0,0 0-1 0 0,0 0 0 0 0,0-1 0 0 0,0 1 1 0 0,0-1-1 0 0,0 0 0 0 0,0 1 0 0 0,0-1 1 0 0,-1 0-1 0 0,1 0 0 0 0,0 0 0 0 0,0 0 1 0 0,-1-1-1 0 0,1 1 0 0 0,1-2 0 0 0,28-33 115 0 0,-12 13 19 0 0,-18 21-122 0 0,0 0 0 0 0,1 1-1 0 0,-1-1 1 0 0,0 0 0 0 0,0 0 0 0 0,0 0-1 0 0,0 0 1 0 0,-1 0 0 0 0,1 0 0 0 0,-1 0-1 0 0,1-1 1 0 0,-1 1 0 0 0,1-4-1 0 0,-2-34 157 0 0,-1 18-170 0 0,3 19 19 0 0,-1 1 0 0 0,0-1 0 0 0,-1 1 1 0 0,1 0-1 0 0,0-1 0 0 0,-1 1 0 0 0,1 0 1 0 0,-1-1-1 0 0,0 1 0 0 0,1 0 0 0 0,-1 0 1 0 0,0 0-1 0 0,-1-1 0 0 0,1 1 0 0 0,0 0 1 0 0,-1 0-1 0 0,1 1 0 0 0,-1-1 0 0 0,-2-3 1 0 0,0 3 11 0 0,1 0-1 0 0,-1 0 1 0 0,1 0 0 0 0,-1 1 0 0 0,0 0 0 0 0,0-1 0 0 0,0 1 0 0 0,0 0 0 0 0,0 1 0 0 0,0-1 0 0 0,-4 1 0 0 0,-14-2 59 0 0,13 0-69 0 0,0 1 0 0 0,1 1 0 0 0,-1-1 0 0 0,0 1 0 0 0,1 1 0 0 0,-1 0 0 0 0,0 0-1 0 0,-16 5 1 0 0,24-6 16 0 0,-3 0-3368 0 0,7-1 878 0 0,-1 1 1962 0 0,-1 0-1 0 0,1-1 0 0 0,-1 0 0 0 0,1 1 0 0 0,-1-1 0 0 0,1 0 0 0 0,-1 0 1 0 0,0 1-1 0 0,2-3 0 0 0,7-9-1897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16.79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56 71 1904 0 0,'-5'-9'14852'0'0,"7"-2"-13513"0"0,13 7-799 0 0,-6 3-471 0 0,26-5 158 0 0,46 0-1 0 0,-72 5-163 0 0,-1 0 0 0 0,0 0 0 0 0,1-1-1 0 0,-1 0 1 0 0,0-1 0 0 0,0 0-1 0 0,0 0 1 0 0,7-5 0 0 0,-10 6-31 0 0,-4 1-13 0 0,0 0 0 0 0,0 0 1 0 0,0 0-1 0 0,1 1 1 0 0,-1-1-1 0 0,0 1 1 0 0,1-1-1 0 0,-1 1 1 0 0,0-1-1 0 0,1 1 0 0 0,-1 0 1 0 0,1 0-1 0 0,-1 0 1 0 0,0 0-1 0 0,1 0 1 0 0,-1 0-1 0 0,1 0 1 0 0,-1 0-1 0 0,1 0 0 0 0,-1 0 1 0 0,0 1-1 0 0,1-1 1 0 0,1 2-1 0 0,-2-1-12 0 0,-1 0 0 0 0,1 0 0 0 0,-1 0 0 0 0,1 0 1 0 0,0 0-1 0 0,-1 0 0 0 0,0 0 0 0 0,1 0 0 0 0,-1 1 0 0 0,0-1 0 0 0,1 0 0 0 0,-1 0 0 0 0,0 0 0 0 0,0 1 0 0 0,0-1 0 0 0,0 0 0 0 0,0 0 0 0 0,0 1 0 0 0,-1 1 0 0 0,-1 7-6 0 0,-1-1-1 0 0,1 1 0 0 0,-8 15 0 0 0,10-24 16 0 0,-12 31 45 0 0,5-16-63 0 0,2-1 0 0 0,0 1 1 0 0,0 0-1 0 0,2 0 0 0 0,-3 24 0 0 0,-8 79 22 0 0,4-46 11 0 0,9-52-45 0 0,0 0 0 0 0,2 0-1 0 0,5 33 1 0 0,-3-32 39 0 0,-1 0 1 0 0,-1 42-1 0 0,-2-45-29 0 0,1-1 1 0 0,2 1 0 0 0,4 27 0 0 0,-3-23 19 0 0,2 33-1 0 0,-4-40-30 0 0,-1 9 111 0 0,0-25-95 0 0,-1 1 0 0 0,1 0 0 0 0,0-1 0 0 0,-1 1 0 0 0,1 0 0 0 0,-1-1 0 0 0,1 1 0 0 0,-1-1 0 0 0,1 1 0 0 0,-1 0 0 0 0,1-1-1 0 0,-1 0 1 0 0,1 1 0 0 0,-1-1 0 0 0,0 1 0 0 0,1-1 0 0 0,-1 0 0 0 0,0 1 0 0 0,1-1 0 0 0,-1 0 0 0 0,0 0 0 0 0,1 1 0 0 0,-1-1 0 0 0,0 0 0 0 0,0 0 0 0 0,1 0 0 0 0,-1 0 0 0 0,0 0 0 0 0,0 0 0 0 0,0 0 0 0 0,-14-1 40 0 0,-1-1 1 0 0,-24-5-1 0 0,32 5 11 0 0,-11 0 51 0 0,-20-6-81 0 0,34 8-11 0 0,1 0 0 0 0,-1 0-1 0 0,1 0 1 0 0,0 1 0 0 0,-1-1 0 0 0,1 1-1 0 0,-1 0 1 0 0,1 1 0 0 0,0-1-1 0 0,0 1 1 0 0,0 0 0 0 0,0 0-1 0 0,0 0 1 0 0,-5 3 0 0 0,-14 7-136 0 0,10-6-52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48.09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19 216 0 0,'0'0'862'0'0,"-1"-19"12905"0"0,-2 45-13625 0 0,2 0 0 0 0,1-1 0 0 0,1 1 0 0 0,8 45 0 0 0,-9-67-135 0 0,7 12 61 0 0,-6-15-60 0 0,0-1-287 0 0,0 0-1 0 0,1 0 1 0 0,-1 0-1 0 0,0-1 1 0 0,1 1 0 0 0,-1 0-1 0 0,0-1 1 0 0,1 1-1 0 0,-1-1 1 0 0,0 1 0 0 0,0-1-1 0 0,0 0 1 0 0,2-1 0 0 0,7-2-449 0 0,-6 3 165 0 0,0-1 0 0 0,0 0 0 0 0,0 0 0 0 0,-1-1 0 0 0,1 1 0 0 0,-1-1 0 0 0,5-3 0 0 0,0-1-1219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48.68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62 90 936 0 0,'0'0'9617'0'0,"16"8"-8525"0"0,-13-8-1017 0 0,0 0-1 0 0,1 0 0 0 0,-1-1 1 0 0,0 1-1 0 0,0 0 0 0 0,0-1 1 0 0,0 0-1 0 0,0 0 0 0 0,4-1 1 0 0,-5 1-30 0 0,1 0 0 0 0,-1 0-1 0 0,0 0 1 0 0,1 1 0 0 0,0-1 0 0 0,-1 1 0 0 0,1-1 0 0 0,-1 1 0 0 0,5 0-1 0 0,-7 0-1 0 0,0 0-1 0 0,0 0 0 0 0,1 0 0 0 0,-1-1 0 0 0,0 1 0 0 0,0 0 0 0 0,1 0 0 0 0,-1 0 0 0 0,0-1 1 0 0,0 1-1 0 0,1 0 0 0 0,-1 0 0 0 0,0-1 0 0 0,0 1 0 0 0,0 0 0 0 0,0-1 0 0 0,1 1 1 0 0,-1 0-1 0 0,0-1 0 0 0,0 1 0 0 0,0 0 0 0 0,0-1 0 0 0,0 1 0 0 0,0 0 0 0 0,0-1 0 0 0,0 1 1 0 0,0 0-1 0 0,0-1 0 0 0,0 1 0 0 0,0 0 0 0 0,0-1 0 0 0,0 1 0 0 0,0 0 0 0 0,0 0 1 0 0,-1-1-1 0 0,1 1 0 0 0,0 0 0 0 0,0-1 0 0 0,0 1 0 0 0,-1-1 0 0 0,-10-24 533 0 0,-10-10-545 0 0,16 26 11 0 0,5 9-15 0 0,0 0 1 0 0,-1-1-1 0 0,1 1 0 0 0,-1-1 1 0 0,1 1-1 0 0,-1 0 0 0 0,1-1 1 0 0,-1 1-1 0 0,1 0 0 0 0,-1 0 1 0 0,1-1-1 0 0,-1 1 0 0 0,1 0 1 0 0,-1 0-1 0 0,0 0 0 0 0,1 0 0 0 0,-1-1 1 0 0,1 1-1 0 0,-1 0 0 0 0,0 0 1 0 0,1 0-1 0 0,-1 0 0 0 0,1 0 1 0 0,-1 1-1 0 0,1-1 0 0 0,-1 0 1 0 0,0 0-1 0 0,1 0 0 0 0,-1 0 1 0 0,0 1-1 0 0,-26 7 210 0 0,25-7-207 0 0,1 0-1 0 0,-1 0 1 0 0,0 1 0 0 0,1-1-1 0 0,0 0 1 0 0,-1 1-1 0 0,1-1 1 0 0,0 1 0 0 0,0-1-1 0 0,-1 1 1 0 0,1 0 0 0 0,0-1-1 0 0,1 1 1 0 0,-1 0-1 0 0,0 0 1 0 0,1 0 0 0 0,-2 3-1 0 0,-3 8 89 0 0,0-5-71 0 0,0 1 0 0 0,1-1 0 0 0,0 1-1 0 0,0 0 1 0 0,1 0 0 0 0,0 0 0 0 0,1 0-1 0 0,0 1 1 0 0,1-1 0 0 0,0 1 0 0 0,0-1-1 0 0,1 19 1 0 0,0-27-50 0 0,1 0 0 0 0,-1 0 0 0 0,0 1 0 0 0,1-1 0 0 0,-1 0 0 0 0,1 0 0 0 0,-1 0 0 0 0,1 1 0 0 0,-1-1 0 0 0,1 0 0 0 0,0 0 0 0 0,0 0 0 0 0,-1 0 0 0 0,1 0 0 0 0,0 0 0 0 0,0 0 0 0 0,0-1 0 0 0,0 1 0 0 0,0 0 0 0 0,1 0 0 0 0,-1-1 0 0 0,1 1 0 0 0,1 0-1 0 0,-1 0 0 0 0,1 0 0 0 0,-1-1-1 0 0,1 1 1 0 0,0-1 0 0 0,-1 0 0 0 0,1 0 0 0 0,0 0 0 0 0,0 0 0 0 0,2-1-1 0 0,5-1 37 0 0,0 0 1 0 0,-1-1-1 0 0,0 0 0 0 0,16-8 0 0 0,-12 4-806 0 0,0-1 1 0 0,14-11-1 0 0,6-6-6741 0 0,-30 22 6369 0 0,5-3-2345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48.99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 1 320 0 0,'0'0'4861'0'0,"-5"2"-1260"0"0,3 0-3497 0 0,1 0-1 0 0,0 0 1 0 0,-1-1 0 0 0,1 1 0 0 0,0 0-1 0 0,0 0 1 0 0,1 1 0 0 0,-1-1-1 0 0,0 0 1 0 0,1 0 0 0 0,-1 0 0 0 0,1 0-1 0 0,0 1 1 0 0,0 3 0 0 0,1 42 1615 0 0,0-22-911 0 0,6 93 573 0 0,1-1-909 0 0,-8-113-866 0 0,-1 13 1156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49.20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51 8618 0 0,'-3'0'3164'0'0,"3"-1"-3124"0"0,0 1-1 0 0,-1 0 1 0 0,1 0-1 0 0,0 0 1 0 0,0 0-1 0 0,0 0 1 0 0,0-1-1 0 0,0 1 1 0 0,0 0-1 0 0,0 0 1 0 0,0 0-1 0 0,0 0 0 0 0,0-1 1 0 0,0 1-1 0 0,0 0 1 0 0,0 0-1 0 0,0 0 1 0 0,0 0-1 0 0,0-1 1 0 0,0 1-1 0 0,0 0 1 0 0,0 0-1 0 0,0 0 1 0 0,0 0-1 0 0,0 0 1 0 0,0-1-1 0 0,0 1 1 0 0,1 0-1 0 0,-1 0 1 0 0,0 0-1 0 0,0 0 1 0 0,0 0-1 0 0,0 0 1 0 0,0-1-1 0 0,0 1 1 0 0,0 0-1 0 0,1 0 1 0 0,-1 0-1 0 0,0 0 1 0 0,0 0-1 0 0,0 0 1 0 0,0 0-1 0 0,1 0 1 0 0,-1 0-1 0 0,0 0 1 0 0,0 0-1 0 0,0 0 1 0 0,8-5-70 0 0,0 1-1 0 0,-1 0 1 0 0,1 0 0 0 0,1 1 0 0 0,-1 0 0 0 0,0 1 0 0 0,1 0 0 0 0,14-2 0 0 0,-22 4 3 0 0,31-9-6622 0 0,-25 5 4855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49.43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0 2649 0 0,'-1'33'10257'0'0,"-2"0"-9679"0"0,3 1 0 0 0,4 43 0 0 0,2-38-480 0 0,-1 0 0 0 0,-2 1 0 0 0,-2-1 0 0 0,-5 47 0 0 0,4-82-65 0 0,-4 10 97 0 0,3-13-200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30.13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563 65 616 0 0,'-18'-12'2587'0'0,"0"2"0"0"0,-38-17-1 0 0,49 24-2318 0 0,-1 0 1 0 0,1 1-1 0 0,0 0 0 0 0,-1 0 0 0 0,1 0 0 0 0,-1 1 0 0 0,0 1 0 0 0,1-1 0 0 0,-1 1 0 0 0,0 1 0 0 0,-13 1 0 0 0,17 0-50 0 0,-1 0 0 0 0,1 1 0 0 0,0-1 0 0 0,-1 1 0 0 0,1 0 0 0 0,0 0 0 0 0,-4 6 0 0 0,-13 7 33 0 0,-11 5-40 0 0,-35 20 44 0 0,58-35-248 0 0,0-1 0 0 0,0 2 0 0 0,1-1 0 0 0,0 1 0 0 0,0 0 1 0 0,0 1-1 0 0,1 0 0 0 0,1 0 0 0 0,-1 1 0 0 0,1-1 0 0 0,-9 18 1 0 0,-3 12 307 0 0,-23 66 1 0 0,28-69 46 0 0,4-10-243 0 0,1-1 1 0 0,-7 41-1 0 0,13-53-89 0 0,1-1 1 0 0,0 1-1 0 0,1-1 0 0 0,0 1 0 0 0,1-1 1 0 0,0 1-1 0 0,1-1 0 0 0,4 15 0 0 0,8 23-24 0 0,0 0 11 0 0,20 48 0 0 0,-32-93-24 0 0,0-1 0 0 0,0 0-1 0 0,0 1 1 0 0,1-1-1 0 0,-1-1 1 0 0,1 1-1 0 0,0 0 1 0 0,0 0-1 0 0,0-1 1 0 0,0 0 0 0 0,0 0-1 0 0,0 0 1 0 0,1 0-1 0 0,-1 0 1 0 0,1 0-1 0 0,-1-1 1 0 0,1 0 0 0 0,7 2-1 0 0,13 6-117 0 0,-2 2 123 0 0,0-2 0 0 0,1-1 0 0 0,0-1 0 0 0,1 0 0 0 0,-1-2 1 0 0,1-1-1 0 0,31 2 0 0 0,-48-7 17 0 0,1 0 0 0 0,-1 0-1 0 0,1 0 1 0 0,-1-1 0 0 0,1-1 0 0 0,-1 1 0 0 0,11-6-1 0 0,46-28 107 0 0,-57 32-85 0 0,-2 0-18 0 0,0 1 0 0 0,1-1-1 0 0,0 1 1 0 0,0 0 0 0 0,0 0 0 0 0,0 1-1 0 0,0 0 1 0 0,0 0 0 0 0,1 0 0 0 0,-1 1-1 0 0,11-1 1 0 0,-16 1-11 0 0,1 1-1 0 0,0-1 1 0 0,-1 0-1 0 0,1 0 1 0 0,0 1 0 0 0,-1-1-1 0 0,1 0 1 0 0,-1 0 0 0 0,1 0-1 0 0,-1-1 1 0 0,0 1-1 0 0,1 0 1 0 0,-1 0 0 0 0,0-1-1 0 0,0 1 1 0 0,0-1-1 0 0,0 1 1 0 0,1-3 0 0 0,16-30 10 0 0,44-108 44 0 0,-52 114-45 0 0,-1-1-1 0 0,-1 1 1 0 0,4-38 0 0 0,-9 44-10 0 0,-1-1 1 0 0,-1 0 0 0 0,-1 1-1 0 0,-1-1 1 0 0,-1 0 0 0 0,-8-36-1 0 0,8 50 13 0 0,-1-1 0 0 0,0 2-1 0 0,0-1 1 0 0,-1 0-1 0 0,0 1 1 0 0,-1-1 0 0 0,0 1-1 0 0,0 0 1 0 0,0 1-1 0 0,-1-1 1 0 0,0 1 0 0 0,-1 0-1 0 0,0 1 1 0 0,0-1-1 0 0,0 1 1 0 0,-1 1 0 0 0,0-1-1 0 0,-14-6 1 0 0,-25-4 110 0 0,37 13-294 0 0,-1 0 1 0 0,1-1-1 0 0,-14-7 0 0 0,18 6-1261 0 0,6 5 1291 0 0,0 0 1 0 0,0 0 0 0 0,0 0-1 0 0,0-1 1 0 0,0 1 0 0 0,0 0-1 0 0,0 0 1 0 0,0 0-1 0 0,0-1 1 0 0,0 1 0 0 0,0 0-1 0 0,0 0 1 0 0,0 0 0 0 0,0-1-1 0 0,0 1 1 0 0,0 0 0 0 0,0 0-1 0 0,0 0 1 0 0,0-1-1 0 0,0 1 1 0 0,0 0 0 0 0,0 0-1 0 0,0 0 1 0 0,0 0 0 0 0,0-1-1 0 0,0 1 1 0 0,0 0-1 0 0,1 0 1 0 0,-1 0 0 0 0,1-1-673 0 0,6-3-1378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0.21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12 56 7066 0 0,'-2'2'-563'0'0,"1"-2"840"0"0,0 0 0 0 0,1 1 0 0 0,-1-1 0 0 0,0 1 0 0 0,1-1-1 0 0,-1 1 1 0 0,1-1 0 0 0,-1 1 0 0 0,1-1 0 0 0,-1 1 0 0 0,1-1 0 0 0,-1 1-1 0 0,1 0 1 0 0,-1-1 0 0 0,1 1 0 0 0,0 0 0 0 0,-1 0 0 0 0,9 6 3266 0 0,6-3-4249 0 0,25 5 814 0 0,40 3 84 0 0,-75-12-188 0 0,0 1-1 0 0,0-1 1 0 0,0 1-1 0 0,0-1 1 0 0,0 0-1 0 0,0 0 1 0 0,0-1-1 0 0,0 0 0 0 0,0 1 1 0 0,0-1-1 0 0,8-3 1 0 0,-12 4-36 0 0,31-2 279 0 0,-29-1-152 0 0,-1 0 1 0 0,1 1 0 0 0,-1-1 0 0 0,1 0 0 0 0,-1-1 0 0 0,0 1-1 0 0,0 0 1 0 0,-1 0 0 0 0,1 0 0 0 0,0-1 0 0 0,-1 1 0 0 0,0 0-1 0 0,0 0 1 0 0,-1-6 0 0 0,1 3 11 0 0,1-2 104 0 0,-1 8-185 0 0,-1-1 0 0 0,1 1 0 0 0,-1 0 1 0 0,1 0-1 0 0,-1 0 0 0 0,1 0 1 0 0,-1 0-1 0 0,1 0 0 0 0,-1 0 0 0 0,1 0 1 0 0,-1 0-1 0 0,1 0 0 0 0,-1 0 1 0 0,1 0-1 0 0,-1 0 0 0 0,1 0 1 0 0,-1 1-1 0 0,1-1 0 0 0,-1 0 0 0 0,1 0 1 0 0,-1 0-1 0 0,1 1 0 0 0,0-1 1 0 0,-1 0-1 0 0,1 1 0 0 0,-1-1 0 0 0,1 1 1 0 0,-5 2-4 0 0,0 1 0 0 0,0 0 0 0 0,1 1 0 0 0,-1-1 0 0 0,1 1 0 0 0,0-1 0 0 0,1 1 0 0 0,-1 1 0 0 0,1-1 0 0 0,0 0-1 0 0,0 1 1 0 0,-3 8 0 0 0,-3 2 61 0 0,6-11-36 0 0,0 1 0 0 0,0-1 0 0 0,1 1 0 0 0,0 0-1 0 0,0 0 1 0 0,-2 10 0 0 0,1-1-4 0 0,2-11-48 0 0,0 1-1 0 0,0-1 1 0 0,0 1-1 0 0,1 0 1 0 0,0-1-1 0 0,0 7 1 0 0,0-10 0 0 0,1 0-1 0 0,-1 0 1 0 0,0 1 0 0 0,1-1 0 0 0,-1 0-1 0 0,1 0 1 0 0,-1 0 0 0 0,1 0 0 0 0,0 0-1 0 0,-1 0 1 0 0,1 0 0 0 0,0 0 0 0 0,0 0-1 0 0,-1 0 1 0 0,1 0 0 0 0,0-1 0 0 0,0 1-1 0 0,0 0 1 0 0,0-1 0 0 0,0 1 0 0 0,0 0-1 0 0,1-1 1 0 0,-1 1 0 0 0,0-1 0 0 0,0 0-1 0 0,0 1 1 0 0,0-1 0 0 0,1 0 0 0 0,1 0-1 0 0,5 1-49 0 0,1-1-1 0 0,0 0 0 0 0,-1 0 0 0 0,1-1 0 0 0,0 0 0 0 0,-1-1 0 0 0,1 0 0 0 0,-1 0 1 0 0,11-5-1 0 0,-11 4-726 0 0,0 0 1 0 0,0-1-1 0 0,-1 0 1 0 0,0-1-1 0 0,11-7 1 0 0,-9 5-1130 0 0,-5 4 823 0 0,0-1 1 0 0,0 1-1 0 0,0-1 0 0 0,0 0 0 0 0,5-6 0 0 0,-9 9 1260 0 0,1 28 4933 0 0,0-25-4806 0 0,0-1 0 0 0,0 0 0 0 0,0 1-1 0 0,0-1 1 0 0,0 0 0 0 0,0 0 0 0 0,0 0-1 0 0,0 0 1 0 0,1 0 0 0 0,-1 0 0 0 0,0 0-1 0 0,0 0 1 0 0,1 0 0 0 0,-1-1 0 0 0,1 1-1 0 0,-1 0 1 0 0,1-1 0 0 0,-1 1 0 0 0,4 0-1 0 0,-4-2-247 0 0,0 1 0 0 0,-1 0-1 0 0,1 0 1 0 0,0-1 0 0 0,0 1 0 0 0,0-1-1 0 0,0 1 1 0 0,0-1 0 0 0,-1 1-1 0 0,1-1 1 0 0,0 1 0 0 0,0-1 0 0 0,-1 0-1 0 0,1 1 1 0 0,0-1 0 0 0,-1 0 0 0 0,1 1-1 0 0,-1-1 1 0 0,1 0 0 0 0,-1 0-1 0 0,1 0 1 0 0,-1 0 0 0 0,0 0 0 0 0,1 1-1 0 0,-1-1 1 0 0,0 0 0 0 0,0 0-1 0 0,1 0 1 0 0,-1 0 0 0 0,0 0 0 0 0,0 0-1 0 0,0-1 1 0 0,1-13 257 0 0,2 1 0 0 0,0 0-1 0 0,0 0 1 0 0,10-23 0 0 0,-9 30-634 0 0,-1 0 0 0 0,1 0 0 0 0,1 1 0 0 0,-1-1-1 0 0,1 1 1 0 0,0 0 0 0 0,0 0 0 0 0,1 1 0 0 0,0 0 0 0 0,8-6 0 0 0,-5 3-1832 0 0,1 0-1129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0.96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 22 40 0 0,'0'0'3597'0'0,"-1"-22"10165"0"0,1 22-13665 0 0,-3 8-35 0 0,0-1 0 0 0,1 1 1 0 0,0 0-1 0 0,1 0 0 0 0,-1 0 1 0 0,1 0-1 0 0,1 14 1 0 0,-10 135 527 0 0,10-157-582 0 0,0 0-1 0 0,0 1 0 0 0,0-1 0 0 0,0 0 1 0 0,0 0-1 0 0,0 1 0 0 0,0-1 1 0 0,0 0-1 0 0,0 1 0 0 0,0-1 1 0 0,0 0-1 0 0,0 0 0 0 0,0 1 0 0 0,0-1 1 0 0,0 0-1 0 0,0 1 0 0 0,0-1 1 0 0,0 0-1 0 0,0 0 0 0 0,0 1 1 0 0,0-1-1 0 0,0 0 0 0 0,1 1 0 0 0,-1-1 1 0 0,0 0-1 0 0,0 0 0 0 0,0 0 1 0 0,0 1-1 0 0,1-1 0 0 0,-1 0 1 0 0,0 0-1 0 0,0 0 0 0 0,1 1 0 0 0,-1-1 1 0 0,0 0-1 0 0,0 0 0 0 0,1 0 1 0 0,-1 0-1 0 0,1 1 0 0 0,-1-3-106 0 0,1 1 0 0 0,-1-1-1 0 0,1 1 1 0 0,-1-1 0 0 0,0 0 0 0 0,0 1-1 0 0,0-1 1 0 0,0 1 0 0 0,0-1 0 0 0,0 1-1 0 0,0-1 1 0 0,0 0 0 0 0,-1-1 0 0 0,1 0 87 0 0,-1-2-367 0 0,0 0 1 0 0,1-1-1 0 0,0 1 1 0 0,0 0-1 0 0,0-1 1 0 0,1 1-1 0 0,0 0 1 0 0,0 0-1 0 0,0-1 1 0 0,2-5-1 0 0,9-14-5142 0 0,-9 18 3051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1.6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188 1 936 0 0,'0'0'5531'0'0,"-8"4"1130"0"0,-9 5-4963 0 0,-24 27 961 0 0,31-28-2479 0 0,1 0-1 0 0,-16 17 1 0 0,-51 47 625 0 0,75-71-821 0 0,1-2-201 0 0,0 0 218 0 0,1 0-1 0 0,-1 1 1 0 0,0-1-1 0 0,1 0 1 0 0,-1 0-1 0 0,1 0 0 0 0,-1 0 1 0 0,1 1-1 0 0,-1-1 1 0 0,1 0-1 0 0,0 1 0 0 0,-1-1 1 0 0,1 0-1 0 0,0 1 1 0 0,0-1-1 0 0,1 0 1 0 0,15-16-1 0 0,34-36 131 0 0,-40 34-154 0 0,7-15 20 0 0,-13 26-21 0 0,6 0-57 0 0,-11 8 77 0 0,1-1 0 0 0,-1 1-1 0 0,1-1 1 0 0,-1 1 0 0 0,1-1 0 0 0,-1 1 0 0 0,1-1-1 0 0,0 1 1 0 0,-1-1 0 0 0,1 1 0 0 0,0 0 0 0 0,0-1-1 0 0,-1 1 1 0 0,1 0 0 0 0,0 0 0 0 0,0-1 0 0 0,-1 1 0 0 0,1 0-1 0 0,0 0 1 0 0,1 0 0 0 0,4 0 2 0 0,0 0 0 0 0,-1 0 0 0 0,1 1-1 0 0,0-1 1 0 0,9 4 0 0 0,-4-1 4 0 0,-4-1 22 0 0,-1 0 0 0 0,0 1 1 0 0,0 0-1 0 0,0 0 0 0 0,0 1 0 0 0,0 0 0 0 0,-1 0 0 0 0,0 0 0 0 0,0 1 0 0 0,0-1 0 0 0,0 1 0 0 0,4 7 0 0 0,6 4 39 0 0,-12-13 19 0 0,1 0 0 0 0,-1-1 0 0 0,1 1 0 0 0,0 0-1 0 0,0-1 1 0 0,0 0 0 0 0,0 0 0 0 0,0 0-1 0 0,5 1 1 0 0,-7-3-172 0 0,-1 0 0 0 0,0 1 0 0 0,0-1 0 0 0,1 0 0 0 0,-1 0 0 0 0,0 0 0 0 0,1 0 0 0 0,-1 0 0 0 0,0 0 0 0 0,1 0-1 0 0,-1-1 1 0 0,0 1 0 0 0,0 0 0 0 0,1-1 0 0 0,0 0 0 0 0,-1 0-301 0 0,0 1 0 0 0,0-1 0 0 0,0 0 0 0 0,0 0 0 0 0,-1 0 0 0 0,1 1 0 0 0,0-1 0 0 0,0 0 0 0 0,-1 0-1 0 0,1 0 1 0 0,-1 0 0 0 0,1 0 0 0 0,-1-1 0 0 0,1 1 0 0 0,-1 0 0 0 0,0 0 0 0 0,1 0 0 0 0,-1 0 0 0 0,0-3 0 0 0,1-10-204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0.18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47 0 1824 0 0,'-4'0'1356'0'0,"-9"4"5969"0"0,11 2-7135 0 0,-1 0 1 0 0,2-1-1 0 0,-1 2 1 0 0,1-1-1 0 0,0 0 1 0 0,0 0-1 0 0,0 0 1 0 0,1 11 0 0 0,-3 22 634 0 0,1-19-528 0 0,0-1 0 0 0,1 0-1 0 0,4 36 1 0 0,-2-36-189 0 0,0 0-1 0 0,-1 0 0 0 0,-5 38 1 0 0,2-39 6 0 0,0 1 1 0 0,0 25 0 0 0,3-43 69 0 0,6-4-730 0 0,28-34-3266 0 0,-26 26 1702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0.70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53 148 4009 0 0,'0'0'2839'0'0,"29"0"87"0"0,-28 0-2820 0 0,0 0 0 0 0,0-1-1 0 0,0 1 1 0 0,1 0 0 0 0,-1 0-1 0 0,0 0 1 0 0,0-1 0 0 0,0 1 0 0 0,0-1-1 0 0,0 1 1 0 0,0 0 0 0 0,0-1-1 0 0,0 0 1 0 0,1 0 0 0 0,18-22 435 0 0,6-13-514 0 0,-25 36-6 0 0,-1 0 0 0 0,1-1 0 0 0,0 0 0 0 0,-1 1 0 0 0,1-1 0 0 0,-1 1 0 0 0,1-1 0 0 0,-1 0 0 0 0,1 1 0 0 0,-1-1 0 0 0,1 0 0 0 0,-1 0 0 0 0,0 1 1 0 0,1-1-1 0 0,-1 0 0 0 0,0 0 0 0 0,0 0 0 0 0,0 1 0 0 0,1-1 0 0 0,-1 0 0 0 0,0 0 0 0 0,0 0 0 0 0,0 1 0 0 0,0-1 0 0 0,0 0 0 0 0,-1 0 0 0 0,1 0 0 0 0,0 0 0 0 0,-1-1 0 0 0,-2-7 48 0 0,-5-26-26 0 0,6 26 5 0 0,0 6 43 0 0,1 3-52 0 0,1 0 0 0 0,-1-1 0 0 0,0 1 0 0 0,1 0 0 0 0,-1-1 0 0 0,1 1 0 0 0,-1 0 0 0 0,0 0 0 0 0,1-1 0 0 0,-1 1 0 0 0,0 0 0 0 0,1 0 0 0 0,-1 0 0 0 0,0 0 0 0 0,1 0 0 0 0,-1 0 0 0 0,0 0 0 0 0,0 0 0 0 0,1 0 0 0 0,-1 0 0 0 0,0 0 0 0 0,0 1 0 0 0,-34-1 306 0 0,33 0-307 0 0,0 1-1 0 0,0-1 1 0 0,0 1-1 0 0,0 0 0 0 0,0 0 1 0 0,0 0-1 0 0,1 0 0 0 0,-1 0 1 0 0,0 0-1 0 0,0 1 1 0 0,1-1-1 0 0,-1 0 0 0 0,1 1 1 0 0,0-1-1 0 0,-1 1 1 0 0,1 0-1 0 0,0-1 0 0 0,0 1 1 0 0,0 0-1 0 0,0 0 1 0 0,0 0-1 0 0,-1 2 0 0 0,-2 3 98 0 0,-4 6 157 0 0,1 1 0 0 0,0-1 0 0 0,-8 27 0 0 0,13-35-241 0 0,0 1 0 0 0,1 0-1 0 0,0-1 1 0 0,0 1-1 0 0,0 0 1 0 0,1 0 0 0 0,-1 0-1 0 0,1-1 1 0 0,1 1-1 0 0,-1 0 1 0 0,1 0-1 0 0,0 0 1 0 0,2 5 0 0 0,0-5-37 0 0,0 0 0 0 0,1 0 0 0 0,-1 0 1 0 0,1 0-1 0 0,1-1 0 0 0,-1 0 1 0 0,9 9-1 0 0,-11-12-6 0 0,1 1 1 0 0,-1-1-1 0 0,1 0 0 0 0,0 0 1 0 0,0 0-1 0 0,0 0 0 0 0,0-1 1 0 0,0 1-1 0 0,0-1 0 0 0,0 1 1 0 0,0-1-1 0 0,1 0 0 0 0,-1-1 1 0 0,0 1-1 0 0,1 0 0 0 0,6-1 1 0 0,-7 0 17 0 0,0-1 1 0 0,0 0 0 0 0,0 0 0 0 0,0 0-1 0 0,0-1 1 0 0,-1 1 0 0 0,1-1 0 0 0,0 1-1 0 0,-1-1 1 0 0,1 0 0 0 0,-1 0 0 0 0,3-3-1 0 0,28-34-2842 0 0,-15 17-2214 0 0,-8 13 3615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1.0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49 46 1624 0 0,'-6'-12'-184'0'0,"4"8"818"0"0,0 1 0 0 0,1-1 0 0 0,0 1 0 0 0,0-1-1 0 0,0 0 1 0 0,0 1 0 0 0,0-5 2072 0 0,2 10-1884 0 0,0 5-357 0 0,0 0 0 0 0,-1 1 0 0 0,0-1 0 0 0,0 0 0 0 0,0 1 0 0 0,-1-1 0 0 0,0 0 0 0 0,-1 0 1 0 0,-4 13-1 0 0,-2 17 82 0 0,3-4-245 0 0,-8 82-1 0 0,13-103-270 0 0,0 0 0 0 0,1 0-1 0 0,0 0 1 0 0,0-1-1 0 0,2 1 1 0 0,-1 0 0 0 0,7 16-1 0 0,-9-27 110 0 0,1 1-561 0 0,4-7-759 0 0,8-20-838 0 0,-1-8-3539 0 0,-9 22 4007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1.2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33 54 1864 0 0,'-33'0'13174'0'0,"39"-1"-13023"0"0,64-21 745 0 0,-13 4-2177 0 0,-19 7-5937 0 0,-32 10 3953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1.50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 8 5265 0 0,'-9'-7'93'0'0,"4"8"3260"0"0,2 20 2804 0 0,2-11-6849 0 0,-12 305 2674 0 0,13-314-1986 0 0,0 0 1 0 0,0-1-1 0 0,0 1 0 0 0,0 0 1 0 0,0-1-1 0 0,0 1 0 0 0,0-1 1 0 0,0 1-1 0 0,0 0 0 0 0,0-1 1 0 0,1 1-1 0 0,-1-1 0 0 0,0 1 1 0 0,0 0-1 0 0,0-1 0 0 0,1 1 1 0 0,-1-1-1 0 0,0 1 0 0 0,1-1 0 0 0,0 2 1 0 0,6-8-538 0 0,-5 2 245 0 0,0 1 1 0 0,0 0 0 0 0,-1-1-1 0 0,0 1 1 0 0,1-1 0 0 0,0-5-1 0 0,-2 5-757 0 0,1 0 0 0 0,0 0 0 0 0,0 1 0 0 0,0-1 0 0 0,0 0 0 0 0,1 0 0 0 0,2-6 0 0 0,3 0 462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2.04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 86 1952 0 0,'-14'15'3749'0'0,"6"-6"2693"0"0,9-9-6409 0 0,1-1 0 0 0,0 1 0 0 0,0 0 0 0 0,-1 0 0 0 0,1 0 0 0 0,0 0 1 0 0,-1 0-1 0 0,1 0 0 0 0,0 0 0 0 0,-1 1 0 0 0,1-1 0 0 0,3 2 0 0 0,11 0-27 0 0,-5 0 108 0 0,1-1-1 0 0,0 2 1 0 0,-1-1-1 0 0,1 1 1 0 0,-1 1-1 0 0,12 6 1 0 0,-22-10 94 0 0,23 3 105 0 0,-20-2-320 0 0,0-1 0 0 0,-1 1 0 0 0,1-1 1 0 0,0 0-1 0 0,-1 0 0 0 0,1 0 0 0 0,0 0 0 0 0,0-1 0 0 0,-1 1 0 0 0,5-2 0 0 0,2-1-53 0 0,-1 1 1 0 0,1 0 0 0 0,-1 1-1 0 0,20-1 1 0 0,-29 2 61 0 0,8-6-15 0 0,-3-1-2 0 0,-4 5 17 0 0,4-4 1 0 0,0 0-1 0 0,-1 0 1 0 0,0-1 0 0 0,0 0 0 0 0,-1 0 0 0 0,1 0-1 0 0,2-9 1 0 0,3-18 101 0 0,-9 33-74 0 0,0 1 119 0 0,0-1-146 0 0,0 1 1 0 0,-1-1 0 0 0,1 1-1 0 0,0 0 1 0 0,0-1-1 0 0,0 1 1 0 0,0 0-1 0 0,0-1 1 0 0,0 1-1 0 0,-1 0 1 0 0,1 0 0 0 0,0-1-1 0 0,0 1 1 0 0,-1 0-1 0 0,1-1 1 0 0,0 1-1 0 0,0 0 1 0 0,-1 0-1 0 0,1 0 1 0 0,0-1 0 0 0,-1 1-1 0 0,1 0 1 0 0,0 0-1 0 0,-1 0 1 0 0,1 0-1 0 0,0-1 1 0 0,-1 1 0 0 0,1 0-1 0 0,-1 0 1 0 0,-4-2 8 0 0,0 0 0 0 0,0 0 0 0 0,0 1 1 0 0,0 0-1 0 0,0 0 0 0 0,-9-1 1 0 0,11 2-5 0 0,0 0 1 0 0,0 0 0 0 0,0 1-1 0 0,1-1 1 0 0,-1 0 0 0 0,0 1 0 0 0,0 0-1 0 0,1 0 1 0 0,-1 0 0 0 0,1 0-1 0 0,-1 0 1 0 0,1 0 0 0 0,-1 1 0 0 0,1-1-1 0 0,0 1 1 0 0,-1-1 0 0 0,-1 3-1 0 0,-8 11 274 0 0,1 0-1 0 0,0 0 0 0 0,1 1 0 0 0,1 1 1 0 0,0-1-1 0 0,1 1 0 0 0,1 1 0 0 0,1-1 1 0 0,-5 24-1 0 0,10-39-281 0 0,1 0 0 0 0,-1-1 0 0 0,1 1 0 0 0,-1 0 0 0 0,1 0-1 0 0,0-1 1 0 0,0 1 0 0 0,0 0 0 0 0,0 0 0 0 0,0 0 0 0 0,0-1 0 0 0,0 1 0 0 0,1 0 0 0 0,-1 0 0 0 0,0-1 0 0 0,1 1 0 0 0,0 0-1 0 0,-1 0 1 0 0,1-1 0 0 0,0 1 0 0 0,0-1 0 0 0,0 1 0 0 0,0-1 0 0 0,0 1 0 0 0,0-1 0 0 0,1 0 0 0 0,-1 1 0 0 0,0-1-1 0 0,1 0 1 0 0,-1 0 0 0 0,1 0 0 0 0,-1 0 0 0 0,1 0 0 0 0,-1 0 0 0 0,1-1 0 0 0,0 1 0 0 0,-1 0 0 0 0,1-1 0 0 0,0 1 0 0 0,0-1-1 0 0,-1 0 1 0 0,1 1 0 0 0,3-1 0 0 0,4 1-13 0 0,0-1-1 0 0,1 0 1 0 0,-1 0 0 0 0,0-1-1 0 0,0 0 1 0 0,1-1 0 0 0,8-2-1 0 0,-2-1-544 0 0,18-4-1523 0 0,-11 6-4199 0 0,-18 3 4210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2.3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15 245 2561 0 0,'-10'4'8803'0'0,"6"-48"-7149"0"0,4-47 0 0 0,0 86-1595 0 0,1 0-1 0 0,0 0 0 0 0,0-1 0 0 0,1 1 0 0 0,0 1 0 0 0,0-1 0 0 0,0 0 0 0 0,0 0 0 0 0,1 1 0 0 0,-1-1 0 0 0,1 1 0 0 0,0 0 0 0 0,1 0 1 0 0,-1 0-1 0 0,1 0 0 0 0,0 0 0 0 0,0 1 0 0 0,0 0 0 0 0,0 0 0 0 0,8-5 0 0 0,-7 5-252 0 0,0 1 0 0 0,0-1 0 0 0,0 1 0 0 0,0 0 0 0 0,1 1 0 0 0,-1-1 0 0 0,1 1 1 0 0,-1 0-1 0 0,1 1 0 0 0,-1-1 0 0 0,1 1 0 0 0,-1 0 0 0 0,1 0 0 0 0,-1 1 0 0 0,1-1 0 0 0,-1 1 0 0 0,1 1 0 0 0,-1-1 0 0 0,9 4 0 0 0,-4 0-2713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33.58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1 224 0 0,'0'0'13755'0'0,"2"29"-11500"0"0,24 28-1720 0 0,-20-42-169 0 0,0 0 0 0 0,-1 1 0 0 0,3 21 0 0 0,-6-29-321 0 0,-1 0 0 0 0,1 0-1 0 0,0 0 1 0 0,1-1-1 0 0,0 1 1 0 0,0 0 0 0 0,1-1-1 0 0,0 0 1 0 0,0 0-1 0 0,7 8 1 0 0,-4-4 9 0 0,-1-1-1 0 0,0 2 1 0 0,0-1-1 0 0,-1 1 1 0 0,0-1-1 0 0,-1 1 1 0 0,4 21 0 0 0,-2-13-25 0 0,11 29 0 0 0,-16-46-22 0 0,0-1-1 0 0,0 1 1 0 0,1-1 0 0 0,-1 1 0 0 0,1-1-1 0 0,0 1 1 0 0,0-1 0 0 0,-1 0 0 0 0,1 0-1 0 0,1 0 1 0 0,-1 0 0 0 0,3 2 0 0 0,-2-1 2 0 0,-1 0 0 0 0,0 0 0 0 0,0 1 0 0 0,0-1-1 0 0,0 0 1 0 0,-1 1 0 0 0,0-1 0 0 0,1 1 0 0 0,-1-1 0 0 0,1 7 0 0 0,5 13 26 0 0,13 17-7 0 0,20 39 34 0 0,-31-62-29 0 0,-2 1 1 0 0,11 33 0 0 0,-16-43-31 0 0,1 0-6 0 0,6 15 74 0 0,-4-12-67 0 0,-5-9-4 0 0,1 0-1 0 0,0 0 1 0 0,0 0 0 0 0,0 0-1 0 0,0 0 1 0 0,0 0 0 0 0,0 0-1 0 0,0-1 1 0 0,3 3 0 0 0,-3-2 22 0 0,1 0 0 0 0,-1 0 0 0 0,0 0 1 0 0,0 1-1 0 0,0-1 0 0 0,0 0 0 0 0,0 1 0 0 0,0-1 1 0 0,-1 0-1 0 0,1 1 0 0 0,-1-1 0 0 0,0 1 0 0 0,1 2 1 0 0,7-16-9883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3.08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66 104 0 0,'0'0'169'0'0,"0"-23"1896"0"0,0 16 1280 0 0,0-9-1212 0 0,0-3 3105 0 0,3 32-3166 0 0,0 16-1446 0 0,-2 0 0 0 0,0-1 0 0 0,-5 37 0 0 0,0 18-390 0 0,6-39-70 0 0,-2-44 249 0 0,1-18-6565 0 0,5-18 3687 0 0,-2 19 1007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3.52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14 149 56 0 0,'-1'-1'486'0'0,"0"0"0"0"0,-1 0 0 0 0,1 0-1 0 0,0 0 1 0 0,0 0 0 0 0,1 0 0 0 0,-1-1 0 0 0,0 1 0 0 0,0 0 0 0 0,1-1 0 0 0,-1 1-1 0 0,0 0 1 0 0,1-1 0 0 0,-1 1 0 0 0,1-3 0 0 0,-1 2-55 0 0,1 0 0 0 0,0-1 0 0 0,0 1 0 0 0,0 0 1 0 0,1-1-1 0 0,-1 1 0 0 0,1 0 0 0 0,0-5 0 0 0,2 0-183 0 0,1 0-1 0 0,-1 0 1 0 0,1 0-1 0 0,6-8 1 0 0,-6 9-357 0 0,-3 4 141 0 0,1-1 0 0 0,-1 1 0 0 0,1 0 0 0 0,0 0 0 0 0,0 0 0 0 0,0 0 0 0 0,0 0 0 0 0,0 1 0 0 0,0-1 0 0 0,5-2 0 0 0,7-8 217 0 0,-1-2-2 0 0,-13 14-217 0 0,0 0 1 0 0,0 0 0 0 0,0 0-1 0 0,0-1 1 0 0,1 1 0 0 0,-1 0-1 0 0,0 0 1 0 0,0 0-1 0 0,0 0 1 0 0,0 0 0 0 0,0-1-1 0 0,1 1 1 0 0,-1 0-1 0 0,0 0 1 0 0,0 0 0 0 0,0 0-1 0 0,1 0 1 0 0,-1 0 0 0 0,0 0-1 0 0,0 0 1 0 0,0 0-1 0 0,1 0 1 0 0,-1 0 0 0 0,0 0-1 0 0,0 0 1 0 0,0 0-1 0 0,1 0 1 0 0,-1 0 0 0 0,0 0-1 0 0,0 0 1 0 0,0 0 0 0 0,1 0-1 0 0,-1 0 1 0 0,0 0-1 0 0,0 0 1 0 0,0 0 0 0 0,0 0-1 0 0,1 0 1 0 0,-1 0-1 0 0,0 1 1 0 0,0-1 0 0 0,0 0-1 0 0,0 0 1 0 0,1 0 0 0 0,-1 0-1 0 0,0 0 1 0 0,0 1-1 0 0,0-1 1 0 0,0 0 0 0 0,0 0-1 0 0,0 0 1 0 0,0 1-1 0 0,0-1 1 0 0,0 0 0 0 0,1 0-1 0 0,-1 0 1 0 0,0 0 0 0 0,0 1-1 0 0,0-1 1 0 0,0 0-1 0 0,0 0 1 0 0,0 0 0 0 0,0 1-1 0 0,0-1 1 0 0,0 0 0 0 0,0 0-1 0 0,-1 1 1 0 0,6 6-57 0 0,6 8 21 0 0,-6-10 74 0 0,0 1 1 0 0,0 0-1 0 0,-1 0 1 0 0,0 0-1 0 0,0 1 1 0 0,-1-1-1 0 0,0 1 1 0 0,0 0-1 0 0,-1-1 1 0 0,4 15-1 0 0,-6-20-9 0 0,0 1 0 0 0,0 0 0 0 0,0 0-1 0 0,1 0 1 0 0,-1 0 0 0 0,0-1 0 0 0,1 1-1 0 0,-1 0 1 0 0,1-1 0 0 0,0 1 0 0 0,0 0 0 0 0,0-1-1 0 0,-1 1 1 0 0,1 0 0 0 0,3 1 0 0 0,8 1-902 0 0,6-8-4505 0 0,-9 1 3119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8.67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35 136 464 0 0,'0'0'264'0'0,"-3"-29"10286"0"0,2 22-7187 0 0,-2 14-2637 0 0,-1 14-744 0 0,2 34 208 0 0,0 7-1 0 0,-13 76 0 0 0,11-124-6 0 0,6-36 322 0 0,6-52-426 0 0,-6 47-74 0 0,1 1-1 0 0,1-1 1 0 0,2 1 0 0 0,0 0 0 0 0,2 1 0 0 0,12-28 0 0 0,-17 46-21 0 0,1 0 0 0 0,1 0 0 0 0,-1 0 1 0 0,1 1-1 0 0,0 0 0 0 0,1 0 0 0 0,-1 0 0 0 0,11-7 0 0 0,-12 10 12 0 0,0 0 1 0 0,0 0-1 0 0,0 1 1 0 0,0-1-1 0 0,0 1 1 0 0,0 0-1 0 0,1 1 0 0 0,-1-1 1 0 0,1 1-1 0 0,-1 0 1 0 0,1 0-1 0 0,0 0 1 0 0,-1 1-1 0 0,1-1 0 0 0,0 1 1 0 0,4 0-1 0 0,-6 1 3 0 0,0 0 0 0 0,0 0 1 0 0,-1 0-1 0 0,1 0 0 0 0,0 1 0 0 0,0-1 0 0 0,-1 1 0 0 0,1-1 0 0 0,-1 1 1 0 0,0 0-1 0 0,1 0 0 0 0,-1 0 0 0 0,0 0 0 0 0,0 0 0 0 0,0 1 0 0 0,-1-1 1 0 0,1 0-1 0 0,0 1 0 0 0,-1 0 0 0 0,0-1 0 0 0,1 1 0 0 0,-1 0 0 0 0,0 0 1 0 0,-1-1-1 0 0,1 1 0 0 0,0 0 0 0 0,0 5 0 0 0,0-3 15 0 0,-1 0-1 0 0,1 1 0 0 0,-1-1 1 0 0,0 1-1 0 0,0-1 1 0 0,0 1-1 0 0,-1-1 1 0 0,0 1-1 0 0,0-1 0 0 0,-1 0 1 0 0,1 0-1 0 0,-1 1 1 0 0,0-1-1 0 0,-3 5 1 0 0,-1-3 25 0 0,1-1 0 0 0,-1 0 1 0 0,1 0-1 0 0,-2 0 1 0 0,1-1-1 0 0,-1 0 1 0 0,1-1-1 0 0,-1 1 0 0 0,-1-1 1 0 0,1 0-1 0 0,0-1 1 0 0,-1 0-1 0 0,-13 4 1 0 0,13-5-645 0 0,-1 0 1 0 0,1-1-1 0 0,-1 0 1 0 0,-10 0 0 0 0,38-25-6448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9.11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53 132 6577 0 0,'0'0'2110'0'0,"16"-1"-1570"0"0,-6 1-481 0 0,0-1-1 0 0,0 0 1 0 0,14-4-1 0 0,-22 5 27 0 0,0-1-1 0 0,1 1 1 0 0,-1-1-1 0 0,0 0 1 0 0,0 0-1 0 0,1 0 1 0 0,-1 0-1 0 0,0 0 1 0 0,0 0-1 0 0,0-1 1 0 0,0 1 0 0 0,-1 0-1 0 0,1-1 1 0 0,0 0-1 0 0,0 1 1 0 0,-1-1-1 0 0,1 0 1 0 0,-1 0-1 0 0,0 0 1 0 0,1 0-1 0 0,-1 0 1 0 0,0 0-1 0 0,0 0 1 0 0,1-5-1 0 0,-1 2 122 0 0,2-38 844 0 0,-3 41-988 0 0,0 0 0 0 0,-1 0 1 0 0,1 0-1 0 0,0 1 0 0 0,-1-1 0 0 0,1 0 1 0 0,-1 0-1 0 0,0 0 0 0 0,1 1 0 0 0,-1-1 1 0 0,0 0-1 0 0,0 1 0 0 0,0-1 0 0 0,0 1 1 0 0,0-1-1 0 0,-1 1 0 0 0,1-1 0 0 0,0 1 1 0 0,-3-2-1 0 0,3 3 426 0 0,-24 10 46 0 0,18-7-502 0 0,1 1 1 0 0,-1 0 0 0 0,1 1 0 0 0,0-1 0 0 0,1 1 0 0 0,-1 0 0 0 0,1 1 0 0 0,0-1 0 0 0,-6 11-1 0 0,2-3 42 0 0,0 0-1 0 0,1 1 1 0 0,-9 23-1 0 0,13-28-26 0 0,0 1-1 0 0,1-1 1 0 0,0 1-1 0 0,1 0 0 0 0,0 0 1 0 0,-1 19-1 0 0,3-26-46 0 0,0-1 1 0 0,1 0-1 0 0,-1 0 0 0 0,0 1 0 0 0,1-1 0 0 0,-1 0 0 0 0,1 0 0 0 0,0 0 1 0 0,-1 1-1 0 0,1-1 0 0 0,0 0 0 0 0,0 0 0 0 0,1 0 0 0 0,-1 0 1 0 0,0-1-1 0 0,1 1 0 0 0,-1 0 0 0 0,1-1 0 0 0,-1 1 0 0 0,1 0 0 0 0,0-1 1 0 0,0 0-1 0 0,-1 1 0 0 0,1-1 0 0 0,0 0 0 0 0,0 0 0 0 0,0 0 1 0 0,1 0-1 0 0,-1-1 0 0 0,0 1 0 0 0,0-1 0 0 0,0 1 0 0 0,1-1 0 0 0,-1 1 1 0 0,0-1-1 0 0,0 0 0 0 0,3 0 0 0 0,3 0 20 0 0,1-1-1 0 0,-1 1 1 0 0,0-1-1 0 0,0-1 0 0 0,0 1 1 0 0,0-1-1 0 0,0-1 1 0 0,11-4-1 0 0,8-6-2417 0 0,-2-2-3578 0 0,-14 8 4454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9.40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31 173 2609 0 0,'-14'37'10071'0'0,"11"-41"-9890"0"0,1 0 0 0 0,0 0 1 0 0,1-1-1 0 0,-1 1 0 0 0,1 0 0 0 0,0-1 1 0 0,0 1-1 0 0,0-1 0 0 0,0-7 0 0 0,-1-49 611 0 0,2 46-690 0 0,1 12-82 0 0,-1 0 0 0 0,0 0-1 0 0,1-1 1 0 0,-1 1 0 0 0,1 0 0 0 0,0 0 0 0 0,0 0 0 0 0,0 0-1 0 0,0 0 1 0 0,1 0 0 0 0,-1 0 0 0 0,1 1 0 0 0,0-1-1 0 0,0 0 1 0 0,0 1 0 0 0,0-1 0 0 0,0 1 0 0 0,1 0 0 0 0,-1 0-1 0 0,5-3 1 0 0,-2 2-286 0 0,-1 0 1 0 0,1 0-1 0 0,0 1 0 0 0,0 0 1 0 0,0 0-1 0 0,0 1 0 0 0,0-1 0 0 0,1 1 1 0 0,-1 0-1 0 0,0 0 0 0 0,10 0 0 0 0,-14 2-30 0 0,0-1-1 0 0,1 0 0 0 0,-1 0 0 0 0,0 1 0 0 0,0-1 0 0 0,0 1 0 0 0,1-1 0 0 0,-1 1 1 0 0,0-1-1 0 0,0 1 0 0 0,0 0 0 0 0,0 0 0 0 0,0-1 0 0 0,0 1 0 0 0,0 0 1 0 0,0 0-1 0 0,-1 0 0 0 0,1 0 0 0 0,0 0 0 0 0,0 0 0 0 0,-1 0 0 0 0,1 0 1 0 0,-1 0-1 0 0,1 2 0 0 0,6 8-102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19.95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46 142 4873 0 0,'-5'3'502'0'0,"0"2"1"0"0,1-1-1 0 0,-1 0 1 0 0,1 1-1 0 0,0 0 0 0 0,0 0 1 0 0,1 0-1 0 0,-1 1 0 0 0,-3 10 2435 0 0,8-29-1237 0 0,1-3-1626 0 0,2 1 1 0 0,-1 0-1 0 0,2 0 1 0 0,0 0-1 0 0,1 1 1 0 0,15-27-1 0 0,-20 39-73 0 0,29-34 43 0 0,-29 34-43 0 0,0 1 1 0 0,0 0-1 0 0,1-1 0 0 0,-1 1 1 0 0,0 0-1 0 0,1 0 0 0 0,-1 0 1 0 0,1 0-1 0 0,-1 0 0 0 0,1 0 0 0 0,0 0 1 0 0,-1 1-1 0 0,1-1 0 0 0,0 1 1 0 0,-1-1-1 0 0,1 1 0 0 0,0-1 1 0 0,0 1-1 0 0,-1 0 0 0 0,1 0 1 0 0,0 0-1 0 0,0 0 0 0 0,1 0 0 0 0,-2 1 4 0 0,0 0 0 0 0,0 0-1 0 0,0-1 1 0 0,-1 1-1 0 0,1 0 1 0 0,0 0-1 0 0,0 0 1 0 0,-1 0-1 0 0,1 0 1 0 0,-1 0-1 0 0,1 0 1 0 0,-1 0 0 0 0,1 0-1 0 0,-1 0 1 0 0,0 0-1 0 0,0 1 1 0 0,1 0-1 0 0,3 26 53 0 0,-2-18-52 0 0,1 35 130 0 0,-4-42-116 0 0,1 0 0 0 0,0 0 0 0 0,0-1 0 0 0,-1 1 0 0 0,1 0 1 0 0,-1 0-1 0 0,0-1 0 0 0,0 1 0 0 0,0 0 0 0 0,0-1 0 0 0,-1 1 0 0 0,1-1 0 0 0,-3 4 0 0 0,3-5-22 0 0,7-7-151 0 0,16-20 209 0 0,-6 8 3 0 0,0 0-1 0 0,26-22 1 0 0,-41 39-62 0 0,0 0-1 0 0,0 0 1 0 0,0 1 0 0 0,0-1 0 0 0,0 0 0 0 0,1 0 0 0 0,-1 1 0 0 0,0-1 0 0 0,0 1 0 0 0,0-1 0 0 0,1 1 0 0 0,-1 0 0 0 0,0-1 0 0 0,0 1 0 0 0,1 0 0 0 0,-1 0-1 0 0,0 0 1 0 0,1 0 0 0 0,-1 0 0 0 0,0 0 0 0 0,0 0 0 0 0,1 0 0 0 0,-1 1 0 0 0,0-1 0 0 0,1 0 0 0 0,-1 1 0 0 0,0-1 0 0 0,0 1 0 0 0,0-1 0 0 0,0 1 0 0 0,1 0-1 0 0,-1 0 1 0 0,0-1 0 0 0,0 1 0 0 0,0 0 0 0 0,0 0 0 0 0,-1 0 0 0 0,1 0 0 0 0,0 0 0 0 0,0 0 0 0 0,1 2 0 0 0,0 1 6 0 0,-1-1 1 0 0,1 1-1 0 0,0-1 0 0 0,-1 1 1 0 0,0 0-1 0 0,0 0 0 0 0,0-1 1 0 0,0 1-1 0 0,-1 0 0 0 0,0 0 1 0 0,1 0-1 0 0,-2 7 1 0 0,-7 25 135 0 0,6-28-119 0 0,0 1 0 0 0,0-1 0 0 0,0 1 0 0 0,1 9 0 0 0,1-18-45 0 0,0 0 1 0 0,0 1-1 0 0,0-1 1 0 0,0 0-1 0 0,1 1 1 0 0,-1-1-1 0 0,0 0 0 0 0,0 1 1 0 0,0-1-1 0 0,0 0 1 0 0,1 0-1 0 0,-1 1 0 0 0,0-1 1 0 0,0 0-1 0 0,1 0 1 0 0,-1 0-1 0 0,0 1 1 0 0,0-1-1 0 0,1 0 0 0 0,-1 0 1 0 0,0 0-1 0 0,1 0 1 0 0,-1 0-1 0 0,0 1 1 0 0,0-1-1 0 0,1 0 0 0 0,-1 0 1 0 0,0 0-1 0 0,1 0 1 0 0,-1 0-1 0 0,0 0 1 0 0,1 0-1 0 0,-1 0 0 0 0,0 0 1 0 0,1 0-1 0 0,-1 0 1 0 0,0 0-1 0 0,1-1 1 0 0,-1 1-1 0 0,0 0 0 0 0,1 0 1 0 0,-1 0-1 0 0,0 0 1 0 0,0 0-1 0 0,1-1 1 0 0,-1 1-1 0 0,1 0 0 0 0,16-9-3456 0 0,-15 8 2736 0 0,16-11-4868 0 0,-7 5 5075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20.39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 57 2120 0 0,'-16'18'5042'0'0,"13"-12"-4683"0"0,1 0 0 0 0,0 0 0 0 0,0 0 0 0 0,0 0 0 0 0,0 1 0 0 0,1-1 0 0 0,0 0 0 0 0,0 9 0 0 0,1-12-364 0 0,0 0 1 0 0,0 0-1 0 0,1 0 1 0 0,-1 0-1 0 0,1 0 1 0 0,-1 0-1 0 0,1 0 1 0 0,0 0-1 0 0,0 0 1 0 0,0 0-1 0 0,1-1 1 0 0,-1 1-1 0 0,1 0 0 0 0,-1-1 1 0 0,1 1-1 0 0,0-1 1 0 0,0 0-1 0 0,0 0 1 0 0,3 3-1 0 0,-1-2 60 0 0,-1 0-1 0 0,0 0 1 0 0,0 0-1 0 0,-1 1 1 0 0,1-1-1 0 0,4 7 1 0 0,-6-13-19 0 0,0 0 0 0 0,0 1 1 0 0,1-1-1 0 0,-1 0 1 0 0,1 1-1 0 0,0-1 1 0 0,4-4-1 0 0,4-6 135 0 0,4-8-11 0 0,33-58-13 0 0,-43 72-79 0 0,-1-1 0 0 0,0 0 1 0 0,0 0-1 0 0,0 0 0 0 0,-1-1 1 0 0,0 1-1 0 0,-1-1 1 0 0,1-12 1072 0 0,-2 22-1129 0 0,1-1-1 0 0,-1 0 1 0 0,1 0-1 0 0,-1 1 1 0 0,0-1-1 0 0,1 0 1 0 0,-1 1-1 0 0,1-1 1 0 0,-1 0-1 0 0,0 1 1 0 0,1-1-1 0 0,-1 1 1 0 0,0-1-1 0 0,1 0 1 0 0,-1 1-1 0 0,0-1 1 0 0,0 1-1 0 0,1-1 1 0 0,-1 1-1 0 0,0-1 0 0 0,0 1 1 0 0,0-1-1 0 0,0 1 1 0 0,0-1-1 0 0,0 1 1 0 0,0-1-1 0 0,0 1 1 0 0,0-1-1 0 0,0 1 1 0 0,0 0-1 0 0,0-1 1 0 0,0 1-1 0 0,0-1 1 0 0,0 1-1 0 0,0-1 1 0 0,-1 1-1 0 0,-5 25 117 0 0,5-23-87 0 0,-2 10-21 0 0,0-1 1 0 0,1 1-1 0 0,-1 26 1 0 0,3-35-9 0 0,0-1 0 0 0,0 1 0 0 0,0 0 0 0 0,1-1 1 0 0,-1 1-1 0 0,1 0 0 0 0,0-1 0 0 0,0 1 0 0 0,0-1 1 0 0,1 1-1 0 0,-1-1 0 0 0,1 0 0 0 0,0 0 0 0 0,0 0 1 0 0,0 1-1 0 0,0-2 0 0 0,1 1 0 0 0,4 4 0 0 0,-7-6-69 0 0,1-1-1 0 0,-1 1 0 0 0,1-1 1 0 0,0 1-1 0 0,0-1 0 0 0,-1 0 0 0 0,1 1 1 0 0,0-1-1 0 0,-1 0 0 0 0,1 0 1 0 0,0 0-1 0 0,0 1 0 0 0,0-1 1 0 0,-1 0-1 0 0,1 0 0 0 0,1 0 1 0 0,11-7-4361 0 0,-7 3 1921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20.64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73 1 5497 0 0,'0'0'3606'0'0,"-6"2"-1088"0"0,4 0-2455 0 0,1 0 1 0 0,-1 0-1 0 0,1 0 0 0 0,-1 0 1 0 0,1 0-1 0 0,0 0 0 0 0,0 0 0 0 0,0 1 1 0 0,0-1-1 0 0,0 0 0 0 0,0 1 1 0 0,0-1-1 0 0,1 0 0 0 0,0 1 1 0 0,-1 3-1 0 0,-1 48 641 0 0,1-19-520 0 0,-7 35 516 0 0,-29 122 0 0 0,36-190-477 0 0,0 0-930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21.29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9 142 2473 0 0,'-8'0'6219'0'0,"11"1"-3827"0"0,25-2-1847 0 0,22-2-150 0 0,-47 3-381 0 0,-1 0 0 0 0,1 1 0 0 0,0-1-1 0 0,-1 1 1 0 0,1-1 0 0 0,-1 1 0 0 0,1 0 0 0 0,-1 0 0 0 0,1 0 0 0 0,2 2-1 0 0,3 1 11 0 0,-2-2 17 0 0,0 0 0 0 0,-1 1 0 0 0,1 0 0 0 0,-1 0 0 0 0,9 6 0 0 0,7 5 126 0 0,-19-14-174 0 0,0 1-1 0 0,1-1 0 0 0,-1 1 0 0 0,0-1 1 0 0,1 0-1 0 0,-1 1 0 0 0,0-1 0 0 0,1-1 0 0 0,-1 1 1 0 0,0 0-1 0 0,1 0 0 0 0,3-2 0 0 0,34-11-89 0 0,-22 6 101 0 0,-3 3-118 0 0,-10 3 180 0 0,-1 0 0 0 0,1 0 0 0 0,-1-1 0 0 0,1 1 0 0 0,-1-1 0 0 0,0 0 0 0 0,1 0 0 0 0,-1-1 0 0 0,0 1-1 0 0,0-1 1 0 0,-1 0 0 0 0,1 0 0 0 0,4-5 0 0 0,13-15 276 0 0,-12 13-247 0 0,0 0-1 0 0,-1 0 1 0 0,12-19-1 0 0,-19 28-72 0 0,0 0 0 0 0,-1 0 0 0 0,1 0 0 0 0,-1 0 0 0 0,1 0 0 0 0,-1 0 0 0 0,1 0 0 0 0,-1 0 0 0 0,0 0-1 0 0,1 0 1 0 0,-1 0 0 0 0,0 0 0 0 0,0-1 0 0 0,0 1 0 0 0,0 0 0 0 0,0 0 0 0 0,0 0 0 0 0,0 0 0 0 0,0-1 0 0 0,0 1-1 0 0,-1 0 1 0 0,1 0 0 0 0,0 0 0 0 0,-1 0 0 0 0,1 0 0 0 0,-1 0 0 0 0,0 0 0 0 0,1 0 0 0 0,-1 0 0 0 0,1 0 0 0 0,-1 0 0 0 0,0 0-1 0 0,0 0 1 0 0,0 0 0 0 0,0 1 0 0 0,1-1 0 0 0,-1 0 0 0 0,0 1 0 0 0,0-1 0 0 0,-3 0 0 0 0,2-1 3 0 0,-1 1 0 0 0,0 0 1 0 0,0 0-1 0 0,-1 1 1 0 0,1-1-1 0 0,0 1 0 0 0,0 0 1 0 0,0-1-1 0 0,0 1 0 0 0,0 1 1 0 0,-1-1-1 0 0,1 0 1 0 0,0 1-1 0 0,-4 1 0 0 0,-3 2-6 0 0,0 0 1 0 0,0 1-1 0 0,1 0 0 0 0,-1 1 0 0 0,1 0 0 0 0,1 1 0 0 0,-1 0 1 0 0,1 0-1 0 0,0 0 0 0 0,-12 17 0 0 0,10-11 1 0 0,0 0 0 0 0,1 1-1 0 0,1 0 1 0 0,0 1 0 0 0,1-1 0 0 0,-8 26 0 0 0,14-37-26 0 0,0-1 0 0 0,1 1 0 0 0,-1 0-1 0 0,0 0 1 0 0,1 1 0 0 0,-1-1 0 0 0,1 0 0 0 0,0 0 0 0 0,0 0 0 0 0,1 0 0 0 0,-1 0 0 0 0,0 0 0 0 0,1 0 0 0 0,0 0 0 0 0,0 0 0 0 0,0 0 0 0 0,1 4 0 0 0,0-5 6 0 0,-1-1-1 0 0,1 1 1 0 0,0 0 0 0 0,0 0-1 0 0,-1-1 1 0 0,1 1 0 0 0,0-1 0 0 0,0 0-1 0 0,0 1 1 0 0,1-1 0 0 0,-1 0 0 0 0,0 0-1 0 0,0 0 1 0 0,0-1 0 0 0,1 1 0 0 0,-1 0-1 0 0,1-1 1 0 0,-1 0 0 0 0,0 1 0 0 0,1-1-1 0 0,-1 0 1 0 0,4-1 0 0 0,56-4-613 0 0,-21-4-5678 0 0,-31 7 2846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0:21.63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185 9 6025 0 0,'-3'-1'334'0'0,"1"0"-1"0"0,-1 0 1 0 0,0 0-1 0 0,0 0 1 0 0,0 0-1 0 0,0 0 1 0 0,0 1-1 0 0,0-1 1 0 0,0 1-1 0 0,0 0 0 0 0,0 0 1 0 0,0 0-1 0 0,0 0 1 0 0,0 0-1 0 0,0 1 1 0 0,1-1-1 0 0,-6 3 1 0 0,1 0-59 0 0,0 0-1 0 0,0 1 1 0 0,1 0 0 0 0,-1 1 0 0 0,-6 5 0 0 0,-27 17 38 0 0,42-26-312 0 0,0-1 0 0 0,0 1-1 0 0,0-1 1 0 0,0 1 0 0 0,0 0 0 0 0,0-1 0 0 0,0 1 0 0 0,0 0 0 0 0,0 1 0 0 0,0-1 0 0 0,-1 0 0 0 0,1 0 0 0 0,0 1 0 0 0,-1-1 0 0 0,2 3 0 0 0,3 0 2 0 0,28 23-15 0 0,-25-18-7 0 0,-9-4 53 0 0,-1 1 383 0 0,0-3-305 0 0,0 1-1 0 0,0-1 0 0 0,-1 0 0 0 0,1 0 0 0 0,-1 0 1 0 0,0 0-1 0 0,0 0 0 0 0,0 0 0 0 0,0-1 0 0 0,0 1 0 0 0,0 0 1 0 0,-1-1-1 0 0,1 0 0 0 0,-1 0 0 0 0,0 0 0 0 0,0 0 0 0 0,0 0 1 0 0,-5 2-1 0 0,-6 6 332 0 0,10-6-367 0 0,0-1 0 0 0,0 0 0 0 0,-1-1 0 0 0,1 1 0 0 0,-1-1 0 0 0,1 0 0 0 0,-1 0 0 0 0,0 0 0 0 0,-9 2 0 0 0,13-4-89 0 0,1 0 1 0 0,0 0 0 0 0,0 0-1 0 0,-1 0 1 0 0,1 0-1 0 0,0 0 1 0 0,0 0 0 0 0,0 0-1 0 0,-1 0 1 0 0,1 0-1 0 0,0 0 1 0 0,0 0 0 0 0,-1 0-1 0 0,1 0 1 0 0,0-1-1 0 0,0 1 1 0 0,0 0 0 0 0,0 0-1 0 0,-1 0 1 0 0,1 0-1 0 0,0 0 1 0 0,0-1 0 0 0,0 1-1 0 0,0 0 1 0 0,-1 0-1 0 0,1 0 1 0 0,0-1 0 0 0,0 1-1 0 0,0 0 1 0 0,0 0 0 0 0,0 0-1 0 0,0-1 1 0 0,0 1-1 0 0,0 0 1 0 0,0 0 0 0 0,0 0-1 0 0,0-1 1 0 0,0 1-1 0 0,0 0 1 0 0,0 0 0 0 0,0-1-1 0 0,0 1 1 0 0,0 0-1 0 0,0-8-1374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34.83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10 60 8 0 0,'-10'4'12996'0'0,"10"-1"-12448"0"0,1 0 0 0 0,-1-1-1 0 0,1 1 1 0 0,0 0 0 0 0,0 0 0 0 0,0 0-1 0 0,2 5 1 0 0,21 29-834 0 0,-20-31 598 0 0,1 2-250 0 0,-4-6-37 0 0,1 0 0 0 0,-1-1 0 0 0,1 0-1 0 0,-1 1 1 0 0,1-1 0 0 0,0 0 0 0 0,0 1-1 0 0,2 0 1 0 0,40 26-49 0 0,-1 0 87 0 0,-36-23-54 0 0,1 0 0 0 0,-2 0 0 0 0,1 1 1 0 0,-1 0-1 0 0,11 12 0 0 0,-11-11-3 0 0,0 0-1 0 0,0-1 1 0 0,1 0 0 0 0,14 10 0 0 0,-19-16 12 0 0,0 1 1 0 0,0 0-1 0 0,0-1 1 0 0,0 1-1 0 0,0-1 1 0 0,0 0-1 0 0,0 1 1 0 0,0-1-1 0 0,1 0 1 0 0,1-1-1 0 0,1 1 8 0 0,-5 0 34 0 0,2-1-55 0 0,-1-1-1 0 0,0 1 1 0 0,1-1 0 0 0,-1 1-1 0 0,0-1 1 0 0,0 0 0 0 0,-1 1-1 0 0,1-1 1 0 0,0 0-1 0 0,0 0 1 0 0,-1 0 0 0 0,1-2-1 0 0,11-35-18 0 0,0-15 12 0 0,-10 46-1 0 0,-1 1 0 0 0,1-1 0 0 0,0 1-1 0 0,5-11 1 0 0,-3 9-2 0 0,0 0 0 0 0,-1-1 0 0 0,0 1 0 0 0,-1-1 0 0 0,0 0 0 0 0,-1 0 0 0 0,1-13 0 0 0,3-11 71 0 0,-2 22 20 0 0,-3 10 464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4.82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 99 3273 0 0,'0'0'7140'0'0,"4"13"-4497"0"0,-1-7-2531 0 0,-1 0 0 0 0,0 1 1 0 0,-1-1-1 0 0,1 1 0 0 0,-1-1 0 0 0,-1 1 0 0 0,1 0 0 0 0,-1 8 0 0 0,-9 59 1576 0 0,6-59-1399 0 0,1 1 0 0 0,0 0 0 0 0,1 0 0 0 0,1-1-1 0 0,2 29 1 0 0,16 68-435 0 0,-28-210-3751 0 0,1 6 1583 0 0,7 77 2425 0 0,1-1-1 0 0,0 1 0 0 0,1 0 1 0 0,1 0-1 0 0,0 0 1 0 0,2-1-1 0 0,-1 1 1 0 0,2 1-1 0 0,0-1 1 0 0,1 0-1 0 0,0 1 1 0 0,1 0-1 0 0,1 0 0 0 0,0 1 1 0 0,0 0-1 0 0,19-23 1 0 0,-24 33-107 0 0,1 0 0 0 0,0 1 1 0 0,0-1-1 0 0,0 1 0 0 0,0 0 1 0 0,0 0-1 0 0,0 0 0 0 0,6-2 1 0 0,-8 3 19 0 0,0 1 1 0 0,1-1 0 0 0,-1 1 0 0 0,0-1 0 0 0,1 1 0 0 0,-1 0 0 0 0,0 0-1 0 0,1 0 1 0 0,-1 0 0 0 0,1 0 0 0 0,-1 0 0 0 0,1 0 0 0 0,-1 0 0 0 0,0 1-1 0 0,1-1 1 0 0,-1 0 0 0 0,0 1 0 0 0,1-1 0 0 0,-1 1 0 0 0,0-1-1 0 0,0 1 1 0 0,1 0 0 0 0,-1 0 0 0 0,1 0 0 0 0,11 10 291 0 0,-7-6-206 0 0,1 1 0 0 0,-1 0 1 0 0,0 0-1 0 0,0 0 0 0 0,6 9 0 0 0,-11-13-87 0 0,0 0 0 0 0,0 0 1 0 0,0 0-1 0 0,0 0 0 0 0,-1 0 0 0 0,1 0 0 0 0,-1 0 1 0 0,1 0-1 0 0,-1 0 0 0 0,0 0 0 0 0,1 0 0 0 0,-1 1 1 0 0,0-1-1 0 0,0 0 0 0 0,-1 0 0 0 0,1 0 0 0 0,0 0 1 0 0,-1 1-1 0 0,1-1 0 0 0,-1 0 0 0 0,0 0 0 0 0,0 0 1 0 0,0 0-1 0 0,0 0 0 0 0,-1 2 0 0 0,-5 6 117 0 0,1 0 0 0 0,-1 0 0 0 0,-1-1 0 0 0,0 0 0 0 0,0 0 0 0 0,-1-1 0 0 0,0 0 0 0 0,0-1 1 0 0,-1 0-1 0 0,0 0 0 0 0,-21 10 0 0 0,31-17-142 0 0,-1 0 0 0 0,1 1 0 0 0,0-1 1 0 0,0 0-1 0 0,-1 0 0 0 0,1 0 0 0 0,0 0 0 0 0,-1 0 1 0 0,1 0-1 0 0,0 0 0 0 0,0 0 0 0 0,-1 0 1 0 0,1 0-1 0 0,0 0 0 0 0,-1 0 0 0 0,1 0 1 0 0,0 0-1 0 0,-1 0 0 0 0,1 0 0 0 0,0 0 1 0 0,0 0-1 0 0,-1 0 0 0 0,1 0 0 0 0,0 0 0 0 0,-1 0 1 0 0,1-1-1 0 0,0 1 0 0 0,0 0 0 0 0,-1 0 1 0 0,1 0-1 0 0,0 0 0 0 0,0-1 0 0 0,0 1 1 0 0,-1 0-1 0 0,1 0 0 0 0,0-1 0 0 0,0 1 1 0 0,0 0-1 0 0,0 0 0 0 0,-1-1 0 0 0,1 1 0 0 0,0 0 1 0 0,0 0-1 0 0,0-1 0 0 0,0 1 0 0 0,0 0 1 0 0,0-1-1 0 0,0 1 0 0 0,0 0 0 0 0,0 0 1 0 0,0-1-1 0 0,0 1 0 0 0,0 0 0 0 0,0-1 1 0 0,0 1-1 0 0,4-18-638 0 0,-4 16 632 0 0,1 0-272 0 0,0-1 0 0 0,0 1 0 0 0,0-1 0 0 0,0 1 0 0 0,1 0 0 0 0,-1 0 0 0 0,1-1 0 0 0,-1 1 0 0 0,1 0 0 0 0,3-3 0 0 0,1-1-1049 0 0,4-5 71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5.31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92 84 2705 0 0,'2'6'7593'0'0,"1"6"-5228"0"0,-2-12-2293 0 0,0 0 1 0 0,0 1-1 0 0,0-1 1 0 0,-1 0-1 0 0,1 1 1 0 0,0-1-1 0 0,0 0 1 0 0,0 0-1 0 0,0 0 1 0 0,0 1-1 0 0,0-1 1 0 0,0 0-1 0 0,0 0 1 0 0,0-1-1 0 0,0 1 1 0 0,0 0-1 0 0,0 0 1 0 0,0 0-1 0 0,0-1 1 0 0,1 0-1 0 0,0 0-5 0 0,0-1-1 0 0,1 1 0 0 0,-1-1 1 0 0,0 0-1 0 0,-1 0 0 0 0,1 0 1 0 0,0 0-1 0 0,-1 0 0 0 0,3-5 1 0 0,18-27 69 0 0,-21 34-108 0 0,0-1 0 0 0,-1 0 0 0 0,1 0 0 0 0,-1 1 0 0 0,1-1 0 0 0,-1 0 0 0 0,1 0 0 0 0,-1 0 0 0 0,0 0 0 0 0,0 0 0 0 0,1 0 0 0 0,-1 0 0 0 0,0 0 0 0 0,0 0 0 0 0,0-1 0 0 0,-10-6 124 0 0,4 5-94 0 0,-27-14 0 0 0,31 16-48 0 0,0 1 1 0 0,0 0 0 0 0,1-1-1 0 0,-1 1 1 0 0,0 0 0 0 0,0 0-1 0 0,0 0 1 0 0,1 1 0 0 0,-1-1-1 0 0,0 0 1 0 0,0 1 0 0 0,1-1-1 0 0,-1 1 1 0 0,0-1 0 0 0,0 1-1 0 0,1 0 1 0 0,-1 0 0 0 0,1-1-1 0 0,-1 1 1 0 0,1 1 0 0 0,-2 0-1 0 0,-1 1 29 0 0,-1 1-1 0 0,1 0 1 0 0,1 0-1 0 0,-6 7 0 0 0,1-1 125 0 0,1 1 0 0 0,1 0 0 0 0,0-1 0 0 0,1 2 0 0 0,0-1 0 0 0,1 1-1 0 0,0-1 1 0 0,-4 24 0 0 0,8-32-152 0 0,0 1 0 0 0,0-1 1 0 0,1 1-1 0 0,-1-1 0 0 0,1 1 0 0 0,0-1 0 0 0,0 1 1 0 0,0-1-1 0 0,4 6 0 0 0,2 11-104 0 0,-7-20 92 0 0,1 1 1 0 0,0 0-1 0 0,-1 0 0 0 0,1 0 1 0 0,0-1-1 0 0,-1 1 1 0 0,1 0-1 0 0,0-1 0 0 0,0 1 1 0 0,0 0-1 0 0,0-1 1 0 0,-1 1-1 0 0,1-1 0 0 0,0 1 1 0 0,0-1-1 0 0,0 0 1 0 0,0 1-1 0 0,0-1 1 0 0,0 0-1 0 0,0 0 0 0 0,0 0 1 0 0,0 0-1 0 0,0 0 1 0 0,0 0-1 0 0,0 0 0 0 0,0 0 1 0 0,2 0-1 0 0,33-6 170 0 0,-32 5-148 0 0,6-2-294 0 0,1-1 1 0 0,-1 0-1 0 0,0 0 0 0 0,0-1 0 0 0,15-10 0 0 0,11-6-3862 0 0,-20 13 1420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5.61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42 222 4713 0 0,'-9'6'1071'0'0,"7"-5"-451"0"0,0 1 1 0 0,0-1 0 0 0,0 0-1 0 0,0 1 1 0 0,0 0 0 0 0,0-1-1 0 0,0 1 1 0 0,1 0-1 0 0,-1 0 1 0 0,-1 3 1101 0 0,4-26 371 0 0,3-14-1728 0 0,-4 33-294 0 0,1-1 0 0 0,-1 0 0 0 0,0 0 0 0 0,-1 1 0 0 0,1-1 0 0 0,0 0 0 0 0,-1 0 0 0 0,1 1 0 0 0,-1-1 0 0 0,0 0 0 0 0,0 1 1 0 0,0-1-1 0 0,-2-2 0 0 0,-3-12 261 0 0,5 12-289 0 0,1 0 0 0 0,0 0 0 0 0,0 0 0 0 0,0 0 1 0 0,1 0-1 0 0,-1 0 0 0 0,1 1 0 0 0,1-1 0 0 0,-1 0 0 0 0,1 0 0 0 0,-1 1 0 0 0,1-1 0 0 0,1 1 0 0 0,-1 0 0 0 0,0-1 1 0 0,1 1-1 0 0,0 0 0 0 0,0 0 0 0 0,0 1 0 0 0,6-6 0 0 0,-4 5-160 0 0,-1 0 0 0 0,1 1 0 0 0,0-1-1 0 0,0 1 1 0 0,0 0 0 0 0,1 1 0 0 0,-1-1 0 0 0,1 1 0 0 0,7-2 0 0 0,-8 3-532 0 0,0 0 0 0 0,0 0 1 0 0,0 0-1 0 0,0 1 1 0 0,0 0-1 0 0,9 1 1 0 0,-1 2-1929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6.16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35 113 2649 0 0,'-10'14'1235'0'0,"6"-10"-49"0"0,1 0 0 0 0,-1 1 0 0 0,1-1 1 0 0,0 1-1 0 0,-4 11 5523 0 0,8-27-6175 0 0,15-46-320 0 0,-14 51-214 0 0,1-1 0 0 0,-1 1 1 0 0,2-1-1 0 0,-1 1 0 0 0,1 0 1 0 0,-1 0-1 0 0,9-8 0 0 0,-6 8-13 0 0,-2 1 27 0 0,1 1 1 0 0,-1-1-1 0 0,1 1 1 0 0,9-5-1 0 0,-13 8-9 0 0,0 0 0 0 0,0 1 0 0 0,0-1 0 0 0,0 1 0 0 0,0-1 0 0 0,0 1 0 0 0,0 0-1 0 0,1-1 1 0 0,-1 1 0 0 0,0 0 0 0 0,0 0 0 0 0,0 0 0 0 0,1 0 0 0 0,-1 0 0 0 0,0 0 0 0 0,0 0 0 0 0,0 0-1 0 0,0 1 1 0 0,1-1 0 0 0,-1 0 0 0 0,0 1 0 0 0,0-1 0 0 0,0 1 0 0 0,0-1 0 0 0,0 1 0 0 0,0-1-1 0 0,0 1 1 0 0,0 0 0 0 0,0 0 0 0 0,1 1 0 0 0,1 1 24 0 0,0 1 1 0 0,0 0-1 0 0,0 0 0 0 0,-1 0 1 0 0,1 0-1 0 0,-1 0 1 0 0,0 0-1 0 0,0 1 0 0 0,-1-1 1 0 0,1 1-1 0 0,-1-1 0 0 0,1 9 1 0 0,0 4 67 0 0,-1 0 0 0 0,-2 20 0 0 0,1-10 18 0 0,4-31-104 0 0,5-6 5 0 0,-1-2 0 0 0,-1 1-1 0 0,0-1 1 0 0,0 0 0 0 0,5-15 0 0 0,10-16 17 0 0,-21 41-32 0 0,1 0 1 0 0,0 1-1 0 0,-1-1 1 0 0,1 1-1 0 0,0 0 1 0 0,0-1-1 0 0,0 1 0 0 0,0 0 1 0 0,0 0-1 0 0,0 0 1 0 0,0 0-1 0 0,1 0 1 0 0,-1 1-1 0 0,0-1 0 0 0,0 1 1 0 0,1 0-1 0 0,-1-1 1 0 0,0 1-1 0 0,0 0 1 0 0,1 0-1 0 0,-1 0 1 0 0,0 1-1 0 0,1-1 0 0 0,-1 0 1 0 0,3 2-1 0 0,-5-1 8 0 0,1 0 1 0 0,-1 0-1 0 0,0 1 0 0 0,0-1 0 0 0,0 0 0 0 0,1 0 0 0 0,-1 1 0 0 0,0-1 1 0 0,-1 0-1 0 0,1 0 0 0 0,0 1 0 0 0,0-1 0 0 0,0 0 0 0 0,-1 0 0 0 0,1 1 0 0 0,-2 1 1 0 0,0 8 42 0 0,1 16 43 0 0,2 23-34 0 0,-2-34-36 0 0,1-15-20 0 0,0 0-1 0 0,-1 0 1 0 0,1 0-1 0 0,0 0 1 0 0,0 0 0 0 0,0 0-1 0 0,0 1 1 0 0,0-1 0 0 0,0 0-1 0 0,0 0 1 0 0,1 0 0 0 0,-1 0-1 0 0,0 0 1 0 0,1 0-1 0 0,-1 0 1 0 0,1 0 0 0 0,0 2-1 0 0,1-1-107 0 0,46-30-16547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6.56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68 0 8594 0 0,'-6'6'557'0'0,"0"0"0"0"0,0 0 0 0 0,0 1 0 0 0,1-1 0 0 0,0 1 0 0 0,1 0 0 0 0,-1 1 0 0 0,1-1 1 0 0,-5 15-1 0 0,7-15-467 0 0,-1 1 0 0 0,1 0 0 0 0,0 0 0 0 0,1 0 0 0 0,0 0 0 0 0,0 9 0 0 0,1-14-91 0 0,1 0 0 0 0,-1 1-1 0 0,0-1 1 0 0,1 0 0 0 0,0 0-1 0 0,0 0 1 0 0,0 0 0 0 0,0 0-1 0 0,1 0 1 0 0,-1 0 0 0 0,1 0-1 0 0,-1 0 1 0 0,1 0 0 0 0,0-1-1 0 0,0 1 1 0 0,0-1 0 0 0,1 0 0 0 0,4 4-1 0 0,-6-4 0 0 0,1-1 0 0 0,0 0 0 0 0,-1 0 0 0 0,1 0 0 0 0,0 0 0 0 0,0 0 0 0 0,0-1 0 0 0,0 1 0 0 0,0 0 0 0 0,0-1 0 0 0,0 0 0 0 0,0 1 0 0 0,0-1 0 0 0,0 0 0 0 0,1 0 0 0 0,-1 0 0 0 0,0 0 0 0 0,0-1 0 0 0,0 1 0 0 0,0 0 0 0 0,0-1 0 0 0,0 0 0 0 0,0 1 0 0 0,0-1 0 0 0,0 0 0 0 0,0 0 0 0 0,-1 0 0 0 0,1 0 0 0 0,3-3 0 0 0,2-2 26 0 0,0-1 0 0 0,-1-1 0 0 0,1 1 0 0 0,-1-1 1 0 0,-1 0-1 0 0,1-1 0 0 0,-2 1 0 0 0,1-1 0 0 0,-1 0 0 0 0,0 0 0 0 0,-1-1 1 0 0,3-9-1 0 0,8-20 19 0 0,-12 33-10 0 0,2-2 156 0 0,1 25-49 0 0,-2-6-163 0 0,3 14 261 0 0,-2 1 0 0 0,3 27-1 0 0,-7-53-320 0 0,1 4-1037 0 0,10-3-2840 0 0,15 0 1650 0 0,-25-1 2122 0 0,0 0 1 0 0,0 0-1 0 0,0 0 1 0 0,-1 0-1 0 0,1-1 0 0 0,0 1 1 0 0,0 0-1 0 0,-1-1 1 0 0,1 1-1 0 0,0 0 1 0 0,-1-1-1 0 0,1 1 0 0 0,0-1 1 0 0,-1 1-1 0 0,1-1 1 0 0,0 0-1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6.82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11 62 2697 0 0,'1'-4'-453'0'0,"3"-25"669"0"0,3 1 7989 0 0,-6 29-8145 0 0,0 0 0 0 0,0 0 1 0 0,0 0-1 0 0,0 1 0 0 0,-1-1 0 0 0,1 0 0 0 0,0 1 0 0 0,0-1 1 0 0,-1 0-1 0 0,1 3 0 0 0,-1-4-39 0 0,2 7 125 0 0,-1 0 1 0 0,0 0 0 0 0,-1 0-1 0 0,1 1 1 0 0,-1-1 0 0 0,-1 0-1 0 0,-1 11 1 0 0,0-3 115 0 0,-1 12 526 0 0,-10 36 1 0 0,9-44-647 0 0,0-1 1 0 0,1 0 0 0 0,0 1-1 0 0,2 0 1 0 0,0 24-1 0 0,5-24 222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7.02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28 41 2425 0 0,'-3'0'8744'0'0,"-3"0"-5183"0"0,-12 0-1989 0 0,44-8-1552 0 0,-5 0 151 0 0,1 1 0 0 0,28-5-1 0 0,-36 10-381 0 0,13-2-2585 0 0,0 6-6322 0 0,-24-2 8594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7.41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1 171 2136 0 0,'0'0'92'0'0,"0"1"0"0"0,0-1 0 0 0,-1 1-1 0 0,1-1 1 0 0,0 1 0 0 0,0-1 0 0 0,0 0-1 0 0,0 1 1 0 0,0-1 0 0 0,1 1-1 0 0,-1-1 1 0 0,0 1 0 0 0,0-1 0 0 0,0 1-1 0 0,0-1 1 0 0,1 1 0 0 0,-1-1 0 0 0,0 1-1 0 0,0-1 1 0 0,1 0 0 0 0,-1 1-1 0 0,0-1 1 0 0,0 0 0 0 0,1 1 0 0 0,-1-1-1 0 0,1 0 1 0 0,-1 1 0 0 0,0-1 0 0 0,1 0-1 0 0,-1 1 1 0 0,1-1 0 0 0,-1 0-1 0 0,1 0 1 0 0,17-3 4721 0 0,-8-1-5756 0 0,-3 3 1311 0 0,-3 0-89 0 0,0 0 0 0 0,0 0 0 0 0,0-1 0 0 0,0 1 0 0 0,0-1 0 0 0,0 1 0 0 0,5-5 502 0 0,1-1 552 0 0,9-5-1234 0 0,30-22 323 0 0,-46 32-376 0 0,0 0 1 0 0,0-1-1 0 0,0 0 0 0 0,0 0 0 0 0,-1 0 0 0 0,1 0 0 0 0,-1 0 0 0 0,0 0 0 0 0,1-1 0 0 0,-2 1 0 0 0,4-7 0 0 0,-4 7 11 0 0,-1 0 0 0 0,0 0 1 0 0,0 1-1 0 0,0-1 0 0 0,0 0 0 0 0,-1 1 1 0 0,1-1-1 0 0,0 0 0 0 0,-1 1 0 0 0,0-1 1 0 0,0 1-1 0 0,0-1 0 0 0,0 1 0 0 0,0-1 1 0 0,0 1-1 0 0,-1-1 0 0 0,1 1 1 0 0,-1 0-1 0 0,-1-2 0 0 0,2 3-31 0 0,0 0 0 0 0,0 0-1 0 0,0 0 1 0 0,0 0 0 0 0,0 0 0 0 0,0 0 0 0 0,0 0-1 0 0,0 1 1 0 0,0-1 0 0 0,0 0 0 0 0,0 1-1 0 0,-1-1 1 0 0,1 1 0 0 0,0-1 0 0 0,0 1 0 0 0,-1 0-1 0 0,1 0 1 0 0,0-1 0 0 0,-1 1 0 0 0,1 0-1 0 0,0 0 1 0 0,0 0 0 0 0,-1 0 0 0 0,1 0 0 0 0,0 1-1 0 0,-1-1 1 0 0,1 0 0 0 0,0 1 0 0 0,0-1-1 0 0,-1 1 1 0 0,1-1 0 0 0,0 1 0 0 0,0-1 0 0 0,0 1-1 0 0,0 0 1 0 0,0 0 0 0 0,0-1 0 0 0,0 1-1 0 0,-1 2 1 0 0,-5 4 88 0 0,0 1-1 0 0,1 0 0 0 0,0 0 0 0 0,1 0 0 0 0,-1 1 1 0 0,2 0-1 0 0,-1 0 0 0 0,1 0 0 0 0,1 1 1 0 0,0 0-1 0 0,-2 9 0 0 0,-4 9 118 0 0,7-24-219 0 0,0 0 0 0 0,1 0 1 0 0,-1 0-1 0 0,1 0 0 0 0,0 0 0 0 0,1 1 0 0 0,-1 5 0 0 0,1-8-18 0 0,0-1-1 0 0,0 0 0 0 0,1 1 0 0 0,-1-1 0 0 0,0 0 0 0 0,1 1 0 0 0,0-1 0 0 0,-1 0 0 0 0,1 0 0 0 0,0 0 0 0 0,-1 1 0 0 0,1-1 0 0 0,0 0 0 0 0,0 0 0 0 0,0 0 0 0 0,0 0 0 0 0,0 0 0 0 0,0-1 0 0 0,0 1 0 0 0,0 0 1 0 0,1 0-1 0 0,-1-1 0 0 0,0 1 0 0 0,0-1 0 0 0,1 1 0 0 0,-1-1 0 0 0,0 1 0 0 0,3 0 0 0 0,4-1 6 0 0,-1 1 1 0 0,1-1-1 0 0,-1 0 1 0 0,1-1-1 0 0,-1 1 1 0 0,1-1-1 0 0,-1-1 1 0 0,0 0-1 0 0,1 0 0 0 0,10-5 1 0 0,12-2-77 0 0,20-6-2341 0 0,-2-6-5873 0 0,-34 13 7804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07.72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212 1 5113 0 0,'-10'1'1072'0'0,"0"1"0"0"0,0 0 0 0 0,0 1 0 0 0,1 0 0 0 0,-15 7 0 0 0,19-7-663 0 0,1-1 0 0 0,0 1 1 0 0,0 0-1 0 0,1 0 0 0 0,-1 1 0 0 0,1-1 0 0 0,-1 1 0 0 0,1-1 0 0 0,0 1 0 0 0,1 0 1 0 0,-1 1-1 0 0,1-1 0 0 0,-4 8 0 0 0,6-12-412 0 0,-1 1 1 0 0,1 0-1 0 0,-1 0 1 0 0,1-1-1 0 0,0 1 1 0 0,-1 0-1 0 0,1 0 1 0 0,0 0-1 0 0,-1 0 0 0 0,1-1 1 0 0,0 1-1 0 0,0 0 1 0 0,0 0-1 0 0,0 0 1 0 0,0 0-1 0 0,0 0 0 0 0,0-1 1 0 0,0 1-1 0 0,0 0 1 0 0,1 0-1 0 0,-1 0 1 0 0,0 0-1 0 0,0-1 1 0 0,1 1-1 0 0,-1 0 0 0 0,1 0 1 0 0,-1 0-1 0 0,1-1 1 0 0,-1 1-1 0 0,1 0 1 0 0,-1-1-1 0 0,1 1 0 0 0,-1-1 1 0 0,1 1-1 0 0,0 0 1 0 0,-1-1-1 0 0,1 1 1 0 0,0-1-1 0 0,0 0 1 0 0,0 1-1 0 0,5 1-28 0 0,0 0 0 0 0,-1-1 1 0 0,1 0-1 0 0,0 0 0 0 0,8 0 0 0 0,22 4-42 0 0,-33-4 71 0 0,-1 0 0 0 0,0 0 1 0 0,1 0-1 0 0,-1 0 0 0 0,0 1 0 0 0,0-1 0 0 0,0 1 0 0 0,0-1 0 0 0,0 1 0 0 0,-1 0 0 0 0,1-1 0 0 0,0 1 1 0 0,-1 0-1 0 0,1 0 0 0 0,-1 0 0 0 0,0 0 0 0 0,1 3 0 0 0,-1-3 55 0 0,0 0 0 0 0,-1 0 0 0 0,0 0 0 0 0,1 0 0 0 0,-1 0 0 0 0,0 1 0 0 0,0-1 0 0 0,-1 0 0 0 0,1 0 0 0 0,0 0 0 0 0,0 0 0 0 0,-1 0 0 0 0,0 0 0 0 0,1 0 0 0 0,-1 0 0 0 0,-1 2 0 0 0,-1 1 163 0 0,0 0-1 0 0,0 0 1 0 0,-1 0 0 0 0,1-1 0 0 0,-1 0 0 0 0,0 1-1 0 0,-1-1 1 0 0,1-1 0 0 0,-1 1 0 0 0,1-1-1 0 0,-1 0 1 0 0,0 0 0 0 0,-8 4 0 0 0,-1-2 34 0 0,0 0 0 0 0,-20 4 0 0 0,29-8-231 0 0,1 0 0 0 0,0-1 0 0 0,-1 1 0 0 0,1-1 0 0 0,-1 0 1 0 0,1 0-1 0 0,-1 0 0 0 0,1-1 0 0 0,-1 1 0 0 0,1-1 0 0 0,-1 0 0 0 0,-4-2 1 0 0,8 2-135 0 0,0 1 0 0 0,0-1 0 0 0,0 1 0 0 0,0-1 0 0 0,0 0 0 0 0,0 0 0 0 0,0 1 0 0 0,0-1 0 0 0,1 0 0 0 0,-1 0 0 0 0,0 0 1 0 0,0 0-1 0 0,1 0 0 0 0,-1 0 0 0 0,1 0 0 0 0,-1 0 0 0 0,1 0 0 0 0,-1 0 0 0 0,1 0 0 0 0,0 0 0 0 0,-1 0 0 0 0,1 0 0 0 0,0-1 0 0 0,0 0 0 0 0,0-1-362 0 0,0 0 0 0 0,1-1 0 0 0,-1 1 0 0 0,1 0 0 0 0,0 0 0 0 0,-1 0 0 0 0,4-5 0 0 0,9-22-19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1.02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237 99 2184 0 0,'-2'-3'8154'0'0,"-2"1"-6350"0"0,-6-6 83 0 0,-2-3-786 0 0,3 3-1013 0 0,-12-11 1090 0 0,-26-18 0 0 0,44 35-1090 0 0,0 1 0 0 0,0-1 0 0 0,0 1 0 0 0,-1 0 1 0 0,1 0-1 0 0,0 1 0 0 0,0-1 0 0 0,-1 1 0 0 0,1-1 0 0 0,0 1 0 0 0,-1 0 0 0 0,1 0 0 0 0,0 0 0 0 0,0 1 0 0 0,-1-1 0 0 0,1 1 0 0 0,0 0 0 0 0,-4 1 0 0 0,4-1-79 0 0,1 0 1 0 0,-1 0 0 0 0,0 0-1 0 0,1 0 1 0 0,-1 0 0 0 0,1 1-1 0 0,0-1 1 0 0,-1 1 0 0 0,1 0-1 0 0,0-1 1 0 0,0 1 0 0 0,0 0-1 0 0,0 0 1 0 0,0 1 0 0 0,1-1-1 0 0,-1 0 1 0 0,1 0 0 0 0,-1 1-1 0 0,1-1 1 0 0,-2 6-1 0 0,1 6 39 0 0,1 1 0 0 0,1 0 0 0 0,0 0 0 0 0,1 0 0 0 0,1 0-1 0 0,0-1 1 0 0,7 23 0 0 0,3 31 106 0 0,-12-52-83 0 0,0 0-1 0 0,0 0 1 0 0,-2-1 0 0 0,0 1 0 0 0,-1 0 0 0 0,-6 21 0 0 0,-4 19 46 0 0,6-15-44 0 0,3 0 0 0 0,0 53 0 0 0,4-94-76 0 0,0 1 1 0 0,0 0 0 0 0,0-1 0 0 0,0 1-1 0 0,0 0 1 0 0,0-1 0 0 0,1 1-1 0 0,-1 0 1 0 0,0-1 0 0 0,0 1 0 0 0,1 0-1 0 0,-1-1 1 0 0,0 1 0 0 0,1 0-1 0 0,-1-1 1 0 0,0 1 0 0 0,1-1 0 0 0,-1 1-1 0 0,1-1 1 0 0,-1 1 0 0 0,1-1-1 0 0,1 2 1 0 0,19 3-63 0 0,14-3 65 0 0,-31-2 3 0 0,-1 0-1 0 0,1-1 1 0 0,-1 0-1 0 0,0 0 1 0 0,1 0-1 0 0,-1 0 0 0 0,0 0 1 0 0,1-1-1 0 0,-1 1 1 0 0,0-1-1 0 0,0 0 1 0 0,4-3-1 0 0,7-4 17 0 0,35-12 11 0 0,-8 4-4781 0 0,-2-5-4844 0 0,-23 9 8825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44.76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122 123 1672 0 0,'0'0'-955'0'0,"1"-1"927"0"0,4-1 1125 0 0,7-5 2992 0 0,-11 6-3846 0 0,0 0 1 0 0,0 1-1 0 0,-1-1 1 0 0,1 0-1 0 0,0 0 1 0 0,0 0-1 0 0,-1 0 1 0 0,1 1-1 0 0,-1-1 1 0 0,1 0-1 0 0,-1 0 1 0 0,1 0-1 0 0,-1 0 1 0 0,0 0-1 0 0,0 0 1 0 0,1 0-1 0 0,-1 0 1 0 0,0 0-1 0 0,0-1 1 0 0,0 1-1 0 0,0 0 1 0 0,0 0-1 0 0,0 0 1 0 0,0-1-1 0 0,-2-3-7 0 0,-1 0-1 0 0,1 0 0 0 0,-1 0 1 0 0,0 0-1 0 0,-3-4 1 0 0,3 5-305 0 0,-21-32 58 0 0,18 27 56 0 0,-6 5 1233 0 0,6 6-896 0 0,4-1-345 0 0,0 0 0 0 0,-1 1 0 0 0,1-1 0 0 0,0 1 0 0 0,0-1 0 0 0,0 1 0 0 0,1 0 0 0 0,-1-1 0 0 0,0 1 0 0 0,1 0 0 0 0,-1 0 0 0 0,-1 3 0 0 0,-25 31-4 0 0,27-35-34 0 0,0 0 1 0 0,0 0-1 0 0,1 0 1 0 0,-1 0-1 0 0,0 0 0 0 0,0 0 1 0 0,1 0-1 0 0,-1 0 1 0 0,0 0-1 0 0,1 0 0 0 0,-1 0 1 0 0,1 0-1 0 0,0 1 1 0 0,-1-1-1 0 0,1 0 0 0 0,0 0 1 0 0,0 0-1 0 0,0 1 1 0 0,0-1-1 0 0,0 0 0 0 0,0 0 1 0 0,0 3-1 0 0,1 0-1 0 0,-8 54 229 0 0,2-24 127 0 0,1 34 1 0 0,4-65-362 0 0,0-1-1 0 0,1 0 1 0 0,0 1 0 0 0,-1-1-1 0 0,1 1 1 0 0,0-1 0 0 0,0 0-1 0 0,0 0 1 0 0,1 0-1 0 0,-1 0 1 0 0,0 0 0 0 0,1 0-1 0 0,0 0 1 0 0,2 2 0 0 0,29 26-56 0 0,-25-23 35 0 0,-6-6 26 0 0,0 1 1 0 0,1-1-1 0 0,-1 0 1 0 0,0 0-1 0 0,1 0 1 0 0,-1 0-1 0 0,0 0 1 0 0,1 0-1 0 0,-1-1 1 0 0,1 1-1 0 0,-1-1 1 0 0,1 0-1 0 0,-1 1 1 0 0,1-1-1 0 0,0 0 1 0 0,-1-1-1 0 0,1 1 1 0 0,3-1-1 0 0,5-2 11 0 0,0 0-1 0 0,0-1 1 0 0,9-4-1 0 0,0 0 25 0 0,5-2-66 0 0,30-14 0 0 0,-48 20 54 0 0,0 0 0 0 0,0 0 1 0 0,-1 0-1 0 0,0-1 0 0 0,0 0 1 0 0,0 0-1 0 0,-1-1 0 0 0,1 1 1 0 0,4-8-1 0 0,-10 12 67 0 0,-3-24 434 0 0,3 22-536 0 0,0-2 17 0 0,0 1-1 0 0,-1 0 0 0 0,1 0 1 0 0,-1-1-1 0 0,0 1 0 0 0,0 0 1 0 0,0 0-1 0 0,-2-4 0 0 0,-1-3 5 0 0,2 2 9 0 0,-5-13 146 0 0,6-28-42 0 0,0 30-38 0 0,0 18-55 0 0,1 6-16 0 0,1 11-8 0 0,0-1 1 0 0,4 21 0 0 0,2 5 11 0 0,-5-9 268 0 0,-2 34 0 0 0,1 16 28 0 0,1-73-286 0 0,0-1 1 0 0,0 0 0 0 0,0 0 0 0 0,1-1 0 0 0,0 1 0 0 0,5 9 0 0 0,-3-7 67 0 0,-5-8 117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1.80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267 27 1168 0 0,'-2'-7'8856'0'0,"-8"3"-5571"0"0,-7 0-2198 0 0,8 1-997 0 0,6 1 1 0 0,0 1 0 0 0,0-1 0 0 0,-1 1 1 0 0,1 1-1 0 0,0-1 0 0 0,-1 0 0 0 0,1 1 1 0 0,0-1-1 0 0,-6 1 0 0 0,1 1 50 0 0,1 0 0 0 0,-1 0 1 0 0,0 1-1 0 0,1 0 0 0 0,0 0 0 0 0,-1 0 1 0 0,1 1-1 0 0,0 1 0 0 0,0-1 1 0 0,0 1-1 0 0,1 0 0 0 0,-1 0 0 0 0,1 1 1 0 0,0 0-1 0 0,-10 11 0 0 0,11-11-112 0 0,1-1 1 0 0,0 1-1 0 0,0 1 1 0 0,0-1-1 0 0,0 0 1 0 0,1 1-1 0 0,0 0 0 0 0,0 0 1 0 0,1 0-1 0 0,0 0 1 0 0,0 0-1 0 0,0 1 1 0 0,0-1-1 0 0,1 1 0 0 0,0-1 1 0 0,1 1-1 0 0,-1-1 1 0 0,1 1-1 0 0,1 8 1 0 0,0-13-39 0 0,-1 0 1 0 0,1 0-1 0 0,0 0 1 0 0,0 1 0 0 0,-1-1-1 0 0,1 0 1 0 0,1 0 0 0 0,-1 0-1 0 0,0 0 1 0 0,0-1 0 0 0,1 1-1 0 0,-1 0 1 0 0,1 0 0 0 0,-1-1-1 0 0,1 1 1 0 0,0-1-1 0 0,0 1 1 0 0,0-1 0 0 0,-1 0-1 0 0,1 0 1 0 0,0 0 0 0 0,1 0-1 0 0,-1 0 1 0 0,0 0 0 0 0,0-1-1 0 0,0 1 1 0 0,0-1-1 0 0,1 1 1 0 0,-1-1 0 0 0,0 0-1 0 0,0 0 1 0 0,1 0 0 0 0,-1 0-1 0 0,0 0 1 0 0,1-1 0 0 0,-1 1-1 0 0,3-1 1 0 0,0 0 14 0 0,-1 0 0 0 0,0 0 0 0 0,0 0 0 0 0,0-1 0 0 0,0 1 0 0 0,0-1 0 0 0,0 0 1 0 0,0 0-1 0 0,-1-1 0 0 0,1 1 0 0 0,-1-1 0 0 0,1 1 0 0 0,-1-1 0 0 0,0 0 0 0 0,0-1 0 0 0,0 1 0 0 0,-1 0 0 0 0,1-1 0 0 0,2-4 1 0 0,1-6 57 0 0,1-1 0 0 0,16-24 1 0 0,-22 38 291 0 0,-8 16-303 0 0,1 16-49 0 0,6-28-1 0 0,1 1-1 0 0,-1-1 1 0 0,0 1-1 0 0,1-1 1 0 0,0 1-1 0 0,0-1 1 0 0,0 0-1 0 0,0 1 1 0 0,0-1-1 0 0,1 0 0 0 0,-1 0 1 0 0,4 5-1 0 0,4 11-12 0 0,20 87 90 0 0,-27-94-68 0 0,0 0-1 0 0,0 0 0 0 0,-1 0 0 0 0,-1 0 1 0 0,0 0-1 0 0,-1 0 0 0 0,-2 12 0 0 0,-1-14-2 0 0,1 1 0 0 0,-2-1 0 0 0,0 0 0 0 0,0 0 0 0 0,-1 0 0 0 0,-9 12 0 0 0,11-17 14 0 0,0-1 0 0 0,0 0 0 0 0,0 0 0 0 0,-1-1 0 0 0,1 1 0 0 0,-1-1 0 0 0,0 0 0 0 0,0 0 0 0 0,0 0 1 0 0,-1-1-1 0 0,1 0 0 0 0,0 0 0 0 0,-1 0 0 0 0,0-1 0 0 0,1 1 0 0 0,-10 0 0 0 0,10-2-46 0 0,1 1 1 0 0,-1-1-1 0 0,0 0 1 0 0,1 0-1 0 0,-1 0 1 0 0,1 0-1 0 0,-1-1 1 0 0,0 0 0 0 0,1 0-1 0 0,-1 0 1 0 0,1-1-1 0 0,0 1 1 0 0,-1-1-1 0 0,1 0 1 0 0,0 0-1 0 0,0-1 1 0 0,0 1-1 0 0,1-1 1 0 0,-1 0-1 0 0,1 0 1 0 0,-4-4-1 0 0,5 5-428 0 0,1 0 0 0 0,0 0 0 0 0,0 0-1 0 0,0 0 1 0 0,0-1 0 0 0,0 1 0 0 0,1 0-1 0 0,-1 0 1 0 0,1-1 0 0 0,-1 1 0 0 0,1-1 0 0 0,0 1-1 0 0,0 0 1 0 0,0-1 0 0 0,0 1 0 0 0,1-5-1 0 0,2-12-2180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2.61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17 36 1776 0 0,'2'-4'19711'0'0,"13"7"-22541"0"0,23 4 2842 0 0,-34-7-4 0 0,0-1 0 0 0,0 1-1 0 0,0-1 1 0 0,1 1 0 0 0,-1-1 0 0 0,0-1-1 0 0,0 1 1 0 0,0 0 0 0 0,0-1-1 0 0,-1 0 1 0 0,1 0 0 0 0,6-4-1 0 0,2-1 9 0 0,-4 3 40 0 0,-5 2-28 0 0,-1 1 0 0 0,0 0 0 0 0,1-1 0 0 0,-1 1 0 0 0,0 0 0 0 0,1 0 1 0 0,0 1-1 0 0,-1-1 0 0 0,1 1 0 0 0,-1-1 0 0 0,1 1 0 0 0,0 0 1 0 0,3 0-1 0 0,-7 2 5 0 0,2 0 1 0 0,-1 0-1 0 0,0 0 1 0 0,0 0-1 0 0,1 1 1 0 0,-1-1-1 0 0,1 0 1 0 0,-1 0-1 0 0,2 3 1 0 0,2 19 77 0 0,-4-21-105 0 0,1 0 1 0 0,-1-1-1 0 0,1 1 1 0 0,-1 0-1 0 0,0 0 1 0 0,0-1-1 0 0,0 1 1 0 0,0 0-1 0 0,-1 0 1 0 0,0 3-1 0 0,-1 5 15 0 0,0 0 0 0 0,1 0 0 0 0,0 1 0 0 0,1-1 0 0 0,0 0 1 0 0,1 0-1 0 0,3 15 0 0 0,-2-7-12 0 0,3 110 171 0 0,-3-32-36 0 0,-2-92-141 0 0,3 24 40 0 0,-2 0 0 0 0,-1 1 0 0 0,-5 29-1 0 0,5-55-27 0 0,-1-1 0 0 0,0 1-1 0 0,0-1 1 0 0,-1 0-1 0 0,1 0 1 0 0,-1 1-1 0 0,0-1 1 0 0,0 0-1 0 0,0-1 1 0 0,0 1 0 0 0,0 0-1 0 0,0 0 1 0 0,-1-1-1 0 0,0 0 1 0 0,1 1-1 0 0,-1-1 1 0 0,0 0 0 0 0,0 0-1 0 0,0 0 1 0 0,0-1-1 0 0,0 1 1 0 0,-1-1-1 0 0,1 0 1 0 0,-6 2 0 0 0,2-1 13 0 0,-1-1 0 0 0,1 0 1 0 0,-1 0-1 0 0,1 0 0 0 0,-1-1 1 0 0,1 0-1 0 0,-1 0 0 0 0,0-1 1 0 0,1 0-1 0 0,-12-3 1 0 0,-29-4-266 0 0,55-1-5140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28.89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111 14 4145 0 0,'-2'1'11685'0'0,"2"-1"-11414"0"0,2 1-252 0 0,0 0 0 0 0,0 0 0 0 0,0 0 0 0 0,0 0-1 0 0,0 0 1 0 0,1-1 0 0 0,-1 1 0 0 0,0-1 0 0 0,0 1 0 0 0,1-1 0 0 0,-1 0 0 0 0,3 0 0 0 0,26-1 235 0 0,-29 1-238 0 0,11 0 12 0 0,-1-1-1 0 0,1 0 1 0 0,19-4-1 0 0,-3 0 16 0 0,34-4 652 0 0,-65 33-347 0 0,-14 18-223 0 0,8-25 8 0 0,1-1 0 0 0,1 1 1 0 0,0 1-1 0 0,-4 27 0 0 0,8-17-64 0 0,-2-1 0 0 0,-1 0 0 0 0,-1 0 0 0 0,-1-1-1 0 0,-16 38 1 0 0,21-58-60 0 0,1-1 0 0 0,-1 1 0 0 0,1-1 0 0 0,0 1 0 0 0,0-1 0 0 0,1 1 0 0 0,0 11 0 0 0,0-12-9 0 0,0 0 0 0 0,0 0 0 0 0,0 1 0 0 0,-1-1 0 0 0,0 0 0 0 0,0 0-1 0 0,0 0 1 0 0,-4 9 0 0 0,-8 17 16 0 0,13-31 145 0 0,-23-1 105 0 0,-13-3-250 0 0,23 3 110 0 0,0 0 0 0 0,0 1-1 0 0,-1 1 1 0 0,-17 3 0 0 0,-17 0-3105 0 0,42-4 308 0 0,1 2 1100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12.30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336 86 8 0 0,'0'0'10813'0'0,"-15"-7"-5977"0"0,-33-20-3983 0 0,45 24-646 0 0,-1 1 0 0 0,0 0 0 0 0,0 0-1 0 0,0 0 1 0 0,0 0 0 0 0,-1 0 0 0 0,1 1-1 0 0,0 0 1 0 0,-9-2 0 0 0,1 1-28 0 0,3 0 135 0 0,4 0 232 0 0,6 3-390 0 0,-4 0-71 0 0,-45-9 68 0 0,28 1 37 0 0,8 4 115 0 0,7 3-275 0 0,1 0-1 0 0,0-1 1 0 0,-1 1 0 0 0,1-1 0 0 0,0 0 0 0 0,-6-2-1 0 0,1 1 17 0 0,0 0 69 0 0,7 3-102 0 0,1 1 0 0 0,-1-1 0 0 0,0 0 0 0 0,1 1-1 0 0,-1-1 1 0 0,0 1 0 0 0,1 0 0 0 0,0-1 0 0 0,-1 1 0 0 0,1 0-1 0 0,0 0 1 0 0,0 0 0 0 0,0 0 0 0 0,0 0 0 0 0,0 3 0 0 0,-9 14-3 0 0,-8 17 21 0 0,17-34-21 0 0,0 0 0 0 0,0-1 1 0 0,0 1-1 0 0,0 0 0 0 0,0 0 1 0 0,0 0-1 0 0,1 0 0 0 0,-1 0 1 0 0,1 0-1 0 0,-1 0 0 0 0,1 0 0 0 0,0 0 1 0 0,0 4-1 0 0,-1 8 70 0 0,0 5-31 0 0,0 0 0 0 0,1 0 0 0 0,1 0-1 0 0,1 0 1 0 0,4 20 0 0 0,-2-18-38 0 0,-2 0 1 0 0,0 0-1 0 0,-2 40 1 0 0,-13 185 61 0 0,10-164 2 0 0,3-82-86 0 0,29 5-312 0 0,6 0 306 0 0,-32-4 13 0 0,-1-1-1 0 0,1 0 1 0 0,0 0-1 0 0,-1 0 1 0 0,1 0 0 0 0,-1 0-1 0 0,1 0 1 0 0,0-1-1 0 0,-1 1 1 0 0,1-1 0 0 0,-1 0-1 0 0,0 0 1 0 0,5-2-1 0 0,7-2-9 0 0,17-6-19 0 0,-26 9 57 0 0,1-1-1 0 0,-1 1 0 0 0,1 0 1 0 0,-1 1-1 0 0,1 0 0 0 0,10-1 1 0 0,-15 2 140 0 0,15 0-4949 0 0,-13 0 2024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13.44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258 1 3521 0 0,'-11'0'13121'0'0,"-6"28"-12018"0"0,11-8-750 0 0,1 1-1 0 0,0 0 1 0 0,2 0-1 0 0,-1 37 1 0 0,3-43-251 0 0,-7 120 331 0 0,8-133-437 0 0,0 0-1 0 0,0 0 1 0 0,1 0 0 0 0,-1 0 0 0 0,1 0-1 0 0,-1 0 1 0 0,1 0 0 0 0,0 0 0 0 0,0 0-1 0 0,1 1 1 0 0,-1-1-5 0 0,-1-1 192 0 0,1-7-197 0 0,1 2 27 0 0,-1 0 1 0 0,0-1-1 0 0,0 1 0 0 0,-1 0 0 0 0,1-1 0 0 0,-1 1 1 0 0,0 0-1 0 0,0-1 0 0 0,-1 1 0 0 0,1 0 0 0 0,-1-1 1 0 0,0 1-1 0 0,0 0 0 0 0,0 0 0 0 0,-1 0 0 0 0,1 0 0 0 0,-5-7 1 0 0,2 6 6 0 0,0 0 1 0 0,0 0-1 0 0,0 0 0 0 0,-1 1 1 0 0,1 0-1 0 0,-1 0 1 0 0,-8-5-1 0 0,11 8-15 0 0,1 0-1 0 0,-1 0 1 0 0,1 0 0 0 0,-1 0-1 0 0,0 1 1 0 0,1-1-1 0 0,-1 0 1 0 0,0 1 0 0 0,0 0-1 0 0,1-1 1 0 0,-1 1 0 0 0,0 0-1 0 0,0 0 1 0 0,0 0-1 0 0,1 0 1 0 0,-1 0 0 0 0,0 0-1 0 0,0 0 1 0 0,0 1 0 0 0,1-1-1 0 0,-1 1 1 0 0,0-1-1 0 0,0 1 1 0 0,1 0 0 0 0,-1 0-1 0 0,1 0 1 0 0,-1 0 0 0 0,1 0-1 0 0,-1 0 1 0 0,-1 2-1 0 0,-17 11 9 0 0,18-13-12 0 0,0 1 1 0 0,-1-1-1 0 0,1 0 1 0 0,0 0-1 0 0,0 1 1 0 0,1-1-1 0 0,-1 1 1 0 0,0 0-1 0 0,0-1 0 0 0,1 1 1 0 0,-1 0-1 0 0,1 0 1 0 0,0 0-1 0 0,-1 0 1 0 0,1 0-1 0 0,0 0 0 0 0,0 1 1 0 0,0-1-1 0 0,1 0 1 0 0,-2 3-1 0 0,1 4-14 0 0,-1-1 0 0 0,-1 1 0 0 0,0-1 0 0 0,0 0-1 0 0,0 0 1 0 0,-1 0 0 0 0,0-1 0 0 0,-9 12 0 0 0,4-4-10 0 0,9-14 8 0 0,-1 1 1 0 0,0-1 0 0 0,1 1-1 0 0,-1-1 1 0 0,1 1-1 0 0,0 0 1 0 0,-1-1 0 0 0,1 1-1 0 0,0 0 1 0 0,0-1 0 0 0,0 1-1 0 0,0 0 1 0 0,1-1-1 0 0,-1 1 1 0 0,0 0 0 0 0,1-1-1 0 0,-1 1 1 0 0,1-1 0 0 0,-1 1-1 0 0,1-1 1 0 0,0 1-1 0 0,0-1 1 0 0,-1 1 0 0 0,1-1-1 0 0,0 0 1 0 0,0 1-1 0 0,1-1 1 0 0,-1 0 0 0 0,0 0-1 0 0,0 0 1 0 0,0 0 0 0 0,1 0-1 0 0,-1 0 1 0 0,1 0-1 0 0,-1 0 1 0 0,1 0 0 0 0,-1-1-1 0 0,1 1 1 0 0,-1-1 0 0 0,1 1-1 0 0,0-1 1 0 0,-1 0-1 0 0,1 1 1 0 0,-1-1 0 0 0,3 0-1 0 0,-1 0-8 0 0,-1 0-1 0 0,1 0 1 0 0,-1-1-1 0 0,1 1 1 0 0,-1-1-1 0 0,1 1 1 0 0,-1-1-1 0 0,0 0 1 0 0,1 0 0 0 0,-1 0-1 0 0,0 0 1 0 0,1 0-1 0 0,-1-1 1 0 0,2-1-1 0 0,13-7 11 0 0,86-31 288 0 0,-102 41-195 0 0,5 0-405 0 0,7 0-8879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14.38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557 107 232 0 0,'1'-14'6790'0'0,"-2"-1"-3447"0"0,0 12-3063 0 0,0 0 0 0 0,0 0 0 0 0,-1 0 0 0 0,0 0 0 0 0,1 1 1 0 0,-1-1-1 0 0,0 1 0 0 0,0-1 0 0 0,0 1 0 0 0,-1-1 0 0 0,-3-2 0 0 0,-24-17-250 0 0,25 19 160 0 0,2 2-114 0 0,1-1 1 0 0,0 1-1 0 0,-1-1 0 0 0,1 1 1 0 0,-1 0-1 0 0,0 0 1 0 0,1 0-1 0 0,-1 0 1 0 0,0 1-1 0 0,0-1 0 0 0,1 1 1 0 0,-7 0-1 0 0,-5-2 188 0 0,6 0-142 0 0,0 1-1 0 0,1 1 0 0 0,-1-1 0 0 0,0 1 1 0 0,0 1-1 0 0,0-1 0 0 0,1 1 1 0 0,-1 1-1 0 0,0-1 0 0 0,1 1 1 0 0,-1 1-1 0 0,1-1 0 0 0,0 1 0 0 0,-10 6 1 0 0,3-2 71 0 0,0 1 0 0 0,0 1 1 0 0,1 1-1 0 0,0 0 0 0 0,-22 23 1 0 0,9 1 150 0 0,21-26-253 0 0,0 0 0 0 0,-1 0 1 0 0,-10 10-1 0 0,7-9-25 0 0,1 1 0 0 0,0 1-1 0 0,1-1 1 0 0,0 1 0 0 0,-9 20 0 0 0,11-20-12 0 0,-1 0-1 0 0,0 0 1 0 0,-1-1 0 0 0,0 0 0 0 0,0 0 0 0 0,-11 10 0 0 0,14-15-39 0 0,-1 0 1 0 0,2 0-1 0 0,-1 0 0 0 0,1 1 0 0 0,-1-1 1 0 0,1 1-1 0 0,1 0 0 0 0,-1 0 0 0 0,1 0 0 0 0,0 0 1 0 0,1 0-1 0 0,-2 10 0 0 0,0 7-20 0 0,1 0 0 0 0,0 25 0 0 0,2-41-12 0 0,0-1-1 0 0,0 1 1 0 0,0 0-1 0 0,1-1 1 0 0,0 1 0 0 0,1 0-1 0 0,-1-1 1 0 0,1 1-1 0 0,0-1 1 0 0,1 0 0 0 0,0 0-1 0 0,0 0 1 0 0,0 0-1 0 0,0 0 1 0 0,1-1 0 0 0,0 1-1 0 0,0-1 1 0 0,1 0 0 0 0,0 0-1 0 0,-1 0 1 0 0,1-1-1 0 0,1 0 1 0 0,-1 0 0 0 0,1 0-1 0 0,8 4 1 0 0,-5-4-5 0 0,1 1 1 0 0,-1-1 0 0 0,1-1-1 0 0,0 0 1 0 0,0-1 0 0 0,0 1-1 0 0,0-2 1 0 0,0 0-1 0 0,15 1 1 0 0,3-4-1 0 0,1 0 0 0 0,29-7 0 0 0,-39 5 28 0 0,28 0 1 0 0,-39 4 2 0 0,0 0 0 0 0,0-1-1 0 0,0 0 1 0 0,0 0 0 0 0,0-1-1 0 0,0 0 1 0 0,-1 0 0 0 0,1-1-1 0 0,-1 0 1 0 0,1 0-1 0 0,8-6 1 0 0,-2 0 20 0 0,0-1 0 0 0,-2 0 1 0 0,1-1-1 0 0,-1 0 0 0 0,-1-1 0 0 0,0 0 0 0 0,0-1 0 0 0,-1 0 1 0 0,-1 0-1 0 0,0-1 0 0 0,-1-1 0 0 0,-1 0 0 0 0,0 0 0 0 0,8-28 1 0 0,-9 23 19 0 0,-2 0 1 0 0,0 0 0 0 0,-1-1 0 0 0,1-33 0 0 0,-5 45-20 0 0,1 0-1 0 0,-1 0 1 0 0,0 0-1 0 0,-1 0 1 0 0,0 0 0 0 0,-1 0-1 0 0,0 1 1 0 0,0-1 0 0 0,0 1-1 0 0,-1 0 1 0 0,-1 0-1 0 0,1 0 1 0 0,-7-7 0 0 0,6 8-24 0 0,-6-7 73 0 0,1 0 0 0 0,-1 1-1 0 0,-1 0 1 0 0,0 1 0 0 0,-1 1-1 0 0,-1 0 1 0 0,-18-12 0 0 0,28 21 341 0 0,5-11-9815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16.93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173 49 400 0 0,'0'0'6072'0'0,"-9"-21"-388"0"0,5 18-5503 0 0,0 1 1 0 0,0-1-1 0 0,0 1 0 0 0,0-1 0 0 0,0 1 1 0 0,0 0-1 0 0,-1 1 0 0 0,1-1 0 0 0,0 1 1 0 0,-8-1-1 0 0,5 0 0 0 0,-1 0 54 0 0,7 2-174 0 0,0 1 0 0 0,0 0 0 0 0,0 0-1 0 0,0-1 1 0 0,0 1 0 0 0,0 0 0 0 0,0 0 0 0 0,0 0 0 0 0,0 0 0 0 0,1 0 0 0 0,-1 0 0 0 0,0 0 0 0 0,1 0 0 0 0,-1 1 0 0 0,0 0 0 0 0,-1 3-47 0 0,-4 6 89 0 0,0-1-1 0 0,-1 0 1 0 0,-15 18 0 0 0,17-23-22 0 0,1 0 1 0 0,-1 1-1 0 0,1 0 1 0 0,-7 12-1 0 0,10-15-65 0 0,-1 0 1 0 0,1 0-1 0 0,0 0 1 0 0,0 0-1 0 0,0 0 1 0 0,0 1-1 0 0,0-1 1 0 0,1 1 0 0 0,-1-1-1 0 0,1 0 1 0 0,0 1-1 0 0,1 5 1 0 0,0-8-23 0 0,0 1 0 0 0,1-1 0 0 0,0 1 1 0 0,-1-1-1 0 0,1 1 0 0 0,0-1 0 0 0,-1 0 1 0 0,1 0-1 0 0,0 0 0 0 0,0 0 0 0 0,0 0 1 0 0,0 0-1 0 0,0 0 0 0 0,0-1 0 0 0,3 1 1 0 0,13 7 27 0 0,-15-7-28 0 0,-1 0 1 0 0,0 0-1 0 0,0 0 0 0 0,0 0 1 0 0,0 0-1 0 0,1 0 0 0 0,-1-1 0 0 0,0 1 1 0 0,1-1-1 0 0,-1 0 0 0 0,1 1 1 0 0,-1-1-1 0 0,0 0 0 0 0,1-1 0 0 0,2 1 1 0 0,4 0-8 0 0,-1 0 19 0 0,0 0 0 0 0,0-1-1 0 0,0 1 1 0 0,0-1 0 0 0,-1-1-1 0 0,1 0 1 0 0,0 0 0 0 0,-1 0 0 0 0,1-1-1 0 0,-1 0 1 0 0,0-1 0 0 0,1 0-1 0 0,5-4 1 0 0,-9 4 2 0 0,0 0-1 0 0,-1 0 0 0 0,0 0 1 0 0,1-1-1 0 0,-1 1 1 0 0,-1-1-1 0 0,1 0 0 0 0,-1 0 1 0 0,0 0-1 0 0,0 0 0 0 0,0 0 1 0 0,-1 0-1 0 0,0 0 1 0 0,1-8-1 0 0,-1 8 10 0 0,-1 1-1 0 0,0 0 1 0 0,0 0-1 0 0,0-1 1 0 0,0 1-1 0 0,-1 0 1 0 0,1 0-1 0 0,-1-1 1 0 0,0 1 0 0 0,-1 0-1 0 0,1 0 1 0 0,-1 0-1 0 0,1 0 1 0 0,-1 0-1 0 0,-1 1 1 0 0,1-1-1 0 0,0 1 1 0 0,-5-6 0 0 0,6 8 39 0 0,-20-1 65 0 0,19 1-109 0 0,0 1 1 0 0,0-1-1 0 0,0 1 1 0 0,0 0-1 0 0,0-1 1 0 0,0 1-1 0 0,0 0 1 0 0,0 0 0 0 0,0 1-1 0 0,0-1 1 0 0,0 0-1 0 0,0 1 1 0 0,1-1-1 0 0,-1 1 1 0 0,0-1-1 0 0,0 1 1 0 0,-3 1-1 0 0,4-1-16 0 0,8 18-12633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17.74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228 10 2441 0 0,'0'0'6752'0'0,"-21"-10"491"0"0,-32 11-6258 0 0,50 0-939 0 0,0 0-1 0 0,0 0 1 0 0,0 0 0 0 0,0 0-1 0 0,0 0 1 0 0,1 1-1 0 0,-1-1 1 0 0,0 1 0 0 0,1 0-1 0 0,0-1 1 0 0,-1 1-1 0 0,1 1 1 0 0,0-1 0 0 0,0 0-1 0 0,-4 5 1 0 0,-1 1 54 0 0,5-5-91 0 0,0 0 0 0 0,0 0 0 0 0,0 0 0 0 0,0 1 0 0 0,0-1 1 0 0,1 1-1 0 0,-1-1 0 0 0,1 1 0 0 0,0 0 0 0 0,0-1 1 0 0,1 1-1 0 0,-2 6 0 0 0,2-3-20 0 0,-1 0-1 0 0,1 0 1 0 0,1 0 0 0 0,-1 0-1 0 0,1 0 1 0 0,2 8 0 0 0,-2-14 4 0 0,-1 1 0 0 0,1-1 0 0 0,0 1 1 0 0,0-1-1 0 0,0 0 0 0 0,0 0 0 0 0,0 1 1 0 0,0-1-1 0 0,0 0 0 0 0,0 0 0 0 0,1 0 1 0 0,-1 0-1 0 0,0 0 0 0 0,1 0 0 0 0,-1 0 1 0 0,0-1-1 0 0,1 1 0 0 0,-1-1 0 0 0,1 1 1 0 0,-1-1-1 0 0,1 1 0 0 0,-1-1 1 0 0,1 0-1 0 0,0 1 0 0 0,-1-1 0 0 0,1 0 1 0 0,-1 0-1 0 0,1 0 0 0 0,0 0 0 0 0,-1-1 1 0 0,1 1-1 0 0,1-1 0 0 0,8-1-5 0 0,0 0-1 0 0,0-1 1 0 0,13-5 0 0 0,-22 7 20 0 0,1 0-1 0 0,0 0 1 0 0,0-1 0 0 0,0 1-1 0 0,0-1 1 0 0,0 1 0 0 0,0-1-1 0 0,-1 0 1 0 0,1 0 0 0 0,-1-1 0 0 0,1 1-1 0 0,-1 0 1 0 0,0-1 0 0 0,0 1-1 0 0,0-1 1 0 0,3-5 0 0 0,-2 2 37 0 0,-1 0 1 0 0,0 1-1 0 0,-1-1 1 0 0,1 0-1 0 0,-1 0 0 0 0,-1 0 1 0 0,1 0-1 0 0,-1-10 1 0 0,0 16-34 0 0,0 0-13 0 0,0 0 1 0 0,-1 0-1 0 0,1 0 1 0 0,0 0-1 0 0,0 0 1 0 0,0 0-1 0 0,0 0 1 0 0,-1 0-1 0 0,1 0 1 0 0,0 0-1 0 0,0 0 1 0 0,0 0 0 0 0,0 1-1 0 0,0-1 1 0 0,-1 0-1 0 0,1 0 1 0 0,0 0-1 0 0,0 0 1 0 0,0 0-1 0 0,0 0 1 0 0,0 1-1 0 0,0-1 1 0 0,0 0-1 0 0,-1 0 1 0 0,1 0-1 0 0,0 0 1 0 0,0 1 0 0 0,0-1-1 0 0,0 0 1 0 0,0 0-1 0 0,0 0 1 0 0,0 0-1 0 0,0 1 1 0 0,0-1-1 0 0,0 0 1 0 0,0 0-1 0 0,0 0 1 0 0,0 1-1 0 0,0-1 1 0 0,0 0-1 0 0,0 0 1 0 0,0 0-1 0 0,0 0 1 0 0,0 1 0 0 0,0-1-1 0 0,1 0 1 0 0,-2 13-24 0 0,0 3 36 0 0,0 0 0 0 0,2 1-1 0 0,3 23 1 0 0,3 19-2 0 0,-4-35-10 0 0,0-1 0 0 0,1 0 0 0 0,1 0 0 0 0,16 43 1 0 0,-17-55-90 0 0,1-1 1 0 0,-2 1-1 0 0,0 0 1 0 0,0 0-1 0 0,-1 0 1 0 0,-1 0-1 0 0,1 18 1 0 0,-1-26 93 0 0,-1 0 0 0 0,0 0 0 0 0,-1 0 0 0 0,1 0 0 0 0,0 0 0 0 0,-1 0 0 0 0,1 0 0 0 0,-1 0 0 0 0,0 0 0 0 0,0-1 0 0 0,0 1 0 0 0,-1 0 0 0 0,1-1 0 0 0,-1 1 0 0 0,1 0 0 0 0,-1-1 1 0 0,0 0-1 0 0,0 1 0 0 0,0-1 0 0 0,0 0 0 0 0,0 0 0 0 0,-1 0 0 0 0,1 0 0 0 0,0-1 0 0 0,-1 1 0 0 0,0-1 0 0 0,1 1 0 0 0,-1-1 0 0 0,0 0 0 0 0,0 0 0 0 0,1 0 0 0 0,-1 0 0 0 0,-5 0 1 0 0,-4-1 16 0 0,0 0 1 0 0,0-1-1 0 0,1 0 1 0 0,-1-1-1 0 0,0-1 1 0 0,1 0-1 0 0,-1 0 1 0 0,-19-9-1 0 0,-21-6 73 0 0,40 16-181 0 0,-26-10-187 0 0,36 11-42 0 0,0 0-1 0 0,0 0 1 0 0,0 0-1 0 0,0 0 0 0 0,0-1 1 0 0,1 1-1 0 0,-1-1 1 0 0,0 1-1 0 0,-1-3 1 0 0,-1-3-2240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20.31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84 12 1672 0 0,'9'-11'13162'0'0,"-15"100"-11431"0"0,5-80-1657 0 0,0 1-1 0 0,-1 0 1 0 0,-1-1 0 0 0,0 1 0 0 0,0-1-1 0 0,-1 0 1 0 0,0 0 0 0 0,0 0 0 0 0,-1 0-1 0 0,0-1 1 0 0,-1 0 0 0 0,0 0 0 0 0,0 0-1 0 0,-1-1 1 0 0,0 0 0 0 0,-12 10-1 0 0,18-17-66 0 0,4-3-1208 0 0,9-10-865 0 0,1 0 799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22.45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266 27 8 0 0,'0'0'867'0'0,"6"-19"6569"0"0,2 11-1662 0 0,-10 13-2949 0 0,-6 8-2729 0 0,5-2 32 0 0,0-1 1 0 0,1 1-1 0 0,0 0 0 0 0,0 0 0 0 0,1 0 0 0 0,1 0 0 0 0,1 22 0 0 0,-1 27 501 0 0,-7 51-144 0 0,10 39-18 0 0,-6-199-249 0 0,3 47-205 0 0,-1 1 0 0 0,0-1 1 0 0,1 1-1 0 0,-1-1 0 0 0,0 1 1 0 0,0-1-1 0 0,0 1 1 0 0,0 0-1 0 0,0-1 0 0 0,0 1 1 0 0,0 0-1 0 0,-1 0 1 0 0,1 0-1 0 0,0 0 0 0 0,-1 0 1 0 0,-1-2-1 0 0,0 1-12 0 0,-31-28 5 0 0,33 30-4 0 0,1-1-1 0 0,0 0 0 0 0,-1 1 1 0 0,1-1-1 0 0,-1 1 0 0 0,1-1 1 0 0,-1 1-1 0 0,1-1 0 0 0,-1 1 1 0 0,1-1-1 0 0,-1 1 0 0 0,0 0 1 0 0,1-1-1 0 0,-1 1 0 0 0,0 0 1 0 0,1-1-1 0 0,-1 1 0 0 0,0 0 0 0 0,1 0 1 0 0,-1 0-1 0 0,0-1 0 0 0,1 1 1 0 0,-1 0-1 0 0,0 0 0 0 0,0 0 1 0 0,-12 1 17 0 0,-22-6-2 0 0,32 6-12 0 0,0-1 0 0 0,-1 1 0 0 0,1 0 0 0 0,0 0 0 0 0,0 0 0 0 0,0 0 0 0 0,0 1 0 0 0,0-1 0 0 0,0 1 0 0 0,0 0 0 0 0,0 0 0 0 0,0 0 0 0 0,1 0 0 0 0,-1 0 0 0 0,-3 4 0 0 0,0 1-17 0 0,-4 1 2 0 0,1 0 0 0 0,1 1-1 0 0,-15 19 1 0 0,20-24-5 0 0,0 0-1 0 0,1 1 1 0 0,-1-1 0 0 0,1 1-1 0 0,0 0 1 0 0,0-1 0 0 0,1 1-1 0 0,-1 0 1 0 0,1 0-1 0 0,0 0 1 0 0,-1 10 0 0 0,3-14 0 0 0,-1 0 0 0 0,0 1 0 0 0,1-1-1 0 0,-1 0 1 0 0,1 1 0 0 0,-1-1 0 0 0,1 0 0 0 0,0 0 0 0 0,0 1 0 0 0,-1-1 0 0 0,1 0 0 0 0,0 0 0 0 0,0 0 0 0 0,0 0 0 0 0,0 0 0 0 0,0 0 0 0 0,0 0 0 0 0,0 0 0 0 0,1-1 0 0 0,-1 1 0 0 0,0 0 0 0 0,0-1 0 0 0,1 1 0 0 0,-1-1 0 0 0,0 1 0 0 0,1-1 0 0 0,-1 1 0 0 0,3-1 0 0 0,3 2-29 0 0,0-1 1 0 0,1 0 0 0 0,13 0-1 0 0,1-2-1 0 0,0-2-1 0 0,-1-1 1 0 0,1-1 0 0 0,-1 0-1 0 0,36-16 1 0 0,-27 4 325 0 0,-29 17 112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45.42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66 448 0 0,'0'0'8385'0'0,"6"-7"-7679"0"0,0 0-628 0 0,1 0-1 0 0,0 0 1 0 0,1 1 0 0 0,0 0-1 0 0,0 0 1 0 0,9-4-1 0 0,-14 8-21 0 0,0 1-1 0 0,-1 0 1 0 0,1 0 0 0 0,0 0-1 0 0,0 0 1 0 0,0 0-1 0 0,1 0 1 0 0,-1 1 0 0 0,0 0-1 0 0,0-1 1 0 0,0 1-1 0 0,0 0 1 0 0,0 1-1 0 0,0-1 1 0 0,1 0 0 0 0,-1 1-1 0 0,0 0 1 0 0,0 0-1 0 0,0 0 1 0 0,0 0-1 0 0,-1 0 1 0 0,1 1 0 0 0,0-1-1 0 0,5 4 1 0 0,23 24 833 0 0,-30-29-491 0 0,11-12-7412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23.59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592 117 32 0 0,'-2'-27'9342'0'0,"1"24"-9038"0"0,-1-1-1 0 0,0 0 0 0 0,0 0 1 0 0,0 1-1 0 0,0-1 1 0 0,0 1-1 0 0,-1 0 1 0 0,0 0-1 0 0,1 0 1 0 0,-7-5-1 0 0,-25-25 33 0 0,28 27-19 0 0,2 3-122 0 0,0 3-109 0 0,-5-2 81 0 0,-1 1 1 0 0,0-1 0 0 0,0 2 0 0 0,-1-1 0 0 0,-10 2 0 0 0,15 0-128 0 0,0-1 1 0 0,0 1-1 0 0,0 0 1 0 0,0 1-1 0 0,0 0 1 0 0,1 0-1 0 0,-1 0 1 0 0,0 0-1 0 0,1 1 0 0 0,-9 5 1 0 0,-24 32 643 0 0,-11-1 362 0 0,-77 75-1 0 0,113-98-1006 0 0,0 0 0 0 0,1 2 0 0 0,0-1-1 0 0,2 1 1 0 0,0 1 0 0 0,1 0 0 0 0,1 0 0 0 0,-11 37 0 0 0,-13 31 455 0 0,26-60-397 0 0,-4 34 0 0 0,9-50-103 0 0,0 0 0 0 0,1-1 0 0 0,1 1 0 0 0,0-1 0 0 0,0 1 0 0 0,4 14 0 0 0,-2-12-13 0 0,1 0 0 0 0,1-1 1 0 0,-1 0-1 0 0,2 0 0 0 0,12 20 0 0 0,-16-28 6 0 0,1 0 1 0 0,0 0 0 0 0,0-1-1 0 0,1 1 1 0 0,-1-1 0 0 0,1 0-1 0 0,0 0 1 0 0,0 0 0 0 0,0-1 0 0 0,0 1-1 0 0,0-1 1 0 0,0 0 0 0 0,1 0-1 0 0,-1 0 1 0 0,0-1 0 0 0,1 0-1 0 0,0 0 1 0 0,-1 0 0 0 0,8 0-1 0 0,43 1-32 0 0,104-10 0 0 0,-155 9 45 0 0,-3-1 0 0 0,0 0 0 0 0,0 0 0 0 0,-1 0 0 0 0,1 0 0 0 0,0 0 0 0 0,0 0 0 0 0,0 0 0 0 0,0 0 0 0 0,0 0 0 0 0,0 0 0 0 0,-1 0 0 0 0,1-1 0 0 0,0 1 0 0 0,0 0 0 0 0,0-1 0 0 0,0 1 1 0 0,-1-1-1 0 0,1 1 0 0 0,0-1 0 0 0,0 1 0 0 0,-1-1 0 0 0,1 1 0 0 0,0-2 0 0 0,46-29 129 0 0,61-54-1 0 0,-92 71-81 0 0,-12 11-24 0 0,-1 0-1 0 0,1 0 1 0 0,-1 0 0 0 0,1-1 0 0 0,-1 1 0 0 0,0-1 0 0 0,0 0 0 0 0,-1 0 0 0 0,1 0 0 0 0,-1 0 0 0 0,3-7 0 0 0,2-10 0 0 0,-1 0 0 0 0,-1 0-1 0 0,0-1 1 0 0,-2 0 0 0 0,-1 0 0 0 0,0-24 0 0 0,-3-1 26 0 0,-14-85-1 0 0,12 118-7 0 0,-2 0 0 0 0,1 0 0 0 0,-2 0 0 0 0,0 1 0 0 0,-1 0 0 0 0,0 0 0 0 0,0 0 0 0 0,-2 1 0 0 0,0 0 0 0 0,-13-14 0 0 0,19 23 527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25.09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200 51 56 0 0,'0'0'3326'0'0,"16"-18"4296"0"0,-16 17-7541 0 0,0-1 1 0 0,0 1-1 0 0,0 0 1 0 0,0 0-1 0 0,-1-1 1 0 0,1 1-1 0 0,0 0 1 0 0,-1 0-1 0 0,1 0 1 0 0,-1 0-1 0 0,1 0 1 0 0,-1-1-1 0 0,1 1 1 0 0,-1 0-1 0 0,0 0 1 0 0,0 0-1 0 0,1 0 1 0 0,-1 1-1 0 0,0-1 1 0 0,0 0-1 0 0,0 0 1 0 0,0 0-1 0 0,0 1 1 0 0,-2-2-1 0 0,1 1 19 0 0,-1 0-1 0 0,0 0 0 0 0,0 0 1 0 0,0 0-1 0 0,0 1 0 0 0,0 0 1 0 0,0-1-1 0 0,0 1 0 0 0,0 0 1 0 0,-4 0-1 0 0,2 1-47 0 0,-1-1 0 0 0,1 1-1 0 0,-1 0 1 0 0,1 1 0 0 0,0-1 0 0 0,0 1 0 0 0,0 0-1 0 0,0 0 1 0 0,0 1 0 0 0,0-1 0 0 0,0 1-1 0 0,-4 4 1 0 0,1 2 161 0 0,1 1 0 0 0,-1 0-1 0 0,2 1 1 0 0,0-1 0 0 0,0 1-1 0 0,1 1 1 0 0,0-1 0 0 0,1 1 0 0 0,-4 15-1 0 0,8-24-212 0 0,-1-1 0 0 0,1 1 0 0 0,-1 0 0 0 0,1-1-1 0 0,0 1 1 0 0,0 0 0 0 0,0-1 0 0 0,1 1 0 0 0,-1-1-1 0 0,1 1 1 0 0,-1 0 0 0 0,1-1 0 0 0,0 1 0 0 0,0-1 0 0 0,0 0-1 0 0,0 1 1 0 0,0-1 0 0 0,3 4 0 0 0,-1-3-11 0 0,0 0 1 0 0,0 0 0 0 0,0-1-1 0 0,0 1 1 0 0,0-1-1 0 0,0 0 1 0 0,0 0 0 0 0,1 0-1 0 0,-1 0 1 0 0,1-1-1 0 0,6 3 1 0 0,-4-2 5 0 0,1-1 0 0 0,-1 1 0 0 0,1-1-1 0 0,-1-1 1 0 0,1 1 0 0 0,0-1 0 0 0,-1 0 0 0 0,1 0 0 0 0,-1-1 0 0 0,1 0-1 0 0,0 0 1 0 0,-1-1 0 0 0,0 1 0 0 0,11-6 0 0 0,-13 6 28 0 0,-1-1-1 0 0,1 0 1 0 0,-1-1 0 0 0,0 1-1 0 0,0 0 1 0 0,0-1 0 0 0,0 0 0 0 0,0 0-1 0 0,0 0 1 0 0,-1 0 0 0 0,1 0-1 0 0,-1-1 1 0 0,0 1 0 0 0,0-1 0 0 0,2-5-1 0 0,-1 0 14 0 0,-1 0 0 0 0,-1 0-1 0 0,0 0 1 0 0,0 0 0 0 0,-1-17-1 0 0,0 26-29 0 0,0 0-1 0 0,0 0 0 0 0,0 0 1 0 0,0 1-1 0 0,0-1 0 0 0,0 0 1 0 0,0 0-1 0 0,0 0 0 0 0,0 0 0 0 0,0 0 1 0 0,-1 0-1 0 0,1 0 0 0 0,0 0 1 0 0,0 0-1 0 0,0 0 0 0 0,0 0 1 0 0,0 0-1 0 0,0 0 0 0 0,0 0 1 0 0,0 0-1 0 0,0 0 0 0 0,0 0 1 0 0,-1 0-1 0 0,1 0 0 0 0,0 0 0 0 0,0 0 1 0 0,0 0-1 0 0,0 0 0 0 0,0 0 1 0 0,0 0-1 0 0,0 0 0 0 0,0 0 1 0 0,0 0-1 0 0,0 0 0 0 0,0 0 1 0 0,-1 0-1 0 0,1 0 0 0 0,0 0 1 0 0,0 0-1 0 0,0 0 0 0 0,0-1 0 0 0,0 1 1 0 0,0 0-1 0 0,0 0 0 0 0,0 0 1 0 0,0 0-1 0 0,0 0 0 0 0,0 0 1 0 0,0 0-1 0 0,0 0 0 0 0,0 0 1 0 0,-8 15 86 0 0,-5 24-67 0 0,11-12-30 0 0,2 0 0 0 0,1 0 0 0 0,5 34 0 0 0,-2-27 12 0 0,0 46-1 0 0,-5-69 9 0 0,1-1 0 0 0,-2 0 0 0 0,1 0 0 0 0,-1 0 0 0 0,-1 0 0 0 0,0 0 0 0 0,0 0 0 0 0,-1-1-1 0 0,-8 16 1 0 0,8-19 4 0 0,-1 1-1 0 0,0-1 0 0 0,1 0 0 0 0,-2 0 0 0 0,1-1 0 0 0,-1 0 0 0 0,0 0 0 0 0,0 0 0 0 0,0-1 0 0 0,-1 1 1 0 0,1-2-1 0 0,-1 1 0 0 0,-10 3 0 0 0,10-4 18 0 0,0-1 0 0 0,1 1-1 0 0,-1-2 1 0 0,0 1 0 0 0,0-1 0 0 0,0 0 0 0 0,0 0-1 0 0,-11-1 1 0 0,16 0-100 0 0,0-1-1 0 0,0 1 1 0 0,0 0-1 0 0,0-1 0 0 0,0 0 1 0 0,1 1-1 0 0,-1-1 1 0 0,0 0-1 0 0,0 0 1 0 0,0 0-1 0 0,1 0 0 0 0,-1 0 1 0 0,1 0-1 0 0,-1-1 1 0 0,1 1-1 0 0,-1 0 0 0 0,1-1 1 0 0,0 1-1 0 0,-1-1 1 0 0,1 0-1 0 0,0 1 1 0 0,0-1-1 0 0,0 0 0 0 0,1 0 1 0 0,-1 0-1 0 0,0 1 1 0 0,1-1-1 0 0,-1 0 1 0 0,1 0-1 0 0,-1 0 0 0 0,1 0 1 0 0,0 0-1 0 0,0 0 1 0 0,0-3-1 0 0,2-29-3978 0 0,2 16 1010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25.76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119 23 328 0 0,'-4'-23'14271'0'0,"-7"30"-13185"0"0,10-6-1088 0 0,-7 4 96 0 0,1 0-1 0 0,-1 0 0 0 0,1 0 1 0 0,0 1-1 0 0,1 1 0 0 0,-10 10 1 0 0,6-4 19 0 0,8-11-60 0 0,-1 1-1 0 0,1 0 1 0 0,0 1-1 0 0,0-1 1 0 0,0 0-1 0 0,0 1 1 0 0,1-1 0 0 0,0 1-1 0 0,-3 7 1 0 0,1 3 224 0 0,0-6-144 0 0,1 0 0 0 0,1 0 1 0 0,-1 1-1 0 0,1-1 0 0 0,0 11 1 0 0,1-18-136 0 0,0 1 0 0 0,1-1 0 0 0,-1 1 0 0 0,0-1 0 0 0,0 1 1 0 0,1-1-1 0 0,-1 1 0 0 0,1-1 0 0 0,-1 1 0 0 0,1-1 0 0 0,0 0 0 0 0,0 1 0 0 0,-1-1 0 0 0,1 0 1 0 0,0 0-1 0 0,0 0 0 0 0,0 1 0 0 0,0-1 0 0 0,1 0 0 0 0,-1 0 0 0 0,0 0 0 0 0,0-1 1 0 0,0 1-1 0 0,1 0 0 0 0,-1 0 0 0 0,1-1 0 0 0,-1 1 0 0 0,0-1 0 0 0,1 1 0 0 0,-1-1 1 0 0,1 0-1 0 0,-1 1 0 0 0,1-1 0 0 0,-1 0 0 0 0,3 0 0 0 0,5 1 10 0 0,0-1 0 0 0,0 0 0 0 0,0-1 0 0 0,0 1-1 0 0,0-2 1 0 0,0 1 0 0 0,-1-1 0 0 0,10-4 0 0 0,-14 5-1 0 0,0-1 1 0 0,-1 1-1 0 0,1-1 1 0 0,-1 0-1 0 0,1-1 1 0 0,-1 1-1 0 0,1-1 1 0 0,-1 1-1 0 0,0-1 1 0 0,0 0-1 0 0,-1 0 0 0 0,1 0 1 0 0,-1 0-1 0 0,1-1 1 0 0,-1 1-1 0 0,0-1 1 0 0,0 0-1 0 0,0 1 1 0 0,1-7-1 0 0,0 2 1 0 0,-1 1 0 0 0,-1-1 0 0 0,1 1 1 0 0,-1-1-1 0 0,0 1 0 0 0,-1-13 0 0 0,0 18 11 0 0,0-1 0 0 0,-1 1 0 0 0,1 0 1 0 0,-1-1-1 0 0,0 1 0 0 0,1 0 0 0 0,-1 0 1 0 0,0 0-1 0 0,0 0 0 0 0,0-1 0 0 0,-1 1 0 0 0,1 1 1 0 0,0-1-1 0 0,-1 0 0 0 0,1 0 0 0 0,-1 0 0 0 0,0 1 1 0 0,1-1-1 0 0,-1 1 0 0 0,0-1 0 0 0,0 1 1 0 0,0 0-1 0 0,0 0 0 0 0,0 0 0 0 0,-5-2 0 0 0,-15-4 150 0 0,12 5-3312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27.07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101 1 6097 0 0,'4'2'15003'0'0,"17"9"-15187"0"0,13-8 338 0 0,59-1-1 0 0,-56-3 258 0 0,-37 1-406 0 0,1 1 1 0 0,0-1-1 0 0,-1 0 1 0 0,1 0-1 0 0,-1 0 1 0 0,1 1-1 0 0,-1-1 1 0 0,1 0-1 0 0,-1 0 0 0 0,1 1 1 0 0,-1-1-1 0 0,1 0 1 0 0,-1 1-1 0 0,1-1 1 0 0,-1 1-1 0 0,0-1 1 0 0,1 1-1 0 0,-1-1 0 0 0,0 1 1 0 0,1-1-1 0 0,-1 1 1 0 0,0-1-1 0 0,1 1 1 0 0,-1-1-1 0 0,0 1 1 0 0,0-1-1 0 0,0 1 0 0 0,0-1 1 0 0,0 1-1 0 0,1 0 1 0 0,-1-1-1 0 0,0 1 1 0 0,0-1-1 0 0,0 1 1 0 0,-1 0-1 0 0,1-1 0 0 0,0 1 1 0 0,0-1-1 0 0,0 1 1 0 0,0 0-1 0 0,-9 33 40 0 0,-3 3-34 0 0,4-9 1 0 0,0-1 0 0 0,2 1 0 0 0,1 0 1 0 0,1 1-1 0 0,-1 33 0 0 0,1 34-27 0 0,5-63 35 0 0,0-20-12 0 0,-1 0-1 0 0,0 0 1 0 0,-1-1-1 0 0,0 1 1 0 0,-6 23 0 0 0,6-29-13 0 0,-1 0 1 0 0,1 0 0 0 0,0 0 0 0 0,1 0 0 0 0,0 0-1 0 0,0 1 1 0 0,1 6 0 0 0,0 13 7 0 0,-2-23 8 0 0,1-4-11 0 0,-1 0 0 0 0,1 1 1 0 0,0-1-1 0 0,0 0 0 0 0,0 1 0 0 0,0-1 1 0 0,0 0-1 0 0,-1 1 0 0 0,1-1 1 0 0,0 0-1 0 0,0 1 0 0 0,0-1 0 0 0,0 1 1 0 0,0-1-1 0 0,0 0 0 0 0,0 1 0 0 0,1-1 1 0 0,-1 0-1 0 0,0 1 0 0 0,0-1 1 0 0,0 0-1 0 0,0 1 0 0 0,0-1 0 0 0,0 0 1 0 0,1 1-1 0 0,-1-1 0 0 0,0 0 0 0 0,0 1 1 0 0,1-1-1 0 0,-1 0 0 0 0,0 0 0 0 0,0 1 1 0 0,1-1-1 0 0,0 1 3 0 0,-1 0 0 0 0,0 0 0 0 0,1 0 0 0 0,-1 0 0 0 0,0 0-1 0 0,1 0 1 0 0,-1 0 0 0 0,0 1 0 0 0,0-1 0 0 0,0 0 0 0 0,0 0 0 0 0,0 0 0 0 0,0 0 0 0 0,0 0-1 0 0,-1 0 1 0 0,1 0 0 0 0,0 0 0 0 0,0 0 0 0 0,-1 0 0 0 0,1 0 0 0 0,-1 0 0 0 0,1 0 0 0 0,-1 0 0 0 0,1 0-1 0 0,-1 0 1 0 0,0 0 0 0 0,1 0 0 0 0,-1 0 0 0 0,0-1 0 0 0,0 1 0 0 0,0 0 0 0 0,1-1 0 0 0,-1 1-1 0 0,0 0 1 0 0,0-1 0 0 0,0 1 0 0 0,0-1 0 0 0,0 0 0 0 0,0 1 0 0 0,-2 0 0 0 0,-15 3 22 0 0,0 0 0 0 0,-34 2-1 0 0,25-3-174 0 0,-27 2 355 0 0,20-10-3588 0 0,27 2 1352 0 0,3 0-1170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31.53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3 154 2505 0 0,'0'-10'2306'0'0,"6"-6"2292"0"0,1 9-1500 0 0,0 6-1311 0 0,-7 1-1766 0 0,0 0 0 0 0,1 0 0 0 0,-1 0 0 0 0,0 0 0 0 0,1 0 0 0 0,-1 1 0 0 0,0-1 0 0 0,1 0 0 0 0,-1 0 0 0 0,0 0 0 0 0,1 1 0 0 0,-1-1 0 0 0,0 0 0 0 0,0 0 0 0 0,1 1 0 0 0,-1-1 0 0 0,0 0 0 0 0,0 1 0 0 0,0-1 0 0 0,1 0 0 0 0,-1 1 0 0 0,0-1 0 0 0,0 0 0 0 0,0 1 0 0 0,0-1 0 0 0,0 0 0 0 0,0 1 0 0 0,0-1 0 0 0,0 1 0 0 0,0-1 0 0 0,0 0 0 0 0,0 1 0 0 0,0-1 1 0 0,0 0-1 0 0,0 1 0 0 0,0-1 0 0 0,0 1 0 0 0,-4 17 346 0 0,4-15-236 0 0,-7 41 231 0 0,3 0-1 0 0,1 49 1 0 0,-1 10-238 0 0,2-70 618 0 0,2-44-632 0 0,-2-30-80 0 0,-1-203-14 0 0,3 239-31 0 0,1 0-1 0 0,-1 1 0 0 0,1-1 0 0 0,0 0 0 0 0,0 1 0 0 0,0-1 0 0 0,0 1 0 0 0,1-1 1 0 0,0 1-1 0 0,0-1 0 0 0,0 1 0 0 0,0 0 0 0 0,1 0 0 0 0,0 0 0 0 0,0 0 0 0 0,0 1 1 0 0,0-1-1 0 0,0 1 0 0 0,1 0 0 0 0,4-4 0 0 0,-2 2-1 0 0,0-1 0 0 0,0 0 0 0 0,8-10 0 0 0,-9 9-10 0 0,1 1-1 0 0,0-1 1 0 0,13-10-1 0 0,-17 16 27 0 0,0-1 0 0 0,1 1 0 0 0,-1 0-1 0 0,0 0 1 0 0,0 0 0 0 0,1 0 0 0 0,-1 0-1 0 0,0 0 1 0 0,1 1 0 0 0,-1-1 0 0 0,1 1-1 0 0,-1-1 1 0 0,1 1 0 0 0,-1 0 0 0 0,1 0-1 0 0,-1 0 1 0 0,1 1 0 0 0,2 0 0 0 0,-3-1 12 0 0,-1 1 0 0 0,1-1 0 0 0,-1 1 0 0 0,0 0 0 0 0,1 0 1 0 0,-1 0-1 0 0,0 0 0 0 0,0 0 0 0 0,1 0 0 0 0,-1 0 0 0 0,0 0 1 0 0,0 0-1 0 0,0 1 0 0 0,0-1 0 0 0,0 0 0 0 0,-1 1 0 0 0,1-1 0 0 0,1 2 1 0 0,11 35 125 0 0,-4-10-77 0 0,-8-27-50 0 0,-1 1 0 0 0,0-1 1 0 0,0 1-1 0 0,0 0 0 0 0,0-1 0 0 0,0 1 0 0 0,0-1 0 0 0,0 1 0 0 0,0-1 1 0 0,-1 1-1 0 0,1-1 0 0 0,-1 1 0 0 0,1-1 0 0 0,-1 1 0 0 0,1-1 1 0 0,-1 0-1 0 0,0 1 0 0 0,0-1 0 0 0,0 0 0 0 0,1 1 0 0 0,-3 0 1 0 0,-24 30 149 0 0,21-26-105 0 0,-6 6 14 0 0,0 0 0 0 0,-20 14 0 0 0,27-22-41 0 0,-1 0 1 0 0,0 0 0 0 0,0-1 0 0 0,0 0-1 0 0,0 0 1 0 0,0-1 0 0 0,-1 1 0 0 0,-11 2-1 0 0,13-5 12 0 0,4 0-58 0 0,2-2-385 0 0,-1 1 224 0 0,0-1 0 0 0,1 1 0 0 0,-1-1 1 0 0,1 1-1 0 0,0-1 0 0 0,-1 1 0 0 0,1 0 0 0 0,0-1 1 0 0,0 1-1 0 0,0 0 0 0 0,0 0 0 0 0,0-1 0 0 0,0 1 1 0 0,3-2-1 0 0,-2 1-270 0 0,1-1-353 0 0,1-1 1 0 0,-1 1 0 0 0,1 0 0 0 0,0 1-1 0 0,6-5 1 0 0,3-1-1649 0 0,4-4-1400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32.08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70 80 24 0 0,'17'-10'1324'0'0,"-5"7"7409"0"0,-12 4-8627 0 0,0-1 0 0 0,0 1 0 0 0,0 0 0 0 0,1-1 0 0 0,-1 1 1 0 0,0 0-1 0 0,0-1 0 0 0,0 1 0 0 0,0 0 0 0 0,1-1 0 0 0,-1 1 0 0 0,0-1 0 0 0,0 1 0 0 0,1 0 1 0 0,-1-1-1 0 0,1 1 0 0 0,-1-1 0 0 0,0 1 0 0 0,1-1 0 0 0,-1 1 0 0 0,1-1 0 0 0,-1 0 1 0 0,1 1-1 0 0,-1-1 0 0 0,1 0 0 0 0,-1 1 0 0 0,1-1 0 0 0,0 0 0 0 0,-1 1 0 0 0,1-1 1 0 0,0 0-1 0 0,-1 0 0 0 0,1 0 0 0 0,-1 0 0 0 0,1 0 0 0 0,0 0 0 0 0,-1 0 0 0 0,1 0 0 0 0,0 0 1 0 0,-1 0-1 0 0,1 0 0 0 0,0 0 0 0 0,-1 0 0 0 0,1 0 0 0 0,0 0 0 0 0,-1-1 0 0 0,1 1 1 0 0,0-1-1 0 0,1 1 30 0 0,0-1 0 0 0,0 0-1 0 0,0 0 1 0 0,0 0 0 0 0,0 0 0 0 0,0 0 0 0 0,0 0 0 0 0,0-1 0 0 0,0 1 0 0 0,-1 0 0 0 0,1-1 0 0 0,-1 0 0 0 0,1 1 0 0 0,1-3 0 0 0,-4-7 121 0 0,0 9-234 0 0,0-1-1 0 0,1 0 1 0 0,-1 1-1 0 0,0-1 1 0 0,-1 1 0 0 0,1-1-1 0 0,0 1 1 0 0,-1 0-1 0 0,1 0 1 0 0,-1 0-1 0 0,0-1 1 0 0,0 1 0 0 0,0 1-1 0 0,0-1 1 0 0,0 0-1 0 0,0 0 1 0 0,0 1-1 0 0,-1-1 1 0 0,1 1 0 0 0,0 0-1 0 0,-1 0 1 0 0,1 0-1 0 0,-1 0 1 0 0,0 0 0 0 0,1 0-1 0 0,-1 1 1 0 0,0-1-1 0 0,1 1 1 0 0,-1 0-1 0 0,0 0 1 0 0,1 0 0 0 0,-1 0-1 0 0,0 0 1 0 0,1 1-1 0 0,-1-1 1 0 0,0 1-1 0 0,1 0 1 0 0,-1-1 0 0 0,0 1-1 0 0,1 0 1 0 0,0 1-1 0 0,-5 1 1 0 0,0 3 124 0 0,1-1 0 0 0,-1 1 0 0 0,1 1 0 0 0,-6 6 0 0 0,11-12-46 0 0,1 4-88 0 0,-1 0 1 0 0,0 0-1 0 0,0 0 0 0 0,0 0 0 0 0,-2 5 1 0 0,1-7-10 0 0,1 0 0 0 0,0 0 0 0 0,0 0 0 0 0,0 0 0 0 0,1 1 0 0 0,-1-1 0 0 0,1 0 1 0 0,0 0-1 0 0,-1 0 0 0 0,2 1 0 0 0,-1-1 0 0 0,0 0 0 0 0,0 0 0 0 0,1 0 0 0 0,1 6 1 0 0,6 6-21 0 0,-6-12 18 0 0,-1 0-1 0 0,1 1 1 0 0,0-1 0 0 0,-1 1-1 0 0,0 0 1 0 0,0 0 0 0 0,0-1-1 0 0,0 1 1 0 0,-1 0 0 0 0,1 5-1 0 0,-1-9-4 0 0,0 1 1 0 0,0 0-1 0 0,1 0 0 0 0,-1 0 0 0 0,0 0 0 0 0,1 0 1 0 0,-1 0-1 0 0,0 0 0 0 0,1 0 0 0 0,-1 0 0 0 0,1 0 1 0 0,0-1-1 0 0,-1 1 0 0 0,1 0 0 0 0,-1 0 0 0 0,1-1 1 0 0,0 1-1 0 0,0 0 0 0 0,-1-1 0 0 0,1 1 1 0 0,0-1-1 0 0,0 1 0 0 0,0-1 0 0 0,0 1 0 0 0,0-1 1 0 0,0 0-1 0 0,0 1 0 0 0,0-1 0 0 0,-1 0 0 0 0,1 0 1 0 0,0 0-1 0 0,0 0 0 0 0,0 0 0 0 0,0 0 0 0 0,0 0 1 0 0,0 0-1 0 0,2 0 0 0 0,41-7-134 0 0,-40 6 140 0 0,35-10 19 0 0,-23 7-308 0 0,0-1-1 0 0,24-2 1 0 0,-13 2-2939 0 0,9-11-6659 0 0,-27 11 7067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32.38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51 79 24 0 0,'0'0'1088'0'0,"0"30"8593"0"0,-6-8-5878 0 0,6-22-3736 0 0,0 1 1 0 0,0-1 0 0 0,-1 1-1 0 0,1-1 1 0 0,0 0 0 0 0,-1 1-1 0 0,1-1 1 0 0,0 1 0 0 0,-1-1-1 0 0,1 0 1 0 0,-1 0 0 0 0,1 1-1 0 0,0-1 1 0 0,-1 0 0 0 0,1 1-1 0 0,-1-1 1 0 0,1 0 0 0 0,-1 0-1 0 0,1 0 1 0 0,-1 0 0 0 0,1 0-1 0 0,-1 1 1 0 0,1-1 0 0 0,-1 0-1 0 0,1 0 1 0 0,-1 0 0 0 0,1 0-1 0 0,-1 0 1 0 0,1 0 0 0 0,-1-1-1 0 0,1 1 1 0 0,-1 0 0 0 0,1 0-1 0 0,-1 0 1 0 0,1 0 0 0 0,0-1-1 0 0,-1 1 1 0 0,1 0 0 0 0,-1 0-1 0 0,1-1 1 0 0,-1 1 0 0 0,1 0-1 0 0,0-1 1 0 0,-1 1 0 0 0,1 0-1 0 0,0-1 1 0 0,-1 1 0 0 0,1-1-1 0 0,0 1 1 0 0,-1-1 0 0 0,-1-1-68 0 0,0 0 1 0 0,0-1 0 0 0,0 1-1 0 0,0 0 1 0 0,0-1 0 0 0,0 1 0 0 0,1-1-1 0 0,-1 0 1 0 0,1 0 0 0 0,0 1-1 0 0,0-1 1 0 0,0 0 0 0 0,0 0 0 0 0,1 0-1 0 0,-1 0 1 0 0,1 0 0 0 0,-1 0 0 0 0,1 0-1 0 0,0 0 1 0 0,0 0 0 0 0,0 0-1 0 0,1 0 1 0 0,1-6 0 0 0,-1 2-6 0 0,0 1 7 0 0,1 1 1 0 0,-1-1-1 0 0,1 1 1 0 0,0 0-1 0 0,4-8 1 0 0,-5 12-2 0 0,-1 1 1 0 0,1-1-1 0 0,-1 0 0 0 0,1 0 0 0 0,0 1 0 0 0,-1-1 1 0 0,1 0-1 0 0,0 1 0 0 0,0-1 0 0 0,-1 1 1 0 0,1-1-1 0 0,0 1 0 0 0,0-1 0 0 0,0 1 1 0 0,0-1-1 0 0,0 1 0 0 0,-1 0 0 0 0,1-1 1 0 0,0 1-1 0 0,0 0 0 0 0,0 0 0 0 0,0 0 1 0 0,0 0-1 0 0,0 0 0 0 0,0 0 0 0 0,0 0 1 0 0,0 0-1 0 0,0 0 0 0 0,0 0 0 0 0,0 1 1 0 0,0-1-1 0 0,0 0 0 0 0,0 1 0 0 0,-1-1 1 0 0,1 1-1 0 0,0-1 0 0 0,1 2 0 0 0,2-2-80 0 0,-1 1 1 0 0,0 0-1 0 0,1-1 0 0 0,-1 0 0 0 0,0 0 0 0 0,1 0 1 0 0,-1 0-1 0 0,0 0 0 0 0,1-1 0 0 0,-1 0 0 0 0,4-1 1 0 0,17-1-2870 0 0,-4 3-2041 0 0,-11 2 3320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38.46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 58 1672 0 0,'0'0'80'0'0,"0"-1"-1"0"0,0 0 1 0 0,1 1-1 0 0,-1-1 0 0 0,0 0 1 0 0,0 1-1 0 0,0-1 1 0 0,1 0-1 0 0,-1 1 0 0 0,0-1 1 0 0,0 0-1 0 0,1 1 1 0 0,-1-1-1 0 0,1 1 0 0 0,-1-1 1 0 0,1 1-1 0 0,-1-1 1 0 0,1 1-1 0 0,-1-1 0 0 0,1 1 1 0 0,0-1-1 0 0,2 13 8416 0 0,-3 15-895 0 0,-1-16-10638 0 0,-2 33 3258 0 0,3-32-116 0 0,-1 0 1 0 0,-1 0-1 0 0,-3 18 0 0 0,1-20 201 0 0,6-33 90 0 0,1 4-397 0 0,1 1-1 0 0,8-26 1 0 0,-11 39-5 0 0,1 0 0 0 0,-1 1 0 0 0,1-1 0 0 0,1 0 0 0 0,-1 0 0 0 0,1 1 0 0 0,-1 0 0 0 0,1-1 0 0 0,0 1 0 0 0,1 0 0 0 0,-1 0 0 0 0,1 1 0 0 0,0-1 0 0 0,0 1 0 0 0,0 0-1 0 0,6-4 1 0 0,-8 6 11 0 0,0 1 1 0 0,-1-1-1 0 0,1 1 0 0 0,0 0 0 0 0,-1 0 0 0 0,1 0 0 0 0,0 0 0 0 0,-1 0 0 0 0,1 0 0 0 0,2 0 0 0 0,-3 1-3 0 0,1-1 0 0 0,-1 0 0 0 0,0 0 1 0 0,0 0-1 0 0,0 0 0 0 0,1 0 0 0 0,-1 0 0 0 0,0 0 0 0 0,0 0 0 0 0,0 0 0 0 0,1-1 1 0 0,-1 1-1 0 0,0 0 0 0 0,0-1 0 0 0,0 1 0 0 0,0-1 0 0 0,0 1 0 0 0,0-1 0 0 0,0 0 1 0 0,0 1-1 0 0,1-2 0 0 0,3-1-1 0 0,-1-1 1 0 0,1 1 0 0 0,-1 1-1 0 0,1-1 1 0 0,0 1-1 0 0,0-1 1 0 0,0 1-1 0 0,9-2 1 0 0,-12 4 4 0 0,-1-1 1 0 0,1 1-1 0 0,-1 0 0 0 0,1-1 1 0 0,-1 1-1 0 0,1 0 0 0 0,-1 0 0 0 0,1 0 1 0 0,-1 0-1 0 0,1 0 0 0 0,-1 0 1 0 0,1 0-1 0 0,0 0 0 0 0,-1 1 1 0 0,1-1-1 0 0,-1 1 0 0 0,0-1 0 0 0,1 1 1 0 0,-1 0-1 0 0,1-1 0 0 0,-1 1 1 0 0,0 0-1 0 0,0 0 0 0 0,1 0 1 0 0,-1 0-1 0 0,0 0 0 0 0,0 0 0 0 0,0 0 1 0 0,0 1-1 0 0,0-1 0 0 0,0 0 1 0 0,0 0-1 0 0,-1 1 0 0 0,2 1 1 0 0,2 10 52 0 0,0 1 0 0 0,-1-1 0 0 0,0 1 0 0 0,-1-1 1 0 0,-1 1-1 0 0,0 0 0 0 0,-1 0 0 0 0,-2 22 1 0 0,-2-25 29 0 0,7-21 12 0 0,3-5-101 0 0,-1 3 1 0 0,-1 1 1 0 0,0-1-1 0 0,2-16 1 0 0,-5 25-2 0 0,0 0 0 0 0,-1 0-1 0 0,1 0 1 0 0,0 0 0 0 0,0 0 0 0 0,1 0 0 0 0,-1 0-1 0 0,1 0 1 0 0,-1 0 0 0 0,1 1 0 0 0,0-1-1 0 0,0 0 1 0 0,0 1 0 0 0,0 0 0 0 0,1-1 0 0 0,-1 1-1 0 0,1 0 1 0 0,-1 0 0 0 0,1 1 0 0 0,0-1 0 0 0,-1 0-1 0 0,1 1 1 0 0,0 0 0 0 0,0 0 0 0 0,0 0 0 0 0,0 0-1 0 0,0 0 1 0 0,1 0 0 0 0,-1 1 0 0 0,0-1 0 0 0,5 1-1 0 0,-4 0 16 0 0,-3 0-12 0 0,-1 0 0 0 0,1 0 0 0 0,-1 0 1 0 0,1-1-1 0 0,-1 1 0 0 0,1 0 0 0 0,-1 0 0 0 0,1 0 0 0 0,-1 0 1 0 0,1 1-1 0 0,-1-1 0 0 0,1 0 0 0 0,-1 0 0 0 0,0 0 0 0 0,1 0 1 0 0,-1 0-1 0 0,1 1 0 0 0,-1-1 0 0 0,1 0 0 0 0,-1 0 0 0 0,0 1 1 0 0,1-1-1 0 0,-1 0 0 0 0,1 0 0 0 0,-1 1 0 0 0,0-1 0 0 0,1 1 1 0 0,-1-1-1 0 0,0 0 0 0 0,0 1 0 0 0,1-1 0 0 0,-1 1 0 0 0,0-1 1 0 0,0 0-1 0 0,0 1 0 0 0,1-1 0 0 0,-1 1 0 0 0,0-1 0 0 0,0 1 1 0 0,0-1-1 0 0,0 1 0 0 0,0 0 0 0 0,0 0 25 0 0,-3 25 7 0 0,2 27-78 0 0,2-44 58 0 0,-1 1 1 0 0,0 0-1 0 0,-1-1 0 0 0,0 1 0 0 0,-2 10 1 0 0,4-13-5316 0 0,11-2 4547 0 0,-10-4-34 0 0,11 1-2174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39.06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39 18 1424 0 0,'-3'-1'13458'0'0,"-7"6"-12887"0"0,-8 14-363 0 0,16-17-180 0 0,1 0 1 0 0,0 1 0 0 0,1-1 0 0 0,-1 0 0 0 0,0 0-1 0 0,1 1 1 0 0,-1-1 0 0 0,1 0 0 0 0,0 1-1 0 0,-1-1 1 0 0,1 1 0 0 0,1-1 0 0 0,-1 0-1 0 0,0 1 1 0 0,0-1 0 0 0,1 1 0 0 0,-1-1 0 0 0,1 0-1 0 0,0 0 1 0 0,0 1 0 0 0,1 1 0 0 0,0 4 56 0 0,0 1-10 0 0,0 0-1 0 0,1-1 0 0 0,-1 1 0 0 0,1-1 1 0 0,1 0-1 0 0,0 0 0 0 0,0 0 0 0 0,10 14 1 0 0,-13-22-73 0 0,0 1 0 0 0,0-1 0 0 0,0 1 0 0 0,0-1 0 0 0,-1 0 0 0 0,1 1 0 0 0,0-1 1 0 0,0 0-1 0 0,0 0 0 0 0,1 0 0 0 0,-1 0 0 0 0,0 0 0 0 0,0 0 0 0 0,0 0 0 0 0,0 0 0 0 0,0 0 1 0 0,0 0-1 0 0,0 0 0 0 0,0-1 0 0 0,0 1 0 0 0,0 0 0 0 0,-1-1 0 0 0,1 1 0 0 0,0-1 0 0 0,0 1 1 0 0,0-1-1 0 0,0 1 0 0 0,0-1 0 0 0,-1 0 0 0 0,1 1 0 0 0,0-1 0 0 0,0 0 0 0 0,0-1 0 0 0,24-26 73 0 0,-21 20-33 0 0,0 0 0 0 0,0 0 0 0 0,0 0-1 0 0,-1 0 1 0 0,0-1 0 0 0,-1 0 0 0 0,2-13 0 0 0,-2 12-37 0 0,0 0 1 0 0,1 0-1 0 0,0 0 1 0 0,1 0 0 0 0,4-9-1 0 0,-8 19-1 0 0,1-1-1 0 0,-1 1 0 0 0,0-1 0 0 0,1 1 1 0 0,-1 0-1 0 0,1-1 0 0 0,-1 1 0 0 0,0-1 0 0 0,1 1 1 0 0,-1 0-1 0 0,1 0 0 0 0,-1-1 0 0 0,1 1 1 0 0,-1 0-1 0 0,1 0 0 0 0,0-1 0 0 0,-1 1 0 0 0,1 0 1 0 0,-1 0-1 0 0,1 0 0 0 0,-1 0 0 0 0,1 0 1 0 0,0 0-1 0 0,-1 0 0 0 0,1 0 0 0 0,-1 0 0 0 0,1 0 1 0 0,1 1-1 0 0,-2-1 2 0 0,0 0 0 0 0,0 0 0 0 0,1 0 1 0 0,-1 0-1 0 0,0 0 0 0 0,0 0 0 0 0,1 0 0 0 0,-1 0 1 0 0,0 1-1 0 0,0-1 0 0 0,1 0 0 0 0,-1 0 0 0 0,0 0 1 0 0,0 1-1 0 0,0-1 0 0 0,1 0 0 0 0,-1 0 0 0 0,0 0 0 0 0,0 1 1 0 0,0-1-1 0 0,0 0 0 0 0,0 0 0 0 0,0 1 0 0 0,1-1 1 0 0,-1 0-1 0 0,0 1 0 0 0,0-1 0 0 0,0 0 0 0 0,0 0 0 0 0,0 1 1 0 0,0-1-1 0 0,0 0 0 0 0,0 0 0 0 0,0 1 0 0 0,0-1 1 0 0,0 0-1 0 0,0 1 0 0 0,0-1 0 0 0,-1 0 0 0 0,1 0 1 0 0,0 1-1 0 0,0-1 0 0 0,0 0 0 0 0,0 0 0 0 0,0 1 0 0 0,-1-1 1 0 0,1 0-1 0 0,0 0 0 0 0,0 0 0 0 0,0 1 0 0 0,-1-1 1 0 0,1 0-1 0 0,0 0 0 0 0,-1 1 0 0 0,0 0-9 0 0,0 1 0 0 0,-1 0 0 0 0,1 0-1 0 0,0-1 1 0 0,0 1 0 0 0,0 0 0 0 0,0 0-1 0 0,1 0 1 0 0,-1 0 0 0 0,0 1 0 0 0,1-1 0 0 0,-1 3-1 0 0,0 1-4 0 0,0-3 8 0 0,1 0 0 0 0,0 0 0 0 0,0 0 0 0 0,0 0 0 0 0,0 1 0 0 0,0-1 0 0 0,1 0 0 0 0,-1 0 0 0 0,1 0 0 0 0,0 0 0 0 0,0 0 0 0 0,0 0 0 0 0,0 0 0 0 0,3 5 0 0 0,2 4 44 0 0,-6-11-12 0 0,4 7-1213 0 0,2 0-5838 0 0,-3-8 4481 0 0,0 0 1057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39.40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54 66 1576 0 0,'0'-22'4869'0'0,"-3"4"-4529"0"0,1 6 150 0 0,1 4 1756 0 0,1 7-2153 0 0,0 1 0 0 0,0 0 0 0 0,0 0 0 0 0,1-1 0 0 0,-1 1 0 0 0,0 0 0 0 0,0 0 0 0 0,0-1 0 0 0,0 1 0 0 0,1 0 0 0 0,-1 0 0 0 0,0-1 0 0 0,0 1 0 0 0,0 0-1 0 0,1 0 1 0 0,-1 0 0 0 0,0 0 0 0 0,0 0 0 0 0,0-1 0 0 0,1 1 0 0 0,-1 0 0 0 0,0 0 0 0 0,1 0 0 0 0,-1 0 0 0 0,0 0 0 0 0,0 0 0 0 0,1 0 0 0 0,-1 0 0 0 0,0 0 0 0 0,0 0 0 0 0,1 0 0 0 0,-1 0 0 0 0,0 0 0 0 0,1 0 0 0 0,-1 0 0 0 0,0 0 0 0 0,0 0 0 0 0,1 0 0 0 0,-1 0 0 0 0,0 0 0 0 0,1 1 0 0 0,-1-1-49 0 0,0 0 1 0 0,1 0-1 0 0,-1 0 1 0 0,1 1 0 0 0,-1-1-1 0 0,0 0 1 0 0,1 0 0 0 0,-1 1-1 0 0,1-1 1 0 0,-1 0-1 0 0,0 1 1 0 0,0-1 0 0 0,1 0-1 0 0,-1 1 1 0 0,0-1-1 0 0,0 1 1 0 0,1-1 0 0 0,-1 0-1 0 0,0 1 1 0 0,0-1 0 0 0,0 1-1 0 0,0-1 1 0 0,1 1-1 0 0,-1-1 1 0 0,0 1 0 0 0,0 0-1 0 0,-2 18 770 0 0,-10 26 90 0 0,9-37-735 0 0,-3 10 105 0 0,-28 103 566 0 0,32-108-813 0 0,0 0-1 0 0,0 0 1 0 0,1 0 0 0 0,1 0 0 0 0,0 0 0 0 0,1 0-1 0 0,3 18 1 0 0,-4-28-653 0 0,3 6 1639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49.50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1175 8 0 0,'0'0'9571'0'0,"15"-29"-7769"0"0,8-18-1553 0 0,-18 38 58 0 0,6-9 537 0 0,-4 7-750 0 0,15-37-64 0 0,-18 40 36 0 0,6-10 750 0 0,-6 14-812 0 0,-1-1 0 0 0,0 0 0 0 0,-1-1 0 0 0,1 1 0 0 0,-1 0 0 0 0,2-7 0 0 0,0-1 0 0 0,1 1 53 0 0,0 3-49 0 0,6-4 40 0 0,15-23-34 0 0,-20 27 16 0 0,-6 8-11 0 0,0 1-1 0 0,1-1 1 0 0,-1 0 0 0 0,0 0-1 0 0,0 0 1 0 0,0 1-1 0 0,0-1 1 0 0,1 0 0 0 0,-1 0-1 0 0,0 1 1 0 0,0-1-1 0 0,1 0 1 0 0,-1 1-1 0 0,1-1 1 0 0,-1 0 0 0 0,1 0-1 0 0,11-21 92 0 0,1-14-108 0 0,19-37 563 0 0,-29 64-488 0 0,7-13 203 0 0,4-15-296 0 0,-4 15 102 0 0,1 3-56 0 0,8-17-41 0 0,18-37 69 0 0,-32 64-38 0 0,19-6 52 0 0,-16 2-24 0 0,3-3-55 0 0,21-25-1 0 0,-2 6-31 0 0,-23 26 38 0 0,15-15 89 0 0,-19 20-88 0 0,1 0 0 0 0,-2 0 1 0 0,1 0-1 0 0,0-1 0 0 0,3-7 0 0 0,-4 7 43 0 0,0 0 0 0 0,1 1-1 0 0,-1-1 1 0 0,1 1 0 0 0,7-8-1 0 0,2-2-30 0 0,0 0 0 0 0,-1 0-1 0 0,0-1 1 0 0,-1 0-1 0 0,10-22 1 0 0,-19 35-7 0 0,0-1 0 0 0,0 1 0 0 0,-1 0 0 0 0,1-1 0 0 0,-1 1 0 0 0,0 0 0 0 0,0-1 0 0 0,0-2 1 0 0,0 2-11 0 0,0 0 1 0 0,0 1-1 0 0,1-1 1 0 0,-1 1 0 0 0,0-1-1 0 0,1 1 1 0 0,0-1 0 0 0,1-3-1 0 0,1 0 59 0 0,0 0-20 0 0,0 0-1 0 0,0 0 1 0 0,0 0 0 0 0,-1 0-1 0 0,0-1 1 0 0,0 1-1 0 0,1-10 1 0 0,-3-1 592 0 0,1 6-2168 0 0,-1 4-3359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39.60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7 6249 0 0,'0'0'7098'0'0,"11"0"-6441"0"0,46-3-96 0 0,-5 0-1762 0 0,-22 2-4719 0 0,-18 1 1877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40.18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16 106 4921 0 0,'0'0'6528'0'0,"20"0"-4399"0"0,-12 0-2104 0 0,0 0 0 0 0,0 0 0 0 0,0-1 0 0 0,0 0 0 0 0,0 0 1 0 0,-1-1-1 0 0,15-5 0 0 0,-13 3 76 0 0,0-1-1 0 0,0 0 1 0 0,13-10 585 0 0,-32-9 1624 0 0,8 21-2155 0 0,-5-2 173 0 0,-2 0-218 0 0,-26-17 44 0 0,26 16 26 0 0,7 7-163 0 0,0 2 13 0 0,-9 11 48 0 0,8-10-3 0 0,0 0 0 0 0,0 0-1 0 0,-1 0 1 0 0,1 0 0 0 0,-1-1 0 0 0,0 1 0 0 0,-6 4 0 0 0,7-7-21 0 0,1 1-1 0 0,-1 0 1 0 0,1-1-1 0 0,0 1 1 0 0,0 0-1 0 0,0 0 1 0 0,0 0-1 0 0,0 1 1 0 0,0-1 0 0 0,0 0-1 0 0,1 1 1 0 0,-1-1-1 0 0,1 1 1 0 0,0-1-1 0 0,0 1 1 0 0,0 0-1 0 0,0 0 1 0 0,0-1 0 0 0,0 4-1 0 0,-1 5 36 0 0,0 0-1 0 0,1 0 1 0 0,-1 18 0 0 0,2-25-87 0 0,1-1 1 0 0,0 1-1 0 0,-1-1 0 0 0,1 1 1 0 0,0-1-1 0 0,1 0 1 0 0,-1 1-1 0 0,1-1 1 0 0,-1 0-1 0 0,1 0 1 0 0,0 0-1 0 0,0 0 1 0 0,0-1-1 0 0,0 1 1 0 0,5 4-1 0 0,-5-5-19 0 0,0 0 0 0 0,0 0 0 0 0,0-1 0 0 0,0 1 0 0 0,1 0 0 0 0,-1-1 0 0 0,1 0 0 0 0,-1 1 0 0 0,1-1 0 0 0,-1 0 0 0 0,1 0 0 0 0,0-1-1 0 0,-1 1 1 0 0,1 0 0 0 0,0-1 0 0 0,0 0 0 0 0,-1 1 0 0 0,1-1 0 0 0,4-1 0 0 0,32-9-3590 0 0,-2-4-4106 0 0,-22 8 5910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40.61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133 12 6353 0 0,'-3'-3'6544'0'0,"-3"-1"-4304"0"0,-53-1-1023 0 0,45 14-682 0 0,4-2-493 0 0,4-4-19 0 0,1 0-1 0 0,-1 1 1 0 0,1 0 0 0 0,1 0 0 0 0,-1 1 0 0 0,-4 4-1 0 0,8-8-55 0 0,12-2-304 0 0,2 2 342 0 0,-1 0 0 0 0,1 0 1 0 0,0 1-1 0 0,-1 1 0 0 0,0 0 1 0 0,19 7-1 0 0,-24-8-9 0 0,0 1 0 0 0,0 0 1 0 0,0 1-1 0 0,0-1 0 0 0,-1 1 1 0 0,9 7-1 0 0,-13-10 22 0 0,-1 1 1 0 0,0-1-1 0 0,1 1 0 0 0,-1-1 0 0 0,0 1 1 0 0,0-1-1 0 0,0 1 0 0 0,0 0 1 0 0,-1-1-1 0 0,1 1 0 0 0,0 0 1 0 0,-1 0-1 0 0,1 0 0 0 0,-1-1 1 0 0,0 1-1 0 0,1 0 0 0 0,-1 0 1 0 0,0 0-1 0 0,0 0 0 0 0,0 0 1 0 0,-1 0-1 0 0,1 0 0 0 0,0-1 0 0 0,-1 1 1 0 0,1 0-1 0 0,-1 0 0 0 0,1 0 1 0 0,-1-1-1 0 0,0 1 0 0 0,0 0 1 0 0,-2 2-1 0 0,0 1 114 0 0,0 0 0 0 0,0 0-1 0 0,-1-1 1 0 0,1 1 0 0 0,-1-1-1 0 0,-1 0 1 0 0,1 0 0 0 0,0 0 0 0 0,-1-1-1 0 0,0 0 1 0 0,0 1 0 0 0,0-2 0 0 0,0 1-1 0 0,0 0 1 0 0,-1-1 0 0 0,1 0-1 0 0,-1-1 1 0 0,0 1 0 0 0,1-1 0 0 0,-1 0-1 0 0,0 0 1 0 0,0-1 0 0 0,1 0 0 0 0,-1 0-1 0 0,0 0 1 0 0,-6-1 0 0 0,5 1-328 0 0,0-1-901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0.81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37 15 3769 0 0,'0'0'2196'0'0,"-1"-14"8081"0"0,-2 19-9968 0 0,0 0-1 0 0,1 1 0 0 0,-1-1 1 0 0,2 1-1 0 0,-1 0 1 0 0,0 0-1 0 0,0 8 1 0 0,-4 50 242 0 0,5-37-437 0 0,-3 16-52 0 0,0-13 0 0 0,2 1-1 0 0,2 47 1 0 0,0-78-140 0 0,0 0 1 0 0,0 0 0 0 0,0 0-1 0 0,0 1 1 0 0,0-1 0 0 0,0 0-1 0 0,0 0 1 0 0,0 0 0 0 0,0 0-1 0 0,0 1 1 0 0,0-1 0 0 0,0 0-1 0 0,0 0 1 0 0,1 0 0 0 0,-1 0-1 0 0,0 1 1 0 0,0-1 0 0 0,0 0-1 0 0,0 0 1 0 0,0 0 0 0 0,0 0-1 0 0,0 0 1 0 0,0 0 0 0 0,1 1-1 0 0,-1-1 1 0 0,0 0 0 0 0,0 0-1 0 0,0 0 1 0 0,0 0 0 0 0,0 0-1 0 0,0 0 1 0 0,1 0 0 0 0,-1 0-1 0 0,0 0 1 0 0,0 0 0 0 0,0 0-1 0 0,0 0 1 0 0,1 0 0 0 0,-1 0-1 0 0,0 0 1 0 0,0 0 0 0 0,0 0-1 0 0,0 0 1 0 0,1 0 0 0 0,-1 0-1 0 0,0 0 1 0 0,0 0 0 0 0,0 0-1 0 0,0 0 1 0 0,1 0 0 0 0,-1 0-1 0 0,0 0 1 0 0,0 0 0 0 0,0 0-1 0 0,12-10-1370 0 0,3-9 649 0 0,5-14-4518 0 0,-15 25 4074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1.35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32 108 3025 0 0,'0'0'5545'0'0,"10"0"-1435"0"0,11-1-2868 0 0,-19 1-1210 0 0,0-1 0 0 0,0 0 1 0 0,1 1-1 0 0,-1-1 0 0 0,0 0 1 0 0,0-1-1 0 0,0 1 1 0 0,0 0-1 0 0,0 0 0 0 0,0-1 1 0 0,-1 1-1 0 0,1-1 0 0 0,0 0 1 0 0,-1 1-1 0 0,1-1 1 0 0,-1 0-1 0 0,1 0 0 0 0,-1 0 1 0 0,0 0-1 0 0,0 0 0 0 0,1-4 1 0 0,17-28 7 0 0,-18 34-13 0 0,-1-1 0 0 0,0 0 1 0 0,1 1-1 0 0,-1-1 0 0 0,1 0 0 0 0,-1 1 1 0 0,0-1-1 0 0,1 0 0 0 0,-1 0 0 0 0,0 1 1 0 0,0-1-1 0 0,0 0 0 0 0,1 0 1 0 0,-1 1-1 0 0,0-1 0 0 0,0 0 0 0 0,0 0 1 0 0,0 0-1 0 0,-1 1 0 0 0,1-1 0 0 0,0 0 1 0 0,0 0-1 0 0,0 1 0 0 0,0-1 0 0 0,-1 0 1 0 0,1 0-1 0 0,0 1 0 0 0,-1-1 1 0 0,1 0-1 0 0,-1 1 0 0 0,0-2 0 0 0,-1 1 64 0 0,1 0 0 0 0,-1 0-1 0 0,0 0 1 0 0,0 1 0 0 0,0-1-1 0 0,1 0 1 0 0,-1 1 0 0 0,0-1-1 0 0,0 1 1 0 0,-4-1 0 0 0,-28-3 91 0 0,33 4-174 0 0,1 0-1 0 0,0-1 0 0 0,-1 1 0 0 0,1 0 1 0 0,0 0-1 0 0,-1 0 0 0 0,1 0 0 0 0,0 0 1 0 0,-1 0-1 0 0,1-1 0 0 0,0 1 0 0 0,-1 0 1 0 0,1 0-1 0 0,-1 0 0 0 0,1 0 1 0 0,0 1-1 0 0,-1-1 0 0 0,1 0 0 0 0,0 0 1 0 0,-1 0-1 0 0,1 0 0 0 0,-1 0 0 0 0,1 0 1 0 0,0 0-1 0 0,-1 1 0 0 0,1-1 0 0 0,0 0 1 0 0,0 0-1 0 0,-1 1 0 0 0,1-1 1 0 0,0 0-1 0 0,-1 0 0 0 0,1 1 0 0 0,0-1 1 0 0,0 0-1 0 0,0 1 0 0 0,-1-1 0 0 0,1 0 1 0 0,0 1-1 0 0,0-1 0 0 0,-4 8 61 0 0,-3 1 72 0 0,1 1 1 0 0,0 1 0 0 0,1-1 0 0 0,1 1 0 0 0,-1-1-1 0 0,2 1 1 0 0,-1 1 0 0 0,-1 13 0 0 0,4-20-131 0 0,1-1 1 0 0,0 0 0 0 0,0 1 0 0 0,1-1 0 0 0,-1 0-1 0 0,1 0 1 0 0,0 1 0 0 0,0-1 0 0 0,0 0-1 0 0,1 0 1 0 0,-1 0 0 0 0,1 0 0 0 0,0 0 0 0 0,0-1-1 0 0,0 1 1 0 0,4 4 0 0 0,-4-6-19 0 0,0 0 0 0 0,1 0 0 0 0,-1 0 1 0 0,0-1-1 0 0,1 1 0 0 0,-1-1 0 0 0,1 1 0 0 0,-1-1 0 0 0,1 0 0 0 0,0 0 0 0 0,-1 0 1 0 0,1 0-1 0 0,0 0 0 0 0,0-1 0 0 0,0 1 0 0 0,0-1 0 0 0,-1 0 0 0 0,1 0 0 0 0,0 0 1 0 0,0 0-1 0 0,0 0 0 0 0,0-1 0 0 0,0 1 0 0 0,4-2 0 0 0,35-15-3362 0 0,-38 15 1936 0 0,1-1 1 0 0,-1 0-1 0 0,0 0 0 0 0,0 0 0 0 0,0 0 0 0 0,5-7 0 0 0,-6 6-719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1.67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38 9 4057 0 0,'-8'-9'4105'0'0,"0"24"3155"0"0,5-9-9386 0 0,-1 4 2364 0 0,1 0 1 0 0,0 0-1 0 0,0 1 0 0 0,1 0 0 0 0,0-1 0 0 0,1 1 1 0 0,1 0-1 0 0,0 18 0 0 0,0 3 137 0 0,2 72 564 0 0,0-48-6341 0 0,0-61 1173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1.87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 4 3497 0 0,'-17'3'6084'0'0,"19"-1"-4226"0"0,16-3-997 0 0,26-3-492 0 0,-19 7-349 0 0,-22-2-445 0 0,0 0 0 0 0,0 0 0 0 0,0-1 0 0 0,0 0 0 0 0,0 0 0 0 0,0 0 0 0 0,0 0 0 0 0,0 0 1 0 0,0 0-1 0 0,0-1 0 0 0,-1 1 0 0 0,1-1 0 0 0,4-1 0 0 0,5-3-2402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2.14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20 100 536 0 0,'4'-31'945'0'0,"9"-37"8939"0"0,-32 120-7095 0 0,14-28-2089 0 0,-3 48-1 0 0,4-24-535 0 0,3-33-121 0 0,1 0 1 0 0,0 0-1 0 0,4 20 1 0 0,-1-5 26 0 0,-3-19 899 0 0,-1-3-3301 0 0,-2-16-4171 0 0,5-3 3825 0 0,7 0 2150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2.74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96 6465 0 0,'0'0'4151'0'0,"16"-12"-1055"0"0,19 9-2803 0 0,-2-2-123 0 0,34-11-2344 0 0,-66 16 2255 0 0,0 1 0 0 0,0-1 0 0 0,-1 0-1 0 0,1 0 1 0 0,0 0 0 0 0,0 1 0 0 0,0-1-1 0 0,-1 1 1 0 0,1-1 0 0 0,0 0 0 0 0,0 1-1 0 0,-1-1 1 0 0,1 1 0 0 0,0-1 0 0 0,-1 1-1 0 0,1 0 1 0 0,-1-1 0 0 0,1 1 0 0 0,-1 0-1 0 0,1-1 1 0 0,-1 1 0 0 0,1 0 0 0 0,-1 0 0 0 0,1 1-59 0 0,-1-1 0 0 0,1 0 0 0 0,0 0 0 0 0,-1-1 1 0 0,1 1-1 0 0,0 0 0 0 0,0 0 0 0 0,0 0 1 0 0,0 0-1 0 0,-1-1 0 0 0,1 1 0 0 0,0 0 1 0 0,0-1-1 0 0,1 1 0 0 0,-1 0 0 0 0,0-1 1 0 0,0 0-1 0 0,0 1 0 0 0,2 0 0 0 0,-2-1 2 0 0,0 0-1 0 0,0 0 0 0 0,-1-1 0 0 0,1 1 1 0 0,0 0-1 0 0,0 0 0 0 0,-1 0 1 0 0,1 0-1 0 0,0-1 0 0 0,-1 1 0 0 0,1 0 1 0 0,0-1-1 0 0,-1 1 0 0 0,1-1 0 0 0,0 1 1 0 0,-1 0-1 0 0,1-1 0 0 0,0 0 0 0 0,14-23 457 0 0,3-11-461 0 0,-17 35 19 0 0,-1 0 0 0 0,1-1 0 0 0,-1 1 1 0 0,0-1-1 0 0,1 1 0 0 0,-1-1 1 0 0,0 1-1 0 0,0-1 0 0 0,1 1 0 0 0,-1-1 1 0 0,0 0-1 0 0,0 1 0 0 0,0-1 1 0 0,0 1-1 0 0,0-1 0 0 0,0 1 0 0 0,0-1 1 0 0,0 0-1 0 0,0 1 0 0 0,0-1 1 0 0,0 1-1 0 0,0-1 0 0 0,0 0 0 0 0,0 1 1 0 0,0-1-1 0 0,-1 1 0 0 0,1-1 1 0 0,0 1-1 0 0,0-1 0 0 0,-1 1 0 0 0,1-1 1 0 0,0 1-1 0 0,-1-1 0 0 0,1 1 1 0 0,0-1-1 0 0,-1 1 0 0 0,1 0 0 0 0,-1-1 1 0 0,1 1-1 0 0,-1 0 0 0 0,1-1 1 0 0,-1 1-1 0 0,1 0 0 0 0,-1 0 0 0 0,1-1 1 0 0,-1 1-1 0 0,1 0 0 0 0,-1 0 0 0 0,0 0 1 0 0,1 0-1 0 0,-1 0 0 0 0,1-1 1 0 0,-1 1-1 0 0,0 0 0 0 0,0 1 0 0 0,-21 0 380 0 0,20-1-382 0 0,1 1-1 0 0,-1 0 1 0 0,0-1-1 0 0,0 1 0 0 0,1 0 1 0 0,-1 0-1 0 0,0 0 0 0 0,1 0 1 0 0,-1 0-1 0 0,1 1 1 0 0,-1-1-1 0 0,1 0 0 0 0,0 1 1 0 0,-1-1-1 0 0,1 1 0 0 0,-1 1 1 0 0,-15 29 229 0 0,13-24-218 0 0,-3 5-24 0 0,1 1 1 0 0,0-1-1 0 0,1 1 1 0 0,-4 18-1 0 0,9-29-29 0 0,-1 0 0 0 0,0 0-1 0 0,1 0 1 0 0,-1 0 0 0 0,1 0 0 0 0,0 0 0 0 0,0 0 0 0 0,0 0-1 0 0,1 0 1 0 0,-1 0 0 0 0,1 0 0 0 0,-1 0 0 0 0,1 0-1 0 0,0 0 1 0 0,0 0 0 0 0,0-1 0 0 0,1 1 0 0 0,-1 0-1 0 0,1-1 1 0 0,-1 1 0 0 0,1-1 0 0 0,0 1 0 0 0,0-1-1 0 0,0 0 1 0 0,0 0 0 0 0,0 0 0 0 0,0 0 0 0 0,4 2-1 0 0,-4-3-31 0 0,1 0 0 0 0,-1 0 0 0 0,1-1 0 0 0,-1 1 0 0 0,1 0 0 0 0,-1-1 0 0 0,1 0 0 0 0,0 1 0 0 0,-1-1 0 0 0,1 0 0 0 0,-1 0 0 0 0,1-1 1 0 0,0 1-1 0 0,-1-1 0 0 0,1 1 0 0 0,-1-1 0 0 0,4-1 0 0 0,6-2-1359 0 0,-1-1 0 0 0,16-9 0 0 0,-10 4-1849 0 0,-6 5 671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3.00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0 241 1888 0 0,'0'0'2818'0'0,"2"13"2441"0"0,-2-13-5125 0 0,0 1 0 0 0,0-1 0 0 0,0 0 1 0 0,0 1-1 0 0,0-1 0 0 0,0 0 0 0 0,0 0 0 0 0,0 1 1 0 0,0-1-1 0 0,0 0 0 0 0,0 1 0 0 0,0-1 0 0 0,0 0 1 0 0,0 0-1 0 0,0 1 0 0 0,0-1 0 0 0,0 0 1 0 0,0 0-1 0 0,0 1 0 0 0,0-1 0 0 0,1 0 0 0 0,-1 0 1 0 0,0 1-1 0 0,0-1 0 0 0,0 0 0 0 0,0 0 1 0 0,1 0-1 0 0,-1 1 0 0 0,0-1 0 0 0,0 0 0 0 0,1 0 1 0 0,-1 0-1 0 0,0 0 0 0 0,0 1 0 0 0,1-1 1 0 0,-1 0-1 0 0,0 0 0 0 0,1 0 0 0 0,1-5 25 0 0,-1 0 0 0 0,1 0 0 0 0,-1-1-1 0 0,0 1 1 0 0,0 0 0 0 0,-1-1 0 0 0,1 1 0 0 0,-1-8-1 0 0,2-21 148 0 0,0 23-181 0 0,1 0 0 0 0,0 0-1 0 0,0 1 1 0 0,1 0-1 0 0,1 0 1 0 0,-1 0 0 0 0,2 0-1 0 0,-1 1 1 0 0,9-11-1 0 0,-9 14-344 0 0,0 0 0 0 0,0 1-1 0 0,1-1 1 0 0,0 1-1 0 0,12-8 1 0 0,-13 10-723 0 0,0 0 0 0 0,1 0 1 0 0,-1 1-1 0 0,0 0 0 0 0,1 0 0 0 0,0 0 0 0 0,-1 1 0 0 0,10-1 0 0 0,-7 2-3180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31 256 7066 0 0,'-11'51'772'0'0,"6"-31"4029"0"0,-4 37 0 0 0,6-98-3855 0 0,1-54 562 0 0,2 83-1466 0 0,1 0 1 0 0,1 1-1 0 0,0-1 1 0 0,1 1-1 0 0,0 0 1 0 0,8-17-1 0 0,-4 13 4 0 0,1 0 1 0 0,0 1-1 0 0,1 0 1 0 0,20-23-1 0 0,-25 32-303 0 0,0 0 0 0 0,1 0-1 0 0,0 1 1 0 0,0 0 0 0 0,0 0 0 0 0,0 0 0 0 0,1 0-1 0 0,0 1 1 0 0,-1 0 0 0 0,1 0 0 0 0,0 1 0 0 0,1-1-1 0 0,-1 1 1 0 0,13-2 0 0 0,-17 4-649 0 0,1 0 1 0 0,0 0-1 0 0,-1 0 0 0 0,1 0 1 0 0,0 1-1 0 0,-1-1 0 0 0,1 1 0 0 0,3 1 1 0 0,4 2-1356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0:50.16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24 105 1528 0 0,'-2'0'4304'0'0,"-19"-3"2213"0"0,23 0-6447 0 0,0 0 1 0 0,0 0-1 0 0,0 0 0 0 0,1 0 0 0 0,-1 1 0 0 0,1-1 0 0 0,-1 1 0 0 0,7-5 1 0 0,15-12-49 0 0,12-14-17 0 0,-25 24 102 0 0,5-2 841 0 0,-16 11-906 0 0,1 0-1 0 0,0 1 0 0 0,0-1 1 0 0,0 0-1 0 0,0 1 0 0 0,0-1 1 0 0,-1 0-1 0 0,1 1 0 0 0,0-1 1 0 0,0 1-1 0 0,-1 0 0 0 0,1-1 1 0 0,0 1-1 0 0,-1 0 0 0 0,1-1 1 0 0,0 2-1 0 0,15 25 102 0 0,10 9-153 0 0,-23-32 72 0 0,0 0-1 0 0,0 1 0 0 0,0-1 1 0 0,-1 1-1 0 0,1 0 0 0 0,-1 0 1 0 0,0 0-1 0 0,-1 0 0 0 0,1 0 1 0 0,1 11-1 0 0,-2-8 19 0 0,0 12-844 0 0,-2-14-1551 0 0,1-3 78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3.74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34 17 3281 0 0,'0'0'1569'0'0,"0"-16"9131"0"0,-3 21-10547 0 0,1 1 1 0 0,0 0-1 0 0,1 0 0 0 0,-1-1 1 0 0,1 1-1 0 0,0 0 0 0 0,1 8 0 0 0,-1-7-31 0 0,-2 39 274 0 0,3-34-266 0 0,-1 0 0 0 0,0 0-1 0 0,-1-1 1 0 0,0 1 0 0 0,-7 17 0 0 0,9-27-125 0 0,-1 0 1 0 0,1 1-1 0 0,-1-1 0 0 0,1 0 1 0 0,0 0-1 0 0,0 1 0 0 0,0-1 1 0 0,0 0-1 0 0,0 0 0 0 0,1 4 0 0 0,0 9 27 0 0,14-35-10797 0 0,-14 17 8412 0 0,1 0 957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4.20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4 128 640 0 0,'0'0'10549'0'0,"-3"-6"-7556"0"0,61-48-2815 0 0,-50 46-107 0 0,-1 2 170 0 0,1-1-150 0 0,27-22-38 0 0,-32 27 0 0 0,0 0-1 0 0,0 0 1 0 0,-1 0 0 0 0,1 0 0 0 0,1 1 0 0 0,-1 0-1 0 0,0-1 1 0 0,0 1 0 0 0,1 0 0 0 0,4-1 700 0 0,-4 28 723 0 0,7 8-1421 0 0,-10-33-16 0 0,-1 1 1 0 0,0 0-1 0 0,1-1 1 0 0,-1 1-1 0 0,1-1 0 0 0,0 1 1 0 0,0-1-1 0 0,-1 0 1 0 0,1 1-1 0 0,0-1 1 0 0,0 0-1 0 0,0 1 1 0 0,0-1-1 0 0,1 0 1 0 0,-1 0-1 0 0,0 0 0 0 0,0 0 1 0 0,1 0-1 0 0,1 1 1 0 0,12 3-2598 0 0,-6-2-401 0 0,29 8 349 0 0,-37-11 2582 0 0,0 0 0 0 0,0 0 0 0 0,0 1 0 0 0,0-1 0 0 0,0 0 0 0 0,0 0 0 0 0,0-1 0 0 0,0 1 0 0 0,0 0 0 0 0,0 0 0 0 0,0 0 0 0 0,0-1 0 0 0,0 1 0 0 0,0 0 0 0 0,0-1 0 0 0,0 1 0 0 0,2-2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5.89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 27 1864 0 0,'1'-1'197'0'0,"-1"0"-1"0"0,1 0 1 0 0,-1 0-1 0 0,1 0 1 0 0,-1 1-1 0 0,0-1 1 0 0,1 0-1 0 0,-1 0 1 0 0,0 0-1 0 0,0 0 1 0 0,1 0-1 0 0,-1 0 0 0 0,0 0 1 0 0,0 0-1 0 0,0 0 1 0 0,0 0-1 0 0,-3-9 8378 0 0,2 18-6949 0 0,1-1-1401 0 0,-3 197 1790 0 0,3-195-1987 0 0,0-1 0 0 0,-1 0 0 0 0,0 0 0 0 0,-2 9 0 0 0,1-6-121 0 0,0 0 0 0 0,0 20-1 0 0,7-35-1041 0 0,3-3 746 0 0,9-9-2346 0 0,3 1-3596 0 0,-8 8 5778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6.40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40 145 3953 0 0,'0'0'5452'0'0,"24"-3"-1593"0"0,12-19-3656 0 0,-25 14-160 0 0,-9 6 8 0 0,1 0 1 0 0,-1 0 0 0 0,1 0 0 0 0,-1-1 0 0 0,0 1-1 0 0,0-1 1 0 0,0 1 0 0 0,0-1 0 0 0,-1 0 0 0 0,1 0-1 0 0,-1 0 1 0 0,1 0 0 0 0,-1 0 0 0 0,0 0 0 0 0,0 0 0 0 0,0-1-1 0 0,-1 1 1 0 0,1 0 0 0 0,-1 0 0 0 0,0-1 0 0 0,0-5-1 0 0,0 3-34 0 0,0 4 27 0 0,0 1 1 0 0,0 0-1 0 0,0 0 1 0 0,0-1-1 0 0,0 1 0 0 0,0 0 1 0 0,0 0-1 0 0,0 0 1 0 0,0-1-1 0 0,-1 1 1 0 0,1 0-1 0 0,-1 0 0 0 0,1 0 1 0 0,-1 0-1 0 0,1 0 1 0 0,-1 0-1 0 0,0 0 1 0 0,1 0-1 0 0,-1 0 0 0 0,0 0 1 0 0,0 0-1 0 0,0 0 1 0 0,0 0-1 0 0,0 0 1 0 0,1 1-1 0 0,-2-1 0 0 0,1 0 1 0 0,0 1-1 0 0,0-1 1 0 0,0 1-1 0 0,0-1 1 0 0,-2 1-1 0 0,-25-6 510 0 0,28 6-596 0 0,-1 0 63 0 0,0 1 1 0 0,0-1 0 0 0,0 0 0 0 0,0 0 0 0 0,0 0 0 0 0,0 1 0 0 0,0-1 0 0 0,0 0 0 0 0,1 1 0 0 0,-1-1 0 0 0,0 1-1 0 0,0-1 1 0 0,0 1 0 0 0,1-1 0 0 0,-1 1 0 0 0,0 0 0 0 0,1-1 0 0 0,-1 1 0 0 0,0 0 0 0 0,1 0 0 0 0,-1 0 0 0 0,-11 21 359 0 0,7-12-230 0 0,-4 4 7 0 0,0 1 0 0 0,1 0 0 0 0,-11 31 0 0 0,17-38-139 0 0,-1 1 0 0 0,1-1 0 0 0,0 1 1 0 0,1 0-1 0 0,0-1 0 0 0,0 1 1 0 0,1 0-1 0 0,0 0 0 0 0,2 11 1 0 0,-2-18-20 0 0,0-1 1 0 0,0 1 0 0 0,1 0 0 0 0,-1-1-1 0 0,0 1 1 0 0,1 0 0 0 0,0 0 0 0 0,-1-1-1 0 0,1 1 1 0 0,0-1 0 0 0,0 1 0 0 0,0-1-1 0 0,0 1 1 0 0,0-1 0 0 0,0 0 0 0 0,0 1-1 0 0,1-1 1 0 0,-1 0 0 0 0,0 0 0 0 0,1 0-1 0 0,-1 0 1 0 0,1 0 0 0 0,-1 0 0 0 0,1 0-1 0 0,-1 0 1 0 0,1-1 0 0 0,0 1 0 0 0,-1-1-1 0 0,1 1 1 0 0,0-1 0 0 0,-1 0 0 0 0,1 1-1 0 0,0-1 1 0 0,0 0 0 0 0,0 0 0 0 0,-1 0 0 0 0,1 0-1 0 0,0-1 1 0 0,0 1 0 0 0,2-1 0 0 0,2-1-256 0 0,0 0 1 0 0,0 0 0 0 0,0 0 0 0 0,-1-1 0 0 0,1 0 0 0 0,-1 0 0 0 0,1-1-1 0 0,-1 0 1 0 0,0 1 0 0 0,4-6 0 0 0,10-9-3405 0 0,-9 9 1282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6.75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 26 2921 0 0,'0'-18'2667'0'0,"0"10"-637"0"0,0 11-782 0 0,0 1-222 0 0,0-9 1307 0 0,1 7-2011 0 0,0 7-57 0 0,1-1 1 0 0,-1 1-1 0 0,-1 0 1 0 0,0-1 0 0 0,0 1-1 0 0,-2 17 1 0 0,-1 15 120 0 0,-13 228 432 0 0,14-257-541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6.97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25 3977 0 0,'3'-1'7437'0'0,"6"-1"-3788"0"0,39-9-3559 0 0,-40 9-44 0 0,-7 2 108 0 0,14 0-2102 0 0,-7-1 927 0 0,3-2 474 0 0,5 0-238 0 0,1 2-2621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7.26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28 0 6129 0 0,'0'0'3357'0'0,"-8"9"-1850"0"0,6-2-1255 0 0,0-1-1 0 0,1 1 1 0 0,0-1-1 0 0,1 1 1 0 0,-1 0-1 0 0,2 10 1 0 0,-2 3 146 0 0,-5 64 865 0 0,2-44-1014 0 0,2 72 0 0 0,4-83 83 0 0,1-5-2331 0 0,-2-8-5739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7.53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20 1304 0 0,'12'0'11671'0'0,"2"0"-10130"0"0,-3-1-1517 0 0,1 0-1 0 0,0-1 1 0 0,14-3-1 0 0,18-4 35 0 0,-9 7-1741 0 0,-33 2 1273 0 0,-1 0 0 0 0,1 1 0 0 0,-1-1 0 0 0,1 0 0 0 0,-1 1 1 0 0,1-1-1 0 0,-1 1 0 0 0,0-1 0 0 0,1 1 0 0 0,-1 0 0 0 0,0 0 1 0 0,0-1-1 0 0,2 2 0 0 0,-1 2-2100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7.91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1 109 440 0 0,'0'0'8726'0'0,"2"0"-8463"0"0,-1 0 1 0 0,1 0-1 0 0,-1 0 1 0 0,1 0-1 0 0,0 0 1 0 0,-1 0-1 0 0,1-1 1 0 0,-1 1-1 0 0,1-1 1 0 0,-1 1-1 0 0,1-1 1 0 0,-1 1-1 0 0,2-2 1 0 0,-2 2-263 0 0,9-4 51 0 0,-1-1 0 0 0,1 0 0 0 0,-1 0 0 0 0,0-1 0 0 0,-1 0 0 0 0,10-8 0 0 0,-17 13-21 0 0,0 1 0 0 0,-1-1-1 0 0,1 1 1 0 0,-1-1 0 0 0,1 1 0 0 0,0-1-1 0 0,-1 1 1 0 0,1-1 0 0 0,-1 1-1 0 0,1-1 1 0 0,-1 0 0 0 0,0 1 0 0 0,1-1-1 0 0,-1 0 1 0 0,0 0 0 0 0,1 1 0 0 0,-1-1-1 0 0,0 0 1 0 0,0 0 0 0 0,0 1 0 0 0,1-1-1 0 0,-1 0 1 0 0,0 0 0 0 0,0 0-1 0 0,0 1 1 0 0,0-1 0 0 0,0 0 0 0 0,-1-1-1 0 0,-1 0 18 0 0,0 0-1 0 0,0 0 0 0 0,-1 0 0 0 0,1 1 1 0 0,0-1-1 0 0,-1 0 0 0 0,0 1 0 0 0,1 0 1 0 0,-1 0-1 0 0,-3-1 0 0 0,-28-14 41 0 0,26 12 116 0 0,-3 17 959 0 0,-7 16-890 0 0,17-27-214 0 0,0 1-1 0 0,0-1 1 0 0,0 0-1 0 0,1 1 0 0 0,-1-1 1 0 0,1 1-1 0 0,-1-1 0 0 0,1 1 1 0 0,0-1-1 0 0,0 1 1 0 0,0 0-1 0 0,0-1 0 0 0,1 1 1 0 0,-1-1-1 0 0,1 1 0 0 0,1 2 1 0 0,0 15 210 0 0,-2-16-267 0 0,0 0-1 0 0,0 1 1 0 0,0-1 0 0 0,0 0-1 0 0,1 0 1 0 0,-1 0-1 0 0,1 1 1 0 0,0-1-1 0 0,0 0 1 0 0,1 0 0 0 0,-1 0-1 0 0,1-1 1 0 0,0 1-1 0 0,0 0 1 0 0,0 0 0 0 0,1-1-1 0 0,-1 0 1 0 0,1 1-1 0 0,0-1 1 0 0,0 0 0 0 0,4 3-1 0 0,-3-3-333 0 0,-1-1 0 0 0,1 0 0 0 0,-1 0 0 0 0,1 0 0 0 0,0 0 0 0 0,0-1 0 0 0,0 1 0 0 0,6 0 0 0 0,22 2-7873 0 0,-22-3 6519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8.15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0 183 3569 0 0,'0'-4'8571'0'0,"1"-16"-5692"0"0,3-50-1531 0 0,-3 66-1330 0 0,-1 0-1 0 0,1 0 0 0 0,0 0 0 0 0,0 0 0 0 0,0 0 0 0 0,1 1 0 0 0,-1-1 0 0 0,1 0 0 0 0,0 1 0 0 0,0-1 1 0 0,0 1-1 0 0,0 0 0 0 0,1 0 0 0 0,-1 0 0 0 0,1 0 0 0 0,0 0 0 0 0,0 0 0 0 0,0 1 0 0 0,0-1 0 0 0,0 1 0 0 0,1 0 1 0 0,-1 0-1 0 0,7-3 0 0 0,-5 3-710 0 0,0 0 1 0 0,0 1 0 0 0,1-1 0 0 0,-1 1-1 0 0,10-1 1 0 0,-5 2-2146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26.91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267 74 2585 0 0,'0'0'4366'0'0,"-8"-8"-1515"0"0,-6-9-1549 0 0,7 9-297 0 0,4 6-817 0 0,1-1 0 0 0,-1 1 0 0 0,1 0 0 0 0,-1 0 0 0 0,0 0 0 0 0,0 0 0 0 0,0 0 0 0 0,0 0 0 0 0,0 1 0 0 0,0-1 0 0 0,0 1 0 0 0,-6-1-1 0 0,-26-10-80 0 0,26 9 26 0 0,7 3-47 0 0,1 0 0 0 0,-1 0-1 0 0,0 0 1 0 0,1 0-1 0 0,-1 0 1 0 0,0 1-1 0 0,1-1 1 0 0,-1 0 0 0 0,0 1-1 0 0,1-1 1 0 0,-1 1-1 0 0,-2 1 1 0 0,-49 62 1018 0 0,48-58-1041 0 0,-2 3-19 0 0,5 16 621 0 0,-7 27 74 0 0,-3 80 0 0 0,3-17-86 0 0,7-99-629 0 0,-23 135 151 0 0,23-119-154 0 0,2-31-30 0 0,0 1-1 0 0,0 0 12 0 0,0 0 1 0 0,0 0 0 0 0,0 0 0 0 0,1 0 0 0 0,-1 0 0 0 0,1 1 0 0 0,-1-1 0 0 0,1 0 0 0 0,1 2 0 0 0,-2-2-17 0 0,5 93 77 0 0,-5-91-28 0 0,0-2-46 0 0,0 0 0 0 0,0 0 0 0 0,0-1 1 0 0,0 1-1 0 0,0 0 0 0 0,0 0 0 0 0,1 0 0 0 0,-1 0 0 0 0,1 0 1 0 0,1 3-1 0 0,-1-4 5 0 0,-1-1 0 0 0,1 1-1 0 0,0-1 1 0 0,0 1 0 0 0,0-1 0 0 0,0 0 0 0 0,0 1 0 0 0,0-1-1 0 0,0 0 1 0 0,0 0 0 0 0,0 0 0 0 0,0 0 0 0 0,0 0 0 0 0,0 0-1 0 0,0 0 1 0 0,0 0 0 0 0,0 0 0 0 0,0 0 0 0 0,0 0 0 0 0,0-1-1 0 0,-1 1 1 0 0,1 0 0 0 0,2-1 0 0 0,54-11 102 0 0,-54 11-81 0 0,11-1 65 0 0,0 2-59 0 0,76 1 599 0 0,-89-1-781 0 0,12 0-1128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8.88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22 5 1224 0 0,'2'-5'14683'0'0,"-14"117"-13910"0"0,7-90-745 0 0,4-15-3 0 0,-1 1 0 0 0,1-1 0 0 0,0 0 0 0 0,0 10 0 0 0,1-16 87 0 0,0 3-1485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3:59.47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0 119 2056 0 0,'0'0'12290'0'0,"15"-16"-11257"0"0,24-29-1047 0 0,-37 43 23 0 0,-1 0 0 0 0,0 0 0 0 0,0 1 0 0 0,1-1 0 0 0,-1 1 0 0 0,1-1 0 0 0,0 1 0 0 0,-1-1 0 0 0,1 1 1 0 0,4-2-1 0 0,11-6 216 0 0,17-13-78 0 0,-33 21-90 0 0,0 0 1 0 0,0 0 0 0 0,0 1-1 0 0,0-1 1 0 0,0 1 0 0 0,1-1 0 0 0,-1 1-1 0 0,0-1 1 0 0,0 1 0 0 0,0-1-1 0 0,1 1 1 0 0,-1 0 0 0 0,0 0-1 0 0,1 0 1 0 0,-1 0 0 0 0,0 0-1 0 0,0 0 1 0 0,1 0 0 0 0,-1 0 0 0 0,0 0-1 0 0,0 0 1 0 0,3 1 0 0 0,-1 1 47 0 0,0 0 0 0 0,-1 1 1 0 0,1-1-1 0 0,0 0 0 0 0,-1 1 1 0 0,1 0-1 0 0,2 3 1 0 0,25 29-49 0 0,-28-32 15 0 0,1 0 1 0 0,-1 0-1 0 0,1 0 0 0 0,0 0 0 0 0,0-1 1 0 0,5 4-1 0 0,2 2-3696 0 0,-3-6 1186 0 0,17 3-1468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6.90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30 198 1736 0 0,'-28'13'-950'0'0,"27"-13"1554"0"0,15-13 6349 0 0,-4 2-291 0 0,-10 23-6346 0 0,0 0 1 0 0,-5 18-1 0 0,0 15 167 0 0,4-19-278 0 0,-1-6-89 0 0,1 0 0 0 0,1 0 0 0 0,5 34 0 0 0,-4-49-109 0 0,-1-2-2 0 0,0 0 0 0 0,1-1 1 0 0,-1 1-1 0 0,1-1 0 0 0,-1 1 0 0 0,1-1 0 0 0,0 1 0 0 0,0-1 0 0 0,0 1 1 0 0,0-1-1 0 0,0 1 0 0 0,1-1 0 0 0,-1 0 0 0 0,1 0 0 0 0,-1 0 0 0 0,1 0 1 0 0,0 0-1 0 0,0 0 0 0 0,0 0 0 0 0,0-1 0 0 0,3 3 499 0 0,-5-5-489 0 0,0 0-1 0 0,0 0 0 0 0,0 0 1 0 0,0 0-1 0 0,0 0 1 0 0,-1 0-1 0 0,1 1 1 0 0,0-1-1 0 0,-1 0 1 0 0,1 0-1 0 0,0 0 1 0 0,-1 0-1 0 0,1 1 1 0 0,-1-1-1 0 0,1 0 0 0 0,-1 0 1 0 0,0 1-1 0 0,0-2 1 0 0,0 1-15 0 0,-4-6 2 0 0,1 0-1 0 0,0 0 1 0 0,1 0-1 0 0,-1 0 0 0 0,1-1 1 0 0,1 1-1 0 0,-1-1 1 0 0,1 0-1 0 0,1 0 0 0 0,-1 0 1 0 0,1-9-1 0 0,4-30-46 0 0,0 15-2 0 0,-2-49-1 0 0,-1 74 32 0 0,1 0 0 0 0,0 1 1 0 0,0-1-1 0 0,1 0 0 0 0,0 1 0 0 0,0-1 0 0 0,0 1 0 0 0,1 0 0 0 0,0 0 0 0 0,7-11 1 0 0,-4 7 11 0 0,-1 1 1 0 0,-1-1-1 0 0,5-14 1 0 0,-7 18-1 0 0,0 1 0 0 0,0 0 0 0 0,0 0 0 0 0,1 0 0 0 0,0 0 0 0 0,0 0-1 0 0,4-4 1 0 0,-6 7 19 0 0,1 0 1 0 0,-1 0-1 0 0,1 0 0 0 0,0 0 0 0 0,0 1 0 0 0,0-1 0 0 0,0 1 1 0 0,0-1-1 0 0,0 1 0 0 0,0 0 0 0 0,0-1 0 0 0,1 1 0 0 0,-1 0 1 0 0,0 1-1 0 0,1-1 0 0 0,-1 0 0 0 0,5 0 0 0 0,-6 1-13 0 0,1 0 0 0 0,-1 1 0 0 0,0-1 0 0 0,0 1 0 0 0,0-1 0 0 0,0 1-1 0 0,0-1 1 0 0,0 1 0 0 0,0 0 0 0 0,0-1 0 0 0,0 1 0 0 0,0 0 0 0 0,0 0 0 0 0,0 0 0 0 0,0-1-1 0 0,-1 1 1 0 0,1 0 0 0 0,0 0 0 0 0,-1 0 0 0 0,1 2 0 0 0,14 27 57 0 0,-8-16-43 0 0,-4-8 8 0 0,0 0-1 0 0,-1 0 1 0 0,0 0 0 0 0,0 0 0 0 0,0 0 0 0 0,1 14 0 0 0,-2-18-14 0 0,-1 1 0 0 0,0 0 1 0 0,0 0-1 0 0,0-1 1 0 0,0 1-1 0 0,0 0 1 0 0,-1 0-1 0 0,1-1 1 0 0,-1 1-1 0 0,1 0 1 0 0,-1-1-1 0 0,0 1 1 0 0,0 0-1 0 0,0-1 0 0 0,-1 1 1 0 0,1-1-1 0 0,-1 0 1 0 0,-3 5-1 0 0,-5 2 50 0 0,-1-1 1 0 0,0 0-1 0 0,-16 9 0 0 0,22-13-50 0 0,-1-2 0 0 0,0 1 0 0 0,0 0 0 0 0,0-1 0 0 0,0 0 0 0 0,-1-1 0 0 0,1 0 0 0 0,0 0 1 0 0,-8 1-1 0 0,13-2 75 0 0,2-13-2007 0 0,0 9 1547 0 0,-1 2 253 0 0,1 1 0 0 0,-1-1 0 0 0,0 1 0 0 0,0 0 0 0 0,1-1 1 0 0,-1 1-1 0 0,1 0 0 0 0,-1-1 0 0 0,1 1 0 0 0,0 0 0 0 0,0-1 0 0 0,-1 1 0 0 0,1 0 0 0 0,0 0 0 0 0,0 0 0 0 0,0 0 0 0 0,0 0 1 0 0,0 0-1 0 0,0 0 0 0 0,1 0 0 0 0,-1 0 0 0 0,2 0 0 0 0,8-3-2107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7.31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49 113 2232 0 0,'11'6'5641'0'0,"6"-6"-3599"0"0,-14 0-1902 0 0,-1 0 0 0 0,1-1 0 0 0,-1 1 0 0 0,1-1 0 0 0,-1 0 0 0 0,0 0 0 0 0,1 0 0 0 0,-1 0-1 0 0,0 0 1 0 0,4-3 0 0 0,-1-1-63 0 0,0 0 0 0 0,0-1 0 0 0,-1 1 0 0 0,5-9 0 0 0,-2 3 20 0 0,-6 10 16 0 0,0 0 0 0 0,0 1-1 0 0,-1-1 1 0 0,1 0 0 0 0,0 0 0 0 0,-1 0 0 0 0,1 0 0 0 0,-1 0-1 0 0,1-1 1 0 0,-1 1 0 0 0,1 0 0 0 0,-1 0 0 0 0,0 0-1 0 0,0 0 1 0 0,0 0 0 0 0,1-1 0 0 0,-1 1 0 0 0,0 0 0 0 0,-1 0-1 0 0,1 0 1 0 0,0-2 0 0 0,-1 2-24 0 0,0-1-1 0 0,0 1 0 0 0,0-1 1 0 0,0 1-1 0 0,0 0 0 0 0,0 0 1 0 0,0 0-1 0 0,0 0 0 0 0,-1-1 1 0 0,1 2-1 0 0,-1-1 1 0 0,1 0-1 0 0,-3-1 0 0 0,-32-17 74 0 0,34 19-146 0 0,0-1 1 0 0,1 1 0 0 0,-1 0-1 0 0,0 0 1 0 0,1 0 0 0 0,-1 0-1 0 0,1 1 1 0 0,-1-1-1 0 0,0 0 1 0 0,1 1 0 0 0,-1-1-1 0 0,1 1 1 0 0,-1-1 0 0 0,1 1-1 0 0,-1 0 1 0 0,1 0-1 0 0,-1 0 1 0 0,1 0 0 0 0,0 0-1 0 0,-1 0 1 0 0,1 0 0 0 0,0 0-1 0 0,0 0 1 0 0,0 0 0 0 0,0 1-1 0 0,0-1 1 0 0,0 1-1 0 0,-1 2 1 0 0,-1-1 13 0 0,-3 6 43 0 0,0-1 0 0 0,1 2 0 0 0,0-1 0 0 0,0 1 1 0 0,1-1-1 0 0,0 1 0 0 0,0 0 0 0 0,1 1 0 0 0,1-1 0 0 0,0 0 0 0 0,0 1 1 0 0,0 14-1 0 0,2-20-78 0 0,0 0 1 0 0,1 0 0 0 0,-1 0 0 0 0,1-1-1 0 0,0 1 1 0 0,0 0 0 0 0,0 0 0 0 0,1-1-1 0 0,0 1 1 0 0,0-1 0 0 0,0 1-1 0 0,4 5 1 0 0,-5-9 11 0 0,0 1 0 0 0,0 0 0 0 0,0-1 0 0 0,1 1 0 0 0,-1-1 0 0 0,1 0 0 0 0,-1 1 0 0 0,1-1 0 0 0,-1 0 0 0 0,1 0 0 0 0,0 0 1 0 0,0 0-1 0 0,-1 0 0 0 0,1 0 0 0 0,0 0 0 0 0,0-1 0 0 0,0 1 0 0 0,0-1 0 0 0,0 1 0 0 0,0-1 0 0 0,0 0 0 0 0,0 0 0 0 0,0 0 0 0 0,0 0 0 0 0,0 0 0 0 0,0 0 0 0 0,0 0 0 0 0,0-1 0 0 0,0 1 0 0 0,0-1 0 0 0,2-1 0 0 0,13-5-907 0 0,0-2 1 0 0,17-12-1 0 0,15-7-6618 0 0,-39 23 5111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7.58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24 123 1008 0 0,'-2'5'420'0'0,"1"0"0"0"0,1 0-1 0 0,-1 1 1 0 0,1-1-1 0 0,0 0 1 0 0,0 0 0 0 0,1 1-1 0 0,1 7 1 0 0,-1-8 143 0 0,-1 0-1 0 0,1 0 1 0 0,-1 0 0 0 0,0 0-1 0 0,0 0 1 0 0,0 0 0 0 0,-1 0-1 0 0,-1 8 4364 0 0,-5-24-3447 0 0,3 0-1347 0 0,1 0 0 0 0,1 0-1 0 0,0 0 1 0 0,0 0-1 0 0,1 0 1 0 0,0-1 0 0 0,1 1-1 0 0,1 0 1 0 0,3-23 0 0 0,-3 26-66 0 0,1 0 0 0 0,0 1 1 0 0,1-1-1 0 0,0 1 0 0 0,0 0 1 0 0,8-14-1 0 0,-10 19-163 0 0,1 1-1 0 0,-1-1 0 0 0,0 1 1 0 0,1 0-1 0 0,-1-1 0 0 0,1 1 1 0 0,-1 0-1 0 0,1 0 1 0 0,0 0-1 0 0,0 0 0 0 0,-1 0 1 0 0,1 0-1 0 0,0 1 1 0 0,0-1-1 0 0,0 0 0 0 0,0 1 1 0 0,0 0-1 0 0,0-1 1 0 0,0 1-1 0 0,0 0 0 0 0,0 0 1 0 0,0 0-1 0 0,0 0 1 0 0,-1 0-1 0 0,1 1 0 0 0,0-1 1 0 0,0 1-1 0 0,0-1 0 0 0,0 1 1 0 0,0 0-1 0 0,0-1 1 0 0,2 3-1 0 0,3 0-2357 0 0,-1 0 989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8.1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34 155 1400 0 0,'0'1'191'0'0,"0"0"-1"0"0,0 0 1 0 0,0-1 0 0 0,0 1-1 0 0,0 0 1 0 0,0 0-1 0 0,0-1 1 0 0,0 1-1 0 0,0 0 1 0 0,0 0-1 0 0,-1-1 1 0 0,1 1 0 0 0,0 0-1 0 0,-1-1 1 0 0,1 1-1 0 0,0 0 1 0 0,-1-1-1 0 0,1 1 1 0 0,0-1-1 0 0,-11 9 8559 0 0,7-8-6138 0 0,3-1-2601 0 0,0 0 1 0 0,1-1-1 0 0,-1 1 1 0 0,1 0-1 0 0,-1-1 1 0 0,1 1 0 0 0,-1-1-1 0 0,1 1 1 0 0,0-1-1 0 0,-1 1 1 0 0,1-1 0 0 0,-1 1-1 0 0,1-1 1 0 0,0 1-1 0 0,0-1 1 0 0,-1 0-1 0 0,1 1 1 0 0,0-2 0 0 0,-2-1 2 0 0,1 1 0 0 0,0-1 1 0 0,0 0-1 0 0,0 0 0 0 0,1 0 1 0 0,-1 0-1 0 0,1-1 0 0 0,0 1 1 0 0,-1 0-1 0 0,2 0 0 0 0,-1 0 1 0 0,0 0-1 0 0,0 0 0 0 0,1 0 1 0 0,0 0-1 0 0,-1 0 0 0 0,1 0 1 0 0,0 0-1 0 0,1 0 0 0 0,-1 0 1 0 0,3-4-1 0 0,9-14 15 0 0,11-16 43 0 0,-22 35-62 0 0,0 0 0 0 0,-1 0 0 0 0,1 0 0 0 0,0 0 0 0 0,0 0 0 0 0,0 1 0 0 0,0-1 0 0 0,1 1 0 0 0,-1-1 0 0 0,0 1 0 0 0,0 0 0 0 0,5-2 0 0 0,-6 3 83 0 0,4 5 109 0 0,-2 0-183 0 0,-1 0-1 0 0,0-1 0 0 0,0 1 0 0 0,-1 0 0 0 0,1 0 0 0 0,-1 0 1 0 0,1 6-1 0 0,-1-5-6 0 0,1-1 0 0 0,0 1 0 0 0,0-1 0 0 0,1 1 0 0 0,0-1 0 0 0,0 0 0 0 0,6 9 0 0 0,5 7 23 0 0,-12-18-35 0 0,2 4 103 0 0,-1-11 21 0 0,2-7-160 0 0,14-31-11 0 0,9-12 23 0 0,-26 50 26 0 0,1 0 0 0 0,0 0 0 0 0,0 1 0 0 0,1-1 0 0 0,-1 1 0 0 0,1 0 0 0 0,0-1 1 0 0,-1 2-1 0 0,1-1 0 0 0,6-3 0 0 0,-10 14 40 0 0,-2 36-2 0 0,1-33-31 0 0,0 1 1 0 0,1-1-1 0 0,0 1 1 0 0,3 20 0 0 0,-2-29-112 0 0,-1 0 0 0 0,1-1 0 0 0,0 1 1 0 0,1 0-1 0 0,-1 0 0 0 0,0-1 1 0 0,1 1-1 0 0,-1-1 0 0 0,1 1 1 0 0,0-1-1 0 0,0 0 0 0 0,0 0 1 0 0,0 0-1 0 0,0 0 0 0 0,0 0 1 0 0,1 0-1 0 0,3 2 0 0 0,-5-4-1226 0 0,0 0 851 0 0,0 0 0 0 0,0 0 1 0 0,0 0-1 0 0,0-1 0 0 0,-1 1 0 0 0,1 0 0 0 0,0 0 0 0 0,0-1 0 0 0,0 1 0 0 0,0 0 0 0 0,-1-1 0 0 0,1 1 0 0 0,0-1 0 0 0,0 1 0 0 0,-1-1 0 0 0,1 1 0 0 0,0-1 1 0 0,-1 1-1 0 0,1-1 0 0 0,-1 0 0 0 0,1 1 0 0 0,0-2 0 0 0,24-21-1060 0 0,-15 12 1227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8.5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 20 5369 0 0,'0'0'1969'0'0,"-2"10"2330"0"0,-2 0-3989 0 0,1 0-1 0 0,1 0 1 0 0,0 0-1 0 0,0 0 1 0 0,0 11-1 0 0,2-18-294 0 0,0 0 0 0 0,0 0-1 0 0,0 0 1 0 0,1 0 0 0 0,-1-1 0 0 0,1 1 0 0 0,-1 0-1 0 0,1 0 1 0 0,0 0 0 0 0,0-1 0 0 0,0 1 0 0 0,1 0-1 0 0,-1-1 1 0 0,0 1 0 0 0,1-1 0 0 0,0 0 0 0 0,0 0 0 0 0,-1 1-1 0 0,1-1 1 0 0,1 0 0 0 0,-1 0 0 0 0,0-1 0 0 0,0 1-1 0 0,1 0 1 0 0,2 1 0 0 0,-4-3-5 0 0,-1 0 0 0 0,1 1 0 0 0,0-1 0 0 0,0 0 1 0 0,-1 0-1 0 0,1 0 0 0 0,0 0 0 0 0,0 0 0 0 0,-1 0 0 0 0,1 0 0 0 0,0 0 0 0 0,0 0 1 0 0,-1 0-1 0 0,1-1 0 0 0,0 1 0 0 0,0 0 0 0 0,-1 0 0 0 0,1-1 0 0 0,0 1 0 0 0,-1 0 0 0 0,1-1 1 0 0,0 1-1 0 0,-1-1 0 0 0,1 1 0 0 0,-1-1 0 0 0,1 1 0 0 0,-1-1 0 0 0,2-1 0 0 0,11-17-15 0 0,-11 16 14 0 0,8-13 22 0 0,0-1-1 0 0,9-24 1 0 0,-12 25 20 0 0,0 1 0 0 0,10-15 1 0 0,-16 29 509 0 0,-2 6-234 0 0,-1 14-205 0 0,0-7-38 0 0,0 0 0 0 0,1 0 0 0 0,1 15 0 0 0,0-23-103 0 0,1 0 1 0 0,-1-1-1 0 0,1 1 1 0 0,0 0-1 0 0,0 0 1 0 0,0-1-1 0 0,1 1 1 0 0,-1-1-1 0 0,1 1 1 0 0,0-1-1 0 0,0 1 1 0 0,0-1-1 0 0,0 0 1 0 0,5 5-1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8.77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78 2489 0 0,'3'-10'-689'0'0,"7"-23"1927"0"0,-5-2 8120 0 0,-11 51-8690 0 0,5-8-543 0 0,0-1 0 0 0,0 1-1 0 0,1 0 1 0 0,0 0 0 0 0,0 0-1 0 0,1 0 1 0 0,0 0 0 0 0,0 0 0 0 0,4 8-1 0 0,2 24 143 0 0,-6-19-130 0 0,0 1 1 0 0,-1-1 0 0 0,0 1 0 0 0,-2-1-1 0 0,-1 1 1 0 0,-1-1 0 0 0,-8 28-1 0 0,10-35 114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9.28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15 117 16 0 0,'0'-1'409'0'0,"0"1"-1"0"0,0-1 1 0 0,0 0-1 0 0,0 0 1 0 0,-1 0-1 0 0,1 0 1 0 0,0 1-1 0 0,-1-1 1 0 0,1 0-1 0 0,-1 0 1 0 0,1 1-1 0 0,-1-1 1 0 0,1 0-1 0 0,-2 0 1 0 0,1 0 53 0 0,0 0 0 0 0,1 0 0 0 0,-1 0 1 0 0,0 1-1 0 0,1-1 0 0 0,-1 0 0 0 0,1 0 0 0 0,-1 0 1 0 0,1 0-1 0 0,-1 0 0 0 0,1 0 0 0 0,0 0 0 0 0,-1 0 1 0 0,1 0-1 0 0,0-2 0 0 0,0 0-404 0 0,1-1 34 0 0,11 4-21 0 0,-3 1-48 0 0,0 1 1 0 0,0 1-1 0 0,0-1 0 0 0,12 6 0 0 0,-4 0-64 0 0,0-1-1 0 0,31 7 0 0 0,-43-13 39 0 0,-1 0-1 0 0,1 0 1 0 0,0 0-1 0 0,0-1 1 0 0,-1 1-1 0 0,1-1 1 0 0,0-1-1 0 0,0 1 1 0 0,-1-1 0 0 0,1 1-1 0 0,0-1 1 0 0,-1-1-1 0 0,1 1 1 0 0,-1-1-1 0 0,1 1 1 0 0,3-4-1 0 0,1-13 335 0 0,-5 16-276 0 0,-1-2-1 0 0,0 1 1 0 0,0 0 0 0 0,0-1-1 0 0,0 1 1 0 0,0-1 0 0 0,-1 0-1 0 0,1 0 1 0 0,-1 0 0 0 0,0 0-1 0 0,-1 0 1 0 0,1-1 0 0 0,-1 1-1 0 0,1 0 1 0 0,-1-1 0 0 0,-1 1 0 0 0,1-1-1 0 0,0-7 1 0 0,-2 11-32 0 0,1 0 0 0 0,0 0 1 0 0,-1 0-1 0 0,1 1 0 0 0,-1-1 1 0 0,1 0-1 0 0,-1 0 0 0 0,1 0 0 0 0,-1 1 1 0 0,0-1-1 0 0,1 0 0 0 0,-1 0 0 0 0,0 1 1 0 0,0-1-1 0 0,0 1 0 0 0,1-1 1 0 0,-1 1-1 0 0,0-1 0 0 0,0 1 0 0 0,0-1 1 0 0,0 1-1 0 0,0 0 0 0 0,0 0 0 0 0,0-1 1 0 0,0 1-1 0 0,0 0 0 0 0,0 0 0 0 0,0 0 1 0 0,0 0-1 0 0,0 0 0 0 0,-1 0 1 0 0,0 0 21 0 0,0 0 1 0 0,-1 0 0 0 0,1 1 0 0 0,-1-1 0 0 0,1 0-1 0 0,0 1 1 0 0,-1 0 0 0 0,1-1 0 0 0,0 1 0 0 0,-1 0 0 0 0,1 0-1 0 0,-2 1 1 0 0,-89 72 536 0 0,91-73-589 0 0,0 0 0 0 0,0 1 0 0 0,0-1 0 0 0,1 1 0 0 0,-1-1 0 0 0,0 1-1 0 0,1-1 1 0 0,-1 1 0 0 0,1 0 0 0 0,0 0 0 0 0,-1 0 0 0 0,1 0 0 0 0,0 0 0 0 0,0 0 0 0 0,0 0 0 0 0,0 0 0 0 0,1 0 0 0 0,-1 0 0 0 0,1 1 0 0 0,-1-1 0 0 0,1 0 0 0 0,0 0 0 0 0,0 1 0 0 0,0-1 0 0 0,0 0 0 0 0,0 1 0 0 0,0-1 0 0 0,1 0 0 0 0,-1 0 0 0 0,1 1 0 0 0,-1-1 0 0 0,1 0 0 0 0,0 0 0 0 0,2 4 0 0 0,0-2 10 0 0,0 0 0 0 0,0 0 0 0 0,1 0 0 0 0,-1 0 0 0 0,1 0 0 0 0,0-1 0 0 0,0 0 0 0 0,0 1-1 0 0,1-2 1 0 0,-1 1 0 0 0,1 0 0 0 0,0-1 0 0 0,-1 0 0 0 0,7 2 0 0 0,2 0-231 0 0,-6-2-104 0 0,-1 0 1 0 0,1 0-1 0 0,-1 0 1 0 0,9 0 0 0 0,-12-2-296 0 0,1 0 0 0 0,0 0 1 0 0,-1-1-1 0 0,1 1 0 0 0,0-1 1 0 0,4-1-1 0 0,21-7-3767 0 0,-11 2 2879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9:59.61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233 24 3481 0 0,'0'-1'278'0'0,"0"0"0"0"0,0 1 0 0 0,0-1 1 0 0,0 0-1 0 0,0 0 0 0 0,0 0 0 0 0,0 0 0 0 0,0 0 0 0 0,0 0 1 0 0,-1 0-1 0 0,1 0 0 0 0,0 1 0 0 0,-1-1 0 0 0,1 0 1 0 0,-1 0-1 0 0,1 0 0 0 0,0 1 0 0 0,-1-1 0 0 0,0 0 1 0 0,1 0-1 0 0,-1 1 0 0 0,0-1 0 0 0,1 0 0 0 0,-1 1 1 0 0,0-1-1 0 0,1 1 0 0 0,-1-1 0 0 0,-1 0 0 0 0,0 1-18 0 0,0 0 0 0 0,-1-1 0 0 0,1 1-1 0 0,0 0 1 0 0,0 0 0 0 0,0 0-1 0 0,0 1 1 0 0,0-1 0 0 0,0 0 0 0 0,0 1-1 0 0,0-1 1 0 0,-2 2 0 0 0,-8 3 155 0 0,1 0 1 0 0,0 1 0 0 0,-12 8-1 0 0,22-14-305 0 0,-5 5 3 0 0,-1-1-1 0 0,1 1 1 0 0,-10 9 0 0 0,14-12-124 0 0,1 0 0 0 0,-1 0 0 0 0,0 0 0 0 0,1 0 0 0 0,0 0-1 0 0,-1 0 1 0 0,1 0 0 0 0,0 1 0 0 0,0-1 0 0 0,0 1 0 0 0,0-1 0 0 0,1 0 0 0 0,-1 1 0 0 0,1 0-1 0 0,-1 3 1 0 0,1-6 3 0 0,0 1-1 0 0,1 0 0 0 0,-1 0 1 0 0,0-1-1 0 0,0 1 0 0 0,1 0 1 0 0,-1-1-1 0 0,1 1 0 0 0,-1 0 1 0 0,0-1-1 0 0,1 1 0 0 0,-1 0 1 0 0,1-1-1 0 0,0 1 0 0 0,-1-1 1 0 0,1 1-1 0 0,-1-1 0 0 0,1 1 1 0 0,0-1-1 0 0,-1 0 0 0 0,1 1 1 0 0,1 0-1 0 0,21 7-25 0 0,-12-4 15 0 0,0 1-29 0 0,-5-3 48 0 0,1 1 1 0 0,-1 0-1 0 0,0 0 1 0 0,0 1-1 0 0,0 0 1 0 0,5 4-1 0 0,-10-7 8 0 0,0 0-1 0 0,0 1 0 0 0,0-1 1 0 0,0 0-1 0 0,0 0 0 0 0,-1 0 1 0 0,1 1-1 0 0,0-1 0 0 0,-1 1 1 0 0,1-1-1 0 0,-1 0 0 0 0,1 1 1 0 0,-1-1-1 0 0,0 1 0 0 0,1-1 0 0 0,-1 1 1 0 0,0-1-1 0 0,0 1 0 0 0,0-1 1 0 0,0 1-1 0 0,-1-1 0 0 0,1 1 1 0 0,0-1-1 0 0,0 0 0 0 0,-1 1 1 0 0,1-1-1 0 0,-1 1 0 0 0,0-1 1 0 0,1 0-1 0 0,-1 1 0 0 0,0-1 1 0 0,0 0-1 0 0,-1 3 0 0 0,-2 1 137 0 0,0 0 1 0 0,-1-1-1 0 0,1 1 0 0 0,-1-1 0 0 0,0 0 1 0 0,0 0-1 0 0,0 0 0 0 0,0 0 0 0 0,-1-1 0 0 0,0 0 1 0 0,1 0-1 0 0,-7 1 0 0 0,1 0-75 0 0,1-1 0 0 0,-1 0-1 0 0,0-1 1 0 0,0 0 0 0 0,0-1 0 0 0,-13 1 0 0 0,6-4-1845 0 0,18 2 1507 0 0,-1 0 1 0 0,1 0-1 0 0,-1-1 0 0 0,1 1 1 0 0,-1 0-1 0 0,1 0 1 0 0,0 0-1 0 0,-1 0 1 0 0,1-1-1 0 0,-1 1 1 0 0,1 0-1 0 0,0 0 1 0 0,-1-1-1 0 0,1 1 1 0 0,0 0-1 0 0,-1-1 1 0 0,1 1-1 0 0,0 0 0 0 0,-1-1 1 0 0,1 1-1 0 0,0 0 1 0 0,0-1-1 0 0,-1 1 1 0 0,1-1-1 0 0,0 1 1 0 0,0 0-1 0 0,0-1 1 0 0,0 1-1 0 0,0-1 1 0 0,0 1-1 0 0,-1-1 1 0 0,1 1-1 0 0,0-1 0 0 0,2-7-477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27.88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223 82 536 0 0,'0'0'7243'0'0,"-5"-21"-2714"0"0,-68-38-3514 0 0,72 59-987 0 0,1 0 0 0 0,-1-1 0 0 0,1 1 0 0 0,-1 0 0 0 0,1 0 1 0 0,-1 0-1 0 0,1 0 0 0 0,-1 0 0 0 0,1 0 0 0 0,-1 0 0 0 0,1 0 0 0 0,-1 0 0 0 0,1 0 0 0 0,-1 0 1 0 0,1 1-1 0 0,-1-1 0 0 0,1 0 0 0 0,-1 0 0 0 0,1 0 0 0 0,-1 1 0 0 0,1-1 0 0 0,-1 0 0 0 0,1 0 1 0 0,0 1-1 0 0,-1 0 0 0 0,-4 1 38 0 0,-1 0-23 0 0,-27 11 221 0 0,31-12-216 0 0,0 0 1 0 0,0 0-1 0 0,0 1 1 0 0,0-1-1 0 0,1 0 1 0 0,-1 1-1 0 0,1-1 1 0 0,-1 1-1 0 0,1-1 1 0 0,-1 1-1 0 0,1-1 1 0 0,0 1-1 0 0,0 0 1 0 0,0 0-1 0 0,0 0 1 0 0,-2 4-1 0 0,1-1 3 0 0,0 1 0 0 0,0 0 0 0 0,-1-1 0 0 0,0 1 0 0 0,0-1 0 0 0,-1 0 0 0 0,-5 6 0 0 0,4-5 42 0 0,1 1-1 0 0,0-1 0 0 0,0 1 0 0 0,-5 11 1 0 0,8-17-79 0 0,0 1-1 0 0,0 0 1 0 0,1-1 0 0 0,-1 1-1 0 0,0 0 1 0 0,1 0 0 0 0,-1 0 0 0 0,1-1-1 0 0,0 1 1 0 0,0 0 0 0 0,0 0 0 0 0,0 0-1 0 0,0 0 1 0 0,0 0 0 0 0,0-1 0 0 0,0 1-1 0 0,1 0 1 0 0,-1 0 0 0 0,1 0-1 0 0,0-1 1 0 0,-1 1 0 0 0,1 0 0 0 0,0 0-1 0 0,0-1 1 0 0,0 1 0 0 0,0-1 0 0 0,0 1-1 0 0,0-1 1 0 0,1 1 0 0 0,-1-1 0 0 0,0 0-1 0 0,1 0 1 0 0,-1 1 0 0 0,1-1 0 0 0,-1 0-1 0 0,1 0 1 0 0,0-1 0 0 0,-1 1-1 0 0,4 1 1 0 0,1 1 6 0 0,1 1-1 0 0,-1 0 0 0 0,1 0 1 0 0,-1 1-1 0 0,9 8 0 0 0,-15-12-1 0 0,9-2 0 0 0,0 0 0 0 0,-1 0 0 0 0,1-1 1 0 0,-1 0-1 0 0,11-4 0 0 0,-15 5-10 0 0,5-2 24 0 0,-7 2-9 0 0,0-1 0 0 0,-1 1 0 0 0,1-1-1 0 0,-1 1 1 0 0,1-1 0 0 0,-1 1 0 0 0,0-1 0 0 0,0 0 0 0 0,0 0 0 0 0,0 0-1 0 0,0 1 1 0 0,0-1 0 0 0,1-3 0 0 0,15-41 37 0 0,-11 30 13 0 0,-5 13-55 0 0,-1 0-1 0 0,1 1 1 0 0,0-1-1 0 0,0 0 1 0 0,1 0 0 0 0,-1 0-1 0 0,1 1 1 0 0,-1-1-1 0 0,1 0 1 0 0,0 1-1 0 0,0 0 1 0 0,3-4-1 0 0,1 7 65 0 0,0 12-60 0 0,1 11-30 0 0,8 29 39 0 0,-13-47-24 0 0,0-1 0 0 0,0 0 1 0 0,0 0-1 0 0,1 0 1 0 0,0-1-1 0 0,0 1 0 0 0,5 6 1 0 0,-7-10 36 0 0,10-13-7803 0 0,12-22 6008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03.75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259 49 840 0 0,'0'-3'4953'0'0,"0"-10"-678"0"0,0-3-936 0 0,-1 4-958 0 0,1 7-204 0 0,1 22-1583 0 0,14 135-12 0 0,-13-133-519 0 0,-1 0-1 0 0,-2 1 0 0 0,0-1 0 0 0,-5 30 1 0 0,2-22 12 0 0,-1 34 1 0 0,15 55 30 0 0,-10-107-85 0 0,0 1 1 0 0,-1-1 0 0 0,1 0-1 0 0,-2 1 1 0 0,0-1 0 0 0,-4 15 0 0 0,6-24-19 0 0,0 0-1 0 0,0 1 1 0 0,0-1 0 0 0,0 0 0 0 0,0 1 0 0 0,0-1 0 0 0,0 0 0 0 0,0 0 0 0 0,-1 1 0 0 0,1-1 0 0 0,0 0 0 0 0,0 1 0 0 0,0-1 0 0 0,0 0 0 0 0,0 0 0 0 0,-1 1 0 0 0,1-1 0 0 0,0 0-1 0 0,0 0 1 0 0,-1 1 0 0 0,1-1 0 0 0,0 0 0 0 0,0 0 0 0 0,-1 0 0 0 0,1 1 0 0 0,0-1 0 0 0,0 0 0 0 0,-1 0 0 0 0,1 0 0 0 0,0 0 0 0 0,-1 0 0 0 0,1 0 0 0 0,0 0 0 0 0,-1 0 0 0 0,1 1-1 0 0,0-1 1 0 0,0 0 0 0 0,-1 0 0 0 0,1 0 0 0 0,0-1 0 0 0,-1 1 0 0 0,1 0 0 0 0,0 0 0 0 0,-1 0 0 0 0,1 0 0 0 0,0 0 0 0 0,-1 0 0 0 0,1 0 0 0 0,0 0 0 0 0,0-1 0 0 0,-1 1 0 0 0,1 0-1 0 0,0 0 1 0 0,0 0 0 0 0,-1-1 0 0 0,1 1 0 0 0,0-1 0 0 0,-19-23-16 0 0,18 22 20 0 0,-22-32 22 0 0,17 26 7 0 0,6 7-31 0 0,-1 0 0 0 0,1 0 0 0 0,-1 1 1 0 0,1-1-1 0 0,-1 0 0 0 0,0 0 0 0 0,1 1 0 0 0,-1-1 0 0 0,0 0 1 0 0,1 1-1 0 0,-1-1 0 0 0,0 1 0 0 0,0-1 0 0 0,0 1 0 0 0,1-1 1 0 0,-1 1-1 0 0,0 0 0 0 0,0-1 0 0 0,-2 1 0 0 0,-3-4-1 0 0,-28-13 10 0 0,32 16-5 0 0,2 0-7 0 0,-1 1-1 0 0,0-1 1 0 0,1 1 0 0 0,-1 0 0 0 0,0-1-1 0 0,1 1 1 0 0,-1-1 0 0 0,0 1 0 0 0,1 0-1 0 0,-1 0 1 0 0,0-1 0 0 0,1 1-1 0 0,-1 0 1 0 0,0 0 0 0 0,0 0 0 0 0,0 0-1 0 0,1 0 1 0 0,-1 0 0 0 0,0 0 0 0 0,0 0-1 0 0,1 0 1 0 0,-1 0 0 0 0,0 0 0 0 0,0 0-1 0 0,0 1 1 0 0,-9 2-1 0 0,10-3-1 0 0,-7 2-1 0 0,0 0 1 0 0,0 0-1 0 0,0 1 0 0 0,0 0 1 0 0,1 0-1 0 0,-1 1 0 0 0,1 0 1 0 0,0 0-1 0 0,-10 9 0 0 0,12-10-10 0 0,1 1 0 0 0,0 0 1 0 0,1 0-1 0 0,-1 0 0 0 0,0 0 0 0 0,1 1 0 0 0,0-1 0 0 0,0 1 0 0 0,0-1 0 0 0,1 1 0 0 0,-2 7 0 0 0,2-2-18 0 0,-1 1 0 0 0,2-1 0 0 0,-1 0 0 0 0,3 16 0 0 0,-2-23 14 0 0,0-1 1 0 0,1 1-1 0 0,0-1 0 0 0,-1 0 0 0 0,1 0 0 0 0,0 1 1 0 0,0-1-1 0 0,0 0 0 0 0,0 0 0 0 0,0 0 0 0 0,1 0 1 0 0,-1 0-1 0 0,1 0 0 0 0,-1-1 0 0 0,1 1 0 0 0,0 0 0 0 0,0-1 1 0 0,-1 1-1 0 0,1-1 0 0 0,0 0 0 0 0,0 0 0 0 0,1 1 1 0 0,-1-1-1 0 0,0 0 0 0 0,0-1 0 0 0,0 1 0 0 0,1 0 1 0 0,-1-1-1 0 0,0 1 0 0 0,3-1 0 0 0,10 2-46 0 0,-1-1-1 0 0,1 0 0 0 0,28-3 1 0 0,-14 0 47 0 0,-16 3 37 0 0,-11-1-10 0 0,0 0 0 0 0,0 1 0 0 0,0-1 0 0 0,0 0 0 0 0,1 0 0 0 0,-1 0 0 0 0,0 0 0 0 0,0-1 0 0 0,0 1 0 0 0,0-1 0 0 0,0 1 0 0 0,0-1 0 0 0,0 0 0 0 0,0 1 0 0 0,0-1 0 0 0,0 0 0 0 0,0-1 0 0 0,-1 1 0 0 0,1 0 0 0 0,0 0 0 0 0,2-3 0 0 0,15-22-367 0 0,0 2-3376 0 0,-12 13 1139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06.99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329 69 6097 0 0,'0'0'982'0'0,"-14"-11"4800"0"0,-22-9-5110 0 0,-19-9 880 0 0,52 28-1444 0 0,0-1 1 0 0,1 1-1 0 0,-1 0 1 0 0,0 0-1 0 0,-1 1 1 0 0,1-1-1 0 0,0 0 1 0 0,0 1 0 0 0,0 0-1 0 0,0 0 1 0 0,0 0-1 0 0,0 0 1 0 0,0 1-1 0 0,-1-1 1 0 0,1 1-1 0 0,0-1 1 0 0,0 1 0 0 0,0 0-1 0 0,0 0 1 0 0,1 1-1 0 0,-1-1 1 0 0,0 1-1 0 0,0-1 1 0 0,1 1-1 0 0,-1 0 1 0 0,1 0 0 0 0,-1 0-1 0 0,-3 4 1 0 0,-2 6 137 0 0,-1-1 0 0 0,2 1 0 0 0,0 1 0 0 0,0 0 0 0 0,-6 17 1 0 0,6-14-77 0 0,-16 28 0 0 0,16-32-127 0 0,1 0 0 0 0,0 0 0 0 0,1 1 1 0 0,1 0-1 0 0,0 0 0 0 0,1 1 1 0 0,0-1-1 0 0,-1 27 0 0 0,-3 5 21 0 0,5-31-81 0 0,0 0 0 0 0,1 0 0 0 0,1 0 0 0 0,0 0 0 0 0,1 0 0 0 0,0 1 0 0 0,1-1 0 0 0,1 0 1 0 0,0 0-1 0 0,1-1 0 0 0,6 17 0 0 0,-6-23-12 0 0,-1 0 0 0 0,1 0 1 0 0,0 0-1 0 0,0-1 1 0 0,1 0-1 0 0,-1 0 0 0 0,2 0 1 0 0,-1-1-1 0 0,0 1 1 0 0,1-1-1 0 0,0 0 0 0 0,1-1 1 0 0,-1 0-1 0 0,1 0 0 0 0,-1 0 1 0 0,1 0-1 0 0,0-1 1 0 0,1-1-1 0 0,-1 1 0 0 0,0-1 1 0 0,1 0-1 0 0,9 1 1 0 0,-4-2 31 0 0,-1 0 1 0 0,1-1 0 0 0,-1-1 0 0 0,1 0 0 0 0,-1 0 0 0 0,0-1 0 0 0,1-1 0 0 0,-1 0 0 0 0,0-1 0 0 0,-1 0 0 0 0,19-9-1 0 0,6-7 76 0 0,-2-1-1 0 0,40-30 1 0 0,-69 47-77 0 0,-1 1-9 0 0,59-46 23 0 0,-57 43-11 0 0,0 0-1 0 0,0-1 1 0 0,-1 1 0 0 0,1-1-1 0 0,-2 0 1 0 0,1-1 0 0 0,4-8-1 0 0,20-37 33 0 0,-20 39-9 0 0,-1 0 1 0 0,9-22-1 0 0,-15 31-12 0 0,0-1-1 0 0,0 1 0 0 0,-1-1 0 0 0,0 0 0 0 0,0 0 1 0 0,-1 1-1 0 0,1-1 0 0 0,-1 0 0 0 0,-1 0 0 0 0,0-10 1 0 0,-1 6-4 0 0,2 5-1 0 0,-1 1 0 0 0,0 0 1 0 0,1 0-1 0 0,-1 0 0 0 0,0 0 1 0 0,-1 1-1 0 0,1-1 0 0 0,-1 0 0 0 0,0 0 1 0 0,0 1-1 0 0,0-1 0 0 0,0 1 0 0 0,0 0 1 0 0,-4-4-1 0 0,-21-20 171 0 0,20 20-131 0 0,0-1-1 0 0,0 2 0 0 0,-1-1 0 0 0,1 1 0 0 0,-17-9 0 0 0,-2 3-12 0 0,-1 2 1 0 0,-1 0 0 0 0,-43-8 0 0 0,43 11-17 0 0,12 4-24 0 0,0 0 0 0 0,0 1 0 0 0,0 1 0 0 0,0 0-1 0 0,0 2 1 0 0,0-1 0 0 0,-28 6 0 0 0,40-4 225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07.83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126 46 16 0 0,'0'0'13478'0'0,"0"-32"-11118"0"0,0 31-2330 0 0,0 1 0 0 0,0-1 0 0 0,0 0 0 0 0,0 1 0 0 0,-1-1-1 0 0,1 1 1 0 0,0-1 0 0 0,0 1 0 0 0,-1-1 0 0 0,1 0 0 0 0,0 1 0 0 0,-1-1 0 0 0,1 1 0 0 0,-1-1 0 0 0,1 1 0 0 0,0-1-1 0 0,-1 1 1 0 0,1 0 0 0 0,-1-1 0 0 0,1 1 0 0 0,-1 0 0 0 0,0-1 0 0 0,1 1 0 0 0,-1 0 0 0 0,1 0 0 0 0,-1-1 0 0 0,0 1-1 0 0,1 0 1 0 0,-1 0 0 0 0,1 0 0 0 0,-1 0 0 0 0,0 0 0 0 0,1 0 0 0 0,-1 0 0 0 0,-1 0 0 0 0,0 0 13 0 0,0 0 1 0 0,-1 0-1 0 0,1 1 1 0 0,-1-1-1 0 0,1 1 1 0 0,0-1-1 0 0,-1 1 1 0 0,1 0-1 0 0,0 0 1 0 0,0 0 0 0 0,-4 2-1 0 0,1 1-1 0 0,1-1 1 0 0,-1 1-1 0 0,1 0 0 0 0,0 0 0 0 0,0 0 0 0 0,0 0 1 0 0,1 1-1 0 0,0-1 0 0 0,0 1 0 0 0,0 0 1 0 0,-4 9-1 0 0,1 0 120 0 0,1 0 1 0 0,0 0-1 0 0,-5 27 1 0 0,9-37-162 0 0,1-1 1 0 0,-1 1-1 0 0,1 0 1 0 0,0-1-1 0 0,0 1 1 0 0,0 0-1 0 0,0-1 0 0 0,1 1 1 0 0,-1 0-1 0 0,1-1 1 0 0,0 1-1 0 0,0-1 0 0 0,0 1 1 0 0,1-1-1 0 0,-1 0 1 0 0,1 1-1 0 0,0-1 1 0 0,0 0-1 0 0,0 0 0 0 0,0 0 1 0 0,3 3-1 0 0,-2-4-11 0 0,-1-1 0 0 0,0 0 1 0 0,0 0-1 0 0,1 1 0 0 0,-1-1 0 0 0,1 0 0 0 0,-1-1 0 0 0,1 1 0 0 0,0 0 0 0 0,-1-1 0 0 0,1 0 0 0 0,-1 1 0 0 0,1-1 0 0 0,0 0 0 0 0,-1 0 0 0 0,1-1 0 0 0,0 1 0 0 0,-1-1 1 0 0,1 1-1 0 0,0-1 0 0 0,-1 0 0 0 0,1 0 0 0 0,-1 0 0 0 0,3-1 0 0 0,9-5 19 0 0,-1 0-1 0 0,0 0 1 0 0,13-11 0 0 0,-14 10-10 0 0,-6 4 11 0 0,0 0 0 0 0,0 0 0 0 0,-1-1 0 0 0,0 0 0 0 0,0 0 0 0 0,0 0 0 0 0,-1 0 0 0 0,9-13 0 0 0,-12 15 4 0 0,1 0-1 0 0,-1 0 1 0 0,0 0-1 0 0,0-1 1 0 0,0 1-1 0 0,0 0 1 0 0,-1-1-1 0 0,1 1 0 0 0,-1 0 1 0 0,0-1-1 0 0,0 1 1 0 0,0-1-1 0 0,0 1 1 0 0,-1-1-1 0 0,1 1 1 0 0,-1 0-1 0 0,0-1 1 0 0,0 1-1 0 0,0 0 1 0 0,-3-4-1 0 0,4 4-17 0 0,-1 1 0 0 0,0 0 0 0 0,1 0 0 0 0,-1 0 1 0 0,0 0-1 0 0,0 0 0 0 0,-1 0 0 0 0,1 0 0 0 0,0 1 0 0 0,-1-1 0 0 0,1 0 0 0 0,-1 1 1 0 0,1-1-1 0 0,-1 1 0 0 0,0-1 0 0 0,0 1 0 0 0,0 0 0 0 0,0 0 0 0 0,0 0 0 0 0,0 0 1 0 0,0 0-1 0 0,0 0 0 0 0,0 0 0 0 0,0 1 0 0 0,0-1 0 0 0,-1 1 0 0 0,1 0 0 0 0,0-1 1 0 0,0 1-1 0 0,0 0 0 0 0,-1 0 0 0 0,-3 1 0 0 0,4-19-12331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09.23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269 96 2673 0 0,'0'0'5715'0'0,"0"-26"-803"0"0,0 24-4872 0 0,0 0 0 0 0,0 1 1 0 0,0-1-1 0 0,0 0 0 0 0,-1 0 0 0 0,1 0 0 0 0,-1 0 0 0 0,1 1 0 0 0,-1-1 1 0 0,1 0-1 0 0,-1 0 0 0 0,0 1 0 0 0,-1-3 0 0 0,1 2 31 0 0,0 1 0 0 0,0-1 0 0 0,0 1 0 0 0,0-1 0 0 0,1 0 0 0 0,-1 1 0 0 0,1-1 0 0 0,-1 0 0 0 0,1 1 0 0 0,0-1 0 0 0,-1 0 0 0 0,1 0 0 0 0,0-2 1 0 0,-17 2 2095 0 0,12 0-2158 0 0,-59-9 720 0 0,59 10-659 0 0,0 0 0 0 0,0 1 0 0 0,0 0 1 0 0,0 0-1 0 0,0 1 0 0 0,0-1 0 0 0,0 1 1 0 0,0 0-1 0 0,0 1 0 0 0,0-1 0 0 0,0 1 0 0 0,-4 2 1 0 0,0 2 36 0 0,0 1 1 0 0,0 0-1 0 0,1 0 1 0 0,0 1-1 0 0,0 0 1 0 0,1 0 0 0 0,-8 12-1 0 0,12-16-93 0 0,0 0 1 0 0,0 0-1 0 0,1 1 0 0 0,-1 0 1 0 0,1-1-1 0 0,0 1 0 0 0,0 0 0 0 0,1 0 1 0 0,0 0-1 0 0,0 0 0 0 0,0 0 1 0 0,0 0-1 0 0,1 1 0 0 0,-1-1 0 0 0,1 0 1 0 0,1 0-1 0 0,0 8 0 0 0,1-10-29 0 0,-1 1-1 0 0,1-1 0 0 0,-1 0 0 0 0,1 0 1 0 0,0-1-1 0 0,0 1 0 0 0,0 0 1 0 0,1-1-1 0 0,-1 1 0 0 0,1-1 1 0 0,-1 0-1 0 0,1 1 0 0 0,0-1 0 0 0,0-1 1 0 0,0 1-1 0 0,0 0 0 0 0,0-1 1 0 0,3 2-1 0 0,-3-2 11 0 0,-1 0-1 0 0,1 0 1 0 0,-1 0 0 0 0,1 0-1 0 0,-1-1 1 0 0,1 1 0 0 0,0-1 0 0 0,-1 0-1 0 0,1 1 1 0 0,0-1 0 0 0,-1 0-1 0 0,1-1 1 0 0,0 1 0 0 0,-1 0-1 0 0,1-1 1 0 0,-1 0 0 0 0,1 1 0 0 0,-1-1-1 0 0,1 0 1 0 0,-1 0 0 0 0,1 0-1 0 0,-1-1 1 0 0,3-1 0 0 0,9-11 29 0 0,0-1 1 0 0,0 0-1 0 0,-2-1 0 0 0,0 0 1 0 0,-1-1-1 0 0,13-26 1 0 0,-23 42 60 0 0,-1 1-61 0 0,0-1-16 0 0,0 1 48 0 0,5 7 7 0 0,-2 5-27 0 0,-1 0 1 0 0,0 1-1 0 0,-1-1 1 0 0,0 18 0 0 0,3 24-8 0 0,4-1 8 0 0,-3 1 0 0 0,-2-1 0 0 0,-2 1 0 0 0,-3-1 0 0 0,-11 71 0 0 0,13-123-35 0 0,-9 34 59 0 0,8-34-47 0 0,1 1 1 0 0,-1-1-1 0 0,0 0 0 0 0,0 1 1 0 0,0-1-1 0 0,0 1 1 0 0,0-1-1 0 0,0 0 0 0 0,0 0 1 0 0,-1 0-1 0 0,1 0 1 0 0,0 0-1 0 0,-1 0 1 0 0,1 0-1 0 0,0 0 0 0 0,-1 0 1 0 0,1 0-1 0 0,-1-1 1 0 0,-2 1-1 0 0,-30 13 480 0 0,29-11-424 0 0,-1-1 0 0 0,0 1 0 0 0,0-1 0 0 0,0 0 0 0 0,0-1 0 0 0,-7 2 0 0 0,9-3-75 0 0,0 0 1 0 0,0 0-1 0 0,1 0 0 0 0,-1 0 0 0 0,0 0 1 0 0,0-1-1 0 0,1 0 0 0 0,-1 0 0 0 0,1 0 0 0 0,-1 0 1 0 0,1-1-1 0 0,-1 1 0 0 0,1-1 0 0 0,0 0 0 0 0,-1 0 1 0 0,1 0-1 0 0,0 0 0 0 0,0 0 0 0 0,-4-6 0 0 0,-7-15-2582 0 0,13 19 1675 0 0,0 1 0 0 0,0-1 1 0 0,0 0-1 0 0,1 1 1 0 0,-1-1-1 0 0,1-4 1 0 0,2-17-2970 0 0,1-10 3141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11.53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 26 4009 0 0,'0'0'2803'0'0,"1"-15"2181"0"0,-4 5 2487 0 0,1 14-7400 0 0,0 0 1 0 0,0 0 0 0 0,0 1 0 0 0,0-1-1 0 0,1 1 1 0 0,0-1 0 0 0,0 1-1 0 0,0-1 1 0 0,0 7 0 0 0,1 50 294 0 0,-1-2-262 0 0,0-29-77 0 0,1 40 0 0 0,1-21-4 0 0,4-18-2 0 0,-5-31 17 0 0,10-8-5729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12.04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31 5633 0 0,'0'0'2713'0'0,"4"18"4204"0"0,28 68-5419 0 0,-28-79-1396 0 0,1 4-14 0 0,0 0-1 0 0,13 16 1 0 0,-17-25-88 0 0,1 0-1 0 0,-1 0 1 0 0,1 0 0 0 0,0 0 0 0 0,-1-1-1 0 0,1 1 1 0 0,0 0 0 0 0,0-1 0 0 0,0 1-1 0 0,1-1 1 0 0,-1 0 0 0 0,0 0 0 0 0,0 0-1 0 0,1 0 1 0 0,-1 0 0 0 0,0-1 0 0 0,1 1-1 0 0,-1-1 1 0 0,3 1 0 0 0,-4-1 67 0 0,0 0-54 0 0,0 0-1 0 0,-1-1 1 0 0,1 1 0 0 0,0 0 0 0 0,0-1 0 0 0,-1 1-1 0 0,1-1 1 0 0,0 1 0 0 0,-1-1 0 0 0,1 1 0 0 0,0-1 0 0 0,-1 1-1 0 0,1-1 1 0 0,-1 0 0 0 0,1 1 0 0 0,-1-1 0 0 0,1 0 0 0 0,-1 0-1 0 0,1 1 1 0 0,-1-3 0 0 0,18-24-49 0 0,-2-1-1 0 0,0-1 0 0 0,-3 0 1 0 0,16-46-1 0 0,-26 68-1595 0 0,6 0-5490 0 0,-5 5 6556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15.98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65 36 5881 0 0,'-5'1'-2100'0'0,"-19"10"14608"0"0,37-5-7927 0 0,1-3-4530 0 0,1-1 1 0 0,0 0 0 0 0,0-2 0 0 0,0 1-1 0 0,0-2 1 0 0,0 0 0 0 0,17-3-1 0 0,88-14 70 0 0,52-11 69 0 0,-165 27-121 0 0,-1 0 165 0 0,0 1-1 0 0,0 0 1 0 0,0 0 0 0 0,8 0 0 0 0,-14 1-226 0 0,0 0 1 0 0,0 1 0 0 0,0-1 0 0 0,0 0 0 0 0,0 0 0 0 0,0 1 0 0 0,0-1 0 0 0,0 0-1 0 0,0 0 1 0 0,0 1 0 0 0,0-1 0 0 0,0 0 0 0 0,0 0 0 0 0,0 0 0 0 0,0 1 0 0 0,-1-1-1 0 0,1 0 1 0 0,0 0 0 0 0,0 1 0 0 0,0-1 0 0 0,0 0 0 0 0,0 0 0 0 0,-1 0 0 0 0,1 0 0 0 0,0 1-1 0 0,0-1 1 0 0,0 0 0 0 0,-1 0 0 0 0,1 0 0 0 0,0 0 0 0 0,0 0 0 0 0,-1 0 0 0 0,1 0-1 0 0,0 0 1 0 0,0 0 0 0 0,-1 1 0 0 0,1-1 0 0 0,-8 2 11 0 0,0 1 1 0 0,-1-1-1 0 0,1 0 0 0 0,0 0 1 0 0,-1-1-1 0 0,1-1 0 0 0,-1 1 1 0 0,1-1-1 0 0,-16-2 0 0 0,-38 2 33 0 0,31 3-31 0 0,-118 9 26 0 0,129-12-71 0 0,0-1 1 0 0,0-1 0 0 0,0 0 0 0 0,1-2-1 0 0,-30-9 1 0 0,28 13 24 0 0,14 2-63 0 0,9 0-275 0 0,37 2 300 0 0,67 7 31 0 0,0-4 0 0 0,115-7-1 0 0,-215 0 13 0 0,13-4 20 0 0,-18 3 54 0 0,-1 2-45 0 0,-1-1 0 0 0,1 1 0 0 0,0-1 0 0 0,0 1 0 0 0,-1-1 0 0 0,1 1 0 0 0,0-1 0 0 0,0 1 0 0 0,-1-1 0 0 0,1 1 0 0 0,0-1 0 0 0,-1 0 0 0 0,1 1 0 0 0,-1-1 0 0 0,1 0 0 0 0,-1 1 1 0 0,1-1-1 0 0,0 0 0 0 0,-1 1 0 0 0,1-1 0 0 0,-1 0 0 0 0,0 0 0 0 0,0 1 0 0 0,-23 5 261 0 0,-38 1-362 0 0,41-5 190 0 0,-26 1-111 0 0,1-2 1 0 0,-1-2 0 0 0,0-2 0 0 0,-78-15 0 0 0,123 17-22 0 0,-1 1-1 0 0,1-1 0 0 0,-1 1 1 0 0,0 0-1 0 0,0 0 0 0 0,1 0 1 0 0,-1 1-1 0 0,0-1 1 0 0,1 1-1 0 0,-1-1 0 0 0,1 1 1 0 0,-1 0-1 0 0,-3 1 1 0 0,6-2-12 0 0,91 5-704 0 0,55 2 806 0 0,-103-3-918 0 0,-1-2 1 0 0,48-4-1 0 0,-35-5-2984 0 0,-29-3 753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17.28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39 0 6097 0 0,'-14'7'2659'0'0,"-6"4"64"0"0,18-7-390 0 0,11-3 1499 0 0,10 0-3294 0 0,1 0 1 0 0,-1 1-1 0 0,25 7 1 0 0,-26-7-480 0 0,0 0 1 0 0,0-1-1 0 0,0-1 1 0 0,0-1 0 0 0,21-3-1 0 0,0 1-12 0 0,7-1-2 0 0,-29 1 10 0 0,1 1 0 0 0,1 1-1 0 0,-1 1 1 0 0,0 0-1 0 0,0 2 1 0 0,33 6 0 0 0,-40-1 645 0 0,-11-1-335 0 0,-13 1-618 0 0,-10-3 179 0 0,-1 0 0 0 0,0-2 0 0 0,-42 0 0 0 0,-107-9 50 0 0,134 5 37 0 0,17 0 17 0 0,13 0-31 0 0,0 1-1 0 0,0 1 1 0 0,0-1-1 0 0,-1 1 1 0 0,1 1 0 0 0,0 0-1 0 0,0 0 1 0 0,-8 3 0 0 0,8 1 68 0 0,12-3 89 0 0,15-2 93 0 0,-11-1-327 0 0,17 1 37 0 0,0-2 1 0 0,47-8-1 0 0,-43 5 1 0 0,35-2 1 0 0,22 9 95 0 0,21-2 89 0 0,-93-1-130 0 0,1-1 0 0 0,0 0 1 0 0,0-1-1 0 0,-1 0 0 0 0,21-9 0 0 0,-25 8 190 0 0,-13 5 295 0 0,-16 2-321 0 0,-145 6 225 0 0,103-2-291 0 0,-63 15 0 0 0,-38 6-228 0 0,148-28-51 0 0,18-6-83 0 0,19-5 45 0 0,-20 10 255 0 0,5-1-66 0 0,0 0 1 0 0,0 0 0 0 0,0 0-1 0 0,1 1 1 0 0,-1 1 0 0 0,0-1 0 0 0,1 1-1 0 0,-1 0 1 0 0,10 2 0 0 0,6-1-98 0 0,56 2-877 0 0,-47-1-1402 0 0,0-1 0 0 0,32-3 0 0 0,-43-1 1046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23.72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 0 2593 0 0,'0'0'4998'0'0,"11"4"1367"0"0,-10 4-6157 0 0,0 0 0 0 0,-1 0 0 0 0,0 1 0 0 0,0-1 0 0 0,-1 0 0 0 0,0 1-1 0 0,-1-1 1 0 0,0 0 0 0 0,-3 10 0 0 0,1-4-126 0 0,1 1-1 0 0,-1 16 0 0 0,3-21-36 0 0,0-4-39 0 0,1 0-1 0 0,0 0 1 0 0,0 0-1 0 0,0 0 1 0 0,0 0 0 0 0,1 0-1 0 0,0 1 1 0 0,3 7-1 0 0,-4-13 23 0 0,0 8-600 0 0,0 1-4968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24.23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13 106 1016 0 0,'23'0'5875'0'0,"-14"-1"-5717"0"0,-1 0 1 0 0,1-1-1 0 0,0 0 1 0 0,10-3-1 0 0,-15 3-39 0 0,1 0-1 0 0,0 0 1 0 0,-1 0-1 0 0,1 0 1 0 0,-1-1 0 0 0,1 0-1 0 0,-1 0 1 0 0,0 0-1 0 0,0 0 1 0 0,-1-1 0 0 0,1 0-1 0 0,-1 1 1 0 0,4-6-1 0 0,-6 8-47 0 0,-1 1 1 0 0,1 0-1 0 0,-1-1 0 0 0,0 0 0 0 0,1 1 0 0 0,-1-1 0 0 0,1 1 0 0 0,-1-1 0 0 0,0 1 1 0 0,1-1-1 0 0,-1 0 0 0 0,0 1 0 0 0,0-1 0 0 0,1 0 0 0 0,-1 1 0 0 0,0-1 0 0 0,0 0 1 0 0,0 1-1 0 0,0-1 0 0 0,0 0 0 0 0,0 1 0 0 0,0-1 0 0 0,0 0 0 0 0,0 0 0 0 0,0 1 1 0 0,-1-1-1 0 0,1 0 0 0 0,0 1 0 0 0,0-1 0 0 0,-1 1 0 0 0,1-1 0 0 0,0 0 1 0 0,-1 1-1 0 0,1-1 0 0 0,0 1 0 0 0,-1-1 0 0 0,1 1 0 0 0,-1-1 0 0 0,1 1 0 0 0,-1-1 1 0 0,1 1-1 0 0,-1-1 0 0 0,0 1 0 0 0,1 0 0 0 0,-1-1 0 0 0,1 1 0 0 0,-1 0 0 0 0,0 0 1 0 0,1-1-1 0 0,-2 1 0 0 0,-5-4 161 0 0,1 1 0 0 0,-1 0 0 0 0,0 1 1 0 0,0-1-1 0 0,-1 1 0 0 0,1 1 0 0 0,-14-2 1 0 0,19 3-194 0 0,0 1 0 0 0,0 0 0 0 0,-1 1 0 0 0,1-1 0 0 0,0 0 1 0 0,0 1-1 0 0,0-1 0 0 0,0 1 0 0 0,1-1 0 0 0,-1 1 1 0 0,0 0-1 0 0,1 0 0 0 0,-1 0 0 0 0,1 0 0 0 0,0 0 0 0 0,-1 0 1 0 0,1 0-1 0 0,0 0 0 0 0,-1 3 0 0 0,-3 4 120 0 0,1-2-109 0 0,-1 0-1 0 0,1 1 1 0 0,1-1-1 0 0,-1 1 1 0 0,2 0-1 0 0,-1 0 0 0 0,1 1 1 0 0,0-1-1 0 0,0 0 1 0 0,0 13-1 0 0,2-18-51 0 0,0 1-1 0 0,0 0 1 0 0,0 0 0 0 0,0 0-1 0 0,1 0 1 0 0,-1 0 0 0 0,1 0-1 0 0,0 0 1 0 0,1 0-1 0 0,-1-1 1 0 0,0 1 0 0 0,1 0-1 0 0,0-1 1 0 0,0 1-1 0 0,0-1 1 0 0,0 0 0 0 0,1 0-1 0 0,-1 0 1 0 0,1 0-1 0 0,0 0 1 0 0,0 0 0 0 0,0-1-1 0 0,0 1 1 0 0,5 2-1 0 0,-5-4 12 0 0,0 0 0 0 0,0 0 0 0 0,0 0-1 0 0,0-1 1 0 0,0 1 0 0 0,0-1-1 0 0,1 1 1 0 0,-1-1 0 0 0,0 0-1 0 0,0-1 1 0 0,0 1 0 0 0,1 0 0 0 0,-1-1-1 0 0,0 0 1 0 0,0 0 0 0 0,0 0-1 0 0,0 0 1 0 0,0 0 0 0 0,5-3-1 0 0,7-5-106 0 0,0 1 0 0 0,19-17 0 0 0,-24 17-414 0 0,17-15-1846 0 0,-15 2-2153 0 0,-7 10 2975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28.47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 13 496 0 0,'-1'-12'9295'0'0,"3"24"-5520"0"0,5 38-2285 0 0,-1 87-1 0 0,2 30 310 0 0,1-108-1673 0 0,-5-41-60 0 0,0 1-1 0 0,-2 0 1 0 0,0 0-1 0 0,-1 0 1 0 0,-1 0 0 0 0,-1 0-1 0 0,-4 25 1 0 0,5-43-13 0 0,6-56-3725 0 0,0 12-2577 0 0,-5 31 3306 0 0,1 1 1160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24.52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39 36 2336 0 0,'1'-7'-755'0'0,"-1"5"1099"0"0,0 0 1 0 0,0-1 0 0 0,0 1-1 0 0,1 0 1 0 0,-1 0 0 0 0,1 0 0 0 0,-1-1-1 0 0,1 1 1 0 0,0 0 0 0 0,0 0 0 0 0,2-3 3157 0 0,-10 45 445 0 0,3-16-2917 0 0,-8 47 191 0 0,3-24-970 0 0,2 1-1 0 0,3 0 1 0 0,1 62-1 0 0,2-96-192 0 0,1 0-48 0 0,1-12-554 0 0,2-5-653 0 0,9-6-3378 0 0,-6 6 2394 0 0,-1-4-880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24.74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44 3393 0 0,'-1'-1'8757'0'0,"2"-5"-8415"0"0,1 4 109 0 0,0 1-432 0 0,-1 0-1 0 0,1-1 0 0 0,-1 1 1 0 0,1 0-1 0 0,0 0 0 0 0,-1 0 1 0 0,1 1-1 0 0,0-1 0 0 0,3-1 1 0 0,48-6 821 0 0,-7 2-2058 0 0,-17-2-4836 0 0,-21 6 4400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25.01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42 1 3457 0 0,'0'0'3203'0'0,"-9"10"2486"0"0,4-2-5484 0 0,1-1-1 0 0,0 1 0 0 0,0 0 0 0 0,1 0 1 0 0,0 0-1 0 0,1 0 0 0 0,0 0 1 0 0,0 1-1 0 0,0-1 0 0 0,0 18 0 0 0,5 144 301 0 0,-3-138-421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25.58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 76 3537 0 0,'-11'2'6910'0'0,"11"3"-4490"0"0,2-3-2373 0 0,0-1 0 0 0,-1 0-1 0 0,1 0 1 0 0,0 1 0 0 0,0-1 0 0 0,0-1-1 0 0,0 1 1 0 0,0 0 0 0 0,0 0 0 0 0,0-1-1 0 0,0 1 1 0 0,2-1 0 0 0,-1 1-534 0 0,34 6 1259 0 0,-21-6-3877 0 0,-1 0-4592 0 0,-4 3 7199 0 0,3 2 4705 0 0,47-13-2175 0 0,-59 6-1860 0 0,-1 0-1 0 0,1 0 1 0 0,0 0-1 0 0,-1 0 1 0 0,0 0 0 0 0,1 0-1 0 0,-1 0 1 0 0,1-1-1 0 0,-1 1 1 0 0,0-1-1 0 0,0 1 1 0 0,0-1-1 0 0,0 1 1 0 0,0-1-1 0 0,0 0 1 0 0,0 1 0 0 0,-1-1-1 0 0,1 0 1 0 0,-1 0-1 0 0,1 1 1 0 0,0-4-1 0 0,2-5-96 0 0,-1 6-35 0 0,-1 1-1 0 0,0-1 1 0 0,0 0-1 0 0,0 0 0 0 0,0 1 1 0 0,-1-1-1 0 0,0 0 0 0 0,1-4 1 0 0,-2 6 17 0 0,1 1 1 0 0,-1 0-1 0 0,0 0 1 0 0,1 0-1 0 0,-1 0 1 0 0,0 0-1 0 0,0 0 1 0 0,0 0-1 0 0,1 0 0 0 0,-1 0 1 0 0,0 0-1 0 0,0 1 1 0 0,0-1-1 0 0,-1 0 1 0 0,1 1-1 0 0,0-1 1 0 0,0 1-1 0 0,0-1 1 0 0,-2 0-1 0 0,-17-6 195 0 0,19 7-217 0 0,0 0 0 0 0,-1 0-1 0 0,1 0 1 0 0,0 0 0 0 0,0 1-1 0 0,-1-1 1 0 0,1 1 0 0 0,0-1-1 0 0,0 1 1 0 0,0-1 0 0 0,0 1-1 0 0,0 0 1 0 0,0-1 0 0 0,0 1-1 0 0,0 0 1 0 0,0 0 0 0 0,0 0-1 0 0,0 0 1 0 0,0 0 0 0 0,0 0 0 0 0,1 0-1 0 0,-1 0 1 0 0,0 0 0 0 0,1 0-1 0 0,-1 0 1 0 0,1 0 0 0 0,-1 2-1 0 0,-2 2 172 0 0,-6 8-55 0 0,0 0 0 0 0,2 1 0 0 0,-1-1 0 0 0,2 2 0 0 0,0-1 0 0 0,0 1 0 0 0,2-1 0 0 0,0 1 1 0 0,-3 19-1 0 0,7-32-162 0 0,0 0 1 0 0,0 0-1 0 0,1 0 1 0 0,-1 0-1 0 0,1 0 1 0 0,-1-1 0 0 0,1 1-1 0 0,0 0 1 0 0,-1 0-1 0 0,1-1 1 0 0,0 1 0 0 0,0 0-1 0 0,0-1 1 0 0,0 1-1 0 0,0-1 1 0 0,2 2-1 0 0,-2-2 10 0 0,0 0-1 0 0,0 0 1 0 0,0 0 0 0 0,-1-1-1 0 0,1 1 1 0 0,0 0-1 0 0,0-1 1 0 0,0 1-1 0 0,0 0 1 0 0,0-1 0 0 0,0 0-1 0 0,1 1 1 0 0,-1-1-1 0 0,0 1 1 0 0,0-1-1 0 0,0 0 1 0 0,0 0 0 0 0,1 0-1 0 0,-1 0 1 0 0,0 0-1 0 0,0 0 1 0 0,0 0-1 0 0,0 0 1 0 0,1 0-1 0 0,-1 0 1 0 0,2-1 0 0 0,1-1-157 0 0,0 1 0 0 0,0 0 1 0 0,0 0-1 0 0,0 1 1 0 0,0-1-1 0 0,1 1 0 0 0,-1 0 1 0 0,6 0-1 0 0,-5 0-544 0 0,0 0-1 0 0,0 0 1 0 0,0 0-1 0 0,-1-1 1 0 0,1 1-1 0 0,6-3 1 0 0,14-6-4856 0 0,-16 3 5029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25.79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0 234 72 0 0,'0'0'2426'0'0,"2"0"-1817"0"0,-1 0 1 0 0,1 0-1 0 0,-1 1 0 0 0,1-1 0 0 0,-1 0 1 0 0,1 0-1 0 0,-1-1 0 0 0,0 1 1 0 0,1 0-1 0 0,-1 0 0 0 0,1-1 1 0 0,-1 1-1 0 0,1-1 0 0 0,-1 1 1 0 0,0-1-1 0 0,1 0 0 0 0,-1 0 1 0 0,2-1-1 0 0,0 0-534 0 0,0-1 0 0 0,-1 0 0 0 0,0 0 1 0 0,1 0-1 0 0,-1-1 0 0 0,0 1 0 0 0,-1 0 0 0 0,1-1 0 0 0,0 1 1 0 0,-1-1-1 0 0,0 0 0 0 0,0 1 0 0 0,0-1 0 0 0,0 0 0 0 0,-1 0 0 0 0,1-3 1 0 0,-1-5 136 0 0,2 0 1 0 0,-1 0 0 0 0,2 0 0 0 0,5-18-1 0 0,-6 26-194 0 0,0 0 0 0 0,0 0 1 0 0,0 0-1 0 0,1 0 0 0 0,-1 0 0 0 0,1 0 0 0 0,0 0 0 0 0,1 1 0 0 0,-1 0 0 0 0,0 0 0 0 0,1 0 0 0 0,0 0 0 0 0,0 0 0 0 0,7-4 1 0 0,37-15-7645 0 0,-38 14 3109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05.79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364 109 960 0 0,'0'0'-221'0'0,"-8"-17"2652"0"0,-16-20 1026 0 0,9 13-3437 0 0,9 16 312 0 0,-11-5 2511 0 0,-1 8-2450 0 0,14 4-338 0 0,-1 0 1 0 0,1 0 0 0 0,-1 0 0 0 0,1 1-1 0 0,-1-1 1 0 0,-6 1 0 0 0,9 1-3 0 0,1-1-1 0 0,-1 1 1 0 0,1 0 0 0 0,0-1 0 0 0,0 1 0 0 0,-1 0-1 0 0,1 0 1 0 0,0 0 0 0 0,0 0 0 0 0,0 0-1 0 0,0 0 1 0 0,-1 1 0 0 0,-8 8 20 0 0,-72 62 247 0 0,76-65-235 0 0,-1 0 0 0 0,1 0 0 0 0,0 1 0 0 0,1-1 0 0 0,-1 1 0 0 0,2 0 0 0 0,-1 1 0 0 0,1-1 0 0 0,0 1 0 0 0,-5 18 0 0 0,6-19-60 0 0,0 0 0 0 0,-1 0 0 0 0,0 0 0 0 0,-1-1 1 0 0,-6 9-1 0 0,6-10-5 0 0,1 0 0 0 0,0 0 0 0 0,0 1 0 0 0,0-1 0 0 0,1 1 0 0 0,0 0 1 0 0,0 0-1 0 0,-2 12 0 0 0,4-11 36 0 0,1-1 0 0 0,0 0 0 0 0,0 1 0 0 0,1-1 0 0 0,0 1 0 0 0,0-1 0 0 0,0 0 0 0 0,1 0 0 0 0,4 10 0 0 0,5 11 78 0 0,15 25-1 0 0,-16-34-76 0 0,3 10-29 0 0,-7-17-35 0 0,0 1 1 0 0,10 15-1 0 0,-13-23-1 0 0,1-1 0 0 0,-1 0 1 0 0,1 0-1 0 0,0 0 0 0 0,0-1 1 0 0,0 1-1 0 0,1-1 0 0 0,-1 0 0 0 0,9 4 1 0 0,95 35 340 0 0,-102-41-342 0 0,-1 1 0 0 0,1 0 0 0 0,-1-1-1 0 0,1 0 1 0 0,-1-1 0 0 0,1 1 0 0 0,-1-1 0 0 0,1 0 0 0 0,0 0 0 0 0,-1-1 0 0 0,1 0-1 0 0,-1 0 1 0 0,1 0 0 0 0,-1-1 0 0 0,10-3 0 0 0,7-5 25 0 0,0 0 1 0 0,28-18-1 0 0,-33 18 57 0 0,-9 4-44 0 0,1 1 1 0 0,-1-1-1 0 0,0 0 1 0 0,-1-1-1 0 0,1 0 1 0 0,-2 0-1 0 0,1-1 0 0 0,-1 0 1 0 0,0 0-1 0 0,0 0 1 0 0,-1-1-1 0 0,0 0 1 0 0,-1 0-1 0 0,5-11 0 0 0,-3 6 25 0 0,0 1-1 0 0,-1 0 1 0 0,0-1-1 0 0,-1 0 1 0 0,-1 0 0 0 0,0-1-1 0 0,2-26 1 0 0,-5 40-17 0 0,-7-27 59 0 0,4 9-7 0 0,-2 0-1 0 0,0 1 1 0 0,-9-23 0 0 0,11 35-57 0 0,0 0 0 0 0,0 1 0 0 0,0-1 0 0 0,-1 1 0 0 0,1 0 0 0 0,-1 0 0 0 0,0 1 0 0 0,-1-1 1 0 0,1 1-1 0 0,-1 0 0 0 0,0 0 0 0 0,0 0 0 0 0,0 1 0 0 0,-7-4 0 0 0,-151-80 165 0 0,126 60-114 0 0,36 26-116 0 0,-3 1-3655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26.93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11 2353 0 0,'1'1'8775'0'0,"7"-1"-5857"0"0,22-1-2109 0 0,-27 1-803 0 0,115-10 790 0 0,-114 10-787 0 0,1 0 1 0 0,-1 0 0 0 0,0 1-1 0 0,0-1 1 0 0,0 1 0 0 0,0 0-1 0 0,0 0 1 0 0,6 3 0 0 0,1 0 0 0 0,-2-2 67 0 0,22-2 361 0 0,-30 3-404 0 0,0 0 1 0 0,0 1-1 0 0,-1-1 0 0 0,1 0 1 0 0,-1 0-1 0 0,0 0 0 0 0,0 0 1 0 0,0 0-1 0 0,-1 6 0 0 0,1-5 176 0 0,2 64 232 0 0,-2-62-437 0 0,1 3 28 0 0,0-1 0 0 0,-1 1 0 0 0,-1-1-1 0 0,0 0 1 0 0,-2 12 0 0 0,2-13-12 0 0,1 0-1 0 0,-1 1 1 0 0,1-1-1 0 0,1 0 1 0 0,-1 1-1 0 0,1-1 0 0 0,2 8 1 0 0,0 1 19 0 0,2 59 55 0 0,-5-74-84 0 0,0 15-17 0 0,1 22 55 0 0,0-22-27 0 0,-1 1 0 0 0,0-1 0 0 0,-2 1 0 0 0,-3 22 0 0 0,4-35-15 0 0,1-1-1 0 0,-1 1 1 0 0,1 0 0 0 0,0-1-1 0 0,0 1 1 0 0,1-1 0 0 0,-1 1-1 0 0,1 0 1 0 0,1 5 0 0 0,2 18 20 0 0,-3-24-27 0 0,-1 0 1 0 0,0 0 0 0 0,-1 0 0 0 0,1 0 0 0 0,-1 0-1 0 0,1 0 1 0 0,-1 0 0 0 0,0 0 0 0 0,0 0 0 0 0,0-1 0 0 0,0 1-1 0 0,-2 3 1 0 0,2-6 4 0 0,0 1-1 0 0,1 0 0 0 0,-1 0 1 0 0,1 0-1 0 0,-1 1 0 0 0,1-1 1 0 0,0 0-1 0 0,-1 0 0 0 0,1 0 1 0 0,0 0-1 0 0,0 0 0 0 0,0 0 1 0 0,0 0-1 0 0,0 1 0 0 0,0-1 1 0 0,0 0-1 0 0,0 0 0 0 0,0 0 1 0 0,0 0-1 0 0,1 0 0 0 0,-1 0 1 0 0,0 1-1 0 0,1-1 0 0 0,0 1 1 0 0,-1-1-1 0 0,1 1 1 0 0,-1-1-1 0 0,1 1 1 0 0,-1 0-1 0 0,0-1 1 0 0,1 1-1 0 0,-1-1 1 0 0,0 1-1 0 0,0 0 1 0 0,0-1-1 0 0,-1 3 1 0 0,-9 27 14 0 0,10-31 13 0 0,0 31 85 0 0,0-29-108 0 0,1-1-1 0 0,-1 1 1 0 0,0-1 0 0 0,0 0 0 0 0,0 1 0 0 0,0-1-1 0 0,-1 1 1 0 0,1-1 0 0 0,0 1 0 0 0,-1-1-1 0 0,1 1 1 0 0,-1-1 0 0 0,1 0 0 0 0,-1 1-1 0 0,1-1 1 0 0,-1 0 0 0 0,0 1 0 0 0,0-1 0 0 0,0 0-1 0 0,-2 2 1 0 0,1-2 12 0 0,-1 0 0 0 0,0 0-1 0 0,1 0 1 0 0,-1-1 0 0 0,0 1 0 0 0,0-1-1 0 0,0 0 1 0 0,0 0 0 0 0,-5 0 0 0 0,6 0-20 0 0,-1 0 1 0 0,-1 0 0 0 0,1 0-1 0 0,0-1 1 0 0,0 1-1 0 0,0-1 1 0 0,0 1-1 0 0,-1-1 1 0 0,-3-2 0 0 0,4 2 12 0 0,-1 0 0 0 0,1 0 0 0 0,-1 0 1 0 0,1 0-1 0 0,-1 1 0 0 0,0-1 1 0 0,1 1-1 0 0,-6 0 0 0 0,6 1 43 0 0,1-1-1 0 0,-1 1 1 0 0,1-1-1 0 0,-1 1 1 0 0,0 0-1 0 0,1 0 1 0 0,0 0 0 0 0,-4 2-1 0 0,-12 4-1604 0 0,6-5-4100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33.9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335 15 752 0 0,'0'0'3386'0'0,"-9"0"2272"0"0,-11 0-1738 0 0,-67-7-1271 0 0,80 8-2491 0 0,0-2 0 0 0,0 1 0 0 0,0-1 0 0 0,-9-2 0 0 0,10 2 69 0 0,-1 0 0 0 0,1 0 0 0 0,-1 0 0 0 0,-9 1 1 0 0,12 3-197 0 0,0-1 1 0 0,0 1 0 0 0,0 0-1 0 0,1 0 1 0 0,-1 1 0 0 0,-4 4 0 0 0,5-5-21 0 0,-5 5 30 0 0,7-7-19 0 0,-1 0-1 0 0,0 1 0 0 0,1-1 1 0 0,-1 1-1 0 0,1-1 1 0 0,0 1-1 0 0,-1-1 0 0 0,1 1 1 0 0,0 0-1 0 0,0 0 1 0 0,0 0-1 0 0,0-1 1 0 0,0 1-1 0 0,1 0 0 0 0,-1 0 1 0 0,0 0-1 0 0,1 0 1 0 0,-1 4-1 0 0,-2 8 28 0 0,-18 108 110 0 0,12-85-26 0 0,-3 47 0 0 0,-1 1-96 0 0,9-56-19 0 0,1 1 1 0 0,1 0 0 0 0,2 0 0 0 0,1 0-1 0 0,5 30 1 0 0,-5-51-4 0 0,1 2-2 0 0,-1 0-1 0 0,0 0 0 0 0,-1 0 1 0 0,0 0-1 0 0,-1 0 1 0 0,0 0-1 0 0,-5 18 1 0 0,0 5-29 0 0,9-33 2 0 0,1-1 0 0 0,0 1 0 0 0,0-1 0 0 0,0 0 1 0 0,8 0-1 0 0,-9 0 10 0 0,58 3 57 0 0,-53-3-69 0 0,18 0 44 0 0,-22 0-29 0 0,0 0-1 0 0,0 0 1 0 0,0-1 0 0 0,-1 0-1 0 0,1 1 1 0 0,0-1 0 0 0,5-2-1 0 0,0 0-5 0 0,-1 1-91 0 0,-4 2-1875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4:35.89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296 54 112 0 0,'9'-9'2932'0'0,"-8"8"-2569"0"0,-1 1 0 0 0,1-1 0 0 0,-1 0 0 0 0,1 0 0 0 0,-1 1 0 0 0,1-1-1 0 0,-1 0 1 0 0,1 1 0 0 0,0-1 0 0 0,0 1 0 0 0,-1-1 0 0 0,1 1 0 0 0,0-1 0 0 0,0 1-1 0 0,-1 0 1 0 0,1-1 0 0 0,0 1 0 0 0,0 0 0 0 0,0 0 0 0 0,0-1 0 0 0,0 1 0 0 0,1 0-1 0 0,-2 0-231 0 0,0 0 0 0 0,0-1 0 0 0,0 1 0 0 0,0 0 0 0 0,0-1 0 0 0,0 1 0 0 0,0 0 0 0 0,0-1 0 0 0,0 1 0 0 0,0 0 0 0 0,0-1 0 0 0,-1 1-1 0 0,1 0 1 0 0,0 0 0 0 0,0-1 0 0 0,0 1 0 0 0,0 0 0 0 0,-1 0 0 0 0,1-1 0 0 0,0 1 0 0 0,0 0 0 0 0,-1 0 0 0 0,1-1 0 0 0,0 1 0 0 0,0 0-1 0 0,-1 0 1 0 0,1 0 0 0 0,0 0 0 0 0,0 0 0 0 0,-1-1 0 0 0,1 1 0 0 0,0 0 0 0 0,-1 0 0 0 0,0 0 0 0 0,-1 0-108 0 0,0 0 0 0 0,0 0-1 0 0,0 0 1 0 0,0 0 0 0 0,0-1 0 0 0,0 1 0 0 0,0-1 0 0 0,0 1 0 0 0,0-1 0 0 0,0 0 0 0 0,0 0 0 0 0,-2-1-1 0 0,2 1 38 0 0,-1 0-1 0 0,1 0 1 0 0,0 0-1 0 0,0 0 1 0 0,-1 0-1 0 0,1 1 1 0 0,0-1-1 0 0,-1 1 1 0 0,1 0-1 0 0,0-1 1 0 0,-1 1-1 0 0,-2 1 1 0 0,3-1-47 0 0,-1 0 1 0 0,0 0-1 0 0,1-1 1 0 0,-1 1-1 0 0,1-1 1 0 0,-1 1-1 0 0,1-1 1 0 0,0 1-1 0 0,-4-3 1 0 0,3 2 58 0 0,0 0 0 0 0,1 0 0 0 0,-1 0 1 0 0,0 1-1 0 0,1-1 0 0 0,-1 1 0 0 0,0-1 1 0 0,0 1-1 0 0,-4 0 0 0 0,-7 4 98 0 0,-22 7-45 0 0,32-9-77 0 0,1-1-1 0 0,-1 1 1 0 0,1-1 0 0 0,0 1 0 0 0,0 0-1 0 0,0 0 1 0 0,0 1 0 0 0,0-1-1 0 0,0 1 1 0 0,1-1 0 0 0,-1 1 0 0 0,1 0-1 0 0,0 0 1 0 0,-3 4 0 0 0,4-6-29 0 0,0 1-14 0 0,-1 1 0 0 0,1 0 0 0 0,0 0 0 0 0,0-1 0 0 0,0 1 0 0 0,0 0 0 0 0,0 0 0 0 0,0 0 0 0 0,1 0 0 0 0,-1 5 0 0 0,0 1 6 0 0,0-2 11 0 0,0 0-1 0 0,0 1 1 0 0,1-1-1 0 0,0 0 0 0 0,1 1 1 0 0,-1-1-1 0 0,1 0 0 0 0,4 14 1 0 0,-3-12 13 0 0,0 0 0 0 0,-1 0 0 0 0,1 12-1 0 0,-4 11 295 0 0,-6 42-1 0 0,-2 5-191 0 0,5-29-58 0 0,-3 0 0 0 0,-16 55 0 0 0,21-90-65 0 0,1 1-1 0 0,-1 17 0 0 0,2-17-2 0 0,0-1 1 0 0,-5 18-1 0 0,4-26-11 0 0,-4 14 6 0 0,1 0 0 0 0,1 0 0 0 0,1 0-1 0 0,0 1 1 0 0,2-1 0 0 0,1 24 0 0 0,0-45-9 0 0,0 1 1 0 0,0-1-1 0 0,0 0 0 0 0,0 1 1 0 0,0-1-1 0 0,0 1 0 0 0,0-1 1 0 0,0 0-1 0 0,0 1 0 0 0,1-1 1 0 0,-1 0-1 0 0,0 1 1 0 0,0-1-1 0 0,0 0 0 0 0,0 1 1 0 0,1-1-1 0 0,-1 0 0 0 0,0 1 1 0 0,0-1-1 0 0,1 0 0 0 0,-1 0 1 0 0,0 1-1 0 0,0-1 0 0 0,1 0 1 0 0,0 1-1 0 0,15-2-112 0 0,-10 1 120 0 0,38-4 13 0 0,-34 3-21 0 0,-1-1 1 0 0,1 0 0 0 0,0-1 0 0 0,-1 1 0 0 0,15-8-1 0 0,30-7 27 0 0,-9 13-85 0 0,-45 4-311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4:40.8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229 119 72 0 0,'0'0'952'0'0,"0"-28"4013"0"0,-1 25-4882 0 0,2 0 0 0 0,-1 0-1 0 0,0 0 1 0 0,0 0-1 0 0,1 0 1 0 0,0 0 0 0 0,1-5-1 0 0,0 5 104 0 0,-2 0 0 0 0,1 0 0 0 0,0 0-1 0 0,0 0 1 0 0,-1 0 0 0 0,0-1 0 0 0,0-5-1 0 0,11-21 7410 0 0,-9 30-6716 0 0,-1 5-77 0 0,-1 9-538 0 0,0-1 0 0 0,0 1-1 0 0,-2 0 1 0 0,0-1 0 0 0,-4 18 0 0 0,2-17-198 0 0,2 0-1 0 0,-1 0 1 0 0,2 0 0 0 0,0 0-1 0 0,0 0 1 0 0,3 20 0 0 0,13 127 115 0 0,-12-121-117 0 0,-3-34-42 0 0,2 9 20 0 0,-2-1 0 0 0,0 0 1 0 0,-2 16-1 0 0,2-21-31 0 0,0-8 119 0 0,-1-1-126 0 0,0 0 0 0 0,1 0 1 0 0,-1 0-1 0 0,0 0 0 0 0,0 0 0 0 0,1 0 0 0 0,-1-1 0 0 0,0 1 0 0 0,1 0 0 0 0,-1 0 0 0 0,1-1 0 0 0,-1 1 0 0 0,0 0 0 0 0,1-1 0 0 0,-1 1 1 0 0,1-1-1 0 0,-1 1 0 0 0,1-1 0 0 0,-1 1 0 0 0,1-1 0 0 0,-1 1 0 0 0,1-1 0 0 0,0 0 0 0 0,-1 1 0 0 0,1-1 0 0 0,0 1 0 0 0,-1-1 0 0 0,1 0 0 0 0,-6-8 26 0 0,1 3-22 0 0,0-1-1 0 0,0 1 0 0 0,-1 0 0 0 0,0 1 1 0 0,0-1-1 0 0,0 1 0 0 0,0 0 0 0 0,-13-6 1 0 0,-29-10 53 0 0,44 19-60 0 0,-1 0 1 0 0,1 1 0 0 0,0 0-1 0 0,-1 0 1 0 0,1 0-1 0 0,-1 1 1 0 0,1-1 0 0 0,-1 1-1 0 0,-5 1 1 0 0,8 0 0 0 0,0-1 1 0 0,0 1-1 0 0,1 0 0 0 0,-1 0 1 0 0,0 0-1 0 0,1 1 0 0 0,-1-1 1 0 0,1 0-1 0 0,-1 1 0 0 0,1-1 1 0 0,0 1-1 0 0,0-1 1 0 0,0 1-1 0 0,-2 2 0 0 0,-14 27-35 0 0,15-27 36 0 0,-2 3-9 0 0,1 1-1 0 0,-1-1 0 0 0,1 1 0 0 0,1-1 0 0 0,0 1 1 0 0,-3 12-1 0 0,5-18 1 0 0,0 0-1 0 0,0 0 1 0 0,0 0 0 0 0,0 0 0 0 0,1 0-1 0 0,-1 1 1 0 0,1-1 0 0 0,-1 0 0 0 0,1 0-1 0 0,0 0 1 0 0,-1 0 0 0 0,1 0 0 0 0,0 0-1 0 0,0-1 1 0 0,1 1 0 0 0,-1 0 0 0 0,0 0 0 0 0,0-1-1 0 0,1 1 1 0 0,-1-1 0 0 0,1 1 0 0 0,0-1-1 0 0,-1 1 1 0 0,1-1 0 0 0,0 0 0 0 0,0 0-1 0 0,0 0 1 0 0,0 0 0 0 0,3 1 0 0 0,1 0-1 0 0,0 1 0 0 0,0-1 1 0 0,0 0-1 0 0,1-1 0 0 0,-1 0 1 0 0,0 0-1 0 0,1 0 0 0 0,-1-1 1 0 0,1 1-1 0 0,-1-2 0 0 0,1 1 1 0 0,-1-1-1 0 0,1 0 0 0 0,-1 0 1 0 0,0-1-1 0 0,0 1 0 0 0,1-2 1 0 0,8-3-1 0 0,-4 1-268 0 0,0-1-1 0 0,-1 0 1 0 0,0-1 0 0 0,0 0-1 0 0,10-9 1 0 0,-16 13-308 0 0,1 0-735 0 0,0 0 1 0 0,0 0 0 0 0,-1 1-1 0 0,1-1 1 0 0,7-1-1 0 0,-3 1-2212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28.7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0 1032 0 0,'0'0'11276'0'0,"22"0"-5344"0"0,8 1-5547 0 0,-1-2 180 0 0,0 2-1 0 0,41 7 1 0 0,-63-6-578 0 0,13 3-1730 0 0,-19-5 1429 0 0,-1 0 1 0 0,0 0 0 0 0,1 0 0 0 0,-1 0 0 0 0,0 0 0 0 0,1 0 0 0 0,-1-1 0 0 0,1 1 0 0 0,-1 0 0 0 0,0 0 0 0 0,7-10-6748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4:41.6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164 45 136 0 0,'0'0'5124'0'0,"9"-17"3307"0"0,-9 16-8325 0 0,0 1 0 0 0,0-1 0 0 0,0 1 1 0 0,0-1-1 0 0,0 1 0 0 0,0-1 0 0 0,0 1 0 0 0,-1-1 0 0 0,1 1 0 0 0,0-1 1 0 0,0 1-1 0 0,-1-1 0 0 0,1 1 0 0 0,0 0 0 0 0,0-1 0 0 0,-1 1 1 0 0,1-1-1 0 0,-1 1 0 0 0,1 0 0 0 0,0-1 0 0 0,-1 1 0 0 0,-20-8 692 0 0,-15 0-654 0 0,27 6-11 0 0,4 7 154 0 0,-4 4-197 0 0,1 0 1 0 0,0 0 0 0 0,0 0-1 0 0,1 1 1 0 0,0 1-1 0 0,1-1 1 0 0,1 1 0 0 0,-1 0-1 0 0,2 0 1 0 0,-1 0-1 0 0,1 1 1 0 0,1 0 0 0 0,0 0-1 0 0,1 0 1 0 0,1 0-1 0 0,-1 19 1 0 0,2-28-97 0 0,0-1 1 0 0,0 1-1 0 0,1 0 0 0 0,0-1 0 0 0,-1 1 1 0 0,1-1-1 0 0,0 1 0 0 0,0-1 0 0 0,1 1 1 0 0,-1-1-1 0 0,0 1 0 0 0,1-1 1 0 0,-1 0-1 0 0,1 0 0 0 0,0 0 0 0 0,0 0 1 0 0,0 0-1 0 0,0 0 0 0 0,0-1 0 0 0,0 1 1 0 0,0 0-1 0 0,1-1 0 0 0,-1 0 0 0 0,0 0 1 0 0,1 0-1 0 0,-1 0 0 0 0,1 0 0 0 0,-1 0 1 0 0,5 1-1 0 0,-3-2 4 0 0,0 1 0 0 0,-1-1-1 0 0,1 0 1 0 0,0 0 0 0 0,0 0 0 0 0,-1-1-1 0 0,1 1 1 0 0,0-1 0 0 0,-1 0 0 0 0,1 0-1 0 0,-1 0 1 0 0,1 0 0 0 0,-1-1 0 0 0,0 1-1 0 0,1-1 1 0 0,-1 0 0 0 0,0 0 0 0 0,0 0-1 0 0,0 0 1 0 0,0-1 0 0 0,3-2 0 0 0,0-2 21 0 0,0 0 0 0 0,-1 0 0 0 0,1-1 0 0 0,-1 1 0 0 0,-1-1 0 0 0,1 0 0 0 0,-1-1 0 0 0,-1 1 0 0 0,0-1 0 0 0,0 1 0 0 0,0-1 0 0 0,-1 0 0 0 0,0 0 0 0 0,0-15 0 0 0,-2 23 48 0 0,-1 9-197 0 0,-1 11 104 0 0,1 0 0 0 0,1 0-1 0 0,4 38 1 0 0,0-5 34 0 0,-1 20-1 0 0,0-12 13 0 0,-1 1 0 0 0,-4 0 0 0 0,-11 80 0 0 0,11-134 24 0 0,1 0 0 0 0,-1 0 0 0 0,0 0 0 0 0,-1 0 0 0 0,0-1 0 0 0,0 1 0 0 0,0-1 0 0 0,-1 1 0 0 0,0-1 0 0 0,0 0 0 0 0,-9 10 0 0 0,10-14-18 0 0,1 1 1 0 0,-1-1 0 0 0,0 0 0 0 0,0 0 0 0 0,-1 0 0 0 0,1-1 0 0 0,0 1 0 0 0,-1-1 0 0 0,1 1 0 0 0,-1-1 0 0 0,1 0 0 0 0,-1 0 0 0 0,1-1 0 0 0,-1 1 0 0 0,0-1 0 0 0,1 0 0 0 0,-1 0 0 0 0,0 0 0 0 0,1 0 0 0 0,-1-1-1 0 0,0 1 1 0 0,1-1 0 0 0,-1 0 0 0 0,-6-3 0 0 0,5 3-346 0 0,1-1-1 0 0,-1-1 1 0 0,0 1-1 0 0,1-1 1 0 0,-1 1 0 0 0,1-1-1 0 0,-6-5 1 0 0,9 6-192 0 0,-1 1 1 0 0,1-1-1 0 0,-1 1 1 0 0,1-1-1 0 0,0 0 1 0 0,-1 0-1 0 0,1 0 1 0 0,0 0-1 0 0,0 0 1 0 0,0 0-1 0 0,1 0 1 0 0,-1 0-1 0 0,0 0 1 0 0,1 0-1 0 0,-1 0 1 0 0,1 0-1 0 0,0 0 1 0 0,0-1-1 0 0,0-2 1 0 0,2-11-268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4:42.63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 0 1424 0 0,'0'0'6211'0'0,"0"11"-2318"0"0,-2 14-2930 0 0,1-11 86 0 0,0-1 0 0 0,2 21 0 0 0,-1-29-917 0 0,0 0-1 0 0,0 0 1 0 0,-1 0-1 0 0,0 0 1 0 0,0 0 0 0 0,-3 9-1 0 0,-2 22 50 0 0,6-35-289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11.19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539 150 48 0 0,'0'0'316'0'0,"0"-24"5979"0"0,-2-31-3591 0 0,1 52-2249 0 0,-1 1 0 0 0,0-1 1 0 0,1 1-1 0 0,-1-1 0 0 0,0 1 0 0 0,0 0 0 0 0,0 0 0 0 0,-3-3 0 0 0,3 3-140 0 0,-32-27 284 0 0,23 21-468 0 0,3 2 203 0 0,-8 5 1137 0 0,6 0-1361 0 0,0 1 1 0 0,0 1 0 0 0,0-1-1 0 0,0 2 1 0 0,0-1-1 0 0,0 1 1 0 0,0 1-1 0 0,0 0 1 0 0,1 0 0 0 0,-11 6-1 0 0,6-2 43 0 0,1-1-1 0 0,0 2 1 0 0,0 0-1 0 0,1 1 1 0 0,0 0-1 0 0,1 1 1 0 0,-17 17-1 0 0,20-17-57 0 0,1-1 19 0 0,-1 0 0 0 0,0-1 0 0 0,0 0-1 0 0,0 0 1 0 0,-1-1 0 0 0,-1 0 0 0 0,-13 8 0 0 0,17-11-87 0 0,1 0 0 0 0,-1 0 1 0 0,1 0-1 0 0,0 1 0 0 0,0 0 0 0 0,1 0 0 0 0,-1 0 1 0 0,1 0-1 0 0,0 1 0 0 0,1-1 0 0 0,-1 1 1 0 0,-2 7-1 0 0,-2 4 17 0 0,1 1 1 0 0,0 0-1 0 0,-4 20 1 0 0,3-6 1 0 0,1 0-1 0 0,2 1 1 0 0,-2 62 0 0 0,7-83-48 0 0,0 1 1 0 0,1 0 0 0 0,1 0 0 0 0,0-1-1 0 0,1 1 1 0 0,0-1 0 0 0,1 0 0 0 0,1 0 0 0 0,-1 0-1 0 0,2-1 1 0 0,0 1 0 0 0,0-1 0 0 0,9 11-1 0 0,1 2 28 0 0,-15-22-29 0 0,0 1 1 0 0,0 0-1 0 0,1-1 0 0 0,-1 1 1 0 0,1-1-1 0 0,0 0 1 0 0,0 0-1 0 0,0 1 0 0 0,0-1 1 0 0,0 0-1 0 0,0 0 0 0 0,0-1 1 0 0,1 1-1 0 0,-1 0 1 0 0,1-1-1 0 0,-1 0 0 0 0,1 1 1 0 0,0-1-1 0 0,-1 0 1 0 0,1 0-1 0 0,0-1 0 0 0,5 2 1 0 0,15 0-14 0 0,8 2-2 0 0,38-1 0 0 0,-57-3 14 0 0,-1-1-1 0 0,1 0 1 0 0,-1-1-1 0 0,1-1 1 0 0,-1 0-1 0 0,20-7 1 0 0,78-39 17 0 0,-74 33-11 0 0,-21 11 9 0 0,-1-1 0 0 0,20-12 0 0 0,-21 9-4 0 0,-1 0-1 0 0,0-1 1 0 0,0 0 0 0 0,-1-1 0 0 0,0 0-1 0 0,-1-1 1 0 0,0 0 0 0 0,-1 0 0 0 0,0-1-1 0 0,-1 0 1 0 0,10-27 0 0 0,-7 12 20 0 0,-1 0 0 0 0,-2-1 1 0 0,-1 0-1 0 0,5-58 0 0 0,-10 76-10 0 0,-1 0 0 0 0,-1 0 0 0 0,1 0 0 0 0,-2 0 0 0 0,0 0-1 0 0,0 0 1 0 0,-5-13 0 0 0,-7-25 26 0 0,14 48-21 0 0,-10-17 1 0 0,-7-16 40 0 0,12 23 35 0 0,5 10-90 0 0,-7-4 20 0 0,-88-58-616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19.04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75 52 2353 0 0,'0'0'5555'0'0,"2"-7"-789"0"0,2-7-614 0 0,-4 14-4132 0 0,1-1 102 0 0,0 0 0 0 0,-1 0 0 0 0,1 1 0 0 0,0-1 1 0 0,0 0-1 0 0,-1 0 0 0 0,1 1 0 0 0,0-1 0 0 0,0 0 0 0 0,0 1 0 0 0,0-1 0 0 0,0 1 0 0 0,0 0 0 0 0,0-1 0 0 0,0 1 0 0 0,0 0 0 0 0,0-1 1 0 0,0 1-1 0 0,2 0 0 0 0,16-4 153 0 0,70-10-208 0 0,-18 12 70 0 0,-71 2-54 0 0,15 4 493 0 0,-16 4-543 0 0,1 0-1 0 0,-1 0 1 0 0,-1-1 0 0 0,1 1 0 0 0,-5 11 0 0 0,-3 16 80 0 0,-22 198 371 0 0,28-181-440 0 0,2-1 1 0 0,9 81 0 0 0,-7-104 64 0 0,0 0 0 0 0,-2 0 0 0 0,-4 28 0 0 0,-1 36 34 0 0,1-41 98 0 0,-5 0 459 0 0,-62-53-205 0 0,64 3-478 0 0,-43 5 93 0 0,9-1-90 0 0,29-2-106 0 0,10-2-291 0 0,0-1 1 0 0,0 1-1 0 0,0-1 0 0 0,0 1 0 0 0,0-1 0 0 0,1 0 0 0 0,-1 0 0 0 0,0 0 0 0 0,-5-2 1 0 0,6-1-1937 0 0,3-4-1361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52.17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23 2008 0 0,'0'-23'13331'0'0,"3"140"-11225"0"0,-3-107-2033 0 0,-1 1 0 0 0,2 0-1 0 0,2 22 1 0 0,-3-31-64 0 0,1 1 0 0 0,-1 0-1 0 0,1-1 1 0 0,0 1 0 0 0,0-1-1 0 0,0 1 1 0 0,0-1 0 0 0,0 1 0 0 0,1-1-1 0 0,-1 0 1 0 0,1 1 0 0 0,0-1-1 0 0,-1 0 1 0 0,1 0 0 0 0,0 0 0 0 0,0 0-1 0 0,0-1 1 0 0,0 1 0 0 0,1-1-1 0 0,-1 1 1 0 0,4 1 0 0 0,-3-2 102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23.55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 5 48 0 0,'0'0'85'0'0,"-2"-3"-105"0"0,2 2-29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14.31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235 106 120 0 0,'0'0'5218'0'0,"-2"-30"1373"0"0,-7 18-6156 0 0,-1 1-1 0 0,0 0 1 0 0,0 1 0 0 0,-15-12-1 0 0,21 20-385 0 0,-4-5 152 0 0,-22 24 1936 0 0,-4 8-1994 0 0,25-19 9 0 0,-4 19 1045 0 0,8-12-1152 0 0,0 0 0 0 0,1 1 0 0 0,1 0 0 0 0,-3 15 1 0 0,6-26-54 0 0,0 0 0 0 0,0-1 0 0 0,-1 1 0 0 0,1 0 0 0 0,1-1 0 0 0,-1 1 0 0 0,0 0 0 0 0,1-1 0 0 0,-1 1 0 0 0,1 0 0 0 0,2 4 0 0 0,-2-6 5 0 0,0 0-1 0 0,0 0 0 0 0,0 0 1 0 0,-1 0-1 0 0,1-1 1 0 0,0 1-1 0 0,0 0 1 0 0,1-1-1 0 0,-1 1 0 0 0,0-1 1 0 0,0 1-1 0 0,0-1 1 0 0,0 0-1 0 0,0 1 1 0 0,1-1-1 0 0,-1 0 0 0 0,0 0 1 0 0,0 0-1 0 0,0 0 1 0 0,1 0-1 0 0,-1 0 0 0 0,0 0 1 0 0,0 0-1 0 0,0 0 1 0 0,1 0-1 0 0,-1-1 1 0 0,0 1-1 0 0,0-1 0 0 0,2 0 1 0 0,5-2 8 0 0,1-1-1 0 0,-1 0 1 0 0,0 0 0 0 0,0 0-1 0 0,-1-1 1 0 0,1-1 0 0 0,-1 1-1 0 0,10-10 1 0 0,48-56 49 0 0,-65 79 40 0 0,0 0 1 0 0,0 0-1 0 0,-3 15 0 0 0,-2 9-91 0 0,1-1 6 0 0,-1 0 0 0 0,-1-1 0 0 0,-11 31 0 0 0,10-41 7 0 0,5-11 10 0 0,-1-1 1 0 0,0 1 0 0 0,-1-1 0 0 0,-5 9 0 0 0,8-15-21 0 0,-1 0 0 0 0,1 0 0 0 0,-1 0 0 0 0,0 0-1 0 0,0 0 1 0 0,1 0 0 0 0,-1 0 0 0 0,-1-1 0 0 0,1 1 0 0 0,0-1 0 0 0,0 0 0 0 0,-1 1 0 0 0,1-1 0 0 0,0 0 0 0 0,-1 0 0 0 0,1-1 0 0 0,-1 1 0 0 0,-3 0 0 0 0,-2 0 39 0 0,-7 2-5 0 0,1-1 1 0 0,-1-1 0 0 0,1 0 0 0 0,-25-3 0 0 0,38 2-104 0 0,0 0 0 0 0,1 0 0 0 0,-1 0 0 0 0,0 0 1 0 0,0-1-1 0 0,1 1 0 0 0,-1 0 0 0 0,0-1 0 0 0,1 1 0 0 0,-1 0 0 0 0,0-1 0 0 0,1 1 0 0 0,-1-1 0 0 0,0 1 0 0 0,1-1 1 0 0,-1 1-1 0 0,1-1 0 0 0,-1 1 0 0 0,1-1 0 0 0,-1 1 0 0 0,1-1 0 0 0,-1 0 0 0 0,1 1 0 0 0,0-1 0 0 0,-1 0 0 0 0,1 0 1 0 0,0 1-1 0 0,0-1 0 0 0,0 0 0 0 0,-1 0 0 0 0,1 1 0 0 0,0-1 0 0 0,0 0 0 0 0,0-1 0 0 0,0-7-1776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15.95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260 1 1896 0 0,'5'1'12346'0'0,"-5"-1"-12202"0"0,1 11 140 0 0,-1 1 0 0 0,0 0 0 0 0,-1-1-1 0 0,0 1 1 0 0,-6 22 0 0 0,4-19 169 0 0,0 1 0 0 0,1-1-1 0 0,0 23 1 0 0,3-20-225 0 0,1 13 113 0 0,-1 1 0 0 0,-2-1 0 0 0,-6 46 0 0 0,4-59-278 0 0,-2 33 0 0 0,5-49 235 0 0,-14-18-243 0 0,12 13-61 0 0,-6-5 37 0 0,1 0-1 0 0,-17-12 1 0 0,21 17-21 0 0,-1 1 0 0 0,1-1 0 0 0,-1 1 0 0 0,0 0 1 0 0,0 1-1 0 0,0-1 0 0 0,0 0 0 0 0,0 1 0 0 0,0 0 0 0 0,0 0 0 0 0,0 1 0 0 0,-8-1 0 0 0,5 0-14 0 0,1 2 0 0 0,-1-1 0 0 0,0 1 0 0 0,0 0 0 0 0,1 0 0 0 0,-1 1 0 0 0,0 0 0 0 0,1 0-1 0 0,-7 4 1 0 0,10-5 3 0 0,0 1 0 0 0,0 0-1 0 0,0 0 1 0 0,1 0 0 0 0,-1 1-1 0 0,1-1 1 0 0,-1 0 0 0 0,1 1-1 0 0,0 0 1 0 0,0-1-1 0 0,0 1 1 0 0,0 0 0 0 0,1 0-1 0 0,-1 0 1 0 0,1 0 0 0 0,-1 0-1 0 0,1 1 1 0 0,0-1 0 0 0,-1 7-1 0 0,1-4 35 0 0,-1 5 0 0 0,1-1 1 0 0,-1 1-1 0 0,2-1 1 0 0,-1 1-1 0 0,2 13 0 0 0,0-21-34 0 0,-1 0-1 0 0,1-1 0 0 0,0 1 0 0 0,0-1 1 0 0,0 1-1 0 0,0-1 0 0 0,0 1 0 0 0,0-1 1 0 0,0 0-1 0 0,1 1 0 0 0,0-1 0 0 0,-1 0 0 0 0,1 0 1 0 0,0 0-1 0 0,0 0 0 0 0,0 0 0 0 0,0-1 1 0 0,0 1-1 0 0,0-1 0 0 0,1 1 0 0 0,-1-1 1 0 0,0 0-1 0 0,1 0 0 0 0,-1 0 0 0 0,1 0 0 0 0,2 1 1 0 0,3-1 0 0 0,-1 1 0 0 0,1-1 1 0 0,-1 0-1 0 0,1-1 0 0 0,-1 0 1 0 0,1 0-1 0 0,-1-1 1 0 0,0 0-1 0 0,1 0 0 0 0,-1-1 1 0 0,8-2-1 0 0,-1-1 20 0 0,0 0 0 0 0,0-1 0 0 0,-1-1 1 0 0,21-13-1 0 0,-33 19-419 0 0,6-3 1073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45.9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31 1 1424 0 0,'-4'0'12648'0'0,"-4"8"-10581"0"0,5 3-1809 0 0,0 0 0 0 0,1 0 0 0 0,0 0 0 0 0,0 0 0 0 0,1 18 0 0 0,0-19-88 0 0,-1 16 225 0 0,1-12-304 0 0,0-1 1 0 0,0 1 0 0 0,1 0-1 0 0,1 0 1 0 0,4 20-1 0 0,-5-32 614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46.43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53 80 6169 0 0,'0'0'340'0'0,"8"0"4847"0"0,9 0-4370 0 0,38 5-333 0 0,-55-5-447 0 0,1 0 0 0 0,-1 0-1 0 0,1-1 1 0 0,-1 1-1 0 0,1 0 1 0 0,-1 0-1 0 0,1 0 1 0 0,-1-1-1 0 0,1 1 1 0 0,-1 0-1 0 0,1 0 1 0 0,-1-1-1 0 0,1 1 1 0 0,-1 0-1 0 0,1-1 1 0 0,-1 1-1 0 0,0-1 1 0 0,1 1 0 0 0,-1 0-1 0 0,1-1 1 0 0,-1 1-1 0 0,0-1 1 0 0,0 1-1 0 0,1-2 1 0 0,0 1 75 0 0,-1-1 0 0 0,0 1 1 0 0,1-1-1 0 0,-1 0 0 0 0,0 1 1 0 0,0-1-1 0 0,1 1 1 0 0,-1-1-1 0 0,-1 0 0 0 0,1 1 1 0 0,0-1-1 0 0,-1-2 0 0 0,-6-30 12 0 0,5 25-37 0 0,1 8-25 0 0,0 1 1 0 0,0-1-1 0 0,1 0 0 0 0,-1 0 0 0 0,0 1 1 0 0,0-1-1 0 0,0 0 0 0 0,0 1 0 0 0,0-1 1 0 0,0 1-1 0 0,0-1 0 0 0,0 1 0 0 0,0 0 1 0 0,0-1-1 0 0,-1 1 0 0 0,1 0 0 0 0,0 0 1 0 0,0 0-1 0 0,0 0 0 0 0,0 0 0 0 0,-2 0 1 0 0,-34 3 102 0 0,34-2-127 0 0,0 0-1 0 0,0 1 1 0 0,0 0 0 0 0,0 0 0 0 0,1 0-1 0 0,-1 0 1 0 0,1 0 0 0 0,-1 0 0 0 0,1 1-1 0 0,-1-1 1 0 0,1 1 0 0 0,0-1-1 0 0,0 1 1 0 0,1 0 0 0 0,-1 0 0 0 0,1 0-1 0 0,-3 6 1 0 0,2-5 28 0 0,-4 8 156 0 0,1 0 0 0 0,0 0-1 0 0,-3 17 1 0 0,7-25-193 0 0,0 0 1 0 0,0 0-1 0 0,0 1 0 0 0,1-1 1 0 0,-1 0-1 0 0,1 0 1 0 0,1 1-1 0 0,-1-1 1 0 0,0 0-1 0 0,1 0 1 0 0,0 0-1 0 0,0 1 1 0 0,0-1-1 0 0,2 4 1 0 0,0-4-21 0 0,0 0 1 0 0,0-1 0 0 0,0 1-1 0 0,0-1 1 0 0,1 0 0 0 0,-1 0-1 0 0,1 0 1 0 0,0-1 0 0 0,0 1-1 0 0,0-1 1 0 0,0 0 0 0 0,0 0-1 0 0,0 0 1 0 0,1-1 0 0 0,-1 1-1 0 0,0-1 1 0 0,1 0 0 0 0,-1-1-1 0 0,8 2 1 0 0,-8-3-114 0 0,0 0 0 0 0,-1 0 0 0 0,1 0 0 0 0,0 0 0 0 0,0 0 0 0 0,-1-1 0 0 0,1 1 1 0 0,-1-1-1 0 0,0 0 0 0 0,1 0 0 0 0,-1-1 0 0 0,0 1 0 0 0,0 0 0 0 0,5-7 0 0 0,-4 5-1107 0 0,1 0 0 0 0,0 0 0 0 0,0 1 0 0 0,8-5 1 0 0,-2 5-1895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29.32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123 1 2393 0 0,'-1'18'8002'0'0,"-3"-1"-4495"0"0,-15 30-3551 0 0,12-32 1648 0 0,-17 20-82 0 0,-1 2-850 0 0,21-27-1018 0 0,-14 26 729 0 0,2-13-6999 0 0,11-18 4461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46.74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36 1 8634 0 0,'-9'64'4829'0'0,"4"35"-2587"0"0,1 5-1816 0 0,-5-42-87 0 0,2-11-893 0 0,5-22-3837 0 0,2-60 386 0 0,0 18 1822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46.9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63 1304 0 0,'-4'-8'4276'0'0,"4"7"-3798"0"0,0 1 0 0 0,0-1-1 0 0,0 0 1 0 0,0 1-1 0 0,-1-1 1 0 0,1 1 0 0 0,0-1-1 0 0,0 1 1 0 0,0-1 0 0 0,1 0-1 0 0,-1 1 1 0 0,0-1 0 0 0,0 1-1 0 0,0-2 1 0 0,8-3 2833 0 0,7 0-4752 0 0,105-16-379 0 0,-119 21 1566 0 0,0 0 0 0 0,0 0 0 0 0,0-1 0 0 0,-1 1 1 0 0,1 0-1 0 0,0-1 0 0 0,0 1 0 0 0,0-1 0 0 0,-1 1 0 0 0,1-1 1 0 0,0 1-1 0 0,-1-1 0 0 0,1 0 0 0 0,1-1 0 0 0,3-4-2188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47.19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 1 1808 0 0,'1'4'8458'0'0,"0"6"-4066"0"0,2 55-2408 0 0,-4-20-1535 0 0,-1 0-1 0 0,-12 64 1 0 0,11-94-507 0 0,2-8-303 0 0,0 0 1 0 0,0 0-1 0 0,0 13 1 0 0,1-21 204 0 0,1 0 1 0 0,-1 0 0 0 0,0-1 0 0 0,1 1-1 0 0,0 0 1 0 0,-1 0 0 0 0,1 0 0 0 0,-1 0 0 0 0,1 0-1 0 0,0-1 1 0 0,0 1 0 0 0,1-1 0 0 0,0-1-352 0 0,0 1-209 0 0,-1-1-1 0 0,0 0 1 0 0,0 1-1 0 0,-1-1 1 0 0,1 0 0 0 0,0 0-1 0 0,-1-3 1 0 0,1 0-1404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47.33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 81 2328 0 0,'0'0'155'0'0,"0"0"0"0"0,0 0 0 0 0,0 0 0 0 0,-1 0 0 0 0,1 1-1 0 0,0-1 1 0 0,0 0 0 0 0,0 0 0 0 0,-1 0 0 0 0,-3-3 3406 0 0,4 3-3406 0 0,0 0 0 0 0,0 0-1 0 0,0 0 1 0 0,0 0 0 0 0,0-1 0 0 0,0 1 0 0 0,0 0 0 0 0,0 0-1 0 0,0-1 1 0 0,0 1 0 0 0,0 0 0 0 0,0 0 0 0 0,0 0 0 0 0,0-1-1 0 0,0 1 1 0 0,0 0 0 0 0,0 0 0 0 0,0 0 0 0 0,0-1 0 0 0,0 1-1 0 0,0 0 1 0 0,12-15 1240 0 0,-7 10-1546 0 0,1 0 0 0 0,0 1 0 0 0,12-8-1 0 0,17-1 308 0 0,6-3-5261 0 0,-31 11 1389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47.73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 81 3825 0 0,'0'0'5430'0'0,"5"6"-761"0"0,4 6-3590 0 0,-7-11-1039 0 0,4 1 16 0 0,3 0-44 0 0,1 0-3 0 0,-6 0 2 0 0,0-1 0 0 0,0 0 0 0 0,0 0 0 0 0,0-1 1 0 0,1 1-1 0 0,4-1 0 0 0,-8-1 13 0 0,1 0 0 0 0,-1 1 0 0 0,0-1 0 0 0,1 0 0 0 0,-1 0 0 0 0,0 0 0 0 0,0 0 0 0 0,0 0 0 0 0,0 0 0 0 0,0-1 0 0 0,0 1 0 0 0,0 0 0 0 0,0 0 0 0 0,0-1 0 0 0,-1 1 0 0 0,1 0 0 0 0,0-1 0 0 0,0-2 0 0 0,2-3 28 0 0,16-27 16 0 0,-14 26-8 0 0,-5 7-40 0 0,0 1 0 0 0,0-1-1 0 0,-1 1 1 0 0,1-1 0 0 0,0 1-1 0 0,0-1 1 0 0,0 1 0 0 0,0-1 0 0 0,-1 1-1 0 0,1-1 1 0 0,0 1 0 0 0,0-1 0 0 0,-1 1-1 0 0,1 0 1 0 0,0-1 0 0 0,-1 1 0 0 0,1-1-1 0 0,0 1 1 0 0,-1 0 0 0 0,1-1 0 0 0,-2 0-1 0 0,-19-9 178 0 0,-14-4-136 0 0,35 13-56 0 0,0 1-1 0 0,0 0 1 0 0,-1 0 0 0 0,1 0-1 0 0,0-1 1 0 0,0 1-1 0 0,-1 0 1 0 0,1 0-1 0 0,0 0 1 0 0,0-1 0 0 0,-1 1-1 0 0,1 0 1 0 0,0 0-1 0 0,0 0 1 0 0,-1 0 0 0 0,1 0-1 0 0,0 0 1 0 0,0 0-1 0 0,-1 0 1 0 0,1 0-1 0 0,0 0 1 0 0,-1 0 0 0 0,1 0-1 0 0,0 0 1 0 0,-1 0-1 0 0,1 0 1 0 0,0 0-1 0 0,0 0 1 0 0,-1 0 0 0 0,1 0-1 0 0,0 0 1 0 0,-1 0-1 0 0,1 0 1 0 0,0 1 0 0 0,0-1-1 0 0,-1 0 1 0 0,1 0-1 0 0,0 1 1 0 0,-7 7 151 0 0,1 0 0 0 0,0 1 0 0 0,1 0 0 0 0,0 1 0 0 0,1-1 0 0 0,0 1 0 0 0,0 0 0 0 0,1 0 0 0 0,0 0 0 0 0,1 0 0 0 0,0 0 0 0 0,0 1 0 0 0,1-1 0 0 0,1 0 0 0 0,0 1 0 0 0,1 12 0 0 0,0-20-155 0 0,0 0 0 0 0,0-1 0 0 0,1 1 0 0 0,-1-1-1 0 0,0 1 1 0 0,1-1 0 0 0,0 1 0 0 0,-1-1-1 0 0,1 0 1 0 0,0 1 0 0 0,3 1 0 0 0,25 21 20 0 0,-28-24-139 0 0,0 0 1 0 0,0 0-1 0 0,-1 0 0 0 0,1 0 0 0 0,0 0 1 0 0,0 0-1 0 0,0-1 0 0 0,0 1 0 0 0,0-1 1 0 0,0 1-1 0 0,0-1 0 0 0,1 0 0 0 0,3 0 1 0 0,-3 0-978 0 0,1-1 1 0 0,0 0 0 0 0,0 1-1 0 0,-1-2 1 0 0,1 1 0 0 0,6-3-1 0 0,1-1-854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5:47.9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1 253 776 0 0,'0'0'5808'0'0,"0"0"-5459"0"0,1 0 1 0 0,0 0-1 0 0,0 0 1 0 0,0 0-1 0 0,-1 0 0 0 0,1 0 1 0 0,0 0-1 0 0,0 0 0 0 0,0-1 1 0 0,-1 1-1 0 0,1 0 0 0 0,0 0 1 0 0,-1-1-1 0 0,1 1 0 0 0,0-1 1 0 0,0 1-1 0 0,-1-1 1 0 0,1 1-1 0 0,-1-1 0 0 0,1 1 1 0 0,-1-1-1 0 0,1 1 0 0 0,0-1 1 0 0,-1 0-1 0 0,0 1 0 0 0,1-1 1 0 0,0-1-1 0 0,2-4-109 0 0,-1 0 0 0 0,1 0-1 0 0,-1 0 1 0 0,0 0 0 0 0,-1 0-1 0 0,0-1 1 0 0,1-8 0 0 0,-1 8-153 0 0,0-1-1 0 0,0 1 1 0 0,1 0-1 0 0,-1 0 1 0 0,1 1-1 0 0,1-1 1 0 0,0 0 0 0 0,-1 1-1 0 0,2-1 1 0 0,-1 1-1 0 0,1 0 1 0 0,0 0 0 0 0,0 0-1 0 0,1 1 1 0 0,0-1-1 0 0,0 1 1 0 0,10-8 0 0 0,-6 7-325 0 0,0 0 0 0 0,1 0 0 0 0,0 0 0 0 0,0 1 0 0 0,0 1 1 0 0,0 0-1 0 0,1 0 0 0 0,0 1 0 0 0,0 0 0 0 0,17-1 0 0 0,-25 3-126 0 0,13-3-6016 0 0,-11-1 3852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28.9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161 80 1000 0 0,'1'-2'-481'0'0,"4"-3"963"0"0,-5 5-445 0 0,0 0 0 0 0,0 0-1 0 0,0-1 1 0 0,0 1 0 0 0,0 0-1 0 0,0 0 1 0 0,0 0 0 0 0,0 0-1 0 0,0 0 1 0 0,0 0 0 0 0,0 0-1 0 0,0 0 1 0 0,0-1 0 0 0,0 1-1 0 0,0 0 1 0 0,0 0 0 0 0,0 0-1 0 0,0 0 1 0 0,0 0 0 0 0,0 0-1 0 0,0 0 1 0 0,0 0 0 0 0,0 0-1 0 0,0-1 1 0 0,0 1 0 0 0,0 0-1 0 0,0 0 1 0 0,0 0 0 0 0,0 0-1 0 0,-1 0 1 0 0,1 0 0 0 0,0 0-1 0 0,0 0 1 0 0,0 0 0 0 0,0 0-1 0 0,0 0 1 0 0,0 0 0 0 0,0 0-1 0 0,0 0 1 0 0,0 0 0 0 0,0-1-1 0 0,-1 1 1 0 0,1 0 0 0 0,0 0-1 0 0,0 0 1 0 0,0 0 0 0 0,0 0-1 0 0,0 0 1 0 0,0 0 0 0 0,0 0-1 0 0,0 0 1 0 0,-1 0 0 0 0,1 0-1 0 0,0 1 1 0 0,0-1 0 0 0,0 0-1 0 0,0 0 1 0 0,0 0 0 0 0,0 0-1 0 0,0 0 1 0 0,-1 0 4 0 0,1-14 4926 0 0,-2-7-605 0 0,5 5-3412 0 0,-2 13-972 0 0,6-8 1135 0 0,-7 11-1101 0 0,0 0-1 0 0,0 0 1 0 0,0 0 0 0 0,0-1-1 0 0,0 1 1 0 0,0 0-1 0 0,0 0 1 0 0,0 0 0 0 0,0 0-1 0 0,0-1 1 0 0,0 1-1 0 0,0 0 1 0 0,0 0 0 0 0,0 0-1 0 0,0 0 1 0 0,-1 0-1 0 0,1-1 1 0 0,0 1 0 0 0,0 0-1 0 0,0 0 1 0 0,0 0-1 0 0,0 0 1 0 0,0 0 0 0 0,0-1-1 0 0,0 1 1 0 0,0 0-1 0 0,-1 0 1 0 0,1 0 0 0 0,0 0-1 0 0,0 0 1 0 0,0 0-1 0 0,0 0 1 0 0,0 0 0 0 0,-1 0-1 0 0,1-1 1 0 0,0 1-1 0 0,0 0 1 0 0,0 0 0 0 0,0 0-1 0 0,-1 0 1 0 0,1 0-1 0 0,0 0 1 0 0,0 0 0 0 0,0 0-1 0 0,0 0 1 0 0,-1 0-1 0 0,1 0 1 0 0,0 0 0 0 0,0 0-1 0 0,0 0 1 0 0,0 0-1 0 0,0 1 1 0 0,-1-1 0 0 0,1 0-1 0 0,0 0 1 0 0,0 0-1 0 0,0 0 1 0 0,0 0 0 0 0,0 0-1 0 0,-1 0 1 0 0,1 0-1 0 0,0 0 1 0 0,0 1 0 0 0,0-1-1 0 0,0 0 1 0 0,0 0-1 0 0,0 0 1 0 0,-4 3 91 0 0,0 0 1 0 0,1-1-1 0 0,0 1 1 0 0,-1 0-1 0 0,1 1 1 0 0,0-1-1 0 0,1 1 1 0 0,-1-1-1 0 0,0 1 0 0 0,1 0 1 0 0,0 0-1 0 0,-2 5 1 0 0,-11 15 251 0 0,-9 5-165 0 0,-35 32 0 0 0,33-36-54 0 0,25-24-97 0 0,2-3-234 0 0,0 0 194 0 0,0 0 0 0 0,-1 0 0 0 0,1 1 1 0 0,0-1-1 0 0,0 0 0 0 0,1 1 0 0 0,-1-1 1 0 0,0 1-1 0 0,1-1 0 0 0,-1 1 1 0 0,0 0-1 0 0,3-2 0 0 0,6-7-35 0 0,83-69-118 0 0,-91 78 162 0 0,5-4-3 0 0,1-1 1 0 0,-1 0-1 0 0,0 0 0 0 0,0 0 1 0 0,-1-1-1 0 0,0 0 1 0 0,0-1-1 0 0,6-8 0 0 0,-12 15-11 0 0,1 1 10 0 0,-1 0 0 0 0,1 0 1 0 0,0 0-1 0 0,0 0 0 0 0,0 0 0 0 0,-1 0 1 0 0,1-1-1 0 0,0 1 0 0 0,0 0 0 0 0,-1-1 1 0 0,1 1-1 0 0,0-1 0 0 0,0 1 1 0 0,-1-1-1 0 0,2 0 0 0 0,-2 1 9 0 0,0 0 0 0 0,0 0 1 0 0,1-1-1 0 0,-1 1 0 0 0,0 0 0 0 0,0 0 1 0 0,1-1-1 0 0,-1 1 0 0 0,0 0 0 0 0,1 0 0 0 0,-1 0 1 0 0,0 0-1 0 0,1 0 0 0 0,-1 0 0 0 0,0 0 1 0 0,1-1-1 0 0,-1 1 0 0 0,0 0 0 0 0,1 0 0 0 0,-1 0 1 0 0,0 0-1 0 0,1 0 0 0 0,-1 0 0 0 0,0 1 1 0 0,1-1-1 0 0,17 16 139 0 0,-10-8-139 0 0,-5-5-6 0 0,-1-1-1 0 0,1 1 0 0 0,0 0 1 0 0,-1 0-1 0 0,0 0 0 0 0,0 0 1 0 0,0 0-1 0 0,3 7 1 0 0,-4-7 14 0 0,0 0 1 0 0,0 1 0 0 0,-1-1 0 0 0,1 1 0 0 0,-1-1 0 0 0,0 1 0 0 0,0-1 0 0 0,-1 4 0 0 0,2 21 254 0 0,14 9 12 0 0,-15-37-125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16.70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240 41 3105 0 0,'-3'-12'-982'0'0,"-1"-17"12083"0"0,-1 40-9311 0 0,1 5-1441 0 0,1 1-1 0 0,1-1 1 0 0,0 1 0 0 0,1 20 0 0 0,1-34-339 0 0,-7 163 632 0 0,7-64-280 0 0,0-102-139 0 0,-7 6 25 0 0,5-7-239 0 0,1-1 1 0 0,0 1 0 0 0,0-1 0 0 0,0 1-1 0 0,0-1 1 0 0,0 0 0 0 0,0 1 0 0 0,0-1 0 0 0,0 0-1 0 0,1 0 1 0 0,-2-2 0 0 0,-9-27 34 0 0,10 30-42 0 0,1 0 4 0 0,0 0 0 0 0,0 0 0 0 0,0 0 0 0 0,0 0-1 0 0,-1 1 1 0 0,1-1 0 0 0,0 0 0 0 0,-1 0 0 0 0,1 0 0 0 0,0 0-1 0 0,-1 1 1 0 0,1-1 0 0 0,-1 0 0 0 0,1 0 0 0 0,-1 1 0 0 0,0-1-1 0 0,1 0 1 0 0,-1 1 0 0 0,0-1 0 0 0,1 1 0 0 0,-1-1 0 0 0,0 1 0 0 0,0-1-1 0 0,0 1 1 0 0,1-1 0 0 0,-1 1 0 0 0,0 0 0 0 0,0-1 0 0 0,0 1-1 0 0,0 0 1 0 0,0 0 0 0 0,0 0 0 0 0,1 0 0 0 0,-1 0 0 0 0,0 0 0 0 0,-1 0-1 0 0,0 0-4 0 0,-28-5 1 0 0,29 5-2 0 0,1 0 0 0 0,-1 0-1 0 0,1-1 1 0 0,-1 1-1 0 0,1 0 1 0 0,-1 0-1 0 0,1 0 1 0 0,0 0 0 0 0,-1 0-1 0 0,1 0 1 0 0,-1 0-1 0 0,1 0 1 0 0,-1 0 0 0 0,1 0-1 0 0,-1 0 1 0 0,1 1-1 0 0,-1-1 1 0 0,1 0 0 0 0,-1 0-1 0 0,1 0 1 0 0,-1 1-1 0 0,0-1 1 0 0,-10 9-29 0 0,0 0 0 0 0,0 1 0 0 0,1 0 0 0 0,0 1 0 0 0,-9 12 0 0 0,15-17-5 0 0,-1 0 1 0 0,1 0-1 0 0,1 1 1 0 0,-1-1-1 0 0,1 1 1 0 0,0 0-1 0 0,1 0 1 0 0,-1 0-1 0 0,1 1 1 0 0,1-1-1 0 0,-1 0 1 0 0,1 9 0 0 0,1-14 26 0 0,0-1 0 0 0,0 1 1 0 0,0-1-1 0 0,1 0 1 0 0,-1 1-1 0 0,1-1 1 0 0,-1 0-1 0 0,1 1 0 0 0,-1-1 1 0 0,1 0-1 0 0,0 0 1 0 0,-1 1-1 0 0,1-1 1 0 0,0 0-1 0 0,0 0 0 0 0,0 0 1 0 0,0 0-1 0 0,0 0 1 0 0,0 0-1 0 0,0 0 1 0 0,1-1-1 0 0,-1 1 1 0 0,0 0-1 0 0,0-1 0 0 0,1 1 1 0 0,-1 0-1 0 0,0-1 1 0 0,1 0-1 0 0,-1 1 1 0 0,0-1-1 0 0,1 0 0 0 0,-1 0 1 0 0,3 0-1 0 0,1 1 19 0 0,0-1-1 0 0,0 0 1 0 0,1 0-1 0 0,-1 0 0 0 0,0-1 1 0 0,0 0-1 0 0,10-2 0 0 0,-3-1 16 0 0,0-1-1 0 0,0 0 0 0 0,0 0 0 0 0,0-1 0 0 0,-1-1 1 0 0,0 0-1 0 0,11-9 0 0 0,-9 5 376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17.46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258 23 3953 0 0,'0'0'4838'0'0,"0"-1"-4511"0"0,-1 0 0 0 0,0 0-1 0 0,1 0 1 0 0,-1 0 0 0 0,0 0 0 0 0,0 0-1 0 0,0 0 1 0 0,0 1 0 0 0,0-1 0 0 0,0 0-1 0 0,0 0 1 0 0,0 1 0 0 0,0-1 0 0 0,0 1-1 0 0,0-1 1 0 0,-2 0 0 0 0,-4-1-138 0 0,0 0 1 0 0,-1 1-1 0 0,1-1 0 0 0,0 2 1 0 0,-11-1-1 0 0,15 1-129 0 0,0 0 0 0 0,0 0 0 0 0,0 0 0 0 0,-1 1 0 0 0,1 0 0 0 0,0-1 0 0 0,0 1 0 0 0,0 0 0 0 0,0 0-1 0 0,0 1 1 0 0,1-1 0 0 0,-1 1 0 0 0,0-1 0 0 0,1 1 0 0 0,-1 0 0 0 0,1 0 0 0 0,-1 0 0 0 0,-2 3 0 0 0,-3 5 29 0 0,0 1 0 0 0,1-1 0 0 0,0 1 0 0 0,0 1 0 0 0,1-1 0 0 0,1 1 0 0 0,0 0 0 0 0,-5 17 0 0 0,10-28-99 0 0,0 0 1 0 0,0 1-1 0 0,0-1 0 0 0,0 1 0 0 0,0-1 0 0 0,1 1 0 0 0,-1-1 0 0 0,0 0 0 0 0,1 1 0 0 0,-1-1 0 0 0,0 0 0 0 0,1 1 0 0 0,0-1 0 0 0,-1 0 0 0 0,1 1 1 0 0,0-1-1 0 0,0 0 0 0 0,0 0 0 0 0,-1 0 0 0 0,3 2 0 0 0,0-1-1 0 0,0 0 1 0 0,-1 0-1 0 0,1 0 1 0 0,0 0-1 0 0,0-1 1 0 0,0 1-1 0 0,0-1 1 0 0,0 0-1 0 0,4 1 1 0 0,-3-1 27 0 0,-1 0 0 0 0,0 0 1 0 0,0 0-1 0 0,1-1 1 0 0,-1 1-1 0 0,1-1 0 0 0,-1 0 1 0 0,0 0-1 0 0,1 0 0 0 0,-1-1 1 0 0,0 1-1 0 0,1-1 0 0 0,-1 0 1 0 0,0 0-1 0 0,0 0 0 0 0,1 0 1 0 0,-1-1-1 0 0,0 1 0 0 0,4-4 1 0 0,1-2 44 0 0,-1-1 1 0 0,0 0 0 0 0,-1-1-1 0 0,1 1 1 0 0,4-11 0 0 0,-11 18 246 0 0,0 10-371 0 0,0 8 57 0 0,1 0 1 0 0,0 0 0 0 0,2 0 0 0 0,7 29 0 0 0,-4-20 74 0 0,4 39 1 0 0,-10-62-73 0 0,3 108-82 0 0,-3-100 89 0 0,-1 0 0 0 0,-1 0 0 0 0,1 0 0 0 0,-2 0 0 0 0,0 0 0 0 0,0 0 0 0 0,-9 18 0 0 0,9-25 10 0 0,1 0-1 0 0,-1-1 0 0 0,0 0 1 0 0,1 0-1 0 0,-2 0 0 0 0,1 0 1 0 0,0 0-1 0 0,0-1 1 0 0,-1 1-1 0 0,0-1 0 0 0,1 0 1 0 0,-1 0-1 0 0,0 0 0 0 0,0-1 1 0 0,0 1-1 0 0,0-1 1 0 0,0 0-1 0 0,0 0 0 0 0,-1-1 1 0 0,1 1-1 0 0,0-1 0 0 0,-7 0 1 0 0,1 0 13 0 0,0 0 0 0 0,0-1 0 0 0,1 0 0 0 0,-1-1 1 0 0,0 0-1 0 0,1-1 0 0 0,-1 0 0 0 0,-14-7 0 0 0,20 9-273 0 0,0-1 0 0 0,1-1 0 0 0,-1 1 0 0 0,1 0 0 0 0,0-1 0 0 0,-1 0 0 0 0,1 0-1 0 0,1 0 1 0 0,-5-4 0 0 0,0-6-2014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18.66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87 1 1040 0 0,'-2'1'12776'0'0,"-3"5"-12454"0"0,-1 1 0 0 0,2 0 0 0 0,-1 0 0 0 0,1 1 0 0 0,0 0 0 0 0,-6 14 0 0 0,-9 19 222 0 0,9-32-473 0 0,-5 5-42 0 0,15-14-28 0 0,0 0-1 0 0,0 0 1 0 0,-1 1-1 0 0,1-1 1 0 0,0 0-1 0 0,0 0 0 0 0,0 0 1 0 0,0 0-1 0 0,-1 1 1 0 0,1-1-1 0 0,0 0 1 0 0,0 0-1 0 0,0 0 1 0 0,0 1-1 0 0,0-1 1 0 0,0 0-1 0 0,0 0 1 0 0,0 0-1 0 0,-1 1 1 0 0,1-1-1 0 0,0 0 1 0 0,0 0-1 0 0,0 1 0 0 0,0-1 1 0 0,0 0-1 0 0,0 0 1 0 0,0 0-1 0 0,0 1 1 0 0,0-1-1 0 0,0 0 1 0 0,1 0-1 0 0,-1 1 1 0 0,0-1-1 0 0,0 0 1 0 0,0 0-1 0 0,0 0 1 0 0,0 1-1 0 0,0-1 1 0 0,0 0-1 0 0,0 0 0 0 0,1 0 1 0 0,-1 1-1 0 0,0-1 1 0 0,0 0-1 0 0,0 0 1 0 0,1 0-1 0 0,-1 0 1 0 0,0 0-1 0 0,0 1 1 0 0,0-1-1 0 0,1 0 1 0 0,-1 0-1 0 0,0 0 1 0 0,2 0-265 0 0,0 0 1 0 0,0-1-1 0 0,-1 1 1 0 0,1 0 0 0 0,0-1-1 0 0,-1 0 1 0 0,1 1-1 0 0,0-1 1 0 0,-1 0 0 0 0,1 0-1 0 0,-1 0 1 0 0,1 0-1 0 0,-1 0 1 0 0,0 0 0 0 0,1 0-1 0 0,-1 0 1 0 0,0 0-1 0 0,2-3 1 0 0,9-6-3962 0 0,-4 6 3684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40.35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44 2288 0 0,'0'0'4385'0'0,"1"-10"-2534"0"0,1-9 86 0 0,1 4 639 0 0,-3 15-2547 0 0,1 0-1 0 0,-1 0 1 0 0,0 0 0 0 0,0 0-1 0 0,1 0 1 0 0,-1 0 0 0 0,0 0-1 0 0,0 0 1 0 0,0 0 0 0 0,1 0-1 0 0,-1 0 1 0 0,0 0 0 0 0,0 0-1 0 0,1 0 1 0 0,-1 1 0 0 0,0-1-1 0 0,0 0 1 0 0,0 0 0 0 0,1 0-1 0 0,-1 0 1 0 0,0 0 0 0 0,0 0-1 0 0,0 1 1 0 0,0-1 0 0 0,1 0-1 0 0,-1 0 1 0 0,0 0 0 0 0,0 1-1 0 0,0-1 1 0 0,0 0 0 0 0,0 0-1 0 0,0 0 1 0 0,1 1 0 0 0,0 2 28 0 0,1 0 0 0 0,-1-1 0 0 0,0 1 1 0 0,1 0-1 0 0,-1 0 0 0 0,-1 1 1 0 0,1-1-1 0 0,0 3 0 0 0,-1 64 1035 0 0,-1-48-939 0 0,1-1 0 0 0,3 24 0 0 0,-1-38-3 0 0,1 6-2336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23.96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493 138 808 0 0,'0'0'1937'0'0,"0"-14"2233"0"0,2-25-1476 0 0,-2 38-2567 0 0,0 1 0 0 0,0-1 1 0 0,0 1-1 0 0,-1-1 0 0 0,1 0 1 0 0,0 1-1 0 0,-1-1 0 0 0,1 1 1 0 0,-1-1-1 0 0,1 1 0 0 0,-1-1 1 0 0,1 1-1 0 0,-1-1 0 0 0,1 1 1 0 0,-1-1-1 0 0,1 1 1 0 0,-1 0-1 0 0,0-1 0 0 0,1 1 1 0 0,-1 0-1 0 0,1 0 0 0 0,-1-1 1 0 0,0 1-1 0 0,1 0 0 0 0,-2 0 1 0 0,1-1-84 0 0,-11-5 352 0 0,1 1-1 0 0,-19-6 1 0 0,26 9-264 0 0,0 0 1 0 0,0-1-1 0 0,-1 1 1 0 0,1-1-1 0 0,1 0 0 0 0,-1 0 1 0 0,-4-4-1 0 0,5 4 7 0 0,-1-1 1 0 0,0 1-1 0 0,1 0 0 0 0,-1 1 1 0 0,0-1-1 0 0,-6-2 0 0 0,8 5-95 0 0,0-1-1 0 0,1 1 1 0 0,-1-1-1 0 0,0 1 1 0 0,0 0-1 0 0,0 0 1 0 0,0 0-1 0 0,0 0 1 0 0,0 0-1 0 0,1 0 1 0 0,-1 0-1 0 0,0 1 1 0 0,0-1-1 0 0,0 1 1 0 0,0-1-1 0 0,1 1 0 0 0,-1 0 1 0 0,0 0-1 0 0,1 0 1 0 0,-4 1-1 0 0,-29 19 428 0 0,22-15-404 0 0,1 1 0 0 0,0 0-1 0 0,0 0 1 0 0,0 1 0 0 0,1 1 0 0 0,0 0 0 0 0,1 0 0 0 0,-9 11 0 0 0,13-13 13 0 0,0-1 0 0 0,-1 0 0 0 0,0 0 0 0 0,0-1 0 0 0,0 1 1 0 0,-11 5-1 0 0,9-5-25 0 0,-2 4 20 0 0,0 0 1 0 0,1 1 0 0 0,0 0 0 0 0,0 0-1 0 0,1 1 1 0 0,-10 21 0 0 0,7-13 0 0 0,5-11-58 0 0,1 1-1 0 0,0 0 1 0 0,1 0-1 0 0,0 0 0 0 0,0 1 1 0 0,1 0-1 0 0,1-1 1 0 0,0 1-1 0 0,0 0 0 0 0,1 11 1 0 0,1-6 6 0 0,1 0 1 0 0,1-1-1 0 0,0 1 1 0 0,1-1-1 0 0,1 0 1 0 0,7 22-1 0 0,-7-26-21 0 0,-1-1 0 0 0,2 1-1 0 0,-1-1 1 0 0,1 0 0 0 0,1 0 0 0 0,0-1-1 0 0,0 1 1 0 0,1-1 0 0 0,0-1 0 0 0,0 1-1 0 0,1-1 1 0 0,0 0 0 0 0,1-1 0 0 0,-1 0-1 0 0,12 6 1 0 0,-7-5 4 0 0,1-2 1 0 0,0 0-1 0 0,0 0 0 0 0,1-1 0 0 0,-1-1 0 0 0,1 0 0 0 0,0-1 0 0 0,0-1 1 0 0,1 0-1 0 0,28-1 0 0 0,-38-2 6 0 0,-1-1-1 0 0,1 1 1 0 0,0-1 0 0 0,-1 0-1 0 0,1 0 1 0 0,-1 0 0 0 0,0-1-1 0 0,0 0 1 0 0,9-6 0 0 0,10-5 1 0 0,6-3 2 0 0,-1-1 0 0 0,0-1 0 0 0,-1-2-1 0 0,-2 0 1 0 0,37-38 0 0 0,-58 53-2 0 0,1 0 1 0 0,-1 0-1 0 0,0-1 1 0 0,0 0-1 0 0,-1 0 1 0 0,0 0-1 0 0,0-1 1 0 0,0 1-1 0 0,-1-1 1 0 0,0 0-1 0 0,2-14 1 0 0,-3 9 9 0 0,0-1 0 0 0,-1 1 0 0 0,-1-1 0 0 0,0 0-1 0 0,-1 1 1 0 0,-4-19 0 0 0,1 5 20 0 0,2 10-16 0 0,-8-28 1 0 0,8 40-18 0 0,0-1 1 0 0,0 1 0 0 0,0 0 0 0 0,-1 0-1 0 0,0 0 1 0 0,0 0 0 0 0,0 1-1 0 0,0-1 1 0 0,-6-4 0 0 0,-6-11 0 0 0,14 18-10 0 0,-1-1 0 0 0,1 1 0 0 0,-1 0 0 0 0,1 0 0 0 0,-1 0 1 0 0,0 0-1 0 0,0 0 0 0 0,0 0 0 0 0,0 0 0 0 0,0 1 0 0 0,0-1 0 0 0,-1 1 0 0 0,-3-2 0 0 0,4 1 1 0 0,0 1 0 0 0,0 0 0 0 0,0-1 0 0 0,0 1 0 0 0,1-1-1 0 0,-1 0 1 0 0,0 1 0 0 0,1-1 0 0 0,-1 0 0 0 0,0-2 0 0 0,0 1 0 0 0,0 0 1 0 0,0 1-1 0 0,0-1 0 0 0,0 1 1 0 0,-1 0-1 0 0,1 0 0 0 0,-5-4 1 0 0,-2 3 46 0 0,0-1 1 0 0,-1 1-1 0 0,1 1 1 0 0,-15-2 0 0 0,-18-6-348 0 0,41 10-89 0 0,15-17-12916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24.81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188 34 2168 0 0,'-3'-4'6807'0'0,"-10"-14"-3175"0"0,10 16-3414 0 0,-1 0 0 0 0,1 1 0 0 0,0-1 0 0 0,-1 1 1 0 0,0 0-1 0 0,1 0 0 0 0,-1 1 0 0 0,0-1 0 0 0,0 1 0 0 0,1 0 0 0 0,-1-1 1 0 0,0 2-1 0 0,0-1 0 0 0,1 0 0 0 0,-1 1 0 0 0,-4 1 0 0 0,5-1-169 0 0,1 0-1 0 0,-1 1 0 0 0,0-1 1 0 0,1 1-1 0 0,0-1 0 0 0,-1 1 1 0 0,1 0-1 0 0,0 0 0 0 0,0 0 0 0 0,0 0 1 0 0,0 1-1 0 0,0-1 0 0 0,1 0 1 0 0,-1 1-1 0 0,1 0 0 0 0,-2 2 0 0 0,-2 4 70 0 0,-7 8 34 0 0,1-1-70 0 0,1 0 1 0 0,-9 20 0 0 0,17-33-82 0 0,0 1-1 0 0,0 0 1 0 0,1-1 0 0 0,0 1 0 0 0,0 0 0 0 0,0 0-1 0 0,0 0 1 0 0,1 0 0 0 0,-1 0 0 0 0,1 0 0 0 0,0 0 0 0 0,0 0-1 0 0,1 0 1 0 0,-1 0 0 0 0,1 0 0 0 0,1 4 0 0 0,0-5-6 0 0,-1 0-1 0 0,1 0 1 0 0,0 0 0 0 0,0 0 0 0 0,0-1 0 0 0,0 1 0 0 0,0-1 0 0 0,1 1-1 0 0,-1-1 1 0 0,1 0 0 0 0,0 0 0 0 0,-1 0 0 0 0,1 0 0 0 0,0-1-1 0 0,0 1 1 0 0,0-1 0 0 0,5 2 0 0 0,0-1 1 0 0,0 1-1 0 0,0-2 1 0 0,0 1 0 0 0,1-1-1 0 0,14 0 1 0 0,-15-2 14 0 0,-1-1-1 0 0,1 0 1 0 0,-1 0 0 0 0,0-1-1 0 0,0 0 1 0 0,12-7 0 0 0,-10 5 13 0 0,-1 2-11 0 0,0-1 0 0 0,-1 0 1 0 0,1 0-1 0 0,-1-1 0 0 0,0 1 1 0 0,-1-2-1 0 0,1 1 0 0 0,-1-1 1 0 0,0 0-1 0 0,0 0 0 0 0,-1 0 0 0 0,9-15 1 0 0,-13 20-1 0 0,-1 0 0 0 0,1 0 0 0 0,-1 0 0 0 0,0 0 0 0 0,0 0 0 0 0,1 0 1 0 0,-1 0-1 0 0,0 0 0 0 0,0 0 0 0 0,0-1 0 0 0,0 1 0 0 0,0 0 0 0 0,0 0 0 0 0,0 0 0 0 0,-1 0 1 0 0,1 0-1 0 0,0 0 0 0 0,-1 0 0 0 0,1 0 0 0 0,0 0 0 0 0,-1 0 0 0 0,0 0 0 0 0,1 0 0 0 0,-1 0 1 0 0,0-1-1 0 0,-25-22 341 0 0,5 6-336 0 0,-4-11 47 0 0,25 28-249 0 0,7-10-6352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0.17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0 202 1224 0 0,'0'0'10865'0'0,"2"-13"-9268"0"0,1 2-1546 0 0,1-1 1 0 0,0 1 0 0 0,0 0 0 0 0,13-22-1 0 0,-9 21-56 0 0,-4 4 19 0 0,2-1 1 0 0,-1 1 0 0 0,1 0-1 0 0,0 0 1 0 0,0 1 0 0 0,1 0 0 0 0,0 0-1 0 0,0 0 1 0 0,1 1 0 0 0,0 0-1 0 0,14-7 1 0 0,-21 12 10 0 0,0 0-1 0 0,1 1 1 0 0,-1-1-1 0 0,0 1 1 0 0,1 0-1 0 0,-1-1 1 0 0,0 1-1 0 0,1 0 1 0 0,-1 0 0 0 0,1 0-1 0 0,-1 0 1 0 0,1 0-1 0 0,-1 0 1 0 0,0 0-1 0 0,1 1 1 0 0,-1-1-1 0 0,0 0 1 0 0,1 1 0 0 0,-1-1-1 0 0,0 1 1 0 0,1-1-1 0 0,-1 1 1 0 0,0 0-1 0 0,0 0 1 0 0,1 0-1 0 0,-1-1 1 0 0,0 1 0 0 0,0 0-1 0 0,0 0 1 0 0,0 0-1 0 0,0 0 1 0 0,-1 1-1 0 0,1-1 1 0 0,0 0 0 0 0,0 0-1 0 0,-1 1 1 0 0,1 0-1 0 0,1 3 70 0 0,0-1 0 0 0,0 0-1 0 0,-1 0 1 0 0,1 0 0 0 0,-1 1 0 0 0,0-1-1 0 0,0 1 1 0 0,-1-1 0 0 0,0 0 0 0 0,0 9-1 0 0,0-8-66 0 0,0 0-1 0 0,0-1 0 0 0,0 1 0 0 0,1 0 0 0 0,0 0 1 0 0,0 0-1 0 0,0 0 0 0 0,0-1 0 0 0,1 1 0 0 0,0-1 1 0 0,0 1-1 0 0,0-1 0 0 0,0 1 0 0 0,1-1 0 0 0,-1 0 1 0 0,5 5-1 0 0,-6-9-28 0 0,0 0 0 0 0,0 1 0 0 0,0-1 0 0 0,0 0 0 0 0,0 0 0 0 0,0 1 1 0 0,0-1-1 0 0,0 0 0 0 0,0 0 0 0 0,0 0 0 0 0,0 0 0 0 0,0-1 0 0 0,0 1 0 0 0,0 0 0 0 0,0 0 1 0 0,0 0-1 0 0,0-1 0 0 0,-1 1 0 0 0,1 0 0 0 0,0-1 0 0 0,0 1 0 0 0,0-1 0 0 0,0 1 0 0 0,0-1 0 0 0,1-1 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0.55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 11 2216 0 0,'-1'-10'8126'0'0,"-2"11"-5675"0"0,-2 18-1949 0 0,6 6 306 0 0,6 34 1 0 0,-4-38-677 0 0,-1-1 1 0 0,0 0-1 0 0,-2 22 1 0 0,1-7 398 0 0,-1-35-761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1.12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 13 848 0 0,'0'0'2258'0'0,"-1"-12"5976"0"0,-3 24-7709 0 0,0 0-1 0 0,1 0 1 0 0,0 0 0 0 0,1 0 0 0 0,-1 16 0 0 0,1 66 297 0 0,2-79-780 0 0,0-10-43 0 0,-1 0 27 0 0,1 0 0 0 0,1-1 0 0 0,-1 1 0 0 0,1-1 0 0 0,0 1 0 0 0,2 7 0 0 0,-3-11 125 0 0,2-2-248 0 0,-1 1 1 0 0,0 0-1 0 0,1-1 1 0 0,-1 1-1 0 0,0-1 0 0 0,1 1 1 0 0,-1-1-1 0 0,0 1 1 0 0,0-1-1 0 0,1 0 1 0 0,-1 0-1 0 0,0 0 1 0 0,0 0-1 0 0,0 0 1 0 0,0 0-1 0 0,2-2 1 0 0,-1 0-230 0 0,14-15-3693 0 0,-9 11 2618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1.61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57 108 6521 0 0,'0'0'2118'0'0,"-1"2"-1064"0"0,7-2-768 0 0,-2-1-220 0 0,1-1 0 0 0,-1 0-1 0 0,0 0 1 0 0,0 0-1 0 0,1 0 1 0 0,-1-1-1 0 0,-1 0 1 0 0,1 0 0 0 0,0 0-1 0 0,-1 0 1 0 0,1-1-1 0 0,-1 1 1 0 0,0-1-1 0 0,0 0 1 0 0,-1 0 0 0 0,1 0-1 0 0,1-4 1 0 0,-4 7 371 0 0,-2-27 923 0 0,0 26-1289 0 0,-1 0 0 0 0,1 0 0 0 0,0 0 0 0 0,-1 0 0 0 0,1 1 0 0 0,-1-1 0 0 0,0 1 0 0 0,1 0 0 0 0,-1-1 0 0 0,0 1 0 0 0,0 0 0 0 0,0 1 0 0 0,0-1 0 0 0,0 1 0 0 0,-3-1 0 0 0,3 0 23 0 0,-5-1 18 0 0,-5 14 643 0 0,9-9-708 0 0,0 1 0 0 0,0 1 0 0 0,0-1 0 0 0,0 0 0 0 0,1 1 0 0 0,-1 0 0 0 0,1 0 0 0 0,1 0 0 0 0,-1 0 0 0 0,1 0-1 0 0,-1 0 1 0 0,1 1 0 0 0,-1 8 0 0 0,0-3 86 0 0,0 0 0 0 0,1 0 0 0 0,-1 19 0 0 0,3-26-132 0 0,0-1-1 0 0,1 0 1 0 0,-1 0-1 0 0,1 0 0 0 0,-1 0 1 0 0,1 0-1 0 0,0 0 1 0 0,0 0-1 0 0,0 0 1 0 0,0 0-1 0 0,1 0 0 0 0,-1 0 1 0 0,1-1-1 0 0,0 1 1 0 0,0-1-1 0 0,0 1 1 0 0,0-1-1 0 0,2 3 0 0 0,8 6-20 0 0,-10-8 21 0 0,1 0 0 0 0,-1-1 0 0 0,1 0 0 0 0,0 1 0 0 0,0-1 0 0 0,4 3 0 0 0,-6-5 10 0 0,0 0-1 0 0,0 1 0 0 0,0-1 0 0 0,0 0 0 0 0,1 1 0 0 0,-1-1 0 0 0,0 0 0 0 0,0 0 0 0 0,0 0 0 0 0,1 0 0 0 0,-1 0 0 0 0,0 0 0 0 0,0-1 0 0 0,0 1 1 0 0,0 0-1 0 0,0-1 0 0 0,1 1 0 0 0,-1 0 0 0 0,0-1 0 0 0,0 1 0 0 0,0-1 0 0 0,0 0 0 0 0,0 1 0 0 0,1-2 0 0 0,32-29-815 0 0,-11 9-2732 0 0,2 4-4218 0 0,-16 14 7187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1.95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39 1 1328 0 0,'0'0'7749'0'0,"-1"3"-6751"0"0,-7 24 676 0 0,1 1 0 0 0,-6 52 0 0 0,8-26-1164 0 0,3 63 0 0 0,3-72-139 0 0,-1-45-326 0 0,-1-3-2744 0 0,0-6 1394 0 0,0 1 1 0 0,0-1-1 0 0,1 0 0 0 0,2-15 1 0 0,0 9 58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2.15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 72 2673 0 0,'-2'-4'9045'0'0,"8"-1"-4126"0"0,3 1-6860 0 0,88-38 1311 0 0,-66 29-6583 0 0,-21 9 3865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2.44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38 34 2793 0 0,'1'-20'3662'0'0,"1"6"1363"0"0,-3 35-3767 0 0,-1-1-1 0 0,-1 0 1 0 0,-8 28 0 0 0,5-24-1001 0 0,-6 46 0 0 0,10-44-216 0 0,0-14-4 0 0,1 0-1 0 0,0 1 1 0 0,1-1 0 0 0,1 1 0 0 0,3 17-1 0 0,-4-29 46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2.66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 28 4969 0 0,'-2'-3'9332'0'0,"15"-4"-7862"0"0,23-5-2211 0 0,-33 11 609 0 0,4 0 330 0 0,1-1 1 0 0,-1 1-1 0 0,14 1 0 0 0,-7 2-2494 0 0,0 3-3660 0 0,-9-2 2606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40.72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 19 400 0 0,'-2'-3'15855'0'0,"2"3"-15252"0"0,59-7 175 0 0,-53 6-709 0 0,2 0-33 0 0,3 1 206 0 0,88 2-49 0 0,-87-2-462 0 0,31-1 18 0 0,-15-5-7592 0 0,-23 4 5680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3.10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60 91 4281 0 0,'0'0'4961'0'0,"2"5"-716"0"0,1 5-4098 0 0,-2-10-110 0 0,1-1 1 0 0,0 0 0 0 0,0 0-1 0 0,-1 1 1 0 0,1-1 0 0 0,0 0-1 0 0,-1-1 1 0 0,1 1 0 0 0,-1 0 0 0 0,1 0-1 0 0,-1-1 1 0 0,0 1 0 0 0,1 0-1 0 0,-1-1 1 0 0,0 1 0 0 0,0-1-1 0 0,0 0 1 0 0,0 1 0 0 0,0-1 0 0 0,-1 0-1 0 0,1 0 1 0 0,-1 1 0 0 0,1-1-1 0 0,-1 0 1 0 0,1-3 0 0 0,3-4-34 0 0,-3 6-1 0 0,0 0-1 0 0,0 0 1 0 0,0 0 0 0 0,0 0 0 0 0,0 0 0 0 0,-1 0-1 0 0,1 0 1 0 0,-1-1 0 0 0,0-4 0 0 0,0 7 22 0 0,-1 0 1 0 0,1 1 0 0 0,0-1-1 0 0,-1 0 1 0 0,1 0 0 0 0,-1 0-1 0 0,1 0 1 0 0,-1 1 0 0 0,0-1-1 0 0,1 0 1 0 0,-1 1 0 0 0,0-1-1 0 0,1 0 1 0 0,-1 1-1 0 0,0-1 1 0 0,0 1 0 0 0,1-1-1 0 0,-1 1 1 0 0,0-1 0 0 0,0 1-1 0 0,-1-1 1 0 0,-17-5 121 0 0,19 5-151 0 0,-1 1 23 0 0,-1 0 0 0 0,1 0 0 0 0,0 0 1 0 0,0 0-1 0 0,0 0 0 0 0,0 0 1 0 0,-1 0-1 0 0,1 0 0 0 0,0 0 1 0 0,0 0-1 0 0,0 1 0 0 0,0-1 0 0 0,0 0 1 0 0,0 1-1 0 0,0-1 0 0 0,0 1 1 0 0,0-1-1 0 0,0 1 0 0 0,0 0 1 0 0,0-1-1 0 0,0 1 0 0 0,0 0 0 0 0,0 0 1 0 0,-1 1-1 0 0,-15 25 401 0 0,13-20-364 0 0,0 2-51 0 0,0 1 0 0 0,0 0-1 0 0,1 0 1 0 0,1 0 0 0 0,0 0-1 0 0,0 1 1 0 0,1-1-1 0 0,0 1 1 0 0,1-1 0 0 0,0 1-1 0 0,0-1 1 0 0,1 1 0 0 0,1-1-1 0 0,2 12 1 0 0,-3-21-6 0 0,-1 1 1 0 0,0-1-1 0 0,0 1 1 0 0,1-1 0 0 0,-1 1-1 0 0,1-1 1 0 0,0 1-1 0 0,-1-1 1 0 0,1 0-1 0 0,0 1 1 0 0,0-1-1 0 0,0 0 1 0 0,-1 0 0 0 0,1 0-1 0 0,1 1 1 0 0,-1-1-1 0 0,0 0 1 0 0,0 0-1 0 0,0-1 1 0 0,0 1-1 0 0,1 0 1 0 0,-1 0 0 0 0,0-1-1 0 0,1 1 1 0 0,-1 0-1 0 0,1-1 1 0 0,-1 0-1 0 0,1 1 1 0 0,-1-1-1 0 0,1 0 1 0 0,-1 1 0 0 0,3-1-1 0 0,0-1-145 0 0,1-1 1 0 0,-1 1-1 0 0,0 0 0 0 0,1-1 0 0 0,-1 0 1 0 0,0 0-1 0 0,0-1 0 0 0,0 1 0 0 0,6-5 1 0 0,23-14-6804 0 0,-24 18 5542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33.41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4 183 48 0 0,'0'8'6610'0'0,"0"18"-852"0"0,-1-46-1652 0 0,-1 7-3704 0 0,2 0 0 0 0,-1-1 0 0 0,3-13 1 0 0,-2 21-370 0 0,1 0 1 0 0,1 1-1 0 0,-1-1 1 0 0,1 0 0 0 0,0 0-1 0 0,0 1 1 0 0,1-1-1 0 0,0 1 1 0 0,0 0 0 0 0,0 0-1 0 0,0 0 1 0 0,1 0 0 0 0,0 0-1 0 0,0 1 1 0 0,0 0-1 0 0,0 0 1 0 0,1 0 0 0 0,0 0-1 0 0,0 1 1 0 0,0-1 0 0 0,0 1-1 0 0,0 1 1 0 0,7-4-1 0 0,-3 3-153 0 0,1 0 0 0 0,-1 0 0 0 0,1 0 0 0 0,14-1 0 0 0,2 5-4107 0 0,-26-1 3930 0 0,1 1 1 0 0,0-1 0 0 0,-1 0-1 0 0,1 0 1 0 0,-1 1 0 0 0,1-1-1 0 0,-1 1 1 0 0,1-1-1 0 0,-1 0 1 0 0,1 1 0 0 0,-1-1-1 0 0,0 1 1 0 0,1-1 0 0 0,-1 1-1 0 0,0-1 1 0 0,1 1 0 0 0,-1-1-1 0 0,0 1 1 0 0,0 0-1 0 0,1-1 1 0 0,-1 1 0 0 0,0-1-1 0 0,0 1 1 0 0,0 0 0 0 0,0-1-1 0 0,0 2 1 0 0,1 10-459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47.71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0 216 264 0 0,'0'0'8202'0'0,"2"-29"-4776"0"0,0 20-3373 0 0,-2 5 1 0 0,1 1 1 0 0,-1-1-1 0 0,1 1 0 0 0,0-1 1 0 0,0 1-1 0 0,1 0 1 0 0,1-4-1 0 0,20-39 562 0 0,-20 38-516 0 0,12-13 276 0 0,3-8-372 0 0,-17 26 73 0 0,0 0-1 0 0,1 0 1 0 0,0 0-1 0 0,-1 0 1 0 0,1 1 0 0 0,0-1-1 0 0,0 1 1 0 0,1-1-1 0 0,-1 1 1 0 0,0 0-1 0 0,1 0 1 0 0,0 0-1 0 0,-1 0 1 0 0,6-3-1 0 0,-3 4-41 0 0,-1 1 0 0 0,0-1 0 0 0,1 0 0 0 0,-1 1 0 0 0,0 0 0 0 0,1 0 0 0 0,-1 0 0 0 0,0 1 0 0 0,9 1 0 0 0,-9-1-3 0 0,4 0-13 0 0,-1 8 175 0 0,-3-3-128 0 0,0 0 1 0 0,0 0-1 0 0,-1 1 0 0 0,0-1 0 0 0,0 1 0 0 0,-1 0 0 0 0,0 0 0 0 0,0 0 0 0 0,0 0 1 0 0,-1 0-1 0 0,1 14 0 0 0,-3-18-52 0 0,1-1 1 0 0,0 1-1 0 0,0-1 0 0 0,0 1 1 0 0,0-1-1 0 0,0 1 0 0 0,0-1 1 0 0,1 0-1 0 0,-1 1 1 0 0,1-1-1 0 0,-1 0 0 0 0,1 1 1 0 0,0-1-1 0 0,0 0 0 0 0,0 0 1 0 0,1 1-1 0 0,-1-1 1 0 0,0 0-1 0 0,1 0 0 0 0,-1 0 1 0 0,1-1-1 0 0,3 4 0 0 0,-4-4 237 0 0,-1 1 126 0 0,0 2-1062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48.46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17 42 472 0 0,'-3'-5'5029'0'0,"-5"-10"-2614"0"0,8-7 4480 0 0,0 41-4955 0 0,1 25-1601 0 0,-6 127 593 0 0,3-139-813 0 0,3 3 332 0 0,-1-13-4077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49.42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 51 80 0 0,'0'0'1272'0'0,"0"-33"5455"0"0,0 31-6531 0 0,-1-14 7009 0 0,-3 21-7032 0 0,2 4-40 0 0,0 0 1 0 0,0 1-1 0 0,1-1 0 0 0,0 0 1 0 0,1 16-1 0 0,-1 2 4 0 0,-4 183 427 0 0,5-209-620 0 0,0-1-1 0 0,0 0 1 0 0,-1 0-1 0 0,1 0 0 0 0,0 1 1 0 0,0-1-1 0 0,0 0 1 0 0,0 0-1 0 0,0 0 0 0 0,0 1 1 0 0,0-1-1 0 0,0 0 1 0 0,0 0-1 0 0,0 0 0 0 0,0 1 1 0 0,0-1-1 0 0,1 0 1 0 0,-1 0-1 0 0,0 0 0 0 0,0 1 1 0 0,0-1-1 0 0,0 0 1 0 0,0 0-1 0 0,0 0 0 0 0,0 0 1 0 0,0 1-1 0 0,1-1 1 0 0,-1 0-1 0 0,0 0 0 0 0,0 0 1 0 0,0 0-1 0 0,0 0 1 0 0,1 0-1 0 0,-1 0 0 0 0,0 1 1 0 0,0-1-1 0 0,0 0 1 0 0,0 0-1 0 0,1 0 0 0 0,7-6-774 0 0,7-17-2578 0 0,0 5-2555 0 0,-7 11 5391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49.95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37 155 5273 0 0,'0'0'5567'0'0,"7"-2"-5091"0"0,1-1-398 0 0,1-2 0 0 0,-1 1 1 0 0,-1-1-1 0 0,1 0 0 0 0,-1-1 1 0 0,0 0-1 0 0,0 0 0 0 0,0 0 1 0 0,-1-1-1 0 0,5-8 0 0 0,-10 15 276 0 0,-1-23 178 0 0,-1-6-459 0 0,0 22-29 0 0,-2 4 102 0 0,0 0 0 0 0,-1 1 0 0 0,0 0 0 0 0,1 0 0 0 0,-1 0-1 0 0,0 0 1 0 0,0 0 0 0 0,0 1 0 0 0,0 0 0 0 0,-6-1 0 0 0,5 0-33 0 0,0 1 41 0 0,0 1 13 0 0,3 2-117 0 0,-3 2-16 0 0,0 0 1 0 0,0 0 0 0 0,0 0-1 0 0,1 1 1 0 0,-1 0 0 0 0,1 0-1 0 0,0 0 1 0 0,1 0 0 0 0,-1 1-1 0 0,1 0 1 0 0,0-1 0 0 0,1 1-1 0 0,0 0 1 0 0,-1 0 0 0 0,2 1-1 0 0,-1-1 1 0 0,1 0 0 0 0,0 1-1 0 0,0-1 1 0 0,1 7 0 0 0,-1-8-25 0 0,2 1 0 0 0,-1 0 1 0 0,1-1-1 0 0,0 1 1 0 0,0 0-1 0 0,0-1 0 0 0,1 0 1 0 0,0 1-1 0 0,0-1 0 0 0,0 0 1 0 0,4 6-1 0 0,-4-8-1 0 0,-1-1 0 0 0,1 0 0 0 0,0 0 0 0 0,0 0 0 0 0,0-1 1 0 0,0 1-1 0 0,0 0 0 0 0,0-1 0 0 0,0 1 0 0 0,0-1 0 0 0,1 0 0 0 0,-1 0 0 0 0,0 0 0 0 0,1 0 0 0 0,-1 0 0 0 0,1 0 0 0 0,-1 0 0 0 0,1-1 0 0 0,0 0 0 0 0,-1 1 1 0 0,1-1-1 0 0,0 0 0 0 0,-1 0 0 0 0,1 0 0 0 0,4-2 0 0 0,13-3 277 0 0,-2-3-3796 0 0,9-3-5293 0 0,-17 8 8266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50.30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33 9 56 0 0,'-2'-8'11449'0'0,"2"8"-11117"0"0,-2 1-154 0 0,1 0 1 0 0,-1 1-1 0 0,1-1 0 0 0,0 1 1 0 0,0 0-1 0 0,0-1 0 0 0,0 1 1 0 0,0 0-1 0 0,0-1 0 0 0,1 1 1 0 0,-1 0-1 0 0,0 0 0 0 0,0 3 0 0 0,-5 33 1612 0 0,2-14-1527 0 0,1-3-67 0 0,2 0 0 0 0,0-1 0 0 0,1 1 0 0 0,5 36-1 0 0,-2-20-2776 0 0,-2-1-3913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50.50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14 44 952 0 0,'-7'-2'7902'0'0,"1"-3"-3871"0"0,6 5-3988 0 0,-1-1-1 0 0,1 1 1 0 0,0-1 0 0 0,0 0-1 0 0,0 1 1 0 0,0-1 0 0 0,0 1 0 0 0,0-1-1 0 0,0 1 1 0 0,0-1 0 0 0,0 1-1 0 0,0-1 1 0 0,1 1 0 0 0,-1-1-1 0 0,0 1 1 0 0,0-1 0 0 0,0 1-1 0 0,1-1 1 0 0,-1 1 0 0 0,0 0-1 0 0,0-1 1 0 0,1 1 0 0 0,-1-1-1 0 0,0 1 1 0 0,1 0 0 0 0,-1-1 0 0 0,1 1-1 0 0,-1 0 1 0 0,0-1 0 0 0,1 1-1 0 0,-1 0 1 0 0,1-1 0 0 0,-1 1-1 0 0,1 0 1 0 0,-1 0 0 0 0,1 0-1 0 0,-1 0 1 0 0,1-1 0 0 0,-1 1-1 0 0,1 0 1 0 0,5-2 6 0 0,-1-1 1 0 0,1 1-1 0 0,0 0 1 0 0,-1 0-1 0 0,1 1 0 0 0,0 0 1 0 0,0 0-1 0 0,9 0 0 0 0,-12 1 5 0 0,-1 0-1 0 0,1 0 0 0 0,0 0 1 0 0,0-1-1 0 0,0 1 0 0 0,0-1 1 0 0,-1 1-1 0 0,1-1 0 0 0,3-1 1 0 0,-5 1-249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50.79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33 1 3689 0 0,'0'0'6393'0'0,"-8"5"-3064"0"0,5 0-3218 0 0,0-1-1 0 0,1 0 1 0 0,-1 1 0 0 0,1 0-1 0 0,0-1 1 0 0,1 1 0 0 0,-1 0 0 0 0,1 0-1 0 0,0 0 1 0 0,0 0 0 0 0,0 9-1 0 0,-1 68 688 0 0,2-61-560 0 0,10 102 81 0 0,-10-122-178 0 0,8-7-6754 0 0,-7 3 5401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51.4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70 6977 0 0,'0'0'6345'0'0,"27"-1"-4022"0"0,12-3-2809 0 0,-2 2-5412 0 0,-35 3 6104 0 0,1 0 0 0 0,-1 0 0 0 0,1 0 1 0 0,-1 0-1 0 0,1 1 0 0 0,-1-1 0 0 0,0 1 1 0 0,0-1-1 0 0,3 3 0 0 0,10 6 1054 0 0,-12-8-1179 0 0,0 0 1 0 0,1 0 0 0 0,-1-1-1 0 0,1 1 1 0 0,-1-1 0 0 0,1 0-1 0 0,0 0 1 0 0,0-1 0 0 0,-1 1-1 0 0,1-1 1 0 0,0 0 0 0 0,6 0-1 0 0,-9 0-28 0 0,0-1-1 0 0,0 1 1 0 0,0 0 0 0 0,0-1-1 0 0,-1 1 1 0 0,1-1-1 0 0,0 0 1 0 0,0 1 0 0 0,0-1-1 0 0,-1 0 1 0 0,1 1-1 0 0,0-1 1 0 0,-1 0-1 0 0,1 0 1 0 0,-1 1 0 0 0,1-1-1 0 0,-1 0 1 0 0,1 0-1 0 0,-1 0 1 0 0,1 0 0 0 0,-1 0-1 0 0,0 0 1 0 0,0 0-1 0 0,1 0 1 0 0,-1-1 0 0 0,1 0 29 0 0,-1 0 0 0 0,1 0 0 0 0,-1 0 0 0 0,0-1 0 0 0,0 1-1 0 0,0 0 1 0 0,0 0 0 0 0,0 0 0 0 0,0 0 0 0 0,0 0 0 0 0,-1-3 0 0 0,-23-34-30 0 0,20 32-60 0 0,0 5 27 0 0,4 1-10 0 0,0 1 1 0 0,-1 0-1 0 0,1-1 0 0 0,0 1 1 0 0,-1 0-1 0 0,1 0 0 0 0,0-1 0 0 0,-1 1 1 0 0,1 0-1 0 0,-1 0 0 0 0,1 0 1 0 0,0-1-1 0 0,-1 1 0 0 0,1 0 0 0 0,-1 0 1 0 0,1 0-1 0 0,-1 0 0 0 0,1 0 1 0 0,-1 0-1 0 0,1 0 0 0 0,-1 0 1 0 0,1 0-1 0 0,0 0 0 0 0,-1 0 0 0 0,1 0 1 0 0,-1 0-1 0 0,1 0 0 0 0,-1 0 1 0 0,1 1-1 0 0,0-1 0 0 0,-1 0 1 0 0,0 0-1 0 0,-2 1-2 0 0,0-1 0 0 0,0 1 1 0 0,0 0-1 0 0,0-1 1 0 0,0 1-1 0 0,0 1 0 0 0,0-1 1 0 0,0 0-1 0 0,0 1 0 0 0,0-1 1 0 0,1 1-1 0 0,-1 0 0 0 0,1 0 1 0 0,-1 0-1 0 0,1 0 0 0 0,0 0 1 0 0,-4 5-1 0 0,0 1 75 0 0,0 1 1 0 0,1 0 0 0 0,0 0-1 0 0,-5 13 1 0 0,8-19-82 0 0,1 1 1 0 0,0-1 0 0 0,0 1-1 0 0,1 0 1 0 0,-1 0 0 0 0,1-1-1 0 0,-1 1 1 0 0,1 0-1 0 0,0 0 1 0 0,1 0 0 0 0,-1-1-1 0 0,1 1 1 0 0,-1 0-1 0 0,1-1 1 0 0,2 6 0 0 0,-2-7 10 0 0,0 0 0 0 0,0 0 0 0 0,0 0 0 0 0,0 0 0 0 0,0 0 0 0 0,0 0 0 0 0,1 0 0 0 0,-1 0 0 0 0,1 0 0 0 0,-1 0 0 0 0,1-1 0 0 0,0 1 0 0 0,-1-1 0 0 0,1 1 0 0 0,0-1 0 0 0,0 0 0 0 0,0 0 0 0 0,0 0 0 0 0,0 0 0 0 0,1 0 1 0 0,-1 0-1 0 0,0 0 0 0 0,0-1 0 0 0,1 1 0 0 0,-1-1 0 0 0,0 0 0 0 0,1 1 0 0 0,-1-1 0 0 0,3-1 0 0 0,0 1-236 0 0,1-1 0 0 0,-1 0-1 0 0,1 0 1 0 0,-1 0 0 0 0,10-5 0 0 0,11-7-4378 0 0,-20 10 1522 0 0,1 1 1275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41.34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6 3089 0 0,'1'-5'8832'0'0,"1"15"-8545"0"0,0 0-1 0 0,-1 0 0 0 0,-1 0 1 0 0,0 0-1 0 0,-2 18 1 0 0,1-14-109 0 0,0 1 0 0 0,3 21 0 0 0,0-18-10 0 0,-1-9-82 0 0,0 1-1 0 0,0-1 1 0 0,1 1-1 0 0,1-1 1 0 0,5 16-1 0 0,-7-25 90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51.7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1 263 552 0 0,'2'2'10298'0'0,"5"-9"-8171"0"0,-3-4-1590 0 0,0 0 0 0 0,-1 0 0 0 0,0-1 0 0 0,-1 1 0 0 0,0-1 0 0 0,-1 0 0 0 0,0-20 0 0 0,-1 24-467 0 0,1 0-1 0 0,-1 1 1 0 0,1-1-1 0 0,1 0 1 0 0,-1 0-1 0 0,2 0 1 0 0,-1 1-1 0 0,1-1 1 0 0,0 1-1 0 0,0 0 1 0 0,5-8-1 0 0,-6 12-48 0 0,1-1 1 0 0,0 1-1 0 0,-1-1 0 0 0,1 1 0 0 0,1 0 1 0 0,-1 0-1 0 0,0 1 0 0 0,1-1 0 0 0,-1 1 1 0 0,1-1-1 0 0,0 1 0 0 0,0 0 0 0 0,0 0 1 0 0,0 1-1 0 0,0-1 0 0 0,0 1 0 0 0,0 0 1 0 0,0 0-1 0 0,1 0 0 0 0,-1 1 0 0 0,8-1 1 0 0,-6 2-90 0 0,1 0 1 0 0,0 0-1 0 0,-1 1 1 0 0,13 4-1 0 0,10 5-3178 0 0,-27-10 2517 0 0,9 4-5502 0 0,-4-2 4073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56.83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431 59 5529 0 0,'0'0'1978'0'0,"-5"-5"2441"0"0,-5-5-2170 0 0,5 7-2175 0 0,1 1-1 0 0,0-1 1 0 0,0 1-1 0 0,0-1 1 0 0,-6-6-1 0 0,2 2 18 0 0,7 7-53 0 0,1-1 0 0 0,0 1 0 0 0,-1-1 0 0 0,1 1-1 0 0,-1-1 1 0 0,1 1 0 0 0,-1 0 0 0 0,1-1 0 0 0,-1 1 0 0 0,1-1 0 0 0,-1 1-1 0 0,0 0 1 0 0,1 0 0 0 0,-1-1 0 0 0,1 1 0 0 0,-1 0 0 0 0,0 0 0 0 0,1 0-1 0 0,-1 0 1 0 0,0 0 0 0 0,1 0 0 0 0,-2 0 0 0 0,-10-1 39 0 0,-17-5-35 0 0,22 4-18 0 0,-3 2 172 0 0,2 1-89 0 0,0 0 1 0 0,0 0 0 0 0,1 1 0 0 0,-1 0-1 0 0,0 0 1 0 0,1 0 0 0 0,0 1 0 0 0,-1 1-1 0 0,1-1 1 0 0,1 1 0 0 0,-1 0 0 0 0,0 1-1 0 0,-7 6 1 0 0,-12 13 287 0 0,18-16-319 0 0,-1 0 0 0 0,1 0 1 0 0,-17 9-1 0 0,13-11 4 0 0,11-6-70 0 0,0 0 0 0 0,0 1 0 0 0,0-1-1 0 0,0 0 1 0 0,0 1 0 0 0,0-1 0 0 0,0 1 0 0 0,0 0 0 0 0,1-1 0 0 0,-1 1 0 0 0,0-1 0 0 0,0 1 0 0 0,1 0 0 0 0,-1 0 0 0 0,0 0 0 0 0,1-1 0 0 0,-1 1 0 0 0,1 0 0 0 0,-1 0-1 0 0,1 0 1 0 0,0 0 0 0 0,-1 1 0 0 0,-32 60 801 0 0,23-46-667 0 0,1 1 0 0 0,0 0 0 0 0,1 0-1 0 0,1 1 1 0 0,-4 18 0 0 0,10-26-148 0 0,0 0-1 0 0,1-1 1 0 0,0 1-1 0 0,0 0 1 0 0,3 11-1 0 0,0 9 37 0 0,-2-15-23 0 0,0 0 0 0 0,1 0 0 0 0,0-1 0 0 0,1 1-1 0 0,1 0 1 0 0,0-1 0 0 0,10 20 0 0 0,-11-29-12 0 0,1-1 0 0 0,0 1 0 0 0,0-1 0 0 0,1 0 0 0 0,-1-1 0 0 0,1 1 1 0 0,0-1-1 0 0,0 0 0 0 0,9 5 0 0 0,15 10 3 0 0,-25-14-1 0 0,0-1 1 0 0,-1 0-1 0 0,1 0 1 0 0,0 0 0 0 0,1-1-1 0 0,-1 1 1 0 0,0-1-1 0 0,1 0 1 0 0,-1 0-1 0 0,1-1 1 0 0,-1 1 0 0 0,1-1-1 0 0,0 0 1 0 0,0 0-1 0 0,9 0 1 0 0,22 2 30 0 0,-30-2-38 0 0,0 0 1 0 0,0-1-1 0 0,0 1 1 0 0,0-1-1 0 0,0 0 1 0 0,0-1 0 0 0,0 1-1 0 0,10-4 1 0 0,-16 4 11 0 0,1 0-4 0 0,0 0 1 0 0,0 0-1 0 0,0 0 1 0 0,0 0-1 0 0,0-1 1 0 0,0 1-1 0 0,-1 0 1 0 0,1-1-1 0 0,0 1 0 0 0,0-1 1 0 0,0 1-1 0 0,0 0 1 0 0,-1-1-1 0 0,1 0 1 0 0,0 1-1 0 0,-1-1 1 0 0,2-1-1 0 0,13-8 9 0 0,4 3-6 0 0,-1 0 0 0 0,0-1-1 0 0,0-1 1 0 0,-1-1 0 0 0,0 0 0 0 0,-1-1 0 0 0,0-1-1 0 0,24-23 1 0 0,-27 18 8 0 0,0 0 0 0 0,-1 0-1 0 0,-1-1 1 0 0,0 0 0 0 0,9-25-1 0 0,-7 18-27 0 0,-7 11 31 0 0,-1 0-1 0 0,0 0 1 0 0,-1 0-1 0 0,0-1 1 0 0,-1 1-1 0 0,-1-1 1 0 0,0 0 0 0 0,-1 0-1 0 0,0 1 1 0 0,-1-1-1 0 0,-1 0 1 0 0,-1 0 0 0 0,0 0-1 0 0,-1 0 1 0 0,-7-22-1 0 0,9 36-6 0 0,1 0 0 0 0,-1 0 0 0 0,0 0 0 0 0,0 0 0 0 0,0 0 0 0 0,1 0 0 0 0,-1 0 0 0 0,0 0-1 0 0,0 0 1 0 0,0 1 0 0 0,-1-1 0 0 0,1 0 0 0 0,0 1 0 0 0,0-1 0 0 0,0 1 0 0 0,-2-1 0 0 0,-11-8 46 0 0,2-2 5 0 0,1 1-1 0 0,-1-1 1 0 0,-25-14 0 0 0,30 21-46 0 0,0 0 1 0 0,0 1 0 0 0,-1-1-1 0 0,1 2 1 0 0,-1-1-1 0 0,1 1 1 0 0,-1 0 0 0 0,0 1-1 0 0,0 0 1 0 0,-9 0-1 0 0,16 1-18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57.73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135 47 2545 0 0,'0'0'5321'0'0,"-1"-5"-1360"0"0,-4-13-771 0 0,3 15-3061 0 0,0 1 1 0 0,0 0 0 0 0,0 0-1 0 0,-1 1 1 0 0,1-1 0 0 0,-1 0-1 0 0,1 1 1 0 0,-1 0 0 0 0,1-1-1 0 0,-1 1 1 0 0,0 0 0 0 0,0 0-1 0 0,1 0 1 0 0,-1 1 0 0 0,0-1-1 0 0,-6 1 1 0 0,7 0-103 0 0,0 1-1 0 0,0 0 1 0 0,-1 0 0 0 0,1 0 0 0 0,0 1-1 0 0,0-1 1 0 0,0 1 0 0 0,0-1 0 0 0,0 1-1 0 0,1-1 1 0 0,-1 1 0 0 0,0 0 0 0 0,1 0-1 0 0,-1 0 1 0 0,-1 4 0 0 0,-3 2 24 0 0,1-3 31 0 0,1 1 0 0 0,-1 0 0 0 0,2 0 1 0 0,-1 1-1 0 0,1-1 0 0 0,0 1 0 0 0,0-1 0 0 0,1 1 1 0 0,-1 0-1 0 0,2 0 0 0 0,-1 0 0 0 0,1 0 0 0 0,-1 8 1 0 0,1 2-20 0 0,1 0 0 0 0,1 0 0 0 0,1 0 1 0 0,4 25-1 0 0,-5-40-65 0 0,-1-1 0 0 0,1 1 0 0 0,-1-1 1 0 0,1 0-1 0 0,-1 1 0 0 0,1-1 0 0 0,0 0 0 0 0,0 0 1 0 0,0 1-1 0 0,0-1 0 0 0,0 0 0 0 0,0 0 1 0 0,0 0-1 0 0,0 0 0 0 0,0 0 0 0 0,0 0 0 0 0,0-1 1 0 0,0 1-1 0 0,1 0 0 0 0,-1-1 0 0 0,0 1 0 0 0,1 0 1 0 0,-1-1-1 0 0,1 0 0 0 0,-1 1 0 0 0,0-1 1 0 0,1 0-1 0 0,-1 0 0 0 0,1 0 0 0 0,-1 0 0 0 0,1 0 1 0 0,-1 0-1 0 0,1 0 0 0 0,-1 0 0 0 0,2-1 0 0 0,9-1-2 0 0,-1 0-1 0 0,1-1 1 0 0,16-7 0 0 0,-9 4-20 0 0,-13 4 32 0 0,0-1-1 0 0,0 0 0 0 0,0 0 1 0 0,0-1-1 0 0,-1 1 1 0 0,1-1-1 0 0,-1 0 0 0 0,0-1 1 0 0,0 1-1 0 0,-1-1 0 0 0,1 0 1 0 0,-1 0-1 0 0,0-1 0 0 0,-1 1 1 0 0,1-1-1 0 0,-1 0 1 0 0,0 0-1 0 0,0 0 0 0 0,-1 0 1 0 0,0 0-1 0 0,0 0 0 0 0,0-1 1 0 0,-1 1-1 0 0,1-10 0 0 0,-2 13 11 0 0,-1 0 1 0 0,1 0-1 0 0,0 0 0 0 0,-1 0 0 0 0,0 0 0 0 0,0 0 0 0 0,0 0 0 0 0,0 1 0 0 0,0-1 0 0 0,0 0 0 0 0,-1 1 0 0 0,1-1 0 0 0,-1 1 0 0 0,0-1 0 0 0,0 1 0 0 0,-2-3 0 0 0,-3-2 13 0 0,0 1 0 0 0,0-1-1 0 0,-14-8 1 0 0,21 14 0 0 0,-7 0-843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59.73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268 70 272 0 0,'0'0'6191'0'0,"-3"-29"1728"0"0,0 26-7810 0 0,0 0 0 0 0,0 0 0 0 0,0 0 0 0 0,0 1 0 0 0,-1 0 0 0 0,0 0 0 0 0,-7-4 0 0 0,1 1-10 0 0,8 3-49 0 0,1 1 0 0 0,0 0 1 0 0,-1 0-1 0 0,1 1 1 0 0,-1-1-1 0 0,1 0 1 0 0,-1 0-1 0 0,0 1 0 0 0,1-1 1 0 0,-1 1-1 0 0,0-1 1 0 0,1 1-1 0 0,-1-1 1 0 0,0 1-1 0 0,0 0 0 0 0,-1 0 1 0 0,-3 0 54 0 0,2 0-10 0 0,0-1 0 0 0,0 1-1 0 0,0 1 1 0 0,0-1 0 0 0,1 0-1 0 0,-1 1 1 0 0,0 0 0 0 0,0 0-1 0 0,0 0 1 0 0,1 0 0 0 0,-1 0-1 0 0,1 1 1 0 0,-1 0 0 0 0,1 0-1 0 0,0 0 1 0 0,-6 4-1 0 0,1 0 61 0 0,1 1-1 0 0,0-1 0 0 0,0 1 1 0 0,-12 16-1 0 0,16-18-126 0 0,0 0 0 0 0,0 1 0 0 0,1-1 1 0 0,0 1-1 0 0,0-1 0 0 0,0 1 0 0 0,1 0 0 0 0,0 0 0 0 0,0-1 0 0 0,0 1 1 0 0,1 10-1 0 0,0-7 15 0 0,0 0 1 0 0,1 1-1 0 0,0-1 0 0 0,1 0 1 0 0,0 0-1 0 0,6 16 0 0 0,-7-23-45 0 0,-1 0 0 0 0,1-1-1 0 0,0 1 1 0 0,0-1-1 0 0,-1 1 1 0 0,1-1-1 0 0,0 1 1 0 0,1-1 0 0 0,-1 1-1 0 0,0-1 1 0 0,0 0-1 0 0,0 0 1 0 0,1 0-1 0 0,-1 0 1 0 0,1 0 0 0 0,-1 0-1 0 0,1 0 1 0 0,-1 0-1 0 0,1 0 1 0 0,-1 0-1 0 0,1-1 1 0 0,2 1 0 0 0,-1-1-7 0 0,0 0 0 0 0,-1 0 0 0 0,1 0 1 0 0,-1 0-1 0 0,1-1 0 0 0,0 1 0 0 0,-1-1 0 0 0,1 1 1 0 0,-1-1-1 0 0,1 0 0 0 0,-1 0 0 0 0,1-1 1 0 0,2-1-1 0 0,3-2-14 0 0,-1 0 1 0 0,0 0 0 0 0,0-1-1 0 0,-1 0 1 0 0,1-1 0 0 0,-2 1-1 0 0,11-15 1 0 0,7-10 48 0 0,-18 24-15 0 0,1 1 1 0 0,-1-2-1 0 0,-1 1 1 0 0,1 0-1 0 0,5-13 1 0 0,-10 19 224 0 0,7 60-172 0 0,-4-41-32 0 0,2 31 1 0 0,-5-30-15 0 0,-1 0 0 0 0,0 0 0 0 0,-2-1 0 0 0,0 1 0 0 0,-1 0 0 0 0,-10 26 0 0 0,8-30 5 0 0,-1-1 0 0 0,-1-1 0 0 0,1 0 1 0 0,-2 0-1 0 0,0 0 0 0 0,-16 17 1 0 0,20-25-4 0 0,-1 0-1 0 0,1-1 1 0 0,-1 0 0 0 0,1 1 0 0 0,-1-2 0 0 0,-1 1 0 0 0,1-1 0 0 0,0 0 0 0 0,-1 0 0 0 0,0-1 0 0 0,1 1-1 0 0,-1-2 1 0 0,0 1 0 0 0,0-1 0 0 0,0 0 0 0 0,-10 0 0 0 0,14-1-49 0 0,1 0 0 0 0,0 0 0 0 0,0 0 0 0 0,0 0 0 0 0,0-1 0 0 0,0 1 0 0 0,0-1 0 0 0,-1 0 0 0 0,1 1 0 0 0,0-1 0 0 0,1 0 1 0 0,-1 0-1 0 0,0 0 0 0 0,0 0 0 0 0,0-1 0 0 0,1 1 0 0 0,-1 0 0 0 0,0-1 0 0 0,1 1 0 0 0,-1-1 0 0 0,1 0 0 0 0,0 1 0 0 0,0-1 0 0 0,-1 0 0 0 0,1 0 0 0 0,0 0 0 0 0,0 0 0 0 0,1 0 0 0 0,-1 0 0 0 0,0 0 0 0 0,1 0 0 0 0,-1 0 0 0 0,1 0 1 0 0,0-3-1 0 0,-1-2-1079 0 0,0-1 0 0 0,1 0 0 0 0,1 1 0 0 0,-1-1 0 0 0,1 1 0 0 0,0-1 0 0 0,1 1 0 0 0,3-10 0 0 0,3-6-1389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8:08.10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221 57 608 0 0,'8'-10'2277'0'0,"33"-36"9025"0"0,-35 57-9109 0 0,-5-4-1995 0 0,1 0 1 0 0,-2 1-1 0 0,1-1 1 0 0,-1 0-1 0 0,0 1 1 0 0,-1-1-1 0 0,1 1 1 0 0,-3 8 0 0 0,-4 30-28 0 0,2 0 0 0 0,3 1 0 0 0,6 90 0 0 0,-4-123-127 0 0,-1-1 1 0 0,0 1-1 0 0,0 0 1 0 0,-6 16-1 0 0,2 1 16 0 0,4-19-39 0 0,3-34 13 0 0,0-8-30 0 0,-1 23 16 0 0,-14-15 93 0 0,-3-8-95 0 0,12 23 34 0 0,4 6-39 0 0,-1 1 0 0 0,1-1-1 0 0,-1 0 1 0 0,1 1 0 0 0,-1-1 0 0 0,1 0 0 0 0,-1 1 0 0 0,0-1 0 0 0,1 1-1 0 0,-1-1 1 0 0,0 1 0 0 0,0-1 0 0 0,1 1 0 0 0,-1-1 0 0 0,0 1 0 0 0,0 0-1 0 0,0 0 1 0 0,0-1 0 0 0,1 1 0 0 0,-1 0 0 0 0,0 0 0 0 0,0 0 0 0 0,0 0-1 0 0,-1 0 1 0 0,-7-3-5 0 0,6 1-6 0 0,-1 1-1 0 0,1 0 1 0 0,0 0 0 0 0,0 1-1 0 0,0-1 1 0 0,-1 1 0 0 0,1-1-1 0 0,-5 1 1 0 0,5 0 2 0 0,0 1 0 0 0,0-1 0 0 0,0 0 0 0 0,0 1 0 0 0,0 0 0 0 0,0-1 0 0 0,0 1 1 0 0,0 0-1 0 0,-4 3 0 0 0,-2-1-6 0 0,2-1-2 0 0,-18 14-44 0 0,8 1 64 0 0,-25 33 1 0 0,39-47-17 0 0,1-1 0 0 0,-1 1 0 0 0,1 0 0 0 0,0 0 0 0 0,0 0 0 0 0,1 0 0 0 0,-1 0 0 0 0,0 0 0 0 0,1 1 0 0 0,0-1 0 0 0,0 0 0 0 0,0 1 0 0 0,0-1 0 0 0,0 1 0 0 0,1-1 0 0 0,0 1 0 0 0,0 0 0 0 0,0-1 0 0 0,0 7 0 0 0,0-9-2 0 0,0 1 0 0 0,0 0 1 0 0,0 0-1 0 0,1-1 0 0 0,-1 1 0 0 0,0 0 1 0 0,1-1-1 0 0,-1 1 0 0 0,1 0 0 0 0,0-1 1 0 0,-1 1-1 0 0,1-1 0 0 0,0 1 0 0 0,0-1 1 0 0,0 1-1 0 0,0-1 0 0 0,0 0 0 0 0,0 1 1 0 0,0-1-1 0 0,1 0 0 0 0,-1 0 0 0 0,0 0 1 0 0,1 0-1 0 0,-1 0 0 0 0,1 0 0 0 0,-1 0 1 0 0,1 0-1 0 0,-1-1 0 0 0,1 1 0 0 0,-1-1 1 0 0,1 1-1 0 0,0-1 0 0 0,0 0 0 0 0,3 1 1 0 0,16 5-7 0 0,-15-4 13 0 0,1 0-1 0 0,0 0 1 0 0,0 0 0 0 0,0-1 0 0 0,0 0 0 0 0,0 0-1 0 0,0-1 1 0 0,0 0 0 0 0,0 0 0 0 0,0-1 0 0 0,0 1-1 0 0,14-5 1 0 0,36-16 65 0 0,-57 21-18 0 0,4-2-954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8:12.47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134 1 6345 0 0,'-12'9'5499'0'0,"20"-8"210"0"0,5-2-5093 0 0,77 0 60 0 0,-87 1-672 0 0,30 0 226 0 0,58 7-1 0 0,-81-8-301 0 0,0 0 851 0 0,-10 1-749 0 0,1 1 1 0 0,-1 0-1 0 0,0-1 1 0 0,1 1-1 0 0,-1-1 1 0 0,0 1-1 0 0,0 0 1 0 0,0-1-1 0 0,0 1 1 0 0,1 0-1 0 0,-1-1 1 0 0,0 1-1 0 0,0 0 1 0 0,0 0-1 0 0,0-1 1 0 0,-1 1-1 0 0,1 0 1 0 0,0-1-1 0 0,0 1 1 0 0,0 0-1 0 0,-1-1 1 0 0,1 2-1 0 0,-14 69 373 0 0,-22 188 455 0 0,32-187-624 0 0,4-58-115 0 0,0 0-1 0 0,-1 0 1 0 0,-1 0 0 0 0,0 0 0 0 0,0-1-1 0 0,-9 24 1 0 0,5-19-108 0 0,1 0 0 0 0,0 0-1 0 0,-3 22 1 0 0,5-18 16 0 0,-1 36-1 0 0,4-58 13 0 0,-12 1-28 0 0,-1 1 29 0 0,-18 5-1 0 0,23-5-36 0 0,1-1 0 0 0,-9-1 33 0 0,-36 0-9 0 0,43-1-37 0 0,-1 0 15 0 0,0 0 1 0 0,0 1-1 0 0,0 0 0 0 0,-1 0 0 0 0,-17 5 0 0 0,27-5-4 0 0,-1 0 0 0 0,1 0 0 0 0,0 0 1 0 0,-1 0-1 0 0,1 0 0 0 0,0 0 0 0 0,-1 0 0 0 0,1 0 0 0 0,0-1 0 0 0,0 1 0 0 0,-1 0 1 0 0,1-1-1 0 0,0 1 0 0 0,0-1 0 0 0,-2 0 0 0 0,1 0-2 0 0,1 0-1 0 0,-1 0 0 0 0,1 1 1 0 0,-1-1-1 0 0,0 1 0 0 0,1-1 1 0 0,-1 1-1 0 0,0 0 1 0 0,1 0-1 0 0,-1 0 0 0 0,-2 0 1 0 0,-2 0-329 0 0,10-3-1025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0:35.88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269 94 3105 0 0,'3'-5'5751'0'0,"2"-6"-1574"0"0,-6 7-4001 0 0,1 1 0 0 0,1 0 0 0 0,-1-1 0 0 0,0 1 0 0 0,1 0 0 0 0,0 0 0 0 0,1-4 0 0 0,-1 4 215 0 0,0 0 0 0 0,-1 0 1 0 0,1 0-1 0 0,-1 0 1 0 0,1 0-1 0 0,-1 0 0 0 0,0-4 1 0 0,-3 2 642 0 0,-11 0-563 0 0,6 2-416 0 0,6 2-17 0 0,-1 0 1 0 0,0 0-1 0 0,0 0 1 0 0,1 0 0 0 0,-1 0-1 0 0,0 1 1 0 0,0 0-1 0 0,-5-1 1 0 0,-5 2 46 0 0,0 0-1 0 0,1 0 1 0 0,-1 1 0 0 0,0 1-1 0 0,-18 6 1 0 0,28-7-73 0 0,0 0 0 0 0,0 0 0 0 0,1 0 0 0 0,-1 1 0 0 0,1-1 0 0 0,0 1 0 0 0,0-1 0 0 0,0 1 0 0 0,0 0 0 0 0,0-1 0 0 0,0 1 0 0 0,1 0 0 0 0,-1 0 0 0 0,1 1 0 0 0,-2 5 0 0 0,0 2 16 0 0,0 0 0 0 0,1-1 0 0 0,-2 18 0 0 0,5-20-33 0 0,0-1 0 0 0,0 1 0 0 0,1-1 0 0 0,0 0 0 0 0,0 1 0 0 0,0-1 1 0 0,1 0-1 0 0,0-1 0 0 0,1 1 0 0 0,-1 0 0 0 0,1-1 0 0 0,1 0 0 0 0,-1 0 0 0 0,1 0 0 0 0,8 8 0 0 0,-9-12-4 0 0,0 1 0 0 0,0-1 0 0 0,1 0 0 0 0,-1 0 0 0 0,0 0 0 0 0,1-1 0 0 0,-1 0 0 0 0,1 0 0 0 0,-1 0 0 0 0,1 0 0 0 0,0-1 0 0 0,8 0-1 0 0,6 0 19 0 0,32-7 0 0 0,-46 6-2 0 0,-4 1 6 0 0,15-23-6 0 0,12-19-4 0 0,-23 34 29 0 0,0 0 0 0 0,-1 0 1 0 0,0-1-1 0 0,-1 0 0 0 0,0 1 0 0 0,0-1 1 0 0,-1 0-1 0 0,2-15 0 0 0,-4 23 320 0 0,2 17-293 0 0,-4 51-37 0 0,-1-17-4 0 0,4-15-13 0 0,-4 108 22 0 0,1-117-36 0 0,-2 0-1 0 0,0 0 1 0 0,-11 35 0 0 0,14-57 25 0 0,0 0-1 0 0,0-1 1 0 0,-1 1 0 0 0,1 0 0 0 0,-1-1 0 0 0,0 0 0 0 0,0 1-1 0 0,-1-1 1 0 0,1 0 0 0 0,-1 0 0 0 0,1 0 0 0 0,-1 0 0 0 0,0-1-1 0 0,0 1 1 0 0,0-1 0 0 0,0 0 0 0 0,-1 0 0 0 0,1 0-1 0 0,-1 0 1 0 0,1 0 0 0 0,-1-1 0 0 0,-5 2 0 0 0,-1-1 40 0 0,-1 0 1 0 0,1-1-1 0 0,0-1 1 0 0,-1 0-1 0 0,1 0 1 0 0,0-1-1 0 0,-15-3 1 0 0,18 3-91 0 0,-77-17 344 0 0,77 16-448 0 0,0 0 0 0 0,0 0 0 0 0,0-1 0 0 0,0-1 0 0 0,0 1 1 0 0,1-1-1 0 0,0 0 0 0 0,0 0 0 0 0,-7-7 0 0 0,12 11-219 0 0,1-1 1 0 0,-1 0-1 0 0,0 0 0 0 0,1 0 0 0 0,-1 0 0 0 0,1 0 1 0 0,0 0-1 0 0,-1-1 0 0 0,1 1 0 0 0,0 0 1 0 0,-1 0-1 0 0,1 0 0 0 0,0 0 0 0 0,0 0 1 0 0,0 0-1 0 0,0-1 0 0 0,0 1 0 0 0,0 0 0 0 0,0 0 1 0 0,1 0-1 0 0,-1 0 0 0 0,0 0 0 0 0,1 0 1 0 0,-1 0-1 0 0,0 0 0 0 0,2-2 0 0 0,5-12-2351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0:46.30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662 62 376 0 0,'-3'-4'11610'0'0,"-12"-13"-8135"0"0,9 15-3344 0 0,1-1 0 0 0,-1-1 1 0 0,1 1-1 0 0,0-1 0 0 0,-6-4 0 0 0,1 0-53 0 0,3 2 298 0 0,-26 4 1230 0 0,27 2-1581 0 0,-1-1 0 0 0,0 1 0 0 0,0 0 0 0 0,1 0 0 0 0,-1 1 0 0 0,0 0 0 0 0,-10 3 0 0 0,7-1 113 0 0,-1 1 0 0 0,1 0 1 0 0,-1 1-1 0 0,1 0 0 0 0,1 0 0 0 0,-1 1 0 0 0,1 1 1 0 0,0-1-1 0 0,0 1 0 0 0,-10 12 0 0 0,9-10 31 0 0,-1 0-1 0 0,-1-1 0 0 0,0 0 1 0 0,-13 6-1 0 0,10-5-151 0 0,0 0 1 0 0,-15 13-1 0 0,25-18-10 0 0,1 1-1 0 0,0 0 1 0 0,0 0 0 0 0,0 0-1 0 0,1 1 1 0 0,0-1 0 0 0,0 1 0 0 0,-4 9-1 0 0,4-8 25 0 0,0 0-1 0 0,-1 0 0 0 0,0 0 1 0 0,-7 9-1 0 0,6-10-15 0 0,1 1 1 0 0,-1-1-1 0 0,1 1 1 0 0,1 0-1 0 0,0-1 1 0 0,-1 2-1 0 0,2-1 0 0 0,-1 0 1 0 0,1 0-1 0 0,1 1 1 0 0,-2 12-1 0 0,-5 10 98 0 0,-1 0 1 0 0,-19 46-1 0 0,1-3 66 0 0,1-14-147 0 0,20-46-25 0 0,0 1 0 0 0,0-1 0 0 0,2 1 0 0 0,-1 0 0 0 0,-1 15-1 0 0,2-5-5 0 0,0-4 3 0 0,-1 31 0 0 0,5-46-4 0 0,0 0 1 0 0,1 0-1 0 0,-1 1 0 0 0,1-1 0 0 0,0 0 0 0 0,0 0 0 0 0,0 0 0 0 0,1 0 1 0 0,0 0-1 0 0,0 0 0 0 0,3 4 0 0 0,-5-8 0 0 0,1 0-1 0 0,0-1 1 0 0,0 1 0 0 0,0-1 0 0 0,-1 1-1 0 0,1-1 1 0 0,0 1 0 0 0,0-1 0 0 0,0 1-1 0 0,0-1 1 0 0,0 0 0 0 0,0 1-1 0 0,0-1 1 0 0,0 0 0 0 0,0 0 0 0 0,0 0-1 0 0,1 0 1 0 0,16 6 17 0 0,1 8-13 0 0,-5-2-28 0 0,32 18-1 0 0,-39-27 20 0 0,0 0 0 0 0,0 0 0 0 0,0 0 0 0 0,0-1 0 0 0,0 0 0 0 0,1-1 0 0 0,-1 0 1 0 0,9 1-1 0 0,7 0 24 0 0,0 2 1 0 0,0 0 0 0 0,36 12-1 0 0,-28-9-20 0 0,0-1 0 0 0,0-2-1 0 0,1-1 1 0 0,53-3 0 0 0,-66 0 1 0 0,-16 0-1 0 0,0 0 0 0 0,0 0 1 0 0,0-1-1 0 0,0 1 1 0 0,0-1-1 0 0,0 0 0 0 0,0 0 1 0 0,0 0-1 0 0,4-3 0 0 0,2 0-2 0 0,7 0 7 0 0,-1-2-1 0 0,0 0 0 0 0,0-1 0 0 0,-1 0 1 0 0,0-1-1 0 0,0-1 0 0 0,-1 0 1 0 0,0-1-1 0 0,0 0 0 0 0,11-13 0 0 0,-23 22-4 0 0,1-1 2 0 0,0-1 1 0 0,1 1-1 0 0,-1 0 0 0 0,0 0 1 0 0,1 0-1 0 0,-1 0 0 0 0,1 0 1 0 0,-1 1-1 0 0,1-1 0 0 0,0 1 1 0 0,0-1-1 0 0,0 1 0 0 0,0 0 1 0 0,0 0-1 0 0,4 0 0 0 0,-4 0 2 0 0,-1 0 0 0 0,1 0-1 0 0,-1 0 1 0 0,1-1-1 0 0,-1 1 1 0 0,1-1 0 0 0,-1 0-1 0 0,0 1 1 0 0,0-1 0 0 0,0 0-1 0 0,3-3 1 0 0,23-28 20 0 0,-26 30-16 0 0,5-6 15 0 0,-1-1 1 0 0,-1 0-1 0 0,0-1 0 0 0,-1 1 1 0 0,0-1-1 0 0,5-20 1 0 0,9-23-35 0 0,-14 45 37 0 0,-1-1 0 0 0,0 1 0 0 0,0-1 0 0 0,-1 0 0 0 0,0 0 0 0 0,-1 0 0 0 0,0 0 1 0 0,-1 0-1 0 0,0 0 0 0 0,-1 0 0 0 0,0 0 0 0 0,0 0 0 0 0,-3-11 0 0 0,2 11-22 0 0,1 0-1 0 0,1 0 1 0 0,0 1 0 0 0,0-1 0 0 0,1 0 0 0 0,3-12 0 0 0,0-29 17 0 0,-4 45-5 0 0,-1-1-1 0 0,0 1 1 0 0,0 0 0 0 0,-1 0 0 0 0,-4-11-1 0 0,4 11-10 0 0,0 0-1 0 0,0 0 1 0 0,0-1-1 0 0,1 1 1 0 0,-1-12-1 0 0,1 2 9 0 0,-1 0 0 0 0,-1 1 0 0 0,-7-24 0 0 0,10 38-14 0 0,-2-5 13 0 0,0 1 1 0 0,0-1 0 0 0,0 1-1 0 0,-1 0 1 0 0,0-1 0 0 0,0 1 0 0 0,0 0-1 0 0,-6-5 1 0 0,4 2-1 0 0,0 1 5 0 0,4 5-3 0 0,-1-1 1 0 0,0 0 0 0 0,0 1 0 0 0,0-1 0 0 0,0 1 0 0 0,0 0-1 0 0,-5-4 1 0 0,3 3-20 0 0,-4-8 40 0 0,-16-12 25 0 0,-7-1-48 0 0,31 24-8 0 0,-16-10 112 0 0,4 7-76 0 0,-18-7-24 0 0,23 8-3 0 0,-17-4 34 0 0,21 4-45 0 0,-1 0 0 0 0,0 1 0 0 0,0 0 0 0 0,0-1 0 0 0,1 1 0 0 0,-6 0 0 0 0,0-1 0 0 0,2 0 6 0 0,1 2 22 0 0,-94 1-118 0 0,99-1-299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05.24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55 2401 0 0,'5'7'15077'0'0,"92"-9"-13464"0"0,-69-1-1548 0 0,30-7 1 0 0,30-4 6 0 0,-79 13-48 0 0,-1 1 1 0 0,1 0-1 0 0,0 0 1 0 0,0 1-1 0 0,-1 0 1 0 0,1 1-1 0 0,14 4 0 0 0,-14-3-11 0 0,1 0 0 0 0,1-1 0 0 0,-1 0 0 0 0,0-1 0 0 0,0 0 0 0 0,14 0 0 0 0,64-9 15 0 0,2 0 176 0 0,-65 7 11 0 0,-17 1 135 0 0,-21 0 588 0 0,-239 15-520 0 0,40-8-386 0 0,169-6-65 0 0,30-1 36 0 0,1 1 0 0 0,-1 0 0 0 0,1 0 0 0 0,-19 5 0 0 0,94-14-569 0 0,-41 5 581 0 0,0 2 1 0 0,1 0-1 0 0,-1 2 1 0 0,30 3-1 0 0,29 1 20 0 0,-9-9-1 0 0,-51 2-15 0 0,0 1 0 0 0,1 1-1 0 0,-1 0 1 0 0,24 5 0 0 0,-38-5-23 0 0,1 1 0 0 0,0-1 0 0 0,0 0 0 0 0,-1-1 0 0 0,1 0 0 0 0,0 0 0 0 0,-1-1 0 0 0,9-2 0 0 0,-6 1 247 0 0,0 1 1 0 0,0 0-1 0 0,17 0 0 0 0,-47 9 0 0 0,15-6-242 0 0,-4 1 28 0 0,-1 0 0 0 0,0-1 0 0 0,1 0 0 0 0,-1-1 0 0 0,-14 0 0 0 0,-176-12 322 0 0,42 4-265 0 0,140 7-83 0 0,-14-3-32 0 0,0 1-1 0 0,0 2 0 0 0,-44 5 0 0 0,76-4 22 0 0,0 0 0 0 0,0-1 0 0 0,0 1 0 0 0,-1 0-1 0 0,1 0 1 0 0,0 0 0 0 0,0 0 0 0 0,0 0 0 0 0,0 0 0 0 0,-1 0 0 0 0,1 0 0 0 0,0 0 0 0 0,0 0 0 0 0,0 0 0 0 0,0 0 0 0 0,0 0-1 0 0,-1 0 1 0 0,1 0 0 0 0,0 0 0 0 0,0 1 0 0 0,0-1 0 0 0,0 0 0 0 0,-1 0 0 0 0,1 0 0 0 0,0 0 0 0 0,0 0 0 0 0,0 0-1 0 0,0 0 1 0 0,0 0 0 0 0,0 0 0 0 0,0 1 0 0 0,-1-1 0 0 0,1 0 0 0 0,0 0 0 0 0,0 0 0 0 0,0 0 0 0 0,0 0 0 0 0,0 1-1 0 0,0-1 1 0 0,0 0 0 0 0,0 0 0 0 0,0 0 0 0 0,0 0 0 0 0,0 0 0 0 0,0 1 0 0 0,0-1 0 0 0,0 0 0 0 0,0 0 0 0 0,0 0-1 0 0,0 0 1 0 0,0 1 0 0 0,0-1 0 0 0,0 0 0 0 0,0 0 0 0 0,0 0 0 0 0,0 0 0 0 0,0 0 0 0 0,0 1 0 0 0,0-1 0 0 0,0 0-1 0 0,0 0 1 0 0,1 0 0 0 0,-1 0 0 0 0,0 0 0 0 0,0 0 0 0 0,0 1 0 0 0,0-1 0 0 0,12 5-165 0 0,-10-5 172 0 0,0-1 1 0 0,1 2-1 0 0,-1-1 1 0 0,0 0-1 0 0,0 0 0 0 0,0 1 1 0 0,0-1-1 0 0,0 1 1 0 0,3 1-1 0 0,-2-1-6 0 0,0 0 1 0 0,0 0-1 0 0,0 0 0 0 0,0-1 0 0 0,0 1 1 0 0,1-1-1 0 0,-1 1 0 0 0,4-1 0 0 0,22-1 14 0 0,47-6 0 0 0,27-1 90 0 0,-20 6 9 0 0,50 1 34 0 0,-111 1-114 0 0,0-1 1 0 0,0-1-1 0 0,27-6 1 0 0,-24 4 15 0 0,50-3 0 0 0,-68 6-11 0 0,0 1-1 0 0,0-1 0 0 0,0-1 1 0 0,-1 1-1 0 0,11-4 0 0 0,5-2 51 0 0,-63 12 825 0 0,-1-1-847 0 0,-35 5 84 0 0,-91 0 0 0 0,112-8-86 0 0,-97 6-149 0 0,153-7 75 0 0,116 3-794 0 0,162-6 670 0 0,-216 5 112 0 0,-47-1 273 0 0,1 0 0 0 0,22-3 1 0 0,-70 5-151 0 0,1-1 0 0 0,-35-2 1 0 0,-52 3-269 0 0,79 1-1758 0 0,38-4 918 0 0,16 6-7846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20.96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287 64 2088 0 0,'1'-8'1233'0'0,"13"-30"4572"0"0,-9 28-4054 0 0,-1 3 3151 0 0,0 21-3733 0 0,-3-13-1135 0 0,0 0 0 0 0,-1 0 0 0 0,1 0-1 0 0,-1 1 1 0 0,1-1 0 0 0,-1 0 0 0 0,1 0 0 0 0,-1 0-1 0 0,0 1 1 0 0,0-1 0 0 0,0 0 0 0 0,1 2 0 0 0,-9 121 1819 0 0,4-84-1669 0 0,1 0 0 0 0,5 62 1 0 0,0-88-130 0 0,-1 0 1 0 0,0-1-1 0 0,-1 1 1 0 0,-1 0 0 0 0,0 0-1 0 0,-5 25 1 0 0,5-40 0 0 0,0 0 1 0 0,0 1-1 0 0,0-1 1 0 0,0 0-1 0 0,0 0 0 0 0,0 0 1 0 0,0-1-1 0 0,0 1 1 0 0,1 0-1 0 0,-1 0 0 0 0,0 0 1 0 0,1 0-1 0 0,-1-1 0 0 0,1 1 1 0 0,-1-2-1 0 0,-10-22-98 0 0,4-7 151 0 0,7 31-106 0 0,0 0 1 0 0,0-1 0 0 0,0 1-1 0 0,0 0 1 0 0,0-1-1 0 0,-1 1 1 0 0,1 0 0 0 0,0-1-1 0 0,-1 1 1 0 0,1 0 0 0 0,-1-1-1 0 0,1 1 1 0 0,-1 0-1 0 0,0 0 1 0 0,1 0 0 0 0,-1 0-1 0 0,0 0 1 0 0,0 0 0 0 0,0 0-1 0 0,0 0 1 0 0,0 0-1 0 0,0 0 1 0 0,0 0 0 0 0,0 0-1 0 0,0 0 1 0 0,0 1 0 0 0,-1-1-1 0 0,1 1 1 0 0,0-1-1 0 0,0 1 1 0 0,-1-1 0 0 0,-1 1-1 0 0,0-2 7 0 0,0 1-1 0 0,0 0 0 0 0,0-1 1 0 0,0 0-1 0 0,0 1 0 0 0,0-1 1 0 0,-2-3-1 0 0,3 3 8 0 0,0 1-1 0 0,0-1 1 0 0,0 1 0 0 0,0-1-1 0 0,0 1 1 0 0,-1 0 0 0 0,1 0-1 0 0,0 0 1 0 0,-1 0 0 0 0,1 0-1 0 0,-1 0 1 0 0,1 1 0 0 0,-1-1-1 0 0,1 1 1 0 0,-4 0 0 0 0,0 0 5 0 0,0 1 1 0 0,0 1-1 0 0,-1-1 1 0 0,1 1 0 0 0,0 0-1 0 0,0 1 1 0 0,1 0 0 0 0,-1-1-1 0 0,1 2 1 0 0,-1-1-1 0 0,-5 6 1 0 0,-26 12 36 0 0,33-18-63 0 0,1-1 1 0 0,-1 1-1 0 0,1-1 0 0 0,0 1 0 0 0,0 0 0 0 0,0 0 0 0 0,0 0 0 0 0,1 0 0 0 0,-1 1 0 0 0,1-1 0 0 0,0 1 0 0 0,-3 7 0 0 0,0-1-10 0 0,0 1-1 0 0,2 0 1 0 0,-5 16-1 0 0,6-18-10 0 0,0 1-1 0 0,1 0 1 0 0,0 0 0 0 0,1 0-1 0 0,0 0 1 0 0,0 0-1 0 0,4 17 1 0 0,-4-24 10 0 0,1 0 0 0 0,0 0 0 0 0,-1-1 0 0 0,1 1 0 0 0,0-1 0 0 0,1 1 0 0 0,-1 0 0 0 0,0-1 0 0 0,1 0 0 0 0,-1 1 0 0 0,1-1 0 0 0,0 0 0 0 0,0 0 0 0 0,0 0-1 0 0,0 0 1 0 0,0 0 0 0 0,0 0 0 0 0,0-1 0 0 0,1 1 0 0 0,-1-1 0 0 0,1 0 0 0 0,-1 1 0 0 0,1-1 0 0 0,-1 0 0 0 0,1 0 0 0 0,0-1 0 0 0,0 1 0 0 0,-1 0 0 0 0,1-1 0 0 0,0 0 0 0 0,5 0 0 0 0,12-1 1 0 0,1-1 0 0 0,-1-1-1 0 0,0-1 1 0 0,0-1 0 0 0,0-1 0 0 0,0 0 0 0 0,25-13-1 0 0,-40 16-30 0 0,0 0 0 0 0,-1 0 0 0 0,0 0-1 0 0,0 0 1 0 0,0-1 0 0 0,0 1 0 0 0,0-1-1 0 0,-1 0 1 0 0,4-5 0 0 0,19-19-7872 0 0,-17 22 5964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45.90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1 118 920 0 0,'0'0'6003'0'0,"3"-9"-279"0"0,0 9-5519 0 0,3 3 808 0 0,4 7-623 0 0,43 43 184 0 0,-49-49-520 0 0,0 0 1 0 0,1 0 0 0 0,-1-1 0 0 0,1 0 0 0 0,0 0 0 0 0,0 0 0 0 0,0-1 0 0 0,0 0 0 0 0,1 0 0 0 0,-1 0 0 0 0,0 0 0 0 0,1-1 0 0 0,0 0-1 0 0,-1 0 1 0 0,7 0 0 0 0,-2-17 71 0 0,6-8-102 0 0,-4 6 15 0 0,-1 0 0 0 0,0-1 0 0 0,-2 0 1 0 0,10-26-1 0 0,-17 38-160 0 0,8-22 224 0 0,-9 27-448 0 0,0 1 1 0 0,0 0-1 0 0,0-1 0 0 0,1 1 1 0 0,-1 0-1 0 0,0-1 0 0 0,1 1 0 0 0,-1 0 1 0 0,3-1-1 0 0,1-2-1785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25.0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689 66 1680 0 0,'0'0'-26'0'0,"-25"-23"9257"0"0,-3 4-7958 0 0,24 16-1196 0 0,0 0 0 0 0,-1 0 1 0 0,1 0-1 0 0,0-1 0 0 0,-3-3 0 0 0,-13 8 1172 0 0,-18 3-1065 0 0,-92 11 855 0 0,117-12-840 0 0,0 0 1 0 0,1 2 0 0 0,0-1 0 0 0,0 2 0 0 0,0-1 0 0 0,-12 9 0 0 0,-64 48 341 0 0,72-50-557 0 0,5-3 82 0 0,1 0 1 0 0,0 1 0 0 0,0 0-1 0 0,1 1 1 0 0,0 0-1 0 0,-9 15 1 0 0,-38 79-26 0 0,15-28-35 0 0,34-64-16 0 0,0 0 0 0 0,1 0-1 0 0,0 0 1 0 0,-4 18-1 0 0,6-8 57 0 0,2-1 0 0 0,1 1 0 0 0,1-1 0 0 0,3 26 0 0 0,-1 15 134 0 0,-1-51-174 0 0,1 0 0 0 0,0-1 0 0 0,1 1-1 0 0,0 0 1 0 0,0-1 0 0 0,2 0 0 0 0,-1 0 0 0 0,1 0 0 0 0,1 0 0 0 0,0-1 0 0 0,1 0 0 0 0,-1 0 0 0 0,10 9 0 0 0,-7-9-28 0 0,1-1 0 0 0,1 0 0 0 0,-1 0 0 0 0,1-1 1 0 0,0-1-1 0 0,21 10 0 0 0,5 5 217 0 0,-31-19-154 0 0,-1 0-1 0 0,1 0 1 0 0,0-1 0 0 0,0 1-1 0 0,0-1 1 0 0,1-1-1 0 0,-1 1 1 0 0,0-1 0 0 0,11 0-1 0 0,6 0 10 0 0,32-5-1 0 0,15 2 13 0 0,-62 3-36 0 0,-1-1-1 0 0,1 0 1 0 0,-1 0 0 0 0,1 0 0 0 0,-1-1-1 0 0,1 0 1 0 0,-1 0 0 0 0,1-1 0 0 0,-1 0-1 0 0,0-1 1 0 0,0 1 0 0 0,11-7 0 0 0,-2 0 4 0 0,-1-1 1 0 0,0 0 0 0 0,0-1 0 0 0,19-20-1 0 0,44-57 32 0 0,-47 52-37 0 0,-26 30-22 0 0,5-5 22 0 0,0 0 0 0 0,-1-1 0 0 0,0-1 0 0 0,-1 1 0 0 0,0-1 0 0 0,7-19 0 0 0,-4 4 36 0 0,2-3 40 0 0,16-66 0 0 0,-21 65 31 0 0,-4 18-108 0 0,-1 0 0 0 0,0-1 0 0 0,-1 1 0 0 0,-1 0 0 0 0,0-22 0 0 0,-2 35 14 0 0,1-1 0 0 0,-1 0 0 0 0,1 1 0 0 0,-1-1-1 0 0,1 1 1 0 0,-1 0 0 0 0,0-1 0 0 0,0 1 0 0 0,0-1-1 0 0,0 1 1 0 0,0 0 0 0 0,0 0 0 0 0,0-1 0 0 0,0 1 0 0 0,0 0-1 0 0,0 0 1 0 0,-1 0 0 0 0,-1-1 0 0 0,1 1-31 0 0,0 0 1 0 0,1 0 0 0 0,-1 0-1 0 0,1 0 1 0 0,0 0-1 0 0,-1-1 1 0 0,1 1 0 0 0,0-1-1 0 0,0 1 1 0 0,0-1-1 0 0,0 1 1 0 0,0-1 0 0 0,0 1-1 0 0,0-1 1 0 0,0 0-1 0 0,1 0 1 0 0,-1 1 0 0 0,0-3-1 0 0,-4-27 6 0 0,-1 0 0 0 0,-14-40 0 0 0,20 71 4 0 0,-1-3-6 0 0,0 1 1 0 0,0 0-1 0 0,0 1 0 0 0,0-1 0 0 0,0 0 1 0 0,-1 0-1 0 0,1 0 0 0 0,-4-2 0 0 0,-4-5 15 0 0,8 7-15 0 0,0 0 1 0 0,-1 0-1 0 0,0 0 0 0 0,1 0 0 0 0,-1 1 1 0 0,0-1-1 0 0,0 1 0 0 0,0-1 0 0 0,0 1 1 0 0,0 0-1 0 0,0 0 0 0 0,0 0 0 0 0,0 0 1 0 0,-1 0-1 0 0,1 0 0 0 0,0 1 0 0 0,-1-1 1 0 0,1 1-1 0 0,-4-1 0 0 0,-10-2 680 0 0,7 1-2293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26.54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95 57 16 0 0,'-7'-3'10092'0'0,"-6"-3"-8518"0"0,-46-38 408 0 0,58 44-1984 0 0,1-1 1 0 0,-1 1-1 0 0,1-1 0 0 0,-1 1 0 0 0,0 0 0 0 0,1 0 0 0 0,-1-1 0 0 0,0 1 1 0 0,1 0-1 0 0,-1 0 0 0 0,0 0 0 0 0,1 0 0 0 0,-1 0 0 0 0,0 0 0 0 0,1 0 1 0 0,-1 0-1 0 0,0 0 0 0 0,-3 0-1264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28.17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162 21 1064 0 0,'-6'0'7074'0'0,"-19"0"-13"0"0,-26 7-6202 0 0,29 8 787 0 0,-6 6-1359 0 0,26-19-231 0 0,0 1 0 0 0,0 0 1 0 0,0-1-1 0 0,0 1 1 0 0,1 0-1 0 0,-1 0 1 0 0,1 0-1 0 0,0 0 1 0 0,0 0-1 0 0,0 0 1 0 0,0 0-1 0 0,0 1 0 0 0,1-1 1 0 0,-1 0-1 0 0,1 7 1 0 0,-1 2 33 0 0,-2 3-23 0 0,0-1-1 0 0,2 1 1 0 0,0-1 0 0 0,1 1-1 0 0,1 15 1 0 0,0-26-71 0 0,0 0 0 0 0,0-1 0 0 0,1 1 0 0 0,0 0 0 0 0,-1-1-1 0 0,1 1 1 0 0,0-1 0 0 0,1 0 0 0 0,-1 1 0 0 0,1-1 0 0 0,-1 0 0 0 0,1 0 0 0 0,0-1 0 0 0,0 1 0 0 0,0-1-1 0 0,0 1 1 0 0,1-1 0 0 0,4 3 0 0 0,-4-3-2 0 0,0 0 0 0 0,1 0 1 0 0,-1 0-1 0 0,0 0 0 0 0,1-1 0 0 0,-1 0 0 0 0,1 0 0 0 0,-1 0 0 0 0,1-1 1 0 0,0 1-1 0 0,-1-1 0 0 0,1 0 0 0 0,0 0 0 0 0,-1-1 0 0 0,1 1 1 0 0,6-3-1 0 0,7 3 123 0 0,1-2-124 0 0,0 0-1 0 0,-1-1 1 0 0,33-9 0 0 0,-36 7 15 0 0,-11 4 20 0 0,-1 0 0 0 0,0 0 0 0 0,0-1 0 0 0,0 1 1 0 0,0-1-1 0 0,0 1 0 0 0,0-1 0 0 0,0 0 0 0 0,0 0 0 0 0,-1 0 1 0 0,1-1-1 0 0,-1 1 0 0 0,0-1 0 0 0,1 1 0 0 0,2-6 1 0 0,19-22 4 0 0,-18 22-5 0 0,-5-13 525 0 0,1 12-535 0 0,2-23 67 0 0,-5 27-83 0 0,1 0 0 0 0,-1-1-1 0 0,0 1 1 0 0,-3-9 0 0 0,-3-13 46 0 0,-2-5 23 0 0,-16 10 521 0 0,-5-1-481 0 0,22 17-16 0 0,-7 6 354 0 0,1-1-415 0 0,-1 1 0 0 0,0 0 0 0 0,1 1 0 0 0,-1 1 0 0 0,1 0-1 0 0,-24 7 1 0 0,27-1-292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05.67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203 28 2288 0 0,'0'0'1545'0'0,"-7"-1"3931"0"0,-7-3-4377 0 0,9 1-736 0 0,0 0 0 0 0,-1 0 1 0 0,1 0-1 0 0,-1 1 0 0 0,0 0 1 0 0,0 0-1 0 0,0 1 0 0 0,0-1 1 0 0,0 1-1 0 0,0 1 1 0 0,0-1-1 0 0,-8 1 0 0 0,10 3-222 0 0,-1 0 0 0 0,1 0 0 0 0,0 0 0 0 0,0 1 0 0 0,1-1 0 0 0,-1 1 0 0 0,1 0 0 0 0,-4 5 0 0 0,4-5-105 0 0,0 1 1 0 0,0 0 0 0 0,1 0 0 0 0,0 0-1 0 0,-2 5 1 0 0,-1 1-8 0 0,2-3 110 0 0,2-6-30 0 0,1 5 32 0 0,-5 36 109 0 0,5-42-180 0 0,0 3 74 0 0,-8 59 229 0 0,-1 104 0 0 0,-3-17-161 0 0,12-150-187 0 0,4 24-29 0 0,-4-23 6 0 0,1-1 0 0 0,0 1 1 0 0,-1-1-1 0 0,1 1 0 0 0,-1 0 0 0 0,1-1 0 0 0,0 0 0 0 0,-1 1 0 0 0,1-1 0 0 0,0 1 0 0 0,-1-1 0 0 0,1 0 0 0 0,0 1 0 0 0,0-1 1 0 0,0 0-1 0 0,-1 0 0 0 0,1 0 0 0 0,0 0 0 0 0,0 1 0 0 0,1-1 0 0 0,19-10 193 0 0,-11 4-182 0 0,20-10 2 0 0,-23 12-353 0 0,1 1-1 0 0,-1 0 1 0 0,1 0 0 0 0,10-2 0 0 0,-12 4-1126 0 0,-1 0 1 0 0,0-1 0 0 0,0 0-1 0 0,0 0 1 0 0,5-3-1 0 0,0-2 886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52.96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212 12 1288 0 0,'0'0'5628'0'0,"-9"0"-1481"0"0,-8 0-2219 0 0,14 0-1902 0 0,0 0 1 0 0,0-1-1 0 0,-1 1 0 0 0,1-1 1 0 0,0 1-1 0 0,0-1 0 0 0,0 0 1 0 0,-4-2-1 0 0,-1 1 3 0 0,1 0 28 0 0,-20 2 465 0 0,23 0-500 0 0,0 0 0 0 0,1 0 0 0 0,-1 1-1 0 0,0-1 1 0 0,0 1 0 0 0,-4 1 0 0 0,0 1 9 0 0,0-2 168 0 0,8-1-136 0 0,-1 0 2 0 0,-3 0 290 0 0,4 0-342 0 0,0 0 1 0 0,-1 0 0 0 0,1 0-1 0 0,0 0 1 0 0,0-1-1 0 0,-1 1 1 0 0,1 0 0 0 0,0 0-1 0 0,0 0 1 0 0,-1 0-1 0 0,1 0 1 0 0,0 0 0 0 0,0 0-1 0 0,-1 0 1 0 0,1 0 0 0 0,0 0-1 0 0,0 0 1 0 0,-1 1-1 0 0,1-1 1 0 0,0 0 0 0 0,0 0-1 0 0,-1 0 1 0 0,1 0-1 0 0,0 0 1 0 0,0 0 0 0 0,-1 0-1 0 0,1 1 1 0 0,0-1-1 0 0,0 0 1 0 0,0 0 0 0 0,0 0-1 0 0,-1 1 1 0 0,1-1-1 0 0,0 0 1 0 0,0 0 0 0 0,0 0-1 0 0,0 1 1 0 0,0-1 0 0 0,0 0-1 0 0,-1 0 1 0 0,1 1-1 0 0,0-1 1 0 0,0 0 0 0 0,0 0-1 0 0,0 1 1 0 0,0-1-1 0 0,0 0 1 0 0,0 0 0 0 0,0 1-1 0 0,0-1 1 0 0,0 0-1 0 0,0 0 1 0 0,0 1 0 0 0,0-1-6 0 0,0 27 1265 0 0,-1-15-1238 0 0,0-7-2 0 0,1-1-1 0 0,-1 1 1 0 0,1 0-1 0 0,0 0 1 0 0,1-1-1 0 0,1 10 1 0 0,0 25 79 0 0,-2 0-1 0 0,-1 1 1 0 0,-12 66-1 0 0,7-54-76 0 0,-16 114 144 0 0,13-17-119 0 0,8-139-37 0 0,1 31-29 0 0,0-40 32 0 0,1 6-49 0 0,8 47-26 0 0,-9-53 63 0 0,0 30 174 0 0,0-31-190 0 0,-1 0 0 0 0,1 1 1 0 0,0-1-1 0 0,0 0 0 0 0,0 1 0 0 0,0-1 0 0 0,0 0 0 0 0,0 0 0 0 0,0 1 0 0 0,0-1 0 0 0,0 0 0 0 0,0 0 0 0 0,0 1 0 0 0,1-1 0 0 0,-1 0 0 0 0,0 0 0 0 0,0 1 0 0 0,0-1 0 0 0,0 0 0 0 0,0 0 0 0 0,0 0 0 0 0,0 1 0 0 0,1-1 0 0 0,-1 0 0 0 0,0 0 0 0 0,0 0 0 0 0,0 1 0 0 0,1-1 0 0 0,-1 0 0 0 0,0 0 0 0 0,0 0 0 0 0,0 0 0 0 0,1 0 0 0 0,-1 1 0 0 0,0-1 0 0 0,0 0 0 0 0,1 0 0 0 0,-1 0 0 0 0,0 0 0 0 0,0 0 0 0 0,1 0 0 0 0,-1 0 0 0 0,0 0 0 0 0,1 0 0 0 0,14-6 26 0 0,1-1 49 0 0,16-5-74 0 0,55-16 34 0 0,-83 27 8 0 0,0 0 0 0 0,0 0 0 0 0,1 0 0 0 0,-1 0 0 0 0,0 1 0 0 0,0 0 0 0 0,1 0 0 0 0,-1 0 0 0 0,0 0 0 0 0,0 1 0 0 0,1-1 0 0 0,-1 1 0 0 0,0 0 0 0 0,0 1 0 0 0,0-1 0 0 0,0 1 0 0 0,6 3 0 0 0,-7-5-2404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54.29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213 22 864 0 0,'0'0'230'0'0,"8"-21"13563"0"0,-12 39-12467 0 0,-1 25-773 0 0,5-35-481 0 0,4 231 484 0 0,-4-216-472 0 0,-1 0 0 0 0,-1 1-1 0 0,-8 39 1 0 0,10-63-68 0 0,0 0-1 0 0,0 0 0 0 0,0 0 1 0 0,0 0-1 0 0,0 0 1 0 0,0 0-1 0 0,0 0 1 0 0,0 0-1 0 0,0 0 1 0 0,0 0-1 0 0,0-1 1 0 0,0 1-1 0 0,0 0 0 0 0,0 0 1 0 0,0 0-1 0 0,0 0 1 0 0,-1 0-1 0 0,1 0 1 0 0,0 0-1 0 0,0 0 1 0 0,0 0-1 0 0,0 0 0 0 0,0 0 1 0 0,0 0-1 0 0,0 0 1 0 0,0 0-1 0 0,0 0 1 0 0,0 0-1 0 0,0 0 1 0 0,-1 0-1 0 0,1 0 0 0 0,0 0 1 0 0,0 0-1 0 0,0 0 1 0 0,0 0-1 0 0,0 0 1 0 0,0 0-1 0 0,0 0 1 0 0,0 0-1 0 0,0 0 1 0 0,-1 0-1 0 0,1 0 0 0 0,0 0 1 0 0,0 0-1 0 0,0 0 1 0 0,0 0-1 0 0,0 0 1 0 0,0 0-1 0 0,0 0 1 0 0,0 0-1 0 0,0 0 0 0 0,0 0 1 0 0,0 0-1 0 0,0 0 1 0 0,-1 0-1 0 0,1 0 1 0 0,0 0-1 0 0,0 1 1 0 0,0-1-1 0 0,0 0 0 0 0,0 0 1 0 0,0 0-1 0 0,0 0 1 0 0,0 0-1 0 0,0 0 1 0 0,0 0-1 0 0,0 0 1 0 0,0 0-1 0 0,0 1 0 0 0,-9-17 2 0 0,-7-15 13 0 0,-13-24 185 0 0,28 54-202 0 0,0-1-1 0 0,1 1 1 0 0,-1 0 0 0 0,0 0-1 0 0,0 0 1 0 0,0 0 0 0 0,0 0-1 0 0,0 0 1 0 0,0 0 0 0 0,0 0-1 0 0,0 0 1 0 0,0 0-1 0 0,-1 0 1 0 0,1 1 0 0 0,0-1-1 0 0,0 0 1 0 0,-1 1 0 0 0,1-1-1 0 0,0 1 1 0 0,-1 0 0 0 0,1-1-1 0 0,-1 1 1 0 0,1 0 0 0 0,0 0-1 0 0,-1 0 1 0 0,1 0 0 0 0,-1 0-1 0 0,1 0 1 0 0,0 0-1 0 0,-3 1 1 0 0,-2 1 12 0 0,1 0 0 0 0,0 0 0 0 0,-1 1-1 0 0,1 0 1 0 0,-9 6 0 0 0,1 0-54 0 0,9-7-2 0 0,0 0 0 0 0,0 1-1 0 0,1 0 1 0 0,-1 0 0 0 0,1 0 0 0 0,-1 0-1 0 0,1 0 1 0 0,0 1 0 0 0,1 0 0 0 0,-1-1-1 0 0,1 1 1 0 0,-3 5 0 0 0,3-6 17 0 0,1 0 0 0 0,0-1-1 0 0,1 1 1 0 0,-1 0 0 0 0,0-1 0 0 0,1 1 0 0 0,-1 0-1 0 0,1 0 1 0 0,0-1 0 0 0,0 1 0 0 0,0 0-1 0 0,0 0 1 0 0,1 0 0 0 0,-1-1 0 0 0,1 1 0 0 0,-1 0-1 0 0,1-1 1 0 0,0 1 0 0 0,0 0 0 0 0,0-1 0 0 0,3 5-1 0 0,-2-5-1 0 0,-1 1-1 0 0,1 0 0 0 0,0-1 0 0 0,0 1 0 0 0,0-1 0 0 0,1 1 1 0 0,-1-1-1 0 0,1 0 0 0 0,-1 0 0 0 0,1 0 0 0 0,0-1 0 0 0,-1 1 1 0 0,1-1-1 0 0,0 1 0 0 0,0-1 0 0 0,0 0 0 0 0,0 0 0 0 0,0 0 1 0 0,1 0-1 0 0,-1-1 0 0 0,0 1 0 0 0,0-1 0 0 0,7 0 1 0 0,1-2-1 0 0,0 0 0 0 0,0 0 1 0 0,0-1-1 0 0,0 0 1 0 0,15-8-1 0 0,13-3 410 0 0,-21 10-1075 0 0,0-1-4668 0 0,-12 4 2597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54.93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94 41 2537 0 0,'-4'-1'6095'0'0,"-4"-2"-4573"0"0,8 2-1253 0 0,0 0 0 0 0,0 0-1 0 0,0 0 1 0 0,0 0 0 0 0,-1 0 0 0 0,1 0-1 0 0,0 0 1 0 0,-1 0 0 0 0,1 0 0 0 0,-1 0-1 0 0,1 0 1 0 0,-1 0 0 0 0,1 0 0 0 0,-1 0-1 0 0,0 1 1 0 0,0-1 0 0 0,1 0 0 0 0,-1 0-1 0 0,0 1 1 0 0,0-1 0 0 0,0 0 0 0 0,-1 0-1 0 0,1 0-225 0 0,0 1-1 0 0,0-1 1 0 0,1 1-1 0 0,-1-1 1 0 0,0 1-1 0 0,0 0 1 0 0,0-1-1 0 0,0 1 1 0 0,-1 0-1 0 0,1 0 1 0 0,0-1-1 0 0,0 1 1 0 0,0 0-1 0 0,0 0 1 0 0,0 0-1 0 0,0 0 0 0 0,0 1 1 0 0,0-1-1 0 0,0 0 1 0 0,0 0-1 0 0,0 1 1 0 0,0-1-1 0 0,0 0 1 0 0,0 1-1 0 0,0-1 1 0 0,0 1-1 0 0,0-1 1 0 0,0 1-1 0 0,0 0 1 0 0,1-1-1 0 0,-1 1 1 0 0,-1 1-1 0 0,-4 8 19 0 0,0 0 0 0 0,1 0 0 0 0,0 0 0 0 0,-4 16 0 0 0,8-22-73 0 0,0 0 0 0 0,0 0 0 0 0,0-1 0 0 0,1 1 0 0 0,0 0 0 0 0,-1 0-1 0 0,1 0 1 0 0,1 0 0 0 0,-1 0 0 0 0,1 0 0 0 0,-1 0 0 0 0,1 0 0 0 0,0 0 0 0 0,1-1 0 0 0,-1 1 0 0 0,3 4 0 0 0,5 10 34 0 0,-7-13-35 0 0,1 1-1 0 0,0 0 1 0 0,1-1 0 0 0,-1 0 0 0 0,1 0 0 0 0,6 7 0 0 0,-8-11-4 0 0,-1 1 0 0 0,1-1 0 0 0,0 0 0 0 0,0 0 0 0 0,0 1 0 0 0,1-1 0 0 0,-1-1 0 0 0,0 1 0 0 0,0 0 0 0 0,1-1 0 0 0,-1 1 0 0 0,0-1 0 0 0,1 1 0 0 0,-1-1 0 0 0,0 0 0 0 0,1 0 0 0 0,-1 0 0 0 0,0-1 0 0 0,1 1 0 0 0,-1 0 0 0 0,4-2 0 0 0,3-1 39 0 0,0 0 1 0 0,0 0-1 0 0,0-1 0 0 0,-1-1 0 0 0,1 1 0 0 0,-1-1 1 0 0,0-1-1 0 0,0 0 0 0 0,-1 0 0 0 0,11-11 1 0 0,-15 14 19 0 0,0 0 0 0 0,0 0 0 0 0,0 0 1 0 0,0-1-1 0 0,-1 1 0 0 0,0-1 0 0 0,0 1 1 0 0,0-1-1 0 0,0 0 0 0 0,0 0 1 0 0,-1 0-1 0 0,1 0 0 0 0,-1 0 0 0 0,0 0 1 0 0,-1-1-1 0 0,1 1 0 0 0,-1 0 0 0 0,1 0 1 0 0,-1-1-1 0 0,-1 1 0 0 0,1 0 0 0 0,0 0 1 0 0,-1 0-1 0 0,0-1 0 0 0,0 1 0 0 0,-2-4 1 0 0,1 5 4 0 0,0-1 0 0 0,0 1 0 0 0,0 0 0 0 0,0 0 0 0 0,-1 0 0 0 0,1 0 0 0 0,-1 0 0 0 0,0 0 0 0 0,0 1 0 0 0,0 0 0 0 0,0-1 0 0 0,0 1 0 0 0,-1 0 0 0 0,1 0 0 0 0,-1 1 0 0 0,-5-3 0 0 0,0 2-56 0 0,1-1 0 0 0,-1 1 1 0 0,0 1-1 0 0,0 0 0 0 0,-17 0 1 0 0,25 1-457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56.03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188 61 2112 0 0,'0'0'31'0'0,"-10"-18"8719"0"0,8 15-8285 0 0,-1 0 1 0 0,0 1-1 0 0,1-1 0 0 0,-1 1 0 0 0,0 0 1 0 0,-1 0-1 0 0,1 0 0 0 0,-6-3 0 0 0,6 4-423 0 0,0 0-1 0 0,1-1 0 0 0,-1 1 1 0 0,1-1-1 0 0,-1 0 1 0 0,1 1-1 0 0,-1-1 0 0 0,-3-4 1 0 0,-25 9 1802 0 0,24-1-1648 0 0,5-1-154 0 0,0-1 1 0 0,1 1-1 0 0,-1 0 1 0 0,1 0-1 0 0,-1 0 0 0 0,1 0 1 0 0,-1 0-1 0 0,1 0 0 0 0,0 0 1 0 0,-1 0-1 0 0,1 1 0 0 0,0-1 1 0 0,0 1-1 0 0,0-1 1 0 0,0 1-1 0 0,0-1 0 0 0,0 1 1 0 0,0-1-1 0 0,1 1 0 0 0,-2 2 1 0 0,-5 9 115 0 0,1-3-121 0 0,0-1 0 0 0,0 2 0 0 0,0-1 0 0 0,2 1 0 0 0,-1-1 0 0 0,1 1 0 0 0,-4 19 0 0 0,8-27-52 0 0,-1 0 1 0 0,1 1-1 0 0,-1-1 0 0 0,1 0 1 0 0,0 1-1 0 0,0-1 1 0 0,1 0-1 0 0,-1 1 0 0 0,1-1 1 0 0,0 0-1 0 0,0 0 1 0 0,0 1-1 0 0,2 3 0 0 0,-2-5-2 0 0,0 0-1 0 0,1 0 1 0 0,0 0-1 0 0,-1-1 1 0 0,1 1-1 0 0,0 0 1 0 0,0-1-1 0 0,-1 0 1 0 0,1 1-1 0 0,0-1 0 0 0,0 0 1 0 0,1 0-1 0 0,-1 0 1 0 0,0 0-1 0 0,0 0 1 0 0,1-1-1 0 0,-1 1 1 0 0,0-1-1 0 0,0 1 1 0 0,1-1-1 0 0,2 0 1 0 0,-1 0 15 0 0,0-1 0 0 0,0 1 0 0 0,0-1 0 0 0,0 0 1 0 0,0 0-1 0 0,0 0 0 0 0,0 0 0 0 0,-1-1 0 0 0,1 1 1 0 0,-1-1-1 0 0,1 0 0 0 0,-1 0 0 0 0,0-1 1 0 0,1 1-1 0 0,-1-1 0 0 0,0 1 0 0 0,3-5 0 0 0,-2 2 66 0 0,1 1 0 0 0,-1-2 0 0 0,0 1 0 0 0,0-1 0 0 0,-1 1 0 0 0,1-1 0 0 0,-1 0 0 0 0,-1 0-1 0 0,4-10 1 0 0,-5 15 128 0 0,-1 1-190 0 0,0 0-1 0 0,0 0 0 0 0,1 0 0 0 0,-1 0 0 0 0,0 0 1 0 0,1 0-1 0 0,-1 0 0 0 0,0 0 0 0 0,0 0 1 0 0,1 0-1 0 0,-1 0 0 0 0,0 0 0 0 0,1 0 0 0 0,-1 1 1 0 0,0-1-1 0 0,0 0 0 0 0,1 0 0 0 0,-1 0 0 0 0,0 0 1 0 0,0 1-1 0 0,0-1 0 0 0,1 0 0 0 0,-1 0 0 0 0,0 1 1 0 0,0-1-1 0 0,0 0 0 0 0,0 0 0 0 0,1 1 1 0 0,-1-1-1 0 0,0 0 0 0 0,0 0 0 0 0,0 1 0 0 0,0-1 1 0 0,0 0-1 0 0,0 1 0 0 0,7 14 3 0 0,-4-1-19 0 0,6 29 57 0 0,6 80-1 0 0,-15-108-12 0 0,0-1-1 0 0,-1 1 0 0 0,0-1 0 0 0,-1 0 1 0 0,-1 1-1 0 0,0-1 0 0 0,-1 0 1 0 0,-1-1-1 0 0,-9 22 0 0 0,3-15 20 0 0,-1 0 0 0 0,-1-1 0 0 0,-1 0 0 0 0,-1-1 0 0 0,-21 22 0 0 0,35-40-47 0 0,1 1 0 0 0,-1 0 0 0 0,0 0-1 0 0,0 0 1 0 0,1-1 0 0 0,-1 1 0 0 0,0 0 0 0 0,0-1-1 0 0,0 1 1 0 0,0-1 0 0 0,0 1 0 0 0,0-1 0 0 0,0 1-1 0 0,0-1 1 0 0,0 0 0 0 0,0 1 0 0 0,0-1 0 0 0,0 0-1 0 0,0 0 1 0 0,0 0 0 0 0,0 0 0 0 0,0 0 0 0 0,0 0-1 0 0,0 0 1 0 0,0 0 0 0 0,0 0 0 0 0,-1 0 0 0 0,1-1-1 0 0,0 1 1 0 0,0 0 0 0 0,0-1 0 0 0,0 1 0 0 0,1-1-1 0 0,-1 1 1 0 0,0-1 0 0 0,0 0 0 0 0,0 1 0 0 0,0-1-1 0 0,0 0 1 0 0,1 0 0 0 0,-1 1 0 0 0,0-1 0 0 0,1 0-1 0 0,-1 0 1 0 0,0 0 0 0 0,1 0 0 0 0,-1 0 0 0 0,1 0-1 0 0,-1-1 1 0 0,-2-3-288 0 0,1-1 0 0 0,0 1 1 0 0,-1-1-1 0 0,2 0 0 0 0,-1 0 0 0 0,1 1 0 0 0,-1-9 0 0 0,1 2-1762 0 0,1 1-1 0 0,1 0 1 0 0,0-1 0 0 0,0 1-1 0 0,6-19 1 0 0,-3 13 1325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56.53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47 1 2441 0 0,'0'0'5506'0'0,"-2"10"-204"0"0,-3 4-4749 0 0,1 0 0 0 0,0 1-1 0 0,-4 27 1 0 0,4-21-325 0 0,-8 30 1 0 0,4-40 80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59.04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193 25 72 0 0,'1'-25'14909'0'0,"-1"35"-14431"0"0,-2 113 1072 0 0,1 67-1039 0 0,6-59-185 0 0,-5-119 72 0 0,-5-63 90 0 0,4 39-380 0 0,-2 4 228 0 0,-3 1-284 0 0,-18-21 20 0 0,23 27-61 0 0,-1 0 1 0 0,0-1-1 0 0,1 1 0 0 0,-1 0 0 0 0,0 0 0 0 0,0 0 1 0 0,0 0-1 0 0,0 0 0 0 0,0 1 0 0 0,0-1 1 0 0,0 1-1 0 0,0-1 0 0 0,0 1 0 0 0,0 0 1 0 0,0-1-1 0 0,-1 1 0 0 0,1 0 0 0 0,-2 1 0 0 0,-33 7 22 0 0,33-6-37 0 0,0 0 0 0 0,0 0 0 0 0,-1 0 0 0 0,1 1 0 0 0,1 0 0 0 0,-1 0 0 0 0,0 0 0 0 0,1 0 0 0 0,-1 0 0 0 0,1 1 0 0 0,0 0 0 0 0,0-1 0 0 0,0 1 0 0 0,1 0 1 0 0,0 0-1 0 0,-1 1 0 0 0,1-1 0 0 0,1 0 0 0 0,-3 9 0 0 0,-3 11-136 0 0,5-20 106 0 0,1 1 0 0 0,-1 0 0 0 0,1 0 0 0 0,0 0-1 0 0,0 9 1 0 0,1-12 15 0 0,0-1 1 0 0,0 0-1 0 0,0 1 0 0 0,1-1 1 0 0,-1 1-1 0 0,0-1 0 0 0,1 1 1 0 0,-1-1-1 0 0,1 0 0 0 0,0 1 0 0 0,-1-1 1 0 0,1 0-1 0 0,0 0 0 0 0,0 1 1 0 0,0-1-1 0 0,0 0 0 0 0,0 0 1 0 0,0 0-1 0 0,0 0 0 0 0,0 0 0 0 0,0 0 1 0 0,0-1-1 0 0,1 1 0 0 0,2 1 1 0 0,1-1-33 0 0,1 1 0 0 0,0-2 1 0 0,0 1-1 0 0,0-1 0 0 0,0 0 1 0 0,-1 0-1 0 0,1 0 0 0 0,11-3 1 0 0,-2 1 27 0 0,18 0 20 0 0,-21 2 61 0 0,0-1 0 0 0,0 0 0 0 0,-1 0 0 0 0,1-2 0 0 0,0 1 0 0 0,10-5 0 0 0,-20 6-184 0 0,0 0 0 0 0,-1 0-1 0 0,1 0 1 0 0,-1 0 0 0 0,1 0 0 0 0,-1 0 0 0 0,0-1 0 0 0,1 1 0 0 0,-1-1 0 0 0,2-2 0 0 0,5-6-6837 0 0,-3 5 4832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3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61 213 5969 0 0,'-14'24'-386'0'0,"12"-19"1122"0"0,-1 0-1 0 0,1 1 1 0 0,0-1 0 0 0,0 1-1 0 0,0-1 1 0 0,1 1-1 0 0,0 0 1 0 0,0-1-1 0 0,0 8 1 0 0,2-13-670 0 0,-1 0 0 0 0,0 1 0 0 0,0-1 0 0 0,0 0 0 0 0,0 0 0 0 0,0 0 0 0 0,0 0 0 0 0,0 0 0 0 0,0 0 0 0 0,0 0 0 0 0,0 0 0 0 0,0 1 0 0 0,0-1 0 0 0,0 0 0 0 0,0 0 0 0 0,0 0 0 0 0,0 0 0 0 0,0 0 0 0 0,0 0 0 0 0,0 0 0 0 0,0 0 1 0 0,0 1-1 0 0,0-1 0 0 0,0 0 0 0 0,0 0 0 0 0,0 0 0 0 0,0 0 0 0 0,0 0 0 0 0,0 0 0 0 0,0 0 0 0 0,0 0 0 0 0,-1 1 132 0 0,1-1-132 0 0,0 0 0 0 0,0 0 0 0 0,0 0 0 0 0,0 0 0 0 0,0 0 0 0 0,0 0 0 0 0,0 0 0 0 0,0 0 0 0 0,-1 0 0 0 0,1 0 0 0 0,0 0 0 0 0,0 0 0 0 0,0 0 0 0 0,0 0 1 0 0,0 0-1 0 0,0 0 0 0 0,0 0 0 0 0,-1 0 0 0 0,1 0 0 0 0,0 0 0 0 0,0 0 0 0 0,0 0 0 0 0,0 0 0 0 0,0 0 0 0 0,-7-7 969 0 0,-4-13-1499 0 0,10 19 788 0 0,-1-6-156 0 0,0 0 0 0 0,1 0 0 0 0,-1-1 0 0 0,1 1 0 0 0,1-1 0 0 0,0 0 0 0 0,0-10 1 0 0,1 3 27 0 0,-1 7-173 0 0,1 0-1 0 0,0-1 0 0 0,1 1 1 0 0,0 0-1 0 0,0 0 0 0 0,1 0 0 0 0,0 1 1 0 0,0-1-1 0 0,1 0 0 0 0,0 1 1 0 0,8-11-1 0 0,-6 9-32 0 0,1 0-1 0 0,0 1 1 0 0,0 0 0 0 0,1 1-1 0 0,0 0 1 0 0,0 0 0 0 0,1 1-1 0 0,14-9 1 0 0,-21 14 11 0 0,0-1 0 0 0,0 1 0 0 0,0 0-1 0 0,1 1 1 0 0,-1-1 0 0 0,0 0 0 0 0,0 1-1 0 0,1-1 1 0 0,-1 1 0 0 0,0-1 0 0 0,1 1 0 0 0,-1 0-1 0 0,1 0 1 0 0,-1 0 0 0 0,0 1 0 0 0,1-1 0 0 0,-1 0-1 0 0,0 1 1 0 0,5 1 0 0 0,-5 0 9 0 0,1-1-1 0 0,0 1 1 0 0,-1 0-1 0 0,1 0 1 0 0,-1 0 0 0 0,0 1-1 0 0,1-1 1 0 0,-1 0 0 0 0,0 1-1 0 0,0 0 1 0 0,-1-1 0 0 0,4 6-1 0 0,0 6 39 0 0,1 0 0 0 0,-2 0 0 0 0,0 0 0 0 0,-1 0-1 0 0,2 16 1 0 0,0 10 110 0 0,-3 63 0 0 0,-2-83-91 0 0,1-7-91 0 0,1-23-34 0 0,1-5 21 0 0,-2 8 36 0 0,1 0 1 0 0,-1 0-1 0 0,0 0 0 0 0,-1 0 0 0 0,0-8 0 0 0,0 10-2 0 0,0 0 0 0 0,0-1 1 0 0,0 1-1 0 0,1 0 0 0 0,-1 0 0 0 0,1 0 0 0 0,1 1 0 0 0,2-10 1 0 0,7-8-12 0 0,0 0 1 0 0,15-21-1 0 0,-21 36 12 0 0,0 0 0 0 0,0 0 0 0 0,0 1-1 0 0,1 0 1 0 0,0 0 0 0 0,0 1 0 0 0,1 0-1 0 0,0 0 1 0 0,13-8 0 0 0,-18 13 5 0 0,-1-1 0 0 0,0 1 0 0 0,0 0 0 0 0,0-1 0 0 0,0 1 0 0 0,1 0 0 0 0,-1 0 0 0 0,0 0 0 0 0,0 0 0 0 0,0 0 0 0 0,1 1 0 0 0,-1-1 0 0 0,0 0 0 0 0,0 0 0 0 0,0 1 0 0 0,0-1 0 0 0,1 1 0 0 0,-1-1 0 0 0,0 1 0 0 0,0-1 0 0 0,0 1 0 0 0,0 0 0 0 0,0-1-1 0 0,0 1 1 0 0,0 0 0 0 0,-1 0 0 0 0,1 0 0 0 0,0 0 0 0 0,0 0 0 0 0,-1 0 0 0 0,1 0 0 0 0,0 0 0 0 0,-1 0 0 0 0,1 2 0 0 0,4 6 36 0 0,-1 0-1 0 0,0 0 0 0 0,3 13 0 0 0,-3-11-18 0 0,-2-3 9 0 0,1-1-1 0 0,-2 1 0 0 0,1 0 0 0 0,-1 0 0 0 0,0-1 1 0 0,-1 1-1 0 0,0 0 0 0 0,-1 9 0 0 0,-2 5 81 0 0,-9 33 0 0 0,0-1-49 0 0,12-52-128 0 0,-1 0-1 0 0,1-1 1 0 0,0 1-1 0 0,0 0 1 0 0,0 0-1 0 0,0-1 0 0 0,0 1 1 0 0,0 0-1 0 0,0 0 1 0 0,1-1-1 0 0,-1 1 1 0 0,1 0-1 0 0,-1 0 1 0 0,1-1-1 0 0,1 3 0 0 0,-2-4-182 0 0,1 1 0 0 0,0-1 0 0 0,-1 1 0 0 0,1-1-1 0 0,0 1 1 0 0,0-1 0 0 0,-1 0 0 0 0,1 1 0 0 0,0-1-1 0 0,0 0 1 0 0,0 0 0 0 0,-1 1 0 0 0,1-1 0 0 0,0 0 0 0 0,0 0-1 0 0,0 0 1 0 0,0 0 0 0 0,-1 0 0 0 0,1 0 0 0 0,0 0-1 0 0,0-1 1 0 0,0 1 0 0 0,0 0 0 0 0,-1 0 0 0 0,1-1-1 0 0,0 1 1 0 0,0 0 0 0 0,-1-1 0 0 0,1 1 0 0 0,0-1-1 0 0,-1 1 1 0 0,1-1 0 0 0,0 1 0 0 0,0-2 0 0 0,12-6-2958 0 0,0 0 2580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48.89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 1 624 0 0,'0'0'6109'0'0,"-12"5"969"0"0,8 35-6271 0 0,2-33-729 0 0,1 1 0 0 0,0-1 0 0 0,1 1 0 0 0,0 12 1 0 0,4 30 219 0 0,-5 83 1 0 0,-3-120-1524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59.78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252 43 744 0 0,'0'0'1051'0'0,"-2"-16"9180"0"0,0 6-6255 0 0,0 8-3718 0 0,-4 0 149 0 0,-1-1-320 0 0,-26-6 20 0 0,30 9-76 0 0,1 0 0 0 0,-1-1 0 0 0,1 1 0 0 0,0 1 0 0 0,-1-1 0 0 0,1 0 0 0 0,-1 0 0 0 0,1 1 0 0 0,0-1 0 0 0,-1 1 0 0 0,1 0 0 0 0,0 0 0 0 0,0 0 0 0 0,0 0 0 0 0,-4 2 0 0 0,-23 22 527 0 0,26-22-473 0 0,-2 2 77 0 0,-9 9 102 0 0,1-1 0 0 0,-12 19 0 0 0,22-29-287 0 0,1 1 1 0 0,-1-1-1 0 0,1 1 0 0 0,0 0 1 0 0,1-1-1 0 0,-1 1 1 0 0,0 0-1 0 0,1 0 0 0 0,0 0 1 0 0,0 0-1 0 0,0 0 0 0 0,1 0 1 0 0,-1 0-1 0 0,1 0 1 0 0,0 1-1 0 0,1 4 0 0 0,-1-7-6 0 0,1 0-1 0 0,0 0 1 0 0,0 0-1 0 0,0 0 1 0 0,1 0-1 0 0,-1 0 0 0 0,0-1 1 0 0,1 1-1 0 0,-1 0 1 0 0,1-1-1 0 0,0 1 1 0 0,-1-1-1 0 0,1 0 1 0 0,0 1-1 0 0,0-1 1 0 0,0 0-1 0 0,0 0 1 0 0,0 0-1 0 0,0 0 0 0 0,0-1 1 0 0,0 1-1 0 0,0 0 1 0 0,3 0-1 0 0,4 1 2 0 0,1 0 0 0 0,-1-1 0 0 0,20 1 0 0 0,-26-3 51 0 0,-1 1 1 0 0,1 0-1 0 0,0 0 1 0 0,-1-1-1 0 0,1 0 0 0 0,0 0 1 0 0,-1 1-1 0 0,1-1 1 0 0,-1-1-1 0 0,1 1 1 0 0,-1 0-1 0 0,1-1 1 0 0,-1 1-1 0 0,0-1 1 0 0,3-2-1 0 0,2-3 74 0 0,-1 0 0 0 0,0 0 0 0 0,6-10 0 0 0,13-15-63 0 0,-25 32-29 0 0,0 0 0 0 0,0 0-1 0 0,0 0 1 0 0,0 0 0 0 0,0 0 0 0 0,1 0-1 0 0,-1 0 1 0 0,0-1 0 0 0,0 1-1 0 0,0 0 1 0 0,0 0 0 0 0,0 0-1 0 0,0 0 1 0 0,1 0 0 0 0,-1 0 0 0 0,0 0-1 0 0,0 0 1 0 0,0 0 0 0 0,0 0-1 0 0,0 0 1 0 0,1 0 0 0 0,-1 0-1 0 0,0 0 1 0 0,0 0 0 0 0,0 0 0 0 0,0 0-1 0 0,0 0 1 0 0,1 0 0 0 0,-1 0-1 0 0,0 0 1 0 0,0 0 0 0 0,0 0 0 0 0,0 0-1 0 0,0 0 1 0 0,0 1 0 0 0,1-1-1 0 0,-1 0 1 0 0,0 0 0 0 0,0 0-1 0 0,0 0 1 0 0,0 0 0 0 0,0 0 0 0 0,0 0-1 0 0,0 0 1 0 0,0 1 0 0 0,0-1-1 0 0,1 0 1 0 0,-1 0 0 0 0,3 11 52 0 0,1 19-141 0 0,-3-26 80 0 0,1 13-26 0 0,2 0-1 0 0,7 23 1 0 0,-6-23 46 0 0,0 1-1 0 0,3 22 1 0 0,-8-35-3 0 0,1 1-1 0 0,-1 0 1 0 0,0-1 0 0 0,-1 1-1 0 0,1 0 1 0 0,-1-1 0 0 0,0 1 0 0 0,0-1-1 0 0,-1 1 1 0 0,0-1 0 0 0,-3 8-1 0 0,0-3 50 0 0,0 0-1 0 0,-1-1 0 0 0,0 1 0 0 0,0-1 0 0 0,-12 12 0 0 0,14-17 12 0 0,0-1 1 0 0,0 1-1 0 0,-1-1 0 0 0,0 0 0 0 0,1 0 0 0 0,-1 0 0 0 0,0-1 0 0 0,0 0 0 0 0,0 0 0 0 0,-1 0 0 0 0,1 0 0 0 0,0-1 0 0 0,-7 1 0 0 0,1-1 17 0 0,-1 0 0 0 0,0 0 1 0 0,0-1-1 0 0,0-1 0 0 0,-19-3 0 0 0,27 3-258 0 0,0 1-1 0 0,1-1 1 0 0,-1 0-1 0 0,0 0 1 0 0,1 0-1 0 0,-1-1 1 0 0,1 1-1 0 0,0-1 1 0 0,-1 0-1 0 0,1 0 1 0 0,0 0-1 0 0,0 0 1 0 0,0-1-1 0 0,0 1 1 0 0,1-1-1 0 0,-1 0 1 0 0,1 0-1 0 0,-1 0 1 0 0,1 0-1 0 0,0 0 1 0 0,-3-6-1 0 0,5 8-389 0 0,-1-1 0 0 0,1 0 1 0 0,-1 1-1 0 0,1-1 0 0 0,0 0 0 0 0,0 1 0 0 0,0-1 0 0 0,0 0 1 0 0,0 0-1 0 0,0-2 0 0 0,4-6-1677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00.61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129 74 1824 0 0,'0'0'3489'0'0,"-5"-17"5257"0"0,3 14-7868 0 0,-13-1 823 0 0,-16-1-1310 0 0,31 5-375 0 0,-1 0-1 0 0,1 0 1 0 0,-1 0-1 0 0,1 0 1 0 0,-1 0 0 0 0,0 0-1 0 0,1 0 1 0 0,-1 0 0 0 0,1 0-1 0 0,-1 0 1 0 0,1 0-1 0 0,-1 0 1 0 0,1 0 0 0 0,-1 1-1 0 0,1-1 1 0 0,-1 0-1 0 0,0 0 1 0 0,1 1 0 0 0,0-1-1 0 0,-1 0 1 0 0,1 1 0 0 0,-1-1-1 0 0,1 0 1 0 0,-1 1-1 0 0,1-1 1 0 0,0 1 0 0 0,-1-1-1 0 0,1 1 1 0 0,0-1 0 0 0,-1 0-1 0 0,1 1 1 0 0,0 0-1 0 0,0-1 1 0 0,-1 1 0 0 0,1-1-1 0 0,0 1 1 0 0,0 0 45 0 0,-11 13 392 0 0,4-5-309 0 0,0 0 1 0 0,0 1-1 0 0,1 0 1 0 0,1 0-1 0 0,-8 17 1 0 0,12-25-160 0 0,1 1 0 0 0,-1 0 0 0 0,0 0 0 0 0,1 0-1 0 0,0-1 1 0 0,-1 1 0 0 0,1 0 0 0 0,0 0 0 0 0,1 0 0 0 0,-1 0 0 0 0,0 0-1 0 0,1-1 1 0 0,0 1 0 0 0,-1 0 0 0 0,1 0 0 0 0,0-1 0 0 0,0 1 0 0 0,1-1 0 0 0,-1 1-1 0 0,1-1 1 0 0,-1 1 0 0 0,1-1 0 0 0,0 0 0 0 0,-1 0 0 0 0,1 0 0 0 0,1 0 0 0 0,-1 0-1 0 0,2 2 1 0 0,1 0-8 0 0,1-1 0 0 0,-1 0 0 0 0,0 0 0 0 0,1 0-1 0 0,0-1 1 0 0,-1 0 0 0 0,1 0 0 0 0,0 0 0 0 0,0-1-1 0 0,0 0 1 0 0,0 0 0 0 0,1 0 0 0 0,-1-1 0 0 0,0 0-1 0 0,0 0 1 0 0,0 0 0 0 0,11-3 0 0 0,-10 2 70 0 0,-1-1 0 0 0,1 1 1 0 0,-1-1-1 0 0,0-1 0 0 0,0 1 0 0 0,0-1 0 0 0,0 0 1 0 0,0-1-1 0 0,-1 1 0 0 0,1-1 0 0 0,-1 0 1 0 0,0 0-1 0 0,0-1 0 0 0,-1 0 0 0 0,1 0 0 0 0,4-7 1 0 0,-3 3-15 0 0,-1 1 1 0 0,-1-1-1 0 0,0-1 1 0 0,0 1-1 0 0,-1 0 1 0 0,0-1 0 0 0,0 0-1 0 0,-1 0 1 0 0,1-17-1 0 0,-3 25 0 0 0,0-1 0 0 0,0 0-1 0 0,0 0 1 0 0,0 0 0 0 0,0 0-1 0 0,-1 1 1 0 0,0-1 0 0 0,1 0-1 0 0,-1 0 1 0 0,0 1 0 0 0,0-1-1 0 0,-1 0 1 0 0,1 1 0 0 0,0 0-1 0 0,-1-1 1 0 0,1 1 0 0 0,-1 0-1 0 0,0-1 1 0 0,0 1 0 0 0,0 0-1 0 0,0 0 1 0 0,0 1 0 0 0,-1-1-1 0 0,1 0 1 0 0,0 1 0 0 0,-1-1-1 0 0,1 1 1 0 0,-1 0 0 0 0,0 0-1 0 0,1 0 1 0 0,-1 0 0 0 0,0 0-1 0 0,0 1 1 0 0,1-1 0 0 0,-1 1-1 0 0,0 0 1 0 0,0-1 0 0 0,-3 2-1 0 0,-82 4 598 0 0,87-5-793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7:01.85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110 1 688 0 0,'-1'2'13327'0'0,"-1"4"-10024"0"0,-10 31-2574 0 0,6-24-619 0 0,0 0 1 0 0,-1-1 0 0 0,-1 1 0 0 0,-13 16 0 0 0,19-27-87 0 0,0 0 0 0 0,0 0 0 0 0,0-1 0 0 0,0 1 0 0 0,0-1 0 0 0,0 0-1 0 0,0 0 1 0 0,-4 2 0 0 0,-10 6 108 0 0,7-2-22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4:17.62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13 111 2401 0 0,'-10'-10'8279'0'0,"8"21"-5730"0"0,1 3-2147 0 0,1 0 0 0 0,1 0 0 0 0,5 27 0 0 0,-1-2-56 0 0,24 232 1612 0 0,-22-183-1583 0 0,-7-87-363 0 0,2-4-143 0 0,1-3 137 0 0,-1 1 1 0 0,0 0-1 0 0,0-1 0 0 0,0 1 1 0 0,0-1-1 0 0,-1 0 0 0 0,0 0 1 0 0,0 1-1 0 0,-1-1 0 0 0,0 0 1 0 0,0 0-1 0 0,0 0 0 0 0,0 0 1 0 0,-1 1-1 0 0,-1-7 0 0 0,-4-13 85 0 0,-2 1-1 0 0,-11-30 1 0 0,5 18-92 0 0,10 20-33 0 0,0 0 0 0 0,2 0 0 0 0,0-1 1 0 0,0 1-1 0 0,2 0 0 0 0,0-1 0 0 0,1 1 0 0 0,0 0 0 0 0,2-1 0 0 0,0 1 0 0 0,8-25 0 0 0,-10 36 19 0 0,1 0 0 0 0,0-1-1 0 0,0 1 1 0 0,1 0 0 0 0,0 0 0 0 0,0 1-1 0 0,0-1 1 0 0,0 1 0 0 0,1-1-1 0 0,-1 1 1 0 0,1 0 0 0 0,0 0 0 0 0,1 0-1 0 0,-1 1 1 0 0,1 0 0 0 0,9-6-1 0 0,20-14-25 0 0,-30 20 37 0 0,-1 0 0 0 0,1 0-1 0 0,0 0 1 0 0,0 0-1 0 0,0 1 1 0 0,0 0 0 0 0,1 0-1 0 0,-1 0 1 0 0,1 0-1 0 0,-1 1 1 0 0,1-1 0 0 0,0 1-1 0 0,-1 0 1 0 0,1 0-1 0 0,0 1 1 0 0,0 0 0 0 0,6 0-1 0 0,-10 0 13 0 0,0 1-1 0 0,0-1 1 0 0,0 1-1 0 0,0-1 1 0 0,0 1 0 0 0,0 0-1 0 0,0 0 1 0 0,-1-1-1 0 0,1 1 1 0 0,0 0-1 0 0,0 0 1 0 0,-1 0-1 0 0,1 0 1 0 0,0 0-1 0 0,-1 0 1 0 0,1 0 0 0 0,-1 0-1 0 0,1 0 1 0 0,-1 0-1 0 0,1 0 1 0 0,-1 2-1 0 0,7 29 154 0 0,-6-26-101 0 0,0 2-16 0 0,-1 1 0 0 0,0-1 0 0 0,0 1 0 0 0,-1-1 0 0 0,0 1 0 0 0,-1-1 0 0 0,-3 12 0 0 0,-5 31 65 0 0,10-49-101 0 0,-1 1-1 0 0,1-1 0 0 0,-1 1 0 0 0,1-1 0 0 0,-1 1 0 0 0,0-1 0 0 0,0 0 0 0 0,0 1 0 0 0,0-1 0 0 0,-1 0 0 0 0,1 0 0 0 0,-1 0 0 0 0,1 0 0 0 0,-1 0 0 0 0,-2 3 0 0 0,0-2 14 0 0,-1 1-1 0 0,0-1 1 0 0,1 1-1 0 0,-1-2 1 0 0,0 1-1 0 0,-10 4 1 0 0,6-4 4 0 0,-1 0 0 0 0,0 0 1 0 0,0-1-1 0 0,0 0 0 0 0,0 0 1 0 0,-1-1-1 0 0,-14-1 0 0 0,25 0-56 0 0,-1 0-1 0 0,0 0 0 0 0,0 0 1 0 0,0 0-1 0 0,1 0 1 0 0,-1 0-1 0 0,0 0 0 0 0,0 0 1 0 0,1 0-1 0 0,-1-1 1 0 0,0 1-1 0 0,0 0 0 0 0,1-1 1 0 0,-1 1-1 0 0,0 0 0 0 0,1-1 1 0 0,-1 1-1 0 0,1-1 1 0 0,-1 1-1 0 0,0-1 0 0 0,1 1 1 0 0,-1-1-1 0 0,1 1 1 0 0,-1-1-1 0 0,1 0 0 0 0,-1 1 1 0 0,1-1-1 0 0,0 0 1 0 0,-1 1-1 0 0,1-1 0 0 0,0 0 1 0 0,0 0-1 0 0,-1 1 0 0 0,1-1 1 0 0,0 0-1 0 0,0 0 1 0 0,0 1-1 0 0,0-1 0 0 0,0 0 1 0 0,0 0-1 0 0,0 1 1 0 0,0-1-1 0 0,0 0 0 0 0,0 0 1 0 0,1 1-1 0 0,-1-1 1 0 0,0 0-1 0 0,0 0 0 0 0,1 1 1 0 0,-1-1-1 0 0,1-1 0 0 0,1-2-696 0 0,0 0-1 0 0,0 0 1 0 0,1 0-1 0 0,-1 0 1 0 0,1 1-1 0 0,0-1 1 0 0,5-4-1 0 0,8-5-1804 0 0,5-2 2035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4:18.16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109 176 3337 0 0,'0'0'8225'0'0,"8"4"-7010"0"0,-5-4-1209 0 0,-1 0 0 0 0,1-1 0 0 0,0 1-1 0 0,-1 0 1 0 0,1-1 0 0 0,-1 1 0 0 0,1-1 0 0 0,-1 0-1 0 0,1 0 1 0 0,-1 0 0 0 0,0 0 0 0 0,3-2-1 0 0,31-22 152 0 0,-35 24-151 0 0,1-1 45 0 0,1 0 0 0 0,-1 0-1 0 0,0 0 1 0 0,0 0 0 0 0,0 0 0 0 0,0-1 0 0 0,0 1 0 0 0,0-1 0 0 0,-1 0 0 0 0,1 1 0 0 0,-1-1-1 0 0,0 0 1 0 0,0 0 0 0 0,0 0 0 0 0,0 0 0 0 0,0 0 0 0 0,-1 0 0 0 0,1 0 0 0 0,-1 0 0 0 0,0 0-1 0 0,0 0 1 0 0,0-1 0 0 0,0 1 0 0 0,0 0 0 0 0,-1 0 0 0 0,1 0 0 0 0,-1 0 0 0 0,0 0 0 0 0,0 0-1 0 0,0 0 1 0 0,-1 1 0 0 0,1-1 0 0 0,-1 0 0 0 0,1 0 0 0 0,-1 1 0 0 0,0-1 0 0 0,-4-3 0 0 0,-8-10 298 0 0,13 14-254 0 0,-1 0 0 0 0,1 0-1 0 0,-1 0 1 0 0,1 0-1 0 0,-1 1 1 0 0,0-1 0 0 0,0 1-1 0 0,0-1 1 0 0,-3-1 0 0 0,4 3-57 0 0,0 0 0 0 0,0-1 0 0 0,0 1 0 0 0,0 0 0 0 0,-1 0 0 0 0,1 0 0 0 0,0 0 0 0 0,0 0 0 0 0,0 1 0 0 0,0-1 0 0 0,0 0 0 0 0,-1 1 0 0 0,1-1 0 0 0,0 0 0 0 0,0 1 0 0 0,0-1 0 0 0,0 1 0 0 0,0 0 0 0 0,0-1 0 0 0,0 1 0 0 0,0 0 0 0 0,0-1 0 0 0,1 1 0 0 0,-1 0 0 0 0,-1 1 0 0 0,2-2-36 0 0,-19 18 246 0 0,0 0 1 0 0,1 1 0 0 0,1 0-1 0 0,-17 26 1 0 0,31-39-238 0 0,-1 0-1 0 0,1-1 1 0 0,0 1-1 0 0,0 1 1 0 0,1-1 0 0 0,0 0-1 0 0,0 1 1 0 0,0-1 0 0 0,1 1-1 0 0,0-1 1 0 0,0 1 0 0 0,1 0-1 0 0,0-1 1 0 0,0 1 0 0 0,0 0-1 0 0,1-1 1 0 0,0 1-1 0 0,0-1 1 0 0,1 1 0 0 0,0-1-1 0 0,5 13 1 0 0,-5-14-12 0 0,1-1 0 0 0,-1 1 1 0 0,1-1-1 0 0,0 1 0 0 0,0-1 0 0 0,1 0 1 0 0,-1 0-1 0 0,1 0 0 0 0,0-1 0 0 0,0 1 1 0 0,0-1-1 0 0,0 0 0 0 0,1 0 0 0 0,6 3 1 0 0,-8-5-9 0 0,1 0 0 0 0,0 1 0 0 0,0-1 0 0 0,0-1 0 0 0,0 1 1 0 0,0 0-1 0 0,0-1 0 0 0,0 0 0 0 0,0 0 0 0 0,0 0 0 0 0,0-1 1 0 0,0 1-1 0 0,0-1 0 0 0,0 0 0 0 0,0 0 0 0 0,0 0 0 0 0,-1-1 1 0 0,1 1-1 0 0,4-3 0 0 0,48-30-4398 0 0,-4 2-4098 0 0,-37 24 7958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4:18.48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51 202 2817 0 0,'-6'12'2692'0'0,"-9"19"1082"0"0,14-30-3685 0 0,0 1-1 0 0,1-1 0 0 0,-1 1 1 0 0,1-1-1 0 0,0 1 0 0 0,-1 0 1 0 0,1-1-1 0 0,0 1 0 0 0,0 0 1 0 0,0-1-1 0 0,0 1 0 0 0,0-1 1 0 0,0 1-1 0 0,1 0 0 0 0,0 3 3631 0 0,-4-12-2509 0 0,-1 2-1125 0 0,1-1 1 0 0,0 1 0 0 0,1-1 0 0 0,-1 0 0 0 0,1 0-1 0 0,0-1 1 0 0,0 1 0 0 0,1 0 0 0 0,0-1 0 0 0,0 1-1 0 0,1-10 1 0 0,2-2-68 0 0,0-1 0 0 0,2 1 0 0 0,0-1 0 0 0,1 1 0 0 0,1 0 0 0 0,1 1 0 0 0,9-18 0 0 0,-15 33-6 0 0,0 1 0 0 0,0-1 0 0 0,0 1 0 0 0,1-1 0 0 0,-1 1 0 0 0,1-1 0 0 0,-1 1 0 0 0,1 0 0 0 0,-1 0 0 0 0,1 0 0 0 0,0 0 0 0 0,0 0 0 0 0,-1 0 0 0 0,1 0 0 0 0,0 0 0 0 0,0 1 0 0 0,0-1 0 0 0,0 1 0 0 0,0-1 0 0 0,0 1 0 0 0,0 0 0 0 0,0 0 0 0 0,0 0 0 0 0,0 0 0 0 0,0 0 0 0 0,3 1 0 0 0,12-1-548 0 0,-14-1 130 0 0,-1 1 0 0 0,1 0 0 0 0,0 1 0 0 0,-1-1-1 0 0,1 0 1 0 0,0 1 0 0 0,-1 0 0 0 0,1-1 0 0 0,-1 1 0 0 0,3 1 0 0 0,7 4-1015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4:19.09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36 186 3465 0 0,'-2'2'363'0'0,"0"0"0"0"0,0 0 1 0 0,1 0-1 0 0,-1 0 0 0 0,1 1 0 0 0,-1-1 1 0 0,1 0-1 0 0,0 1 0 0 0,0 0 1 0 0,0-1-1 0 0,0 1 0 0 0,0-1 0 0 0,1 1 1 0 0,-1 0-1 0 0,1 0 0 0 0,-1-1 1 0 0,1 1-1 0 0,1 4 0 0 0,-6 23 796 0 0,-3 0 1881 0 0,8-39-2079 0 0,-1-20-625 0 0,0 15-276 0 0,0 0 0 0 0,1 1 0 0 0,1-1 0 0 0,0 0 0 0 0,1 1 0 0 0,4-18 0 0 0,3 1-111 0 0,-5 17 24 0 0,0-1 0 0 0,1 1 0 0 0,11-23 0 0 0,-15 34 27 0 0,1-1-1 0 0,-1 1 1 0 0,1-1 0 0 0,0 1 0 0 0,0-1 0 0 0,0 1 0 0 0,0 0 0 0 0,0 0 0 0 0,0 0 0 0 0,0 0-1 0 0,1 1 1 0 0,-1-1 0 0 0,1 0 0 0 0,0 1 0 0 0,-1 0 0 0 0,1 0 0 0 0,0-1 0 0 0,0 2-1 0 0,0-1 1 0 0,0 0 0 0 0,0 1 0 0 0,-1-1 0 0 0,5 1 0 0 0,-5 0 22 0 0,1 0 0 0 0,-1 1 0 0 0,1-1 0 0 0,-1 1 0 0 0,0 0 0 0 0,1 0 1 0 0,-1-1-1 0 0,4 4 0 0 0,8 2 267 0 0,-11-3-268 0 0,0 0-1 0 0,-1-1 1 0 0,1 1 0 0 0,-1 0-1 0 0,0 1 1 0 0,0-1 0 0 0,0 0-1 0 0,-1 1 1 0 0,1-1 0 0 0,-1 1-1 0 0,1-1 1 0 0,0 6 0 0 0,1-1 43 0 0,1 3 7 0 0,1 2 1 0 0,-2-1-1 0 0,0 1 0 0 0,0-1 0 0 0,1 23 0 0 0,-4-34-84 0 0,2-1-47 0 0,5-8 46 0 0,20-44-59 0 0,-22 39 60 0 0,2 0-1 0 0,-1 0 1 0 0,2 1 0 0 0,16-23-1 0 0,-21 33 20 0 0,-1 0-1 0 0,1 0 0 0 0,-1 0 0 0 0,1 0 1 0 0,0 1-1 0 0,0-1 0 0 0,0 1 0 0 0,0-1 1 0 0,0 1-1 0 0,0 0 0 0 0,0 0 0 0 0,0 0 1 0 0,0 1-1 0 0,0-1 0 0 0,1 1 0 0 0,-1 0 0 0 0,6 0 1 0 0,-7 0 0 0 0,0 0 0 0 0,-1 1 1 0 0,1-1-1 0 0,0 0 0 0 0,-1 1 0 0 0,1-1 1 0 0,0 1-1 0 0,-1-1 0 0 0,1 1 1 0 0,-1 0-1 0 0,1 0 0 0 0,-1 0 1 0 0,0 0-1 0 0,1 0 0 0 0,-1 0 0 0 0,0 0 1 0 0,0 0-1 0 0,1 0 0 0 0,-1 0 1 0 0,0 1-1 0 0,0-1 0 0 0,0 1 1 0 0,-1-1-1 0 0,1 1 0 0 0,0-1 0 0 0,0 1 1 0 0,-1-1-1 0 0,1 1 0 0 0,-1-1 1 0 0,0 1-1 0 0,1 0 0 0 0,-1-1 0 0 0,0 1 1 0 0,0 3-1 0 0,-1 13 53 0 0,-1 0 1 0 0,-1 0-1 0 0,-6 22 0 0 0,5-22 25 0 0,0 0 0 0 0,1 0 0 0 0,0 24 1 0 0,3-42-97 0 0,0 1 0 0 0,-1-1 0 0 0,1 0 0 0 0,0 0 0 0 0,0 1 0 0 0,0-1 0 0 0,0 0 0 0 0,0 0 0 0 0,1 1 0 0 0,-1-1 0 0 0,0 0 0 0 0,0 1 1 0 0,0-1-1 0 0,0 0 0 0 0,0 0 0 0 0,0 1 0 0 0,0-1 0 0 0,0 0 0 0 0,1 0 0 0 0,-1 1 0 0 0,0-1 0 0 0,0 0 0 0 0,0 0 0 0 0,1 0 0 0 0,-1 1 1 0 0,0-1-1 0 0,0 0 0 0 0,0 0 0 0 0,1 0 0 0 0,-1 0 0 0 0,0 0 0 0 0,0 1 0 0 0,1-1 0 0 0,-1 0 0 0 0,1 0 0 0 0,11-4-1407 0 0,13-15-2349 0 0,-21 16 2958 0 0,26-25-4478 0 0,-21 17 4269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4:19.58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28 57 32 0 0,'8'-24'12163'0'0,"-15"45"-11964"0"0,0 1 584 0 0,1 1-1 0 0,1 0 1 0 0,-5 45 0 0 0,10-67-780 0 0,0-1 1 0 0,0 1 0 0 0,0 0 0 0 0,0 0 0 0 0,0 0-1 0 0,0 0 1 0 0,1 0 0 0 0,-1-1 0 0 0,0 1 0 0 0,0 0-1 0 0,1 0 1 0 0,-1 0 0 0 0,1-1 0 0 0,-1 1 0 0 0,1 0-1 0 0,-1-1 1 0 0,1 1 0 0 0,-1 0 0 0 0,1-1 0 0 0,-1 1-1 0 0,1-1 1 0 0,0 1 0 0 0,-1-1 0 0 0,1 1 0 0 0,1 0-1 0 0,0 0-10 0 0,0 0-1 0 0,1-1 1 0 0,-1 1 0 0 0,0-1-1 0 0,0 0 1 0 0,0 1-1 0 0,1-1 1 0 0,-1 0-1 0 0,0 0 1 0 0,3-1-1 0 0,0 0 9 0 0,1 0 0 0 0,-1 0 0 0 0,0 0 0 0 0,1-1 0 0 0,-1 0 0 0 0,0 0 0 0 0,8-4 0 0 0,-7 0-15 0 0,0 0 0 0 0,-1 0 1 0 0,0 0-1 0 0,0 0 0 0 0,-1-1 0 0 0,0 0 1 0 0,0 1-1 0 0,-1-2 0 0 0,1 1 1 0 0,3-13-1 0 0,5-10 6 0 0,30-50 163 0 0,-42 79 383 0 0,1 18-498 0 0,1-1-1 0 0,0 0 0 0 0,1 0 1 0 0,1 0-1 0 0,8 21 0 0 0,-5-13 19 0 0,-6-21-9 0 0,0 1 1 0 0,0-1-1 0 0,0 1 0 0 0,-1 0 1 0 0,0-1-1 0 0,1 1 0 0 0,-2 3 1 0 0,1-6-117 0 0,27-28-9434 0 0,-18 19 7802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4:19.88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56 47 3713 0 0,'3'-27'-956'0'0,"-3"18"3951"0"0,0-1 4317 0 0,-8 24-6305 0 0,-34 334 2683 0 0,33-278-3440 0 0,9-69-241 0 0,1-9-4982 0 0,2-14 3120 0 0,3-7-4208 0 0,-3 19 3000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4:20.48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57 2112 0 0,'2'0'13777'0'0,"20"-3"-13957"0"0,-11 1 275 0 0,0 1 1 0 0,0 0 0 0 0,0 0-1 0 0,0 1 1 0 0,0 0 0 0 0,1 1 0 0 0,13 3-1 0 0,-21-3-193 0 0,-1 0-1 0 0,1-1 1 0 0,-1 2-1 0 0,1-1 1 0 0,-1 0 0 0 0,6 4-1 0 0,-7-4-28 0 0,-1 0 0 0 0,0 0-1 0 0,0 1 1 0 0,1-1-1 0 0,-1 1 1 0 0,0-1 0 0 0,0 1-1 0 0,-1-1 1 0 0,1 1 0 0 0,0-1-1 0 0,0 1 1 0 0,-1 0 0 0 0,1-1-1 0 0,-1 1 1 0 0,1 0 0 0 0,-1 3-1 0 0,0 15-631 0 0,0-18 671 0 0,0 0-1 0 0,-1 0 1 0 0,1 0 0 0 0,0 0 0 0 0,1 0-1 0 0,-1 0 1 0 0,0 0 0 0 0,0 0 0 0 0,1 0 0 0 0,0 2-1 0 0,0-3 194 0 0,0 0 0 0 0,-1 0 1 0 0,1 0-1 0 0,0 0 0 0 0,0 0 0 0 0,0-1 0 0 0,0 1 0 0 0,0 0 0 0 0,0 0 0 0 0,0-1 0 0 0,0 1 0 0 0,1-1 0 0 0,-1 1 0 0 0,0-1 0 0 0,0 1 0 0 0,0-1 0 0 0,1 0 0 0 0,-1 0 1 0 0,0 1-1 0 0,0-1 0 0 0,3 0 0 0 0,8 0-5 0 0,1 0 1 0 0,-1-1-1 0 0,0 0 1 0 0,1-1-1 0 0,-1-1 1 0 0,0 0 0 0 0,0 0-1 0 0,-1-1 1 0 0,15-6-1 0 0,5-11 94 0 0,-29 19-182 0 0,0 1-1 0 0,-1-1 1 0 0,0 1-1 0 0,1-1 1 0 0,-1 0-1 0 0,0 0 0 0 0,0 0 1 0 0,0 1-1 0 0,0-1 1 0 0,0 0-1 0 0,0 0 1 0 0,-1 0-1 0 0,1 0 1 0 0,-1-1-1 0 0,1-2 1 0 0,1-8 74 0 0,-2 11-24 0 0,1 0 0 0 0,-1-1 0 0 0,0 1 0 0 0,0 0 0 0 0,0 0 0 0 0,0-1-1 0 0,0 1 1 0 0,0 0 0 0 0,0-1 0 0 0,-1 1 0 0 0,1 0 0 0 0,-1 0 0 0 0,0 0-1 0 0,0-1 1 0 0,0 1 0 0 0,0 0 0 0 0,-2-3 0 0 0,2 4-35 0 0,0-1-1 0 0,-1 1 1 0 0,1 0 0 0 0,0 0-1 0 0,-1 0 1 0 0,1 0 0 0 0,-1 0-1 0 0,1 0 1 0 0,-1 1 0 0 0,1-1 0 0 0,-1 0-1 0 0,0 1 1 0 0,1 0 0 0 0,-1-1-1 0 0,0 1 1 0 0,1 0 0 0 0,-1-1-1 0 0,0 1 1 0 0,0 0 0 0 0,1 0-1 0 0,-1 1 1 0 0,0-1 0 0 0,1 0 0 0 0,-1 0-1 0 0,0 1 1 0 0,1-1 0 0 0,-1 1-1 0 0,0 0 1 0 0,1-1 0 0 0,-4 3-1 0 0,-5 2 36 0 0,-1 1-1 0 0,1 0 0 0 0,-11 8 0 0 0,19-13-41 0 0,-6 5 23 0 0,2-3 27 0 0,0 1 0 0 0,0 1 0 0 0,0-1 0 0 0,0 1 0 0 0,1 0 0 0 0,0 0 1 0 0,0 1-1 0 0,1-1 0 0 0,-1 1 0 0 0,1 0 0 0 0,-4 8 0 0 0,4-5-30 0 0,1 0 0 0 0,0 0 0 0 0,0 0-1 0 0,1 0 1 0 0,0 0 0 0 0,1 0 0 0 0,0 1-1 0 0,0-1 1 0 0,1 12 0 0 0,0-18-43 0 0,0-1-1 0 0,1 1 1 0 0,-1-1-1 0 0,0 0 1 0 0,1 1-1 0 0,0-1 1 0 0,0 1-1 0 0,0-1 1 0 0,0 0-1 0 0,0 0 1 0 0,0 1 0 0 0,0-1-1 0 0,1 0 1 0 0,-1 0-1 0 0,1 0 1 0 0,-1-1-1 0 0,1 1 1 0 0,0 0-1 0 0,0 0 1 0 0,-1-1-1 0 0,1 0 1 0 0,1 1 0 0 0,-1-1-1 0 0,0 0 1 0 0,0 0-1 0 0,0 0 1 0 0,1 0-1 0 0,-1 0 1 0 0,0 0-1 0 0,1-1 1 0 0,-1 1 0 0 0,1-1-1 0 0,-1 0 1 0 0,1 1-1 0 0,-1-1 1 0 0,0-1-1 0 0,1 1 1 0 0,-1 0-1 0 0,1 0 1 0 0,2-2-1 0 0,8 0-138 0 0,-1 0 0 0 0,1-1 0 0 0,0-1 1 0 0,14-6-1 0 0,23-13-3127 0 0,20-7-7518 0 0,-46 21 10184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49.56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80 1704 0 0,'0'0'11501'0'0,"21"-2"-9367"0"0,-1-3-2045 0 0,9-4 14 0 0,1 2 0 0 0,-1 1 0 0 0,38-2-1 0 0,-66 8-133 0 0,9 0 138 0 0,0 0-1 0 0,-1 0 1 0 0,1-1 0 0 0,18-4 0 0 0,1-8-2341 0 0,6-5-4666 0 0,-21 12 5029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4:20.84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172 32 6249 0 0,'0'-1'286'0'0,"0"0"-1"0"0,0 0 1 0 0,-1 0-1 0 0,1-1 1 0 0,0 1-1 0 0,0 0 0 0 0,-1 0 1 0 0,1 0-1 0 0,0 0 1 0 0,-1 0-1 0 0,1 0 1 0 0,-1 1-1 0 0,0-1 1 0 0,1 0-1 0 0,-1 0 0 0 0,0 0 1 0 0,1 0-1 0 0,-1 1 1 0 0,0-1-1 0 0,0 0 1 0 0,0 1-1 0 0,1-1 1 0 0,-3 0-1 0 0,0-1 127 0 0,0 1 0 0 0,-1-1 0 0 0,1 1 0 0 0,0 0 0 0 0,-1 1-1 0 0,1-1 1 0 0,-6 0 0 0 0,-2 1 84 0 0,-1 0-1 0 0,0 0 1 0 0,-18 4-1 0 0,-3 6-294 0 0,32-9-209 0 0,0-1 0 0 0,0 1-1 0 0,-1-1 1 0 0,1 1 0 0 0,0 0 0 0 0,0 0 0 0 0,0 0-1 0 0,0 0 1 0 0,1-1 0 0 0,-1 1 0 0 0,0 0 0 0 0,0 0 0 0 0,1 1-1 0 0,-1-1 1 0 0,0 0 0 0 0,1 0 0 0 0,-1 0 0 0 0,1 0-1 0 0,-1 1 1 0 0,1-1 0 0 0,0 0 0 0 0,-1 0 0 0 0,1 1-1 0 0,0 0 1 0 0,0-2 1 0 0,0 0-1 0 0,0 0 0 0 0,0 0 1 0 0,0 0-1 0 0,0-1 1 0 0,0 1-1 0 0,0 0 0 0 0,0 0 1 0 0,0 0-1 0 0,0 0 1 0 0,0 0-1 0 0,0-1 0 0 0,0 1 1 0 0,0 0-1 0 0,0 0 1 0 0,0 0-1 0 0,0 0 0 0 0,1 0 1 0 0,-1-1-1 0 0,0 1 1 0 0,0 0-1 0 0,0 0 0 0 0,0 0 1 0 0,0 0-1 0 0,0 0 0 0 0,0 0 1 0 0,1 0-1 0 0,-1 0 1 0 0,0-1-1 0 0,0 1 0 0 0,0 0 1 0 0,0 0-1 0 0,0 0 1 0 0,0 0-1 0 0,1 0 0 0 0,-1 0 1 0 0,0 0-1 0 0,0 0 1 0 0,0 0-1 0 0,0 0 0 0 0,1 0 1 0 0,-1 0-1 0 0,0 0 1 0 0,0 0-1 0 0,0 0 0 0 0,0 0 1 0 0,0 0-1 0 0,1 0 1 0 0,-1 0-1 0 0,0 0 0 0 0,0 0 1 0 0,0 0-1 0 0,0 0 0 0 0,0 1 1 0 0,1-1-1 0 0,12 9-90 0 0,10 14 98 0 0,-11-9 11 0 0,0 0 0 0 0,-1 1 0 0 0,-1 0 0 0 0,14 26 0 0 0,-24-40 23 0 0,1 1 0 0 0,-1-1 1 0 0,1 0-1 0 0,-1 0 0 0 0,0 0 1 0 0,0 1-1 0 0,1-1 0 0 0,-1 0 0 0 0,0 0 1 0 0,0 1-1 0 0,0-1 0 0 0,0 0 1 0 0,0 0-1 0 0,-1 0 0 0 0,1 1 0 0 0,0-1 1 0 0,-1 0-1 0 0,1 0 0 0 0,0 0 1 0 0,-1 0-1 0 0,0 1 0 0 0,1-1 1 0 0,-2 1-1 0 0,1 0 55 0 0,-1 0 1 0 0,0 0 0 0 0,0 0-1 0 0,0 0 1 0 0,-1-1-1 0 0,1 1 1 0 0,0-1 0 0 0,-1 1-1 0 0,1-1 1 0 0,-4 2-1 0 0,1-1 3 0 0,1-1 0 0 0,-1 1 0 0 0,0-1 0 0 0,0 0 0 0 0,0 0 0 0 0,0 0 0 0 0,0-1 0 0 0,0 1 0 0 0,0-1 0 0 0,-1-1 0 0 0,-5 0 0 0 0,9 0-89 0 0,0 1-1 0 0,1-1 1 0 0,-1 0-1 0 0,1 0 1 0 0,-1 0-1 0 0,1 0 0 0 0,0 0 1 0 0,-1 0-1 0 0,1-1 1 0 0,0 1-1 0 0,0 0 1 0 0,-2-3-1 0 0,-2-9-1567 0 0,8 1-4032 0 0,3 5 3449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9:41.89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15 8 0 0,'0'0'8'0'0,"23"-14"20"0"0,-18 14-40 0 0,-4 0-4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39.70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32 146 1800 0 0,'3'-18'-321'0'0,"0"0"11133"0"0,-3 23-9880 0 0,1 15-369 0 0,-1 1 1 0 0,-1 0-1 0 0,-1 0 1 0 0,-5 26-1 0 0,-4 40-270 0 0,11-68-270 0 0,-1 4-81 0 0,-1-17 957 0 0,-2-20-895 0 0,1 0 0 0 0,0 0 0 0 0,1 0 0 0 0,0-17 0 0 0,2 19-38 0 0,-1 0-1 0 0,2 0 1 0 0,0 0-1 0 0,0 0 1 0 0,1 0 0 0 0,1 1-1 0 0,0-1 1 0 0,0 0-1 0 0,10-19 1 0 0,-6 15-77 0 0,0 0 1 0 0,19-28-1 0 0,-22 37 89 0 0,1 1 0 0 0,1 0 0 0 0,-1 0 0 0 0,1 1 0 0 0,0-1-1 0 0,0 1 1 0 0,1 1 0 0 0,13-9 0 0 0,-16 11 43 0 0,33-14 27 0 0,-35 15-48 0 0,-1 1 1 0 0,0 0 0 0 0,1-1 0 0 0,-1 1-1 0 0,1 0 1 0 0,-1 0 0 0 0,0 0 0 0 0,1 0-1 0 0,-1 0 1 0 0,1 0 0 0 0,-1 0 0 0 0,0 1-1 0 0,1-1 1 0 0,-1 0 0 0 0,0 1 0 0 0,1-1-1 0 0,-1 1 1 0 0,0 0 0 0 0,0-1 0 0 0,1 1-1 0 0,-1 0 1 0 0,0 0 0 0 0,0-1 0 0 0,0 1-1 0 0,2 2 1 0 0,2 4 33 0 0,0 1 0 0 0,0 0-1 0 0,-1-1 1 0 0,0 2 0 0 0,0-1-1 0 0,-1 0 1 0 0,4 16 0 0 0,-6-20-23 0 0,0 1 0 0 0,0 0 0 0 0,0-1 0 0 0,-1 1 0 0 0,1-1 1 0 0,-1 1-1 0 0,-1 0 0 0 0,1-1 0 0 0,-1 1 0 0 0,1 0 0 0 0,-1-1 0 0 0,0 1 0 0 0,-1-1 1 0 0,1 0-1 0 0,-1 1 0 0 0,-4 7 0 0 0,4-10-2 0 0,-1 1 0 0 0,1-1 1 0 0,-1 0-1 0 0,1 0 0 0 0,-1 0 1 0 0,0 0-1 0 0,0 0 0 0 0,0-1 0 0 0,-4 2 1 0 0,-17 11 17 0 0,22-13-3 0 0,0 1 0 0 0,0-1-1 0 0,0 0 1 0 0,0 0 0 0 0,0 0 0 0 0,-1 0 0 0 0,1-1 0 0 0,0 1-1 0 0,0-1 1 0 0,-1 1 0 0 0,1-1 0 0 0,-1 0 0 0 0,1 1 0 0 0,0-1-1 0 0,-1-1 1 0 0,1 1 0 0 0,0 0 0 0 0,-4-1 0 0 0,5 1-95 0 0,0-1 0 0 0,1 1 0 0 0,-1 0-1 0 0,0-1 1 0 0,0 1 0 0 0,0 0 0 0 0,0-1 0 0 0,1 1 0 0 0,-1-1 0 0 0,0 0 0 0 0,0 1 0 0 0,1-1 0 0 0,-1 1 0 0 0,0-1 0 0 0,1 0 0 0 0,-1 0 0 0 0,1 1 0 0 0,-1-1 0 0 0,1 0 0 0 0,-1 0 0 0 0,1 0 0 0 0,-1 0 0 0 0,1 1 0 0 0,0-1 0 0 0,0 0 0 0 0,-1 0 0 0 0,1 0 0 0 0,0 0 0 0 0,0 0 0 0 0,0 0 0 0 0,0 0 0 0 0,0 0-1 0 0,0 0 1 0 0,0 0 0 0 0,0 0 0 0 0,1 1 0 0 0,-1-1 0 0 0,0 0 0 0 0,1 0 0 0 0,-1 0 0 0 0,0 0 0 0 0,1 0 0 0 0,-1 0 0 0 0,1 1 0 0 0,-1-1 0 0 0,2-1 0 0 0,-2 2-176 0 0,0-1 0 0 0,1 0 1 0 0,-1 1-1 0 0,0-1 0 0 0,1 1 0 0 0,-1-1 1 0 0,1 1-1 0 0,-1-1 0 0 0,1 1 0 0 0,-1-1 1 0 0,1 1-1 0 0,-1-1 0 0 0,1 1 0 0 0,-1 0 0 0 0,1-1 1 0 0,0 1-1 0 0,-1 0 0 0 0,1-1 0 0 0,-1 1 1 0 0,1 0-1 0 0,0 0 0 0 0,-1 0 0 0 0,1 0 0 0 0,1 0 1 0 0,8-2-4555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40.26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39 108 96 0 0,'1'3'9854'0'0,"2"3"-8119"0"0,-1-6-1727 0 0,0 0 0 0 0,0 0 0 0 0,-1 0 0 0 0,1 0 0 0 0,0-1-1 0 0,-1 1 1 0 0,1 0 0 0 0,0-1 0 0 0,-1 1 0 0 0,1-1 0 0 0,-1 0 0 0 0,1 1-1 0 0,0-1 1 0 0,2-2 0 0 0,-3 2 0 0 0,0 0-1 0 0,1 0 1 0 0,-1 1-1 0 0,0-1 1 0 0,1 0-1 0 0,-1 1 1 0 0,1-1-1 0 0,-1 1 1 0 0,1-1-1 0 0,-1 1 1 0 0,1 0-1 0 0,-1 0 1 0 0,1-1-1 0 0,2 1 1 0 0,24-14 1616 0 0,2 6-1553 0 0,-23 7 81 0 0,0-54 801 0 0,-7 54-925 0 0,-1 0-1 0 0,1 0 0 0 0,-1 0 0 0 0,1 0 0 0 0,-1 1 0 0 0,1-1 0 0 0,-1 0 0 0 0,0 0 0 0 0,1 1 0 0 0,-1-1 0 0 0,0 0 0 0 0,0 1 1 0 0,1-1-1 0 0,-1 1 0 0 0,0-1 0 0 0,0 1 0 0 0,0-1 0 0 0,0 1 0 0 0,0-1 0 0 0,0 1 0 0 0,0 0 0 0 0,0 0 0 0 0,1-1 0 0 0,-1 1 1 0 0,-2 0-1 0 0,-30-8 58 0 0,32 8-76 0 0,-1 0 1 0 0,0 0-1 0 0,1 0 0 0 0,-1 0 1 0 0,1 1-1 0 0,-1-1 0 0 0,1 0 0 0 0,-1 1 1 0 0,1-1-1 0 0,-1 1 0 0 0,1-1 1 0 0,0 1-1 0 0,-1 0 0 0 0,1-1 1 0 0,0 1-1 0 0,-1 0 0 0 0,-1 2 1 0 0,-17 20 72 0 0,15-17-43 0 0,-3 4 337 0 0,0 1-1 0 0,1 0 0 0 0,0 0 1 0 0,0 1-1 0 0,-6 15 0 0 0,12-23-361 0 0,-1 1 0 0 0,0-1 0 0 0,1 0 0 0 0,0 1 0 0 0,0-1 0 0 0,0 1 0 0 0,1-1 0 0 0,-1 1 0 0 0,1 0 0 0 0,0-1 0 0 0,1 1 0 0 0,-1-1 0 0 0,1 1 0 0 0,0-1 0 0 0,0 1 0 0 0,0-1 0 0 0,0 0 0 0 0,5 8 0 0 0,-5-10-13 0 0,0 0 0 0 0,0-1 0 0 0,1 1 0 0 0,-1-1 0 0 0,1 0 0 0 0,-1 0-1 0 0,1 1 1 0 0,-1-1 0 0 0,1 0 0 0 0,0 0 0 0 0,0 0 0 0 0,-1-1 0 0 0,1 1 0 0 0,0 0 0 0 0,0-1 0 0 0,0 1-1 0 0,0-1 1 0 0,0 0 0 0 0,0 1 0 0 0,0-1 0 0 0,0 0 0 0 0,0 0 0 0 0,0 0 0 0 0,0-1 0 0 0,0 1-1 0 0,-1 0 1 0 0,1-1 0 0 0,0 1 0 0 0,0-1 0 0 0,0 0 0 0 0,2-1 0 0 0,5-1-132 0 0,0-1 0 0 0,0-1 0 0 0,-1 0 0 0 0,16-11-1 0 0,4-6-4522 0 0,-18 16 3248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40.74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17 167 3689 0 0,'-16'20'13181'0'0,"16"-44"-11844"0"0,-1-17-1359 0 0,6 29 13 0 0,7-18 17 0 0,-11 29-11 0 0,2-6-18 0 0,2 6 9 0 0,0-2 1 0 0,1-1 0 0 0,-1 1 1 0 0,-1-1-1 0 0,1-1 0 0 0,5-4 1 0 0,-6 3 35 0 0,1 2-1 0 0,0-1 1 0 0,0 1 0 0 0,0 0 0 0 0,1 0 0 0 0,-1 0 0 0 0,9-3 0 0 0,17 2 596 0 0,-18 5-5207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41.6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14 111 1464 0 0,'0'0'6332'0'0,"-1"18"-1996"0"0,-11 70-2350 0 0,11-80-1834 0 0,2-32 399 0 0,-1 2-492 0 0,5-40 0 0 0,-4 55-62 0 0,0 0 0 0 0,1 0 0 0 0,0 0 0 0 0,1 0 0 0 0,0 0 0 0 0,0 1 0 0 0,0-1 1 0 0,1 1-1 0 0,5-7 0 0 0,-1 0 24 0 0,-8 11-15 0 0,1 1 0 0 0,0-1 0 0 0,0 0-1 0 0,0 0 1 0 0,0 0 0 0 0,0 1 0 0 0,1-1 0 0 0,-1 1 0 0 0,0-1-1 0 0,1 1 1 0 0,-1-1 0 0 0,1 1 0 0 0,0 0 0 0 0,-1 0-1 0 0,1-1 1 0 0,0 1 0 0 0,0 1 0 0 0,0-1 0 0 0,-1 0 0 0 0,1 0-1 0 0,3 0 1 0 0,-5 1 161 0 0,9 15 745 0 0,3 5-771 0 0,17 25 1 0 0,-27-41-119 0 0,-1 0 1 0 0,0 0-1 0 0,0 1 1 0 0,0-1-1 0 0,-1 0 1 0 0,1 0-1 0 0,-1 0 1 0 0,-1 6-1 0 0,1-7-2 0 0,0-2 408 0 0,9-15-421 0 0,2-6-11 0 0,-10 17 8 0 0,0 1-1 0 0,0-1 1 0 0,1 1-1 0 0,-1 0 1 0 0,1-1 0 0 0,-1 1-1 0 0,1 0 1 0 0,0 0-1 0 0,0 0 1 0 0,0 0-1 0 0,0 0 1 0 0,0 0 0 0 0,0 1-1 0 0,1-1 1 0 0,-1 1-1 0 0,4-2 1 0 0,8-8 6 0 0,-2 4 127 0 0,-11 8-131 0 0,-1-1 0 0 0,1 1 0 0 0,0-1 0 0 0,-1 1 0 0 0,1-1 0 0 0,0 1 0 0 0,-1-1-1 0 0,1 1 1 0 0,-1 0 0 0 0,1-1 0 0 0,-1 1 0 0 0,1 0 0 0 0,-1-1 0 0 0,1 1 0 0 0,-1 0 0 0 0,0 0 0 0 0,1 0 0 0 0,-1-1 0 0 0,0 1 0 0 0,0 0-1 0 0,1 1 1 0 0,4 15 102 0 0,-2-12-81 0 0,-1 1 0 0 0,0 0 0 0 0,0 0 0 0 0,-1 1 0 0 0,0-1 0 0 0,0 0 0 0 0,0 0 0 0 0,-1 1 0 0 0,0 10-1 0 0,-9 22 87 0 0,6-30-86 0 0,1 0-1 0 0,0 0 1 0 0,-1 17 0 0 0,13-32-5843 0 0,11-8 2765 0 0,-8 8 1246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42.10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55 1 2240 0 0,'-3'1'1289'0'0,"0"1"-1"0"0,0 0 1 0 0,0 0-1 0 0,0 1 0 0 0,1-1 1 0 0,-1 0-1 0 0,0 1 0 0 0,-2 4 1 0 0,2-3-878 0 0,0 1 1 0 0,0-1 0 0 0,1 1-1 0 0,-1 0 1 0 0,-1 7-1 0 0,2-6-440 0 0,0 1-1 0 0,0-1 0 0 0,1 0 1 0 0,0 1-1 0 0,1-1 1 0 0,-1 1-1 0 0,1 0 0 0 0,1-1 1 0 0,-1 1-1 0 0,2 6 0 0 0,-2-12 29 0 0,1 1-1 0 0,-1-1 1 0 0,0 1-1 0 0,0-1 1 0 0,1 0-1 0 0,-1 1 1 0 0,1-1-1 0 0,-1 0 0 0 0,1 0 1 0 0,0 1-1 0 0,-1-1 1 0 0,1 0-1 0 0,0 0 1 0 0,0 0-1 0 0,0 0 1 0 0,0 0-1 0 0,0 0 0 0 0,0 0 1 0 0,0 0-1 0 0,0 0 1 0 0,0-1-1 0 0,0 1 1 0 0,1 0-1 0 0,-1-1 1 0 0,2 1-1 0 0,-1 0 2 0 0,0-1-1 0 0,0 0 1 0 0,0 0-1 0 0,0-1 1 0 0,0 1-1 0 0,0 0 1 0 0,0-1 0 0 0,0 1-1 0 0,0-1 1 0 0,0 0-1 0 0,0 1 1 0 0,0-1-1 0 0,0 0 1 0 0,2-2-1 0 0,7-5 28 0 0,0 0-1 0 0,-1-1 0 0 0,17-18 0 0 0,-27 27-24 0 0,8-10 44 0 0,0 0 0 0 0,10-17 0 0 0,9-12 22 0 0,-27 38-68 0 0,1 0 1 0 0,0-1-1 0 0,0 1 0 0 0,-1 0 1 0 0,1 0-1 0 0,0 0 0 0 0,0 0 1 0 0,0 0-1 0 0,0 0 1 0 0,1 1-1 0 0,-1-1 0 0 0,0 0 1 0 0,0 0-1 0 0,0 1 1 0 0,1-1-1 0 0,-1 1 0 0 0,0-1 1 0 0,1 1-1 0 0,-1 0 0 0 0,0-1 1 0 0,1 1-1 0 0,-1 0 1 0 0,0 0-1 0 0,1 0 0 0 0,-1 0 1 0 0,1 0-1 0 0,1 0 0 0 0,10-2 186 0 0,-11 12 1134 0 0,-4 31-1032 0 0,1-30-238 0 0,1 0 0 0 0,-1 0 0 0 0,2-1 0 0 0,-1 1 0 0 0,2 0 0 0 0,3 15 0 0 0,-5-25 123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42.45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46 41 1128 0 0,'0'-1'-274'0'0,"0"-11"797"0"0,0-9 5680 0 0,3 14-625 0 0,1 19-4049 0 0,-4-4-1217 0 0,1-1-1 0 0,-1 1 0 0 0,-1 0 1 0 0,1-1-1 0 0,-1 1 1 0 0,-1-1-1 0 0,-2 10 1 0 0,-1 8 331 0 0,-11 63 791 0 0,-4 31-714 0 0,16-25-473 0 0,4-94-282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43.17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8 139 912 0 0,'-7'-6'10402'0'0,"7"5"-10395"0"0,1 1 1 0 0,-1-1 0 0 0,1 0-1 0 0,-1 1 1 0 0,1-1-1 0 0,0 1 1 0 0,-1-1 0 0 0,1 1-1 0 0,0 0 1 0 0,-1-1-1 0 0,1 1 1 0 0,0 0-1 0 0,0-1 1 0 0,-1 1 0 0 0,1 0-1 0 0,0 0 1 0 0,0-1-1 0 0,-1 1 1 0 0,1 0 0 0 0,1 0-1 0 0,2-1-15 0 0,1 0 28 0 0,0-1-1 0 0,0 1 1 0 0,0 0 0 0 0,1 1 0 0 0,-1-1 0 0 0,0 1 0 0 0,0 0 0 0 0,1 0 0 0 0,-1 1 0 0 0,0-1 0 0 0,0 1 0 0 0,0 0 0 0 0,7 3 0 0 0,-5-1 9 0 0,0 0 0 0 0,1 0 0 0 0,-1 0 1 0 0,1-1-1 0 0,-1 0 0 0 0,1 0 0 0 0,12 0 0 0 0,10-5-248 0 0,-6 0 3029 0 0,-5-5-2433 0 0,11-5-237 0 0,-29 13-112 0 0,-1 0 0 0 0,1-1 0 0 0,0 1 0 0 0,-1 0 0 0 0,1 0 0 0 0,-1-1 0 0 0,1 1 1 0 0,0 0-1 0 0,-1 0 0 0 0,1 0 0 0 0,-1 0 0 0 0,1 0 0 0 0,0 0 0 0 0,-1 0 1 0 0,1 0-1 0 0,0 0 0 0 0,-1 0 0 0 0,1 1 0 0 0,-1-1 0 0 0,1 0 0 0 0,0 0 0 0 0,-1 0 1 0 0,1 1-1 0 0,-1-1 0 0 0,1 0 0 0 0,-1 1 0 0 0,1-1 0 0 0,-1 1 0 0 0,1-1 1 0 0,-1 0-1 0 0,1 1 0 0 0,0 0 0 0 0,-1 0-11 0 0,0-1 0 0 0,0 0 1 0 0,1 0-1 0 0,-1 1 0 0 0,0-1 1 0 0,0 0-1 0 0,1 1 0 0 0,-1-1 0 0 0,0 0 1 0 0,1 0-1 0 0,-1 0 0 0 0,0 1 1 0 0,1-1-1 0 0,-1 0 0 0 0,0 0 0 0 0,1 0 1 0 0,-1 0-1 0 0,0 0 0 0 0,1 0 1 0 0,-1 1-1 0 0,0-1 0 0 0,1 0 0 0 0,-1 0 1 0 0,1 0-1 0 0,-1 0 0 0 0,1-1 1 0 0,8-1 86 0 0,-1-1 0 0 0,1 0 1 0 0,-1-1-1 0 0,0 0 0 0 0,9-6 1 0 0,-15 9-83 0 0,0 0 1 0 0,-1 0-1 0 0,1 0 1 0 0,-1 0-1 0 0,1 0 0 0 0,-1-1 1 0 0,1 1-1 0 0,-1 0 1 0 0,0-1-1 0 0,0 1 1 0 0,0-1-1 0 0,0 0 1 0 0,0 1-1 0 0,0-1 0 0 0,0 0 1 0 0,0 0-1 0 0,0 1 1 0 0,-1-1-1 0 0,1 0 1 0 0,-1 0-1 0 0,0 0 0 0 0,1 0 1 0 0,-1 0-1 0 0,0 0 1 0 0,0 1-1 0 0,0-1 1 0 0,0 0-1 0 0,0 0 0 0 0,-1 0 1 0 0,1 0-1 0 0,-2-3 1 0 0,1 1 23 0 0,-1 1 0 0 0,0-1 0 0 0,0 1 1 0 0,0 0-1 0 0,0-1 0 0 0,0 1 0 0 0,0 0 1 0 0,-1 1-1 0 0,0-1 0 0 0,-4-3 0 0 0,6 5-26 0 0,0 0 1 0 0,-1 0-1 0 0,1 1 0 0 0,0-1 0 0 0,-1 1 0 0 0,1-1 1 0 0,-1 1-1 0 0,1-1 0 0 0,-1 1 0 0 0,1 0 0 0 0,-1 0 0 0 0,1-1 1 0 0,-1 1-1 0 0,1 0 0 0 0,-1 1 0 0 0,1-1 0 0 0,-1 0 0 0 0,1 0 1 0 0,-1 1-1 0 0,1-1 0 0 0,-1 0 0 0 0,1 1 0 0 0,0 0 1 0 0,-1-1-1 0 0,1 1 0 0 0,0 0 0 0 0,-1 0 0 0 0,0 1 0 0 0,-16 12 219 0 0,1 1 0 0 0,0 2 0 0 0,-27 34-1 0 0,25-29-154 0 0,17-20-83 0 0,1 1 0 0 0,-1-1-1 0 0,1 1 1 0 0,0-1 0 0 0,0 1 0 0 0,0-1-1 0 0,0 1 1 0 0,1 0 0 0 0,-1-1 0 0 0,1 1-1 0 0,-1 0 1 0 0,1 0 0 0 0,0-1 0 0 0,0 1-1 0 0,0 0 1 0 0,1 0 0 0 0,-1-1 0 0 0,1 1-1 0 0,-1 0 1 0 0,1-1 0 0 0,1 5 0 0 0,0-2-1 0 0,0 0 1 0 0,0 0-1 0 0,1-1 1 0 0,-1 1-1 0 0,1-1 1 0 0,0 1 0 0 0,0-1-1 0 0,0 0 1 0 0,1 0-1 0 0,6 5 1 0 0,-8-7 4 0 0,1 0 1 0 0,0-1-1 0 0,0 0 0 0 0,0 1 1 0 0,0-1-1 0 0,0 0 1 0 0,0 0-1 0 0,0-1 0 0 0,0 1 1 0 0,0-1-1 0 0,0 1 0 0 0,0-1 1 0 0,1 0-1 0 0,-1 0 1 0 0,4-1-1 0 0,8-1-294 0 0,-1-1 0 0 0,16-5 0 0 0,-4 1-1773 0 0,25-7-5336 0 0,-39 10 4629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6:43.57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162 37 480 0 0,'0'-2'-192'0'0,"1"1"553"0"0,-1 0 0 0 0,1 0 0 0 0,-1 0 1 0 0,1 0-1 0 0,-1 0 0 0 0,0 0 0 0 0,1 0 0 0 0,-1 0 0 0 0,0 0 0 0 0,0 0 0 0 0,0 0 1 0 0,0-1-1 0 0,0 1 0 0 0,0 0 0 0 0,0 0 0 0 0,-1-4 4189 0 0,0 4-4433 0 0,1 1 1 0 0,0-1-1 0 0,0 1 1 0 0,-1-1-1 0 0,1 1 1 0 0,0-1-1 0 0,-1 1 1 0 0,1 0-1 0 0,0-1 1 0 0,-1 1-1 0 0,1-1 1 0 0,-1 1-1 0 0,1 0 1 0 0,-1-1-1 0 0,1 1 1 0 0,0 0-1 0 0,-1 0 1 0 0,1-1-1 0 0,-1 1 1 0 0,1 0-1 0 0,-1 0 1 0 0,0 0-1 0 0,1 0 1 0 0,-1-1-1 0 0,1 1 1 0 0,-1 0-1 0 0,1 0 1 0 0,-2 0-1 0 0,-1 0-49 0 0,1-1 18 0 0,0 0 0 0 0,-1 0 0 0 0,1 1 0 0 0,0 0-1 0 0,0-1 1 0 0,-1 1 0 0 0,1 0 0 0 0,0 0 0 0 0,0 0 0 0 0,-1 0 0 0 0,1 1 0 0 0,0-1 0 0 0,0 1 0 0 0,-1-1-1 0 0,1 1 1 0 0,0 0 0 0 0,0-1 0 0 0,0 1 0 0 0,0 0 0 0 0,0 1 0 0 0,-3 1 0 0 0,-5 6 323 0 0,1-2 0 0 0,-16 11 0 0 0,-8 6 515 0 0,32-24-927 0 0,1 0 1 0 0,0 1-1 0 0,0-1 0 0 0,0 0 1 0 0,0 1-1 0 0,-1-1 0 0 0,1 1 1 0 0,0-1-1 0 0,0 0 0 0 0,0 1 1 0 0,0-1-1 0 0,0 0 0 0 0,0 1 1 0 0,0-1-1 0 0,0 1 0 0 0,0-1 1 0 0,0 0-1 0 0,0 1 0 0 0,0-1 1 0 0,0 0-1 0 0,0 1 0 0 0,1-1 1 0 0,-1 0-1 0 0,0 1 1 0 0,0-1-1 0 0,0 1 0 0 0,0-1 1 0 0,1 0-1 0 0,-1 0 0 0 0,0 1 1 0 0,0-1-1 0 0,1 0 0 0 0,-1 1 1 0 0,0-1-1 0 0,1 0 0 0 0,-1 0 1 0 0,0 0-1 0 0,0 1 0 0 0,1-1 1 0 0,-1 0-1 0 0,1 0 0 0 0,15 10-14 0 0,-15-9 11 0 0,1 1 5 0 0,1 0 0 0 0,0-1 0 0 0,0 1 0 0 0,-1-1-1 0 0,1 0 1 0 0,0 0 0 0 0,0 0 0 0 0,0 0 0 0 0,0 0 0 0 0,0-1-1 0 0,1 1 1 0 0,-1-1 0 0 0,0 0 0 0 0,0 0 0 0 0,4 0 0 0 0,-5 1 17 0 0,-1-1 0 0 0,1 1 1 0 0,-1 0-1 0 0,0 0 0 0 0,0 1 1 0 0,0-1-1 0 0,1 0 1 0 0,-1 0-1 0 0,0 1 0 0 0,0-1 1 0 0,-1 0-1 0 0,1 1 1 0 0,0-1-1 0 0,0 1 0 0 0,0 2 1 0 0,11 27 735 0 0,-12-26-597 0 0,-1 0 0 0 0,1 0 0 0 0,-1-1 0 0 0,0 1 0 0 0,-1 0 0 0 0,1-1-1 0 0,-1 1 1 0 0,0-1 0 0 0,0 0 0 0 0,0 1 0 0 0,0-1 0 0 0,-1 0 0 0 0,-5 6 0 0 0,3-3 70 0 0,3-5-174 0 0,-1 0 0 0 0,1 0 1 0 0,-1 0-1 0 0,0 0 0 0 0,0 0 0 0 0,0-1 0 0 0,0 1 0 0 0,0-1 0 0 0,0 0 1 0 0,0 0-1 0 0,0 0 0 0 0,0 0 0 0 0,0-1 0 0 0,-4 1 0 0 0,4-1-121 0 0,1 1 0 0 0,-1-1 0 0 0,0 0 0 0 0,1 0 0 0 0,-1-1 0 0 0,1 1 0 0 0,-1 0 0 0 0,-4-2 0 0 0,6 1-107 0 0,1 1 1 0 0,-1 0-1 0 0,0-1 0 0 0,0 1 1 0 0,0-1-1 0 0,1 1 0 0 0,-1-1 1 0 0,0 1-1 0 0,0-1 0 0 0,1 0 1 0 0,-1 1-1 0 0,0-1 0 0 0,1 0 0 0 0,-1 1 1 0 0,1-1-1 0 0,-1 0 0 0 0,1 0 1 0 0,-1 0-1 0 0,1 0 0 0 0,0 1 1 0 0,-1-1-1 0 0,1 0 0 0 0,0-1 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50.46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179 46 568 0 0,'0'0'1342'0'0,"-5"-19"5199"0"0,3 17-6102 0 0,-1 0-1 0 0,1 1 1 0 0,-1-1-1 0 0,1 0 1 0 0,-1 1-1 0 0,0 0 1 0 0,1-1-1 0 0,-4 0 1 0 0,-35-7 433 0 0,32 8-800 0 0,0-1 105 0 0,-9 19 683 0 0,-20 33-707 0 0,32-42-50 0 0,4-4-2 0 0,1 2-8 0 0,-2 2-49 0 0,-2 4 60 0 0,1 0 0 0 0,0 0 0 0 0,-2 21 0 0 0,5-30-97 0 0,1 0-1 0 0,0-1 1 0 0,0 1 0 0 0,0 0-1 0 0,0 0 1 0 0,1 0 0 0 0,-1 0-1 0 0,1 0 1 0 0,-1-1 0 0 0,2 4-1 0 0,-1-5-16 0 0,0 0 0 0 0,-1 1 0 0 0,1-1 0 0 0,0 0 0 0 0,0 0 0 0 0,0 0 0 0 0,0 0 0 0 0,0 0 0 0 0,0 0 0 0 0,0 0 0 0 0,0 0 0 0 0,0-1 0 0 0,0 1 0 0 0,0 0 0 0 0,1-1 0 0 0,-1 1 0 0 0,0-1 0 0 0,1 1 0 0 0,-1-1 0 0 0,0 1 0 0 0,3-1 0 0 0,0 1 13 0 0,0-1-1 0 0,0 0 1 0 0,0 0 0 0 0,0-1 0 0 0,0 1-1 0 0,0-1 1 0 0,0 0 0 0 0,0 0 0 0 0,0 0-1 0 0,0-1 1 0 0,0 1 0 0 0,-1-1 0 0 0,1 0-1 0 0,0 0 1 0 0,-1 0 0 0 0,0 0 0 0 0,1-1-1 0 0,-1 1 1 0 0,0-1 0 0 0,3-3 0 0 0,-2 1 27 0 0,1-1 1 0 0,0 1-1 0 0,-1-1 1 0 0,0 0-1 0 0,-1 0 1 0 0,1 0-1 0 0,-1 0 1 0 0,0-1-1 0 0,-1 0 1 0 0,4-12-1 0 0,-6 9 1 0 0,2-15 40 0 0,-2 25-70 0 0,0 0-1 0 0,0 0 1 0 0,0 1-1 0 0,0-1 1 0 0,0 0-1 0 0,0 0 1 0 0,0 0-1 0 0,0 0 1 0 0,0 0-1 0 0,0 0 1 0 0,0 0-1 0 0,0 0 0 0 0,0 0 1 0 0,0 0-1 0 0,0 0 1 0 0,1 0-1 0 0,-1 0 1 0 0,0 0-1 0 0,0 0 1 0 0,0 0-1 0 0,0 0 1 0 0,0 0-1 0 0,0 0 1 0 0,0 0-1 0 0,0 0 1 0 0,0 0-1 0 0,0 0 1 0 0,0 0-1 0 0,0 0 1 0 0,0 0-1 0 0,1 0 1 0 0,-1 0-1 0 0,0 0 0 0 0,0 0 1 0 0,0 0-1 0 0,0 0 1 0 0,0 0-1 0 0,0 0 1 0 0,0 0-1 0 0,0 0 1 0 0,0 0-1 0 0,0 0 1 0 0,0 0-1 0 0,0 0 1 0 0,0 0-1 0 0,0 0 1 0 0,0 0-1 0 0,1 0 1 0 0,-1 0-1 0 0,0 0 1 0 0,0 0-1 0 0,0 0 1 0 0,0 0-1 0 0,0-1 0 0 0,0 1 1 0 0,0 0-1 0 0,0 0 1 0 0,0 0-1 0 0,0 0 1 0 0,0 0-1 0 0,0 0 1 0 0,0 0-1 0 0,0 0 1 0 0,0 0-1 0 0,0 0 1 0 0,0 0-1 0 0,6 16 21 0 0,-3-1-20 0 0,0 0 6 0 0,0 0 1 0 0,10 26 0 0 0,-11-37 52 0 0,0 0 0 0 0,1 0-1 0 0,-1 1 1 0 0,1-1 0 0 0,3 3-1 0 0,-6-6-168 0 0,1 0 0 0 0,0 0 0 0 0,-1-1 0 0 0,1 1 0 0 0,0 0 0 0 0,-1-1 0 0 0,1 1 0 0 0,0-1 0 0 0,0 1 0 0 0,-1-1 0 0 0,1 1 0 0 0,0-1 0 0 0,0 1-1 0 0,0-1 1 0 0,0 0 0 0 0,0 0 0 0 0,-1 1 0 0 0,1-1 0 0 0,0 0 0 0 0,0 0 0 0 0,0 0 0 0 0,0 0 0 0 0,0 0 0 0 0,0 0 0 0 0,0 0 0 0 0,0 0 0 0 0,0 0-1 0 0,0-1 1 0 0,-1 1 0 0 0,1 0 0 0 0,0-1 0 0 0,0 1 0 0 0,1-1 0 0 0,3-2-2357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0:51.0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247 95 8 0 0,'0'0'103'0'0,"-3"-28"11606"0"0,-21 8-7815 0 0,-10 0-2837 0 0,32 18-1036 0 0,-6-1 244 0 0,1-1-1 0 0,-1 1 1 0 0,0 1 0 0 0,0-1 0 0 0,0 2 0 0 0,-1-1 0 0 0,1 1 0 0 0,-16-1 0 0 0,-1 0-1 0 0,23 2-253 0 0,0 0 47 0 0,0-1-1 0 0,0 1 1 0 0,0 0 0 0 0,0 0 0 0 0,0 0 0 0 0,0 0 0 0 0,0 0 0 0 0,0 0 0 0 0,0 0 0 0 0,-4 2 0 0 0,4-1-40 0 0,0 1-1 0 0,0-1 0 0 0,1 1 1 0 0,-1-1-1 0 0,0 1 1 0 0,1 0-1 0 0,-1 0 1 0 0,1 0-1 0 0,0-1 1 0 0,0 1-1 0 0,-1 1 0 0 0,1-1 1 0 0,0 2-1 0 0,-15 28-15 0 0,15-28-1 0 0,0-1 1 0 0,0 1-1 0 0,0 0 0 0 0,0 0 1 0 0,1 0-1 0 0,-1 0 1 0 0,1-1-1 0 0,0 1 0 0 0,0 0 1 0 0,1 0-1 0 0,-1 0 1 0 0,1 0-1 0 0,1 4 1 0 0,1 13-9 0 0,-3 11 64 0 0,0 42 66 0 0,9 80 0 0 0,-2-97-126 0 0,8 55 47 0 0,-15-109-38 0 0,1-1 1 0 0,0 1-1 0 0,0 0 0 0 0,0-1 1 0 0,1 1-1 0 0,-1 0 0 0 0,1-1 1 0 0,-1 0-1 0 0,1 1 0 0 0,0-1 0 0 0,0 0 1 0 0,0 0-1 0 0,0 0 0 0 0,0 0 1 0 0,0 0-1 0 0,1 0 0 0 0,-1-1 1 0 0,1 1-1 0 0,-1-1 0 0 0,1 0 1 0 0,-1 1-1 0 0,1-1 0 0 0,0 0 1 0 0,0-1-1 0 0,5 2 0 0 0,6 0-290 0 0,0 0 0 0 0,1-1 0 0 0,-1-1 0 0 0,16-2 0 0 0,0 1-2834 0 0,-21 1 45 0 0,24-1-1705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08.4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189 44 816 0 0,'0'0'7182'0'0,"-18"-21"-2343"0"0,-22 4-2839 0 0,28 14-1794 0 0,5 0 172 0 0,-17 10 1546 0 0,19-4-1919 0 0,1-1 0 0 0,0 0 1 0 0,-1 1-1 0 0,1 0 0 0 0,0 0 0 0 0,1 0 0 0 0,-5 5 0 0 0,-1 0 3 0 0,6-4 43 0 0,-1 0 0 0 0,0 0-1 0 0,1 1 1 0 0,0-1 0 0 0,0 1 0 0 0,0 0-1 0 0,1 0 1 0 0,-1 0 0 0 0,1 0-1 0 0,0 0 1 0 0,1 0 0 0 0,-1 1-1 0 0,1-1 1 0 0,0 0 0 0 0,0 7 0 0 0,-2 8 34 0 0,3-16-81 0 0,0-1 1 0 0,1 0-1 0 0,-1 1 1 0 0,1-1 0 0 0,0 0-1 0 0,0 0 1 0 0,0 0-1 0 0,0 0 1 0 0,1 0 0 0 0,-1 0-1 0 0,1 0 1 0 0,0 0-1 0 0,0 0 1 0 0,0-1 0 0 0,0 1-1 0 0,0-1 1 0 0,1 1 0 0 0,-1-1-1 0 0,1 0 1 0 0,-1 0-1 0 0,6 3 1 0 0,21 15 6 0 0,-21-14-1 0 0,-7-7-4 0 0,0 1 0 0 0,0 0 0 0 0,1 0 1 0 0,-1 0-1 0 0,0 0 0 0 0,1 0 0 0 0,-1 0 0 0 0,0 0 0 0 0,0 1 0 0 0,1-1 0 0 0,-1 0 0 0 0,0 1 0 0 0,2 0 0 0 0,4 1-8 0 0,-3-2 5 0 0,-1 0-1 0 0,0 0 1 0 0,1 1-1 0 0,-1-1 1 0 0,0 1 0 0 0,1 0-1 0 0,3 1 1 0 0,1 1 5 0 0,0-1 23 0 0,-8-2-25 0 0,0 0-1 0 0,1 0 1 0 0,-1 0-1 0 0,0 1 1 0 0,0-1 0 0 0,1 0-1 0 0,-1 0 1 0 0,0 0-1 0 0,1 0 1 0 0,-1 0 0 0 0,0 0-1 0 0,1 0 1 0 0,-1 0-1 0 0,1 1 1 0 0,-1-1 0 0 0,0 0-1 0 0,1-1 1 0 0,-1 1-1 0 0,0 0 1 0 0,1 0 0 0 0,-1 0-1 0 0,0 0 1 0 0,1 0-1 0 0,-1 0 1 0 0,0 0 0 0 0,1 0-1 0 0,-1-1 1 0 0,0 1-1 0 0,1 0 1 0 0,-1 0 0 0 0,0 0-1 0 0,1-1 1 0 0,10-5 68 0 0,9-10 26 0 0,-17 14-87 0 0,0 0 0 0 0,0 0 0 0 0,0 0-1 0 0,0-1 1 0 0,-1 1 0 0 0,1-1 0 0 0,-1 1 0 0 0,0-1-1 0 0,1 0 1 0 0,1-4 0 0 0,6-9 34 0 0,-9 15-40 0 0,0-1 1 0 0,1 0 0 0 0,-1 0-1 0 0,0 1 1 0 0,0-1-1 0 0,0 0 1 0 0,0 0 0 0 0,0 0-1 0 0,-1 0 1 0 0,1 0-1 0 0,-1 0 1 0 0,1-1 0 0 0,-1 1-1 0 0,0 0 1 0 0,0 0-1 0 0,1 0 1 0 0,-2 0 0 0 0,1 0-1 0 0,0-1 1 0 0,0 1-1 0 0,-1 0 1 0 0,1 0 0 0 0,-1 0-1 0 0,1 0 1 0 0,-1 0-1 0 0,0 0 1 0 0,0 0 0 0 0,0 0-1 0 0,-2-2 1 0 0,-13-26-4 0 0,12 23 14 0 0,-24-15 66 0 0,-7 17-245 0 0,22 4 29 0 0,6-1-276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6:17.00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39 42 5433 0 0,'0'0'-987'0'0,"-13"0"11596"0"0,22 4-10537 0 0,-1-1 0 0 0,1 0 0 0 0,0 0 1 0 0,0 0-1 0 0,0-1 0 0 0,0-1 0 0 0,0 1 0 0 0,0-2 0 0 0,0 1 0 0 0,13-2 0 0 0,4-2-39 0 0,0-1 0 0 0,32-10 0 0 0,-3 1 146 0 0,56-15 2116 0 0,-123 30-1768 0 0,-33 10-321 0 0,0-2-1 0 0,-1-1 1 0 0,-52 2 0 0 0,25-3-182 0 0,47-4-45 0 0,-29 2-163 0 0,54-6 144 0 0,8-2-986 0 0,20-5 1005 0 0,0 1 0 0 0,50-4 1 0 0,-45 7 17 0 0,61-14 1 0 0,-82 14 27 0 0,0 0-1 0 0,0 1 1 0 0,1 0-1 0 0,13 0 1 0 0,-24 2 28 0 0,-97 20 1585 0 0,71-15-1585 0 0,0-1 0 0 0,-37 2 1 0 0,41-5-77 0 0,0 0 1 0 0,1 2-1 0 0,0 1 0 0 0,-36 10 1 0 0,76-11-325 0 0,-1-1 1 0 0,35 0 0 0 0,-19-5 308 0 0,-1-2 1 0 0,37-10-1 0 0,12-1 45 0 0,-80 15 4 0 0,29-2 46 0 0,-30 2-52 0 0,-1 1 1 0 0,1 0-1 0 0,0 0 0 0 0,-1 0 0 0 0,1 0 0 0 0,0 1 0 0 0,-1-1 1 0 0,1 0-1 0 0,0 1 0 0 0,-1-1 0 0 0,1 1 0 0 0,0-1 0 0 0,-1 1 1 0 0,3 1-1 0 0,-4-2 186 0 0,-32 7-692 0 0,27-7-190 0 0,-9 1-1604 0 0,5-2-3071 0 0,4-2 2671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45.18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420 61 744 0 0,'-32'-31'9707'0'0,"27"27"-8964"0"0,0 0 1 0 0,-1 0 0 0 0,1 1-1 0 0,-9-5 1 0 0,11 7-635 0 0,0 0-1 0 0,0 0 1 0 0,0 0-1 0 0,0 0 1 0 0,-1 0-1 0 0,1 1 1 0 0,0-1-1 0 0,-1 1 1 0 0,1 0-1 0 0,0 0 1 0 0,-1 0-1 0 0,1 1 1 0 0,0-1-1 0 0,0 1 1 0 0,-1 0-1 0 0,1 0 1 0 0,0 0-1 0 0,0 0 0 0 0,0 0 1 0 0,0 1-1 0 0,0-1 1 0 0,0 1-1 0 0,-4 3 1 0 0,-23 20 394 0 0,1 0 0 0 0,1 2 0 0 0,1 0 0 0 0,-44 61 0 0 0,60-73-436 0 0,3-6-14 0 0,1 0 1 0 0,1 0 0 0 0,-1 1-1 0 0,1-1 1 0 0,1 1 0 0 0,0 1-1 0 0,0-1 1 0 0,-5 21 0 0 0,4-8 17 0 0,2 0 1 0 0,-4 41-1 0 0,8-51-47 0 0,0-1 0 0 0,1 1 0 0 0,0-1-1 0 0,1 1 1 0 0,1-1 0 0 0,6 22 0 0 0,-6-28-20 0 0,-1-1-1 0 0,1 0 1 0 0,0 0 0 0 0,0 0-1 0 0,0 0 1 0 0,1-1 0 0 0,0 0-1 0 0,0 1 1 0 0,0-1 0 0 0,0 0-1 0 0,5 3 1 0 0,19 19 1 0 0,-11-4 15 0 0,-14-17-16 0 0,0 0 1 0 0,1-1-1 0 0,-1 1 0 0 0,1-1 1 0 0,0 0-1 0 0,0 0 1 0 0,7 4-1 0 0,-3-3 12 0 0,1 0-1 0 0,-1-1 1 0 0,1-1 0 0 0,-1 1 0 0 0,1-1-1 0 0,0-1 1 0 0,0 0 0 0 0,0 0-1 0 0,1-1 1 0 0,-1 0 0 0 0,0 0-1 0 0,1-1 1 0 0,-1 0 0 0 0,0-1 0 0 0,0 0-1 0 0,1-1 1 0 0,-1 0 0 0 0,0 0-1 0 0,0-1 1 0 0,0 0 0 0 0,8-4-1 0 0,31-13 43 0 0,24-12-13 0 0,-43 15-1 0 0,-1 0 0 0 0,30-25-1 0 0,-44 30-22 0 0,0 0 0 0 0,-1-1 0 0 0,-1-1 0 0 0,0 0 0 0 0,15-22 0 0 0,-24 31-7 0 0,-1 1-1 0 0,1-1 0 0 0,-1 0 1 0 0,0 0-1 0 0,0 0 0 0 0,0 0 0 0 0,-1 0 1 0 0,1 0-1 0 0,-1 0 0 0 0,0 0 1 0 0,-1-1-1 0 0,0 1 0 0 0,1 0 0 0 0,-2-1 1 0 0,1 1-1 0 0,-1 0 0 0 0,1-1 0 0 0,-1 1 1 0 0,-1 0-1 0 0,-2-8 0 0 0,3 8-3 0 0,0 0 0 0 0,0-1 0 0 0,1 1 0 0 0,-1 0 0 0 0,1 0 0 0 0,0 0 0 0 0,1 0 1 0 0,-1 0-1 0 0,3-9 0 0 0,-1 8 1 0 0,-1-1 0 0 0,0 0 0 0 0,-1 1 0 0 0,0-1 0 0 0,0-10 0 0 0,-2 7 7 0 0,-1 0 0 0 0,0 1 1 0 0,-1 0-1 0 0,1-1 0 0 0,-2 1 0 0 0,1 0 1 0 0,-1 1-1 0 0,-1-1 0 0 0,0 1 0 0 0,0 0 1 0 0,-14-14-1 0 0,-5-2 27 0 0,-1 2 0 0 0,-32-22 1 0 0,53 41-471 0 0,0-1 0 0 0,-1 2 0 0 0,1-1 0 0 0,-1 1 0 0 0,0-1 0 0 0,0 1 0 0 0,0 1 0 0 0,0 0 0 0 0,0-1 0 0 0,0 2 0 0 0,0-1 0 0 0,0 1 0 0 0,-1 0 0 0 0,1 0 0 0 0,0 0 0 0 0,0 1 0 0 0,0 0 0 0 0,0 1 0 0 0,0-1 0 0 0,-7 3 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48.56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199 46 2809 0 0,'-3'-5'8629'0'0,"-9"-14"-5218"0"0,8 16-3293 0 0,0 1 1 0 0,0-1 0 0 0,0 1-1 0 0,-1 0 1 0 0,1 1 0 0 0,-9-4 0 0 0,6 3-9 0 0,5 2-62 0 0,0 0 1 0 0,0 0-1 0 0,0 0 1 0 0,0 0-1 0 0,0 0 1 0 0,0 1-1 0 0,0-1 0 0 0,0 1 1 0 0,0-1-1 0 0,0 1 1 0 0,1-1-1 0 0,-1 1 0 0 0,0 0 1 0 0,0 0-1 0 0,1 0 1 0 0,-1 0-1 0 0,0 0 1 0 0,1 1-1 0 0,-1-1 0 0 0,1 0 1 0 0,-2 3-1 0 0,-9 5 379 0 0,7-7-177 0 0,0 1-1 0 0,0 0 0 0 0,0 0 0 0 0,0 0 0 0 0,0 1 1 0 0,1 0-1 0 0,-1 0 0 0 0,1 0 0 0 0,-6 9 0 0 0,4-4-238 0 0,1 0 0 0 0,1 1 0 0 0,-1-1 1 0 0,-4 17-1 0 0,9-24-11 0 0,-1 0 1 0 0,1-1 0 0 0,-1 1 0 0 0,1 0 0 0 0,0 0 0 0 0,-1-1 0 0 0,1 1 0 0 0,0 0 0 0 0,0 0 0 0 0,0 0-1 0 0,1-1 1 0 0,-1 1 0 0 0,0 0 0 0 0,1 0 0 0 0,-1-1 0 0 0,1 1 0 0 0,-1 0 0 0 0,1-1 0 0 0,0 1 0 0 0,0-1-1 0 0,0 1 1 0 0,0-1 0 0 0,2 3 0 0 0,-2-3-3 0 0,0 0 1 0 0,0 0-1 0 0,1 0 0 0 0,-1 0 0 0 0,0-1 1 0 0,0 1-1 0 0,1 0 0 0 0,-1-1 0 0 0,1 1 1 0 0,-1-1-1 0 0,0 0 0 0 0,1 0 0 0 0,-1 1 1 0 0,1-1-1 0 0,-1 0 0 0 0,1 0 0 0 0,-1 0 1 0 0,1 0-1 0 0,-1-1 0 0 0,1 1 0 0 0,-1 0 1 0 0,1 0-1 0 0,-1-1 0 0 0,0 1 0 0 0,1-1 0 0 0,-1 0 1 0 0,0 1-1 0 0,2-2 0 0 0,51-21 32 0 0,-40 18-11 0 0,0 0 0 0 0,15-9 0 0 0,-10 6-13 0 0,-16 7 10 0 0,-1 0-1 0 0,0 1 1 0 0,0-1 0 0 0,0 0-1 0 0,0-1 1 0 0,0 1 0 0 0,0 0-1 0 0,0-1 1 0 0,0 1 0 0 0,0-1-1 0 0,0 1 1 0 0,-1-1-1 0 0,1 0 1 0 0,-1 0 0 0 0,1 0-1 0 0,-1 0 1 0 0,0 0 0 0 0,0 0-1 0 0,0 0 1 0 0,2-3 0 0 0,13-26-7 0 0,-9 20 212 0 0,-12 27 68 0 0,3-10-351 0 0,-6 25 105 0 0,2 1 1 0 0,-3 53-1 0 0,2-15 102 0 0,6-62-99 0 0,0-1 0 0 0,-1 1 1 0 0,0 0-1 0 0,0-1 0 0 0,0 1 0 0 0,-1-1 1 0 0,-5 9-1 0 0,7-13-15 0 0,-1-1-1 0 0,0 0 1 0 0,1 1 0 0 0,-1-1-1 0 0,0 0 1 0 0,-1 0 0 0 0,1 0 0 0 0,0 0-1 0 0,-1 0 1 0 0,1 0 0 0 0,-1-1-1 0 0,1 1 1 0 0,-1-1 0 0 0,0 0-1 0 0,1 0 1 0 0,-1 0 0 0 0,0 0 0 0 0,0 0-1 0 0,0 0 1 0 0,0-1 0 0 0,-5 1-1 0 0,1-1-31 0 0,0-1-1 0 0,-1 1 0 0 0,1-1 0 0 0,0 0 0 0 0,0-1 0 0 0,0 0 1 0 0,0 0-1 0 0,0 0 0 0 0,0-1 0 0 0,-12-7 0 0 0,-13-14-5856 0 0,32 24 5632 0 0,3-13-8227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4:05.55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106 52 728 0 0,'-6'-17'15896'0'0,"25"11"-14872"0"0,66-4-905 0 0,-70 9-49 0 0,49-7 33 0 0,-36 4 6 0 0,37-2 1 0 0,-64 6 126 0 0,0 1-179 0 0,-1 0 0 0 0,1-1 1 0 0,0 1-1 0 0,-1 0 1 0 0,1 0-1 0 0,0 0 1 0 0,-1 0-1 0 0,1 0 0 0 0,-1 0 1 0 0,0 0-1 0 0,1 0 1 0 0,-1 0-1 0 0,0 0 1 0 0,1 0-1 0 0,-1 0 0 0 0,0 0 1 0 0,0 0-1 0 0,0 0 1 0 0,0 0-1 0 0,0 0 1 0 0,0 0-1 0 0,0 0 0 0 0,-1 1 1 0 0,-1 28-245 0 0,1-28 289 0 0,-1 16 85 0 0,-1-1 0 0 0,-1 1 0 0 0,-10 28 0 0 0,3-10-41 0 0,-31 131 218 0 0,42-166-342 0 0,-1 24 129 0 0,-6 29-1 0 0,3-17-84 0 0,-8 109 77 0 0,14-115-71 0 0,1-8-24 0 0,-3 71 308 0 0,-3-94-337 0 0,1 0 0 0 0,0 0 0 0 0,0 0 0 0 0,0 0 0 0 0,0-1 0 0 0,0 1 1 0 0,0-1-1 0 0,0 1 0 0 0,-2-2 0 0 0,-12-4 2 0 0,1 1-1 0 0,-1 1 1 0 0,0 0 0 0 0,-1 1 0 0 0,1 0 0 0 0,-1 2 0 0 0,-24 0-1 0 0,-32-4-285 0 0,68 4-155 0 0,-15-3-962 0 0,12-1-2463 0 0,5-12-5256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51.71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245 45 2272 0 0,'-1'-24'6148'0'0,"0"11"-443"0"0,1 6-1957 0 0,-6 70-2572 0 0,3-43-861 0 0,2 0 1 0 0,0 24-1 0 0,16 246 536 0 0,-13-280-825 0 0,-1-5 180 0 0,-10-19-38 0 0,-1-6-151 0 0,-26-44-26 0 0,32 58 14 0 0,0-1 0 0 0,-1 0 0 0 0,0 1 0 0 0,0 0 0 0 0,-1 0 0 0 0,-10-9 0 0 0,14 15-8 0 0,1-1 0 0 0,0 0 0 0 0,0 1 0 0 0,-1-1-1 0 0,1 0 1 0 0,-1 1 0 0 0,1 0 0 0 0,-1-1 0 0 0,1 1 0 0 0,0 0 0 0 0,-1 0 0 0 0,1 0 0 0 0,-1 0 0 0 0,1 0 0 0 0,-1 0 0 0 0,1 0 0 0 0,-1 0 0 0 0,1 1 0 0 0,-3 0 0 0 0,0 0 0 0 0,1 1-1 0 0,0 0 0 0 0,-1-1 0 0 0,1 1 1 0 0,0 1-1 0 0,0-1 0 0 0,-5 5 1 0 0,2-1-8 0 0,1 1 1 0 0,-1-1 0 0 0,1 1 0 0 0,0 0 0 0 0,1 0-1 0 0,-6 13 1 0 0,-6 15-9 0 0,10-24 21 0 0,1 0 0 0 0,1 0 0 0 0,0 0 0 0 0,-6 23 0 0 0,10-33-1 0 0,0 0 0 0 0,0-1 0 0 0,0 1 0 0 0,0-1 0 0 0,0 1 1 0 0,0-1-1 0 0,0 1 0 0 0,0-1 0 0 0,0 1 0 0 0,0 0 0 0 0,1-1 0 0 0,-1 1 0 0 0,0-1 1 0 0,0 1-1 0 0,0-1 0 0 0,1 1 0 0 0,-1-1 0 0 0,0 1 0 0 0,1-1 0 0 0,-1 0 1 0 0,0 1-1 0 0,1-1 0 0 0,-1 1 0 0 0,1-1 0 0 0,-1 0 0 0 0,0 1 0 0 0,1-1 0 0 0,-1 0 1 0 0,1 1-1 0 0,0-1 0 0 0,22 3-16 0 0,21-11 20 0 0,2-1 15 0 0,-38 9-129 0 0,0-1 0 0 0,-1-1-1 0 0,1 1 1 0 0,0-1 0 0 0,0-1 0 0 0,-1 1 0 0 0,1-1 0 0 0,-1-1 0 0 0,0 1 0 0 0,7-6 0 0 0,-13 8-245 0 0,0 1-144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52.35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142 21 2609 0 0,'-6'-11'9334'0'0,"5"10"-9072"0"0,0 0-1 0 0,0 0 1 0 0,0 0-1 0 0,0 0 1 0 0,0 1 0 0 0,-1-1-1 0 0,1 0 1 0 0,0 1-1 0 0,0-1 1 0 0,-1 1-1 0 0,1-1 1 0 0,0 1 0 0 0,-1 0-1 0 0,1 0 1 0 0,0-1-1 0 0,-1 1 1 0 0,1 0-1 0 0,-3 1 1 0 0,1-1-203 0 0,0 0 0 0 0,0 0-1 0 0,0 1 1 0 0,0 0 0 0 0,0-1 0 0 0,0 1 0 0 0,1 0-1 0 0,-1 0 1 0 0,0 1 0 0 0,0-1 0 0 0,1 1 0 0 0,-1-1-1 0 0,1 1 1 0 0,0 0 0 0 0,-1 0 0 0 0,1 0 0 0 0,0 0-1 0 0,0 0 1 0 0,0 0 0 0 0,0 1 0 0 0,-2 3 0 0 0,-4 8 200 0 0,0 0 1 0 0,1 0 0 0 0,1 0-1 0 0,0 1 1 0 0,-5 21-1 0 0,10-30-240 0 0,-1 0-1 0 0,1 0 1 0 0,0-1-1 0 0,1 1 1 0 0,-1 0-1 0 0,1 0 1 0 0,1 0-1 0 0,-1 0 0 0 0,1 0 1 0 0,0 0-1 0 0,0-1 1 0 0,0 1-1 0 0,1 0 1 0 0,0-1-1 0 0,0 1 0 0 0,1-1 1 0 0,5 9-1 0 0,-7-12-22 0 0,1 0 0 0 0,-1 0 0 0 0,1 0-1 0 0,0 0 1 0 0,0 0 0 0 0,0-1 0 0 0,0 1-1 0 0,1-1 1 0 0,-1 1 0 0 0,0-1 0 0 0,0 0-1 0 0,1 0 1 0 0,-1 0 0 0 0,1 0 0 0 0,-1 0-1 0 0,1-1 1 0 0,-1 1 0 0 0,1-1 0 0 0,0 0-1 0 0,-1 1 1 0 0,1-1 0 0 0,0 0 0 0 0,-1-1 0 0 0,1 1-1 0 0,-1 0 1 0 0,1-1 0 0 0,0 1 0 0 0,-1-1-1 0 0,3-1 1 0 0,7-3-16 0 0,1 0 1 0 0,-2-1-1 0 0,1 0 0 0 0,16-13 1 0 0,-15 11-10 0 0,-3 0-13 0 0,0 1 1 0 0,0-1 0 0 0,0-1-1 0 0,-1 0 1 0 0,13-17 0 0 0,-19 23 47 0 0,0-1 1 0 0,0 0 0 0 0,0-1-1 0 0,0 1 1 0 0,-1 0 0 0 0,0-1-1 0 0,0 0 1 0 0,0 1 0 0 0,-1-1-1 0 0,1 0 1 0 0,-1 0 0 0 0,0 0-1 0 0,-1 0 1 0 0,1 0 0 0 0,-1 0-1 0 0,0 0 1 0 0,-1-6 0 0 0,1 8 7 0 0,-1 0 0 0 0,0 1 1 0 0,0-1-1 0 0,0 0 1 0 0,0 1-1 0 0,0-1 0 0 0,-1 0 1 0 0,1 1-1 0 0,-1 0 1 0 0,0-1-1 0 0,0 1 0 0 0,0 0 1 0 0,0 0-1 0 0,0 0 1 0 0,0 0-1 0 0,0 0 0 0 0,-1 0 1 0 0,1 1-1 0 0,-1-1 1 0 0,-4-1-1 0 0,1 1 16 0 0,0 0 1 0 0,0 0-1 0 0,0 1 1 0 0,0 0-1 0 0,0 0 0 0 0,0 1 1 0 0,0-1-1 0 0,-10 2 1 0 0,2 1 421 0 0,4-1-1692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53.34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101 0 2729 0 0,'0'2'9431'0'0,"-2"4"-4681"0"0,-11 36-3168 0 0,-4 2-394 0 0,-9 25-160 0 0,23-64-1249 0 0,0 0 0 0 0,1 0 1 0 0,-2 0-1 0 0,1-1 0 0 0,0 1 0 0 0,-1-1 0 0 0,0 1 1 0 0,0-1-1 0 0,-9 6 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55.23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239 80 992 0 0,'0'0'9006'0'0,"-1"-10"-4613"0"0,-2-10-1946 0 0,1 16-2142 0 0,1 3-259 0 0,1 0-1 0 0,-1 0 1 0 0,0-1 0 0 0,0 1-1 0 0,0 0 1 0 0,0 0-1 0 0,0 0 1 0 0,0 0-1 0 0,0 0 1 0 0,0 0-1 0 0,0 1 1 0 0,0-1 0 0 0,-2-1-1 0 0,-26-21 113 0 0,24 19 24 0 0,4 4-173 0 0,1 0-1 0 0,0 0 1 0 0,0-1-1 0 0,0 1 1 0 0,0 0-1 0 0,0 0 0 0 0,0 0 1 0 0,-1 0-1 0 0,1-1 1 0 0,0 1-1 0 0,0 0 1 0 0,0 0-1 0 0,0 0 1 0 0,-1 0-1 0 0,1 0 1 0 0,0 0-1 0 0,0 0 0 0 0,0-1 1 0 0,0 1-1 0 0,-1 0 1 0 0,1 0-1 0 0,0 0 1 0 0,0 0-1 0 0,-1 0 1 0 0,1 0-1 0 0,0 0 0 0 0,0 0 1 0 0,0 0-1 0 0,-1 0 1 0 0,1 0-1 0 0,0 0 1 0 0,0 0-1 0 0,0 0 1 0 0,-1 0-1 0 0,1 1 1 0 0,0-1-1 0 0,-7 2 135 0 0,0 0-68 0 0,1 1 0 0 0,-1-1-1 0 0,1 1 1 0 0,0 0 0 0 0,0 0-1 0 0,0 1 1 0 0,0 0 0 0 0,0 0-1 0 0,1 0 1 0 0,0 1 0 0 0,0 0 0 0 0,0 0-1 0 0,0 0 1 0 0,1 0 0 0 0,-5 9-1 0 0,5-7-9 0 0,1 0-1 0 0,-1 0 1 0 0,2 0 0 0 0,-1 1-1 0 0,1-1 1 0 0,0 1-1 0 0,0 0 1 0 0,0 14 0 0 0,2-21-70 0 0,1-1 0 0 0,-1 1-1 0 0,0 0 1 0 0,0-1 0 0 0,1 1 0 0 0,-1 0 0 0 0,1-1 0 0 0,-1 1 0 0 0,1-1 0 0 0,-1 1 0 0 0,1-1 0 0 0,-1 1 0 0 0,1-1 0 0 0,-1 1 0 0 0,1-1-1 0 0,0 1 1 0 0,-1-1 0 0 0,1 0 0 0 0,0 1 0 0 0,-1-1 0 0 0,1 0 0 0 0,0 1 0 0 0,-1-1 0 0 0,1 0 0 0 0,1 0 0 0 0,1 2 1 0 0,1-1 1 0 0,0 1 0 0 0,0-1-1 0 0,0 0 1 0 0,0 0-1 0 0,0-1 1 0 0,0 1 0 0 0,0-1-1 0 0,0 0 1 0 0,0 0 0 0 0,0 0-1 0 0,0 0 1 0 0,0-1-1 0 0,0 0 1 0 0,0 0 0 0 0,0 0-1 0 0,0 0 1 0 0,4-2 0 0 0,5-4 11 0 0,-10 6-5 0 0,-1-1 1 0 0,1 0-1 0 0,0 1 1 0 0,0 0 0 0 0,0 0-1 0 0,0 0 1 0 0,0 0-1 0 0,0 0 1 0 0,0 0-1 0 0,0 1 1 0 0,0-1-1 0 0,0 1 1 0 0,0 0-1 0 0,6 1 1 0 0,-6-1-2 0 0,-1-1 0 0 0,0 1 1 0 0,0 0-1 0 0,0-1 0 0 0,0 1 1 0 0,0-1-1 0 0,0 0 0 0 0,0 0 0 0 0,-1 0 1 0 0,1 0-1 0 0,0 0 0 0 0,0 0 0 0 0,0 0 1 0 0,2-3-1 0 0,24-21 25 0 0,-20 13 30 0 0,-11 13 58 0 0,1 0-110 0 0,1 1 0 0 0,0-1 0 0 0,-1 1 0 0 0,1 0 0 0 0,0-1 0 0 0,0 1 0 0 0,0 0 0 0 0,0 0 0 0 0,0 0 0 0 0,0 0 0 0 0,0 3 0 0 0,-4 23 5 0 0,1 2 0 0 0,1-1-1 0 0,2 0 1 0 0,3 37-1 0 0,-2-57 22 0 0,1 0-1 0 0,-1-1 0 0 0,-1 1 0 0 0,0 0 0 0 0,0-1 0 0 0,-3 11 1 0 0,4-16-6 0 0,-2-1 0 0 0,1 1 0 0 0,0-1 1 0 0,0 1-1 0 0,-1-1 0 0 0,1 1 1 0 0,-1-1-1 0 0,0 0 0 0 0,0 1 1 0 0,0-1-1 0 0,0 0 0 0 0,0 0 1 0 0,0-1-1 0 0,-1 1 0 0 0,1 0 1 0 0,0-1-1 0 0,-1 0 0 0 0,1 1 1 0 0,-1-1-1 0 0,0 0 0 0 0,1 0 1 0 0,-5 1-1 0 0,-13 3 96 0 0,0-1 0 0 0,-24 1 0 0 0,36-4-121 0 0,0-1-1 0 0,0 0 1 0 0,-1 0 0 0 0,1-1-1 0 0,0 0 1 0 0,0 0 0 0 0,0-1-1 0 0,-10-3 1 0 0,15 4-231 0 0,1 0 0 0 0,0 0 0 0 0,0-1 0 0 0,0 1 0 0 0,0-1-1 0 0,0 1 1 0 0,0-1 0 0 0,-2-2 0 0 0,4 3 7 0 0,0 1-1 0 0,-1 0 0 0 0,1-1 1 0 0,0 1-1 0 0,-1-1 0 0 0,1 1 0 0 0,0-1 1 0 0,-1 1-1 0 0,1-1 0 0 0,0 1 1 0 0,0-1-1 0 0,0 1 0 0 0,-1-1 1 0 0,1 1-1 0 0,0-1 0 0 0,0 1 1 0 0,0-1-1 0 0,0 1 0 0 0,0-1 1 0 0,0 0-1 0 0,0 1 0 0 0,0-1 1 0 0,0 1-1 0 0,0-1 0 0 0,1 1 1 0 0,-1-1-1 0 0,0 1 0 0 0,0-1 1 0 0,0 1-1 0 0,1-1 0 0 0,-1 1 1 0 0,0-1-1 0 0,1 1 0 0 0,-1-1 1 0 0,0 1-1 0 0,1 0 0 0 0,-1-1 1 0 0,0 1-1 0 0,1-1 0 0 0,-1 1 1 0 0,1 0-1 0 0,-1-1 0 0 0,1 1 1 0 0,8-5-435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1:53.73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 17 2048 0 0,'-13'7'10145'0'0,"20"-6"-4152"0"0,9-3-7050 0 0,-7 0 1080 0 0,44-5 229 0 0,-48 7-246 0 0,-1 0 1 0 0,1 0-1 0 0,0 0 0 0 0,0 0 0 0 0,-1 1 1 0 0,1 0-1 0 0,0 0 0 0 0,-1 0 0 0 0,9 3 0 0 0,-8-3-2 0 0,1-1-1 0 0,0 0 0 0 0,-1 0 0 0 0,1 0 0 0 0,0-1 0 0 0,-1 0 1 0 0,11-3-1 0 0,-8 3 21 0 0,-7 0-14 0 0,23-5 169 0 0,-6 5-134 0 0,30-6-64 0 0,-52 7 27 0 0,6 1-5 0 0,71-3 640 0 0,-72 6-619 0 0,-1-1 1 0 0,0 1-1 0 0,-1 0 0 0 0,1-1 0 0 0,-1 1 0 0 0,1-1 0 0 0,-3 5 1 0 0,2-3-21 0 0,-4 17 35 0 0,-6 44 0 0 0,10 79 227 0 0,2-75-24 0 0,10 99-112 0 0,-5-49-21 0 0,-7-102-47 0 0,1-11-62 0 0,-1-1 1 0 0,1 1 0 0 0,1 0 0 0 0,-1 0-1 0 0,1-1 1 0 0,0 1 0 0 0,1-1-1 0 0,2 8 1 0 0,-3-11 16 0 0,0 1 0 0 0,-1-1 0 0 0,1 0 0 0 0,-1 1 0 0 0,1-1 0 0 0,-1 0 0 0 0,0 1 0 0 0,-1 3 0 0 0,1 3 137 0 0,0-10-67 0 0,-27 5 1429 0 0,0-3-1345 0 0,-6-1-86 0 0,-20 2 138 0 0,39-2-3620 0 0,-1-1-3707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57.01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502 40 1176 0 0,'-6'-10'9947'0'0,"-6"3"-6599"0"0,-16-3-4210 0 0,23 9 1579 0 0,-9-3 709 0 0,1 4-920 0 0,4-2-444 0 0,-21-2 214 0 0,14 6 192 0 0,0 0 1 0 0,0 1 0 0 0,0 1-1 0 0,1 0 1 0 0,0 1 0 0 0,-28 13-1 0 0,30-11-327 0 0,0 1-1 0 0,1 0 1 0 0,-1 1 0 0 0,2 0-1 0 0,-1 1 1 0 0,1 0 0 0 0,1 1-1 0 0,-17 21 1 0 0,-42 82 166 0 0,50-93-75 0 0,16-19-218 0 0,1 0 1 0 0,0 0-1 0 0,0 0 0 0 0,0 0 1 0 0,0 1-1 0 0,0-1 0 0 0,1 0 1 0 0,-1 1-1 0 0,1-1 0 0 0,-1 1 1 0 0,1 0-1 0 0,-1 3 0 0 0,-3 17-5 0 0,2 0 0 0 0,1 0 0 0 0,0 0-1 0 0,2 1 1 0 0,1-1 0 0 0,4 30 0 0 0,-1-25 17 0 0,0-1 0 0 0,2 0 0 0 0,10 26 0 0 0,-13-44-25 0 0,1-1 0 0 0,0 0 0 0 0,0 0 0 0 0,1 0 0 0 0,0-1 0 0 0,1 1 0 0 0,-1-1 1 0 0,1 0-1 0 0,1-1 0 0 0,-1 1 0 0 0,9 5 0 0 0,-3-6 3 0 0,0-1 0 0 0,1 0 0 0 0,0-1 1 0 0,0 0-1 0 0,0 0 0 0 0,1-2 0 0 0,-1 0 0 0 0,21 1 0 0 0,-24-3 5 0 0,1-1-1 0 0,0 0 0 0 0,-1-1 1 0 0,1 0-1 0 0,-1-1 0 0 0,14-5 1 0 0,9-2 22 0 0,-14 4-8 0 0,-1 0-1 0 0,1-2 1 0 0,-1 0 0 0 0,-1-1 0 0 0,0-1 0 0 0,0-1-1 0 0,-1 0 1 0 0,-1-1 0 0 0,23-23 0 0 0,-36 33-20 0 0,0 0 0 0 0,-1 0 0 0 0,0 0 0 0 0,1 0 0 0 0,-1-1 0 0 0,0 1 0 0 0,0 0 0 0 0,-1-1 0 0 0,2-3 0 0 0,7-16 8 0 0,0 7 27 0 0,-1 3-11 0 0,1-1 0 0 0,-2-1-1 0 0,0 1 1 0 0,-1-1 0 0 0,5-15 0 0 0,2-8 31 0 0,-7 21-35 0 0,-1 0 0 0 0,6-30 1 0 0,-11 37 3 0 0,1 1 1 0 0,-2 0-1 0 0,-1-12 1 0 0,0-9 2 0 0,2 28-26 0 0,0-20-16 0 0,1-18 91 0 0,-8 23-46 0 0,-6-17-33 0 0,6 14-26 0 0,6 14 45 0 0,0 0-1 0 0,0 0 1 0 0,-1 1-1 0 0,0-1 1 0 0,0 1 0 0 0,0-1-1 0 0,-1 1 1 0 0,1 0-1 0 0,-1 0 1 0 0,0 0-1 0 0,0 0 1 0 0,0 1-1 0 0,-1-1 1 0 0,1 1-1 0 0,-1 0 1 0 0,-6-4-1 0 0,8 5-18 0 0,-1 0 0 0 0,0 1 0 0 0,1-1 0 0 0,-1 0 0 0 0,1 0 0 0 0,0-1 0 0 0,0 1 0 0 0,0 0 0 0 0,0-1 0 0 0,0 1 0 0 0,0-1 0 0 0,1 0 0 0 0,-1 0 0 0 0,1 1 0 0 0,-1-5 0 0 0,1 6 2 0 0,0 0-1 0 0,1 0 0 0 0,-1-1 0 0 0,0 1 0 0 0,0 0 1 0 0,1 0-1 0 0,-1 0 0 0 0,0 0 0 0 0,0 0 0 0 0,0 0 1 0 0,0 0-1 0 0,-1 0 0 0 0,1 1 0 0 0,0-1 0 0 0,0 0 1 0 0,0 1-1 0 0,-1-1 0 0 0,-2 0 0 0 0,-25-10 35 0 0,6 11-116 0 0,12 1-870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58.76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189 74 1072 0 0,'0'0'1535'0'0,"7"-23"7987"0"0,-10 11-5898 0 0,-13 0-2429 0 0,13 11-1173 0 0,-28-18 65 0 0,27 16 22 0 0,4 3-93 0 0,0-1 1 0 0,0 1 0 0 0,-1 0 0 0 0,1 0 0 0 0,0-1-1 0 0,0 1 1 0 0,-1 0 0 0 0,1 0 0 0 0,0-1-1 0 0,-1 1 1 0 0,1 0 0 0 0,0 0 0 0 0,-1 0 0 0 0,1 0-1 0 0,0 0 1 0 0,-1 0 0 0 0,1-1 0 0 0,0 1-1 0 0,-1 0 1 0 0,1 0 0 0 0,0 0 0 0 0,-1 0 0 0 0,1 0-1 0 0,-1 0 1 0 0,1 0 0 0 0,0 0 0 0 0,-1 1-1 0 0,1-1 1 0 0,0 0 0 0 0,-1 0 0 0 0,0 0-1 0 0,-6 3 148 0 0,0-1-23 0 0,0 1-1 0 0,0 0 1 0 0,0 0-1 0 0,0 0 1 0 0,1 0-1 0 0,0 1 1 0 0,0 0-1 0 0,0 1 1 0 0,0 0-1 0 0,1-1 1 0 0,-8 10-1 0 0,8-8-50 0 0,1 1 0 0 0,-1 0-1 0 0,2 0 1 0 0,-1 0 0 0 0,1 1-1 0 0,0-1 1 0 0,0 1-1 0 0,1 0 1 0 0,0 0 0 0 0,1 0-1 0 0,0 0 1 0 0,0 0 0 0 0,0 0-1 0 0,1 0 1 0 0,1 0 0 0 0,0 9 0 0 0,-1-12-80 0 0,1 0 0 0 0,-1 1 0 0 0,1-1 0 0 0,0 0 0 0 0,1 1 0 0 0,-1-1 0 0 0,3 6 0 0 0,-3-9-10 0 0,0-1 1 0 0,1 1-1 0 0,-1 0 0 0 0,1 0 1 0 0,-1-1-1 0 0,1 1 1 0 0,-1 0-1 0 0,1-1 1 0 0,0 0-1 0 0,0 1 1 0 0,0-1-1 0 0,0 0 1 0 0,0 0-1 0 0,0 0 1 0 0,0 0-1 0 0,0 0 0 0 0,0-1 1 0 0,0 1-1 0 0,5 0 1 0 0,1 1 1 0 0,1-1-1 0 0,0 0 1 0 0,0-1 0 0 0,0 0 0 0 0,0 0-1 0 0,0-1 1 0 0,0 0 0 0 0,-1-1 0 0 0,1 0-1 0 0,11-4 1 0 0,-16 5 6 0 0,1-1 0 0 0,-1 0 0 0 0,1 0 0 0 0,-1-1 0 0 0,0 1 0 0 0,0-1-1 0 0,0 0 1 0 0,0 0 0 0 0,0 0 0 0 0,-1-1 0 0 0,1 1 0 0 0,-1-1 0 0 0,0 0 0 0 0,0 0 0 0 0,-1 0 0 0 0,1 0 0 0 0,-1 0 0 0 0,0-1-1 0 0,0 1 1 0 0,2-7 0 0 0,8-19 24 0 0,-9 25-21 0 0,-1 0-1 0 0,0-1 0 0 0,1 0 1 0 0,-2 1-1 0 0,3-12 1 0 0,-4 15-4 0 0,0 0 1 0 0,0 1-1 0 0,0-1 1 0 0,0 0-1 0 0,-1 1 1 0 0,1-1-1 0 0,0 0 1 0 0,-1 1 0 0 0,1-1-1 0 0,-1 0 1 0 0,0 1-1 0 0,1-1 1 0 0,-1 1-1 0 0,0-1 1 0 0,0 1-1 0 0,0-1 1 0 0,0 1 0 0 0,0 0-1 0 0,-1 0 1 0 0,1-1-1 0 0,0 1 1 0 0,0 0-1 0 0,-1 0 1 0 0,1 0-1 0 0,-2-1 1 0 0,-42-20 310 0 0,26 18-8778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59.96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204 48 288 0 0,'0'0'1254'0'0,"0"-34"13401"0"0,-2 21-10588 0 0,-2 36-3126 0 0,3-16-1110 0 0,-4 24 308 0 0,2 1-1 0 0,1 0 1 0 0,1-1-1 0 0,5 38 1 0 0,-3-56-70 0 0,0 0-1 0 0,1 0 1 0 0,1 0 0 0 0,0 0 0 0 0,6 15 0 0 0,-9-28 19 0 0,0 1-77 0 0,0-1 0 0 0,0 0-1 0 0,0 0 1 0 0,0 0 0 0 0,-1 0 0 0 0,1 1 0 0 0,0-1-1 0 0,0 0 1 0 0,0 0 0 0 0,-1 0 0 0 0,1 0 0 0 0,0 0-1 0 0,0 0 1 0 0,0 0 0 0 0,-1 0 0 0 0,1 0-1 0 0,0 0 1 0 0,0 0 0 0 0,-1 0 0 0 0,1 0 0 0 0,0 0-1 0 0,0 0 1 0 0,-1 0 0 0 0,1 0 0 0 0,0 0 0 0 0,0 0-1 0 0,0 0 1 0 0,-1 0 0 0 0,1 0 0 0 0,0 0 0 0 0,0 0-1 0 0,0 0 1 0 0,-1 0 0 0 0,1-1 0 0 0,0 1-1 0 0,0 0 1 0 0,0 0 0 0 0,-1 0 0 0 0,1 0 0 0 0,0-1-1 0 0,-20-10-70 0 0,8 5 60 0 0,-18-11 2 0 0,30 17-2 0 0,0 0-1 0 0,-1-1 1 0 0,1 1 0 0 0,0 0-1 0 0,-1-1 1 0 0,1 1 0 0 0,0 0-1 0 0,-1-1 1 0 0,1 1 0 0 0,0 0-1 0 0,-1 0 1 0 0,1 0-1 0 0,-1-1 1 0 0,1 1 0 0 0,-1 0-1 0 0,1 0 1 0 0,-1 0 0 0 0,1 0-1 0 0,-1 0 1 0 0,1 0 0 0 0,0 0-1 0 0,-1 0 1 0 0,1 0 0 0 0,-1 0-1 0 0,1 0 1 0 0,-1 0-1 0 0,1 0 1 0 0,-1 0 0 0 0,1 0-1 0 0,-1 0 1 0 0,1 1 0 0 0,-1-1-1 0 0,1 0 1 0 0,-1 1 0 0 0,-9 5-20 0 0,-31 9 15 0 0,24 4-33 0 0,9-11 32 0 0,5-6 5 0 0,0 1 0 0 0,0-1 1 0 0,1 1-1 0 0,-1 0 0 0 0,1 0 0 0 0,-1 0 0 0 0,1 0 0 0 0,0 0 0 0 0,1 0 0 0 0,-3 5 0 0 0,0 3-4 0 0,0 1-1 0 0,1-1 0 0 0,1 1 1 0 0,-1-1-1 0 0,2 1 0 0 0,-1 22 0 0 0,2-34 4 0 0,0 0-1 0 0,0 1 0 0 0,0-1 0 0 0,0 1 1 0 0,0-1-1 0 0,0 0 0 0 0,0 1 0 0 0,1-1 0 0 0,-1 0 1 0 0,0 1-1 0 0,0-1 0 0 0,0 0 0 0 0,0 1 1 0 0,0-1-1 0 0,1 0 0 0 0,-1 1 0 0 0,0-1 0 0 0,0 0 1 0 0,0 1-1 0 0,1-1 0 0 0,-1 0 0 0 0,0 0 1 0 0,1 1-1 0 0,-1-1 0 0 0,0 0 0 0 0,1 0 0 0 0,-1 0 1 0 0,0 1-1 0 0,1-1 0 0 0,-1 0 0 0 0,0 0 1 0 0,1 0-1 0 0,-1 0 0 0 0,0 0 0 0 0,1 0 0 0 0,-1 0 1 0 0,0 0-1 0 0,1 0 0 0 0,-1 0 0 0 0,1 0 1 0 0,-1 0-1 0 0,0 0 0 0 0,1 0 0 0 0,-1 0 0 0 0,0 0 1 0 0,1 0-1 0 0,0 0 0 0 0,16 1-46 0 0,-10 1 47 0 0,-2-1 1 0 0,-1 0 0 0 0,1 0 0 0 0,0 0 0 0 0,-1 0 0 0 0,1-1 0 0 0,0 0 0 0 0,-1 0 0 0 0,1 0 0 0 0,8-2 0 0 0,-4 0 4 0 0,-5 1 0 0 0,0 0 0 0 0,1 0 0 0 0,-1 0 0 0 0,0 1 0 0 0,8-1 0 0 0,17-16-2968 0 0,-9 9-4973 0 0,-1 5 6511 0 0,-9 1-215 0 0,5 1-3239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4:02.30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18 22 8 0 0,'-1'0'549'0'0,"0"-1"-1"0"0,0 1 1 0 0,0-1-1 0 0,0 0 1 0 0,1 1-1 0 0,-1-1 1 0 0,0 0-1 0 0,0 0 1 0 0,0 1-1 0 0,1-1 1 0 0,-1 0-1 0 0,0 0 1 0 0,1 0-1 0 0,-1 0 1 0 0,0 0-1 0 0,1 0 1 0 0,0 0-1 0 0,-1 0 1 0 0,1 0-1 0 0,0 0 1 0 0,-1-3 2566 0 0,0 25-1720 0 0,-1 57-3028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2.52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1 166 2481 0 0,'4'1'13422'0'0,"11"-2"-12495"0"0,-11-3-913 0 0,0 0 0 0 0,0-1-1 0 0,-1 0 1 0 0,0 1-1 0 0,0-2 1 0 0,4-9 0 0 0,11-18 34 0 0,-4 13-4 0 0,-9 12-2 0 0,0-1 1 0 0,1 1-1 0 0,0 1 0 0 0,0-1 0 0 0,1 1 0 0 0,12-11 0 0 0,-18 18-40 0 0,0-1-1 0 0,0 0 1 0 0,0 1-1 0 0,0-1 1 0 0,0 1 0 0 0,0 0-1 0 0,0-1 1 0 0,0 1-1 0 0,0 0 1 0 0,0 0-1 0 0,0-1 1 0 0,1 1 0 0 0,-1 0-1 0 0,0 0 1 0 0,0 0-1 0 0,0 0 1 0 0,0 1 0 0 0,0-1-1 0 0,0 0 1 0 0,0 0-1 0 0,0 1 1 0 0,1-1-1 0 0,-1 0 1 0 0,0 1 0 0 0,0-1-1 0 0,0 1 1 0 0,-1 0-1 0 0,1-1 1 0 0,0 1-1 0 0,0 0 1 0 0,0-1 0 0 0,0 1-1 0 0,-1 0 1 0 0,1 0-1 0 0,0 0 1 0 0,-1 0 0 0 0,2 1-1 0 0,3 6 13 0 0,-1 0 0 0 0,1 0-1 0 0,5 16 1 0 0,-2-4-5 0 0,8 7-26 0 0,-10-17 34 0 0,0 0 1 0 0,0 1 0 0 0,4 12-1 0 0,-10-22 51 0 0,5-1 232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3.17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26 1456 0 0,'0'0'1678'0'0,"0"-25"10190"0"0,0 53-11390 0 0,1 1-1 0 0,1 0 1 0 0,1-1 0 0 0,9 35-1 0 0,-10-57-745 0 0,2 6 895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6.95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22 1608 0 0,'0'0'1683'0'0,"7"-21"8622"0"0,-5 21-9783 0 0,-2 0-493 0 0,1 0 1 0 0,-1 0-1 0 0,0 0 1 0 0,1 0-1 0 0,-1 0 1 0 0,0 0-1 0 0,0 0 1 0 0,1 0-1 0 0,-1 0 1 0 0,0 1-1 0 0,1-1 1 0 0,-1 0-1 0 0,0 0 1 0 0,0 0-1 0 0,1 0 1 0 0,-1 1-1 0 0,0-1 1 0 0,0 0-1 0 0,1 0 1 0 0,-1 1-1 0 0,0-1 1 0 0,0 0-1 0 0,0 0 1 0 0,0 1-1 0 0,1-1 1 0 0,-1 0-1 0 0,0 0 1 0 0,0 1-1 0 0,0-1 0 0 0,0 0 1 0 0,0 1-1 0 0,0-1 1 0 0,0 0-1 0 0,0 1 1 0 0,4 6 51 0 0,-2 0 0 0 0,1 1 0 0 0,-1-1 1 0 0,0 0-1 0 0,0 1 0 0 0,-1 0 0 0 0,1 12 0 0 0,-2 64 441 0 0,-2-39-426 0 0,6 17 278 0 0,0-16-3085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7.69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 92 864 0 0,'0'0'8051'0'0,"33"5"-2539"0"0,-3 6-5297 0 0,-21-9-183 0 0,-2 1 48 0 0,18-6 696 0 0,-21-1-696 0 0,-1 0 0 0 0,-1 0 0 0 0,1 0 1 0 0,0 0-1 0 0,-1-1 0 0 0,0 1 0 0 0,0 0 0 0 0,0-1 0 0 0,-1 0 0 0 0,2-5 1 0 0,-2 6-41 0 0,-1 2-20 0 0,1 1 0 0 0,-1-1 0 0 0,1 1 0 0 0,-1-1 0 0 0,0 1 0 0 0,0-1 0 0 0,1 1 0 0 0,-1-1 0 0 0,0 1 0 0 0,-1-1 0 0 0,1 1 0 0 0,0-1 0 0 0,0 1 0 0 0,-1-1 0 0 0,1 1 0 0 0,0-1 0 0 0,-1 1 0 0 0,0-1 0 0 0,1 1 0 0 0,-1 0 0 0 0,0-1 0 0 0,0 1 0 0 0,0 0 0 0 0,0 0 0 0 0,0-1 1 0 0,0 1-1 0 0,0 0 0 0 0,0 0 0 0 0,0 0 0 0 0,0 0 0 0 0,-1 0 0 0 0,1 1 0 0 0,0-1 0 0 0,-1 0 0 0 0,1 1 0 0 0,0-1 0 0 0,-1 1 0 0 0,1-1 0 0 0,-1 1 0 0 0,-1-1 0 0 0,-4 0 48 0 0,1 0 0 0 0,-1 0 0 0 0,0 0 0 0 0,0 1 0 0 0,-10 1 0 0 0,15-1-99 0 0,2 0 38 0 0,-1 0-1 0 0,0 0 0 0 0,1 0 0 0 0,-1 0 0 0 0,0 1 1 0 0,1-1-1 0 0,-1 0 0 0 0,0 0 0 0 0,1 0 0 0 0,-1 1 1 0 0,0-1-1 0 0,1 0 0 0 0,-1 1 0 0 0,1-1 0 0 0,-1 1 0 0 0,1-1 1 0 0,-1 0-1 0 0,1 1 0 0 0,-1-1 0 0 0,1 1 0 0 0,-1-1 1 0 0,1 1-1 0 0,-1 0 0 0 0,1-1 0 0 0,0 1 0 0 0,0-1 1 0 0,-1 1-1 0 0,1 0 0 0 0,0-1 0 0 0,0 1 0 0 0,-1 1 1 0 0,1-1 16 0 0,-6 8 84 0 0,1 1 1 0 0,0 0-1 0 0,1 0 1 0 0,0 1-1 0 0,0-1 1 0 0,1 1-1 0 0,-1 11 1 0 0,3-15-100 0 0,0 0 1 0 0,0 0 0 0 0,1 0 0 0 0,0-1-1 0 0,0 1 1 0 0,1 0 0 0 0,0 0 0 0 0,0 0-1 0 0,1 0 1 0 0,0-1 0 0 0,0 1 0 0 0,4 7-1 0 0,-5-12-1 0 0,0 0 0 0 0,0-1 0 0 0,1 1 0 0 0,-1-1-1 0 0,1 1 1 0 0,-1-1 0 0 0,1 1 0 0 0,0-1 0 0 0,0 0 0 0 0,-1 0-1 0 0,1 0 1 0 0,0 0 0 0 0,0 0 0 0 0,0 0 0 0 0,4 0 0 0 0,10 6 49 0 0,-16-6-55 0 0,1-1-1 0 0,-1 0 1 0 0,0 0 0 0 0,1 0 0 0 0,-1 0 0 0 0,1 0 0 0 0,-1 0 0 0 0,1 0 0 0 0,-1 0-1 0 0,0 0 1 0 0,1 0 0 0 0,-1 0 0 0 0,1 0 0 0 0,-1-1 0 0 0,1 1 0 0 0,-1 0 0 0 0,0 0 0 0 0,1 0-1 0 0,-1 0 1 0 0,0-1 0 0 0,1 1 0 0 0,-1 0 0 0 0,0 0 0 0 0,1-1 0 0 0,-1 1 0 0 0,0 0-1 0 0,1-1 1 0 0,-1 1 0 0 0,0 0 0 0 0,0-1 0 0 0,1 1 0 0 0,-1 0 0 0 0,0-1 0 0 0,0 1-1 0 0,1-1 1 0 0,-1 0 2 0 0,0 1 0 0 0,0-1-1 0 0,0 1 1 0 0,0 0 0 0 0,0-1 0 0 0,1 1-1 0 0,-1 0 1 0 0,0-1 0 0 0,0 1 0 0 0,1 0-1 0 0,-1-1 1 0 0,0 1 0 0 0,1 0 0 0 0,-1-1-1 0 0,0 1 1 0 0,1 0 0 0 0,-1 0 0 0 0,0-1-1 0 0,1 1 1 0 0,-1 0 0 0 0,0 0 0 0 0,1 0-1 0 0,-1 0 1 0 0,1-1 0 0 0,-1 1-1 0 0,1 0 1 0 0,-1 0 0 0 0,0 0 0 0 0,1 0-1 0 0,-1 0 1 0 0,1 0 0 0 0,-1 0 0 0 0,0 0-1 0 0,1 0 1 0 0,-1 0 0 0 0,1 0 0 0 0,-1 1-1 0 0,1-1 1 0 0,-1 0 0 0 0,0 0 0 0 0,1 0-1 0 0,-1 0 1 0 0,1 1 0 0 0,0 0 16 0 0,-1 0 1 0 0,1-1 0 0 0,0 1-1 0 0,-1-1 1 0 0,1 1-1 0 0,0-1 1 0 0,-1 1-1 0 0,1-1 1 0 0,0 1 0 0 0,0-1-1 0 0,0 0 1 0 0,-1 1-1 0 0,1-1 1 0 0,0 0 0 0 0,0 0-1 0 0,0 0 1 0 0,0 1-1 0 0,0-1 1 0 0,0 0 0 0 0,-1 0-1 0 0,1 0 1 0 0,0 0-1 0 0,0-1 1 0 0,0 1-1 0 0,0 0 1 0 0,0 0 0 0 0,-1 0-1 0 0,2-1 1 0 0,5-1-2617 0 0,3 1-3999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8.13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 0 1032 0 0,'1'2'10272'0'0,"7"14"-10132"0"0,-7-10 194 0 0,0 1 0 0 0,0-1 1 0 0,0 1-1 0 0,-1-1 0 0 0,0 1 0 0 0,0-1 1 0 0,-2 8-1 0 0,1 9 426 0 0,1 8 79 0 0,1 25-239 0 0,-3 0 0 0 0,-10 68 0 0 0,11-122-302 0 0,1 2-1161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8.42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43 912 0 0,'3'-11'11091'0'0,"0"-1"-7440"0"0,4 9-2969 0 0,7 0-517 0 0,8-2-207 0 0,0 1 0 0 0,1 2 0 0 0,-1 0 0 0 0,28 2 0 0 0,-50 0-132 0 0,1 0-1 0 0,-1 0 0 0 0,1 0 1 0 0,0 0-1 0 0,-1 0 0 0 0,1 0 1 0 0,0 0-1 0 0,-1 0 0 0 0,1 0 0 0 0,-1 0 1 0 0,1 1-1 0 0,-1-1 0 0 0,1 0 1 0 0,0 0-1 0 0,-1 1 0 0 0,1-1 1 0 0,-1 0-1 0 0,1 1 0 0 0,-1-1 0 0 0,0 1 1 0 0,1-1-1 0 0,-1 1 0 0 0,1-1 1 0 0,-1 1-1 0 0,0-1 0 0 0,1 1 0 0 0,-1-1 1 0 0,0 1-1 0 0,1-1 0 0 0,-1 1 1 0 0,0-1-1 0 0,0 1 0 0 0,0 0 1 0 0,0-1-1 0 0,0 1 0 0 0,1-1 0 0 0,-1 2 1 0 0,0 3-1869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02.29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0 995 1672 0 0,'0'0'3920'0'0,"12"-2"580"0"0,0-1-3492 0 0,45-67-663 0 0,-56 69-331 0 0,1-1 31 0 0,0-1 0 0 0,-1 1 1 0 0,1 0-1 0 0,0 1 0 0 0,0-1 1 0 0,0 0-1 0 0,1 0 0 0 0,-1 1 1 0 0,0 0-1 0 0,0-1 0 0 0,1 1 1 0 0,-1 0-1 0 0,1 0 0 0 0,-1 0 1 0 0,5-1-1 0 0,-6 2-15 0 0,1 0 1 0 0,-1-1-1 0 0,0 1 1 0 0,1-1-1 0 0,-1 1 1 0 0,0-1-1 0 0,1 0 1 0 0,-1 1-1 0 0,0-1 1 0 0,0 0-1 0 0,0 0 0 0 0,0 0 1 0 0,0 0-1 0 0,0 0 1 0 0,0 0-1 0 0,0 0 1 0 0,0 0-1 0 0,0 0 1 0 0,-1-1-1 0 0,2-1 1 0 0,12-33 1043 0 0,-2 6-513 0 0,4 7-562 0 0,38-38 0 0 0,2-2 11 0 0,-55 62-11 0 0,0-1 1 0 0,0 0-1 0 0,0 0 1 0 0,0 0-1 0 0,-1 0 0 0 0,1 0 1 0 0,-1 0-1 0 0,1 0 1 0 0,-1 0-1 0 0,1-4 0 0 0,-1 3-1 0 0,0 1 0 0 0,1-1 0 0 0,-1 0 0 0 0,1 1 0 0 0,0-1-1 0 0,0 0 1 0 0,2-4 0 0 0,91-130 173 0 0,-64 94-141 0 0,-2-2 132 0 0,5-9 27 0 0,23-28 143 0 0,-55 81-154 0 0,7-23 136 0 0,-7 18-314 0 0,13-34-17 0 0,-12 37 22 0 0,-1 0 1 0 0,0 0-1 0 0,1 0 1 0 0,0 0-1 0 0,0 0 1 0 0,0 1-1 0 0,0-1 1 0 0,0 0-1 0 0,1 1 0 0 0,-1-1 1 0 0,5-2-1 0 0,-6 5-2 0 0,0-1-1 0 0,0 1 1 0 0,0 0 0 0 0,-1 0-1 0 0,1-1 1 0 0,0 1-1 0 0,0 0 1 0 0,0 0-1 0 0,0 0 1 0 0,0 0-1 0 0,0 0 1 0 0,0 0-1 0 0,2 1 1 0 0,-3-1 3 0 0,1 0 0 0 0,-1 0 1 0 0,0 0-1 0 0,1 1 0 0 0,-1-1 0 0 0,1 0 1 0 0,-1 0-1 0 0,1 0 0 0 0,-1 0 0 0 0,1 0 1 0 0,-1 0-1 0 0,0 0 0 0 0,1 0 1 0 0,-1 0-1 0 0,1 0 0 0 0,-1-1 0 0 0,1 1 1 0 0,-1 0-1 0 0,0 0 0 0 0,1 0 0 0 0,-1 0 1 0 0,1-1-1 0 0,-1 1 0 0 0,0 0 0 0 0,1 0 1 0 0,-1-1-1 0 0,0 1 0 0 0,1 0 1 0 0,-1-1-1 0 0,0 1 0 0 0,1 0 0 0 0,-1-1 1 0 0,0 1-1 0 0,0-1 0 0 0,0 1 0 0 0,1 0 1 0 0,-1-1-1 0 0,0 1 0 0 0,0-1 0 0 0,0 1 1 0 0,0 0-1 0 0,0-1 0 0 0,0 1 1 0 0,0-1-1 0 0,1 1 0 0 0,-1-1 0 0 0,-1 1 1 0 0,1-1-1 0 0,0 1 0 0 0,0 0 0 0 0,0-1 1 0 0,0 1-1 0 0,0-1 0 0 0,0 0 0 0 0,2-3-2 0 0,0 0-1 0 0,1 0 1 0 0,0 0-1 0 0,0 0 1 0 0,0 0-1 0 0,4-4 0 0 0,82-84 547 0 0,-87 89-432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8.88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 13 424 0 0,'0'0'5520'0'0,"0"-12"4406"0"0,-10 127-8963 0 0,2-22-300 0 0,7-89-644 0 0,0 19 99 0 0,1 1 0 0 0,3 26 0 0 0,0-44 809 0 0,-1 1-3368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9.20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 4313 0 0,'0'0'7291'0'0,"23"0"-4468"0"0,11 1-3058 0 0,46 1 949 0 0,-31-5-4231 0 0,-31 3-2428 0 0,-10 3 5374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59.93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67 145 4001 0 0,'0'0'5496'0'0,"22"-17"-1375"0"0,-18 14-4105 0 0,0 0 0 0 0,1 0 0 0 0,-1 1 0 0 0,0-1 0 0 0,1 1 0 0 0,0 0 0 0 0,8-3 0 0 0,-5 2 6 0 0,-1 0 257 0 0,-6-29 1411 0 0,4 2-1652 0 0,-4 23 12 0 0,-12-11 366 0 0,8 16-357 0 0,0 0 0 0 0,-1 1 0 0 0,1-1 0 0 0,0 1 0 0 0,-1 0 0 0 0,1 0 0 0 0,-1 1 0 0 0,1-1 0 0 0,-1 1 0 0 0,0 0 0 0 0,1-1 0 0 0,-1 2 0 0 0,-3-1 0 0 0,6 0-42 0 0,-1 1 10 0 0,0 0 0 0 0,0 0 0 0 0,-1 0 0 0 0,1 0 1 0 0,0 1-1 0 0,0-1 0 0 0,0 1 0 0 0,1-1 0 0 0,-1 1 0 0 0,0 0 1 0 0,1-1-1 0 0,-1 1 0 0 0,1 0 0 0 0,-1 0 0 0 0,1 0 0 0 0,0 0 1 0 0,0 1-1 0 0,-2 2 0 0 0,0 1 57 0 0,-6 8 93 0 0,0 0 0 0 0,1 1 1 0 0,-10 26-1 0 0,16-34-145 0 0,0 1 1 0 0,0 0-1 0 0,0 0 1 0 0,1 0-1 0 0,1 1 0 0 0,-1-1 1 0 0,1 0-1 0 0,1 0 1 0 0,1 13-1 0 0,-1-18-31 0 0,-1 0-1 0 0,1 0 0 0 0,0 0 0 0 0,0 0 0 0 0,0-1 1 0 0,0 1-1 0 0,0 0 0 0 0,1-1 0 0 0,-1 1 0 0 0,4 3 1 0 0,-5-5-1 0 0,1-1 0 0 0,0 1 0 0 0,-1 0 0 0 0,1-1 0 0 0,0 1 0 0 0,-1-1 0 0 0,1 0 1 0 0,0 1-1 0 0,0-1 0 0 0,0 1 0 0 0,-1-1 0 0 0,1 0 0 0 0,0 0 0 0 0,0 1 0 0 0,0-1 1 0 0,0 0-1 0 0,0 0 0 0 0,0 0 0 0 0,-1 0 0 0 0,1 0 0 0 0,0 0 0 0 0,0 0 0 0 0,0 0 0 0 0,0-1 1 0 0,0 1-1 0 0,0 0 0 0 0,-1 0 0 0 0,1-1 0 0 0,0 1 0 0 0,0-1 0 0 0,0 1 0 0 0,-1-1 1 0 0,1 1-1 0 0,0-1 0 0 0,-1 1 0 0 0,2-2 0 0 0,1 1-92 0 0,-1 1 0 0 0,1-1 0 0 0,0 0 0 0 0,-1 1 0 0 0,1 0 0 0 0,0 0 0 0 0,-1 0 0 0 0,1 0 0 0 0,0 0 0 0 0,-1 0 0 0 0,1 1 0 0 0,0-1 0 0 0,-1 1 0 0 0,1 0 0 0 0,0-1 0 0 0,-1 1 0 0 0,4 2 0 0 0,23 4-1045 0 0,-7-8-7416 0 0,-18 1 5040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9:00.32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1 207 2232 0 0,'0'0'10993'0'0,"6"-19"-9387"0"0,0 2-1119 0 0,13-27 0 0 0,-16 37-397 0 0,1 1 0 0 0,0-1 1 0 0,0 1-1 0 0,0 0 1 0 0,1 1-1 0 0,0-1 0 0 0,0 1 1 0 0,8-7-1 0 0,3 1-23 0 0,-1 2 0 0 0,1-1 0 0 0,24-8 0 0 0,-31 14-435 0 0,-1 1-1 0 0,1 0 1 0 0,1 1 0 0 0,-1 0 0 0 0,0 0 0 0 0,0 1 0 0 0,1 0-1 0 0,13 1 1 0 0,-16 1-3042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12:33.03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1 290 88 0 0,'0'0'10569'0'0,"7"6"-4675"0"0,8 6-4377 0 0,-10-9-1505 0 0,0 0 0 0 0,0-1 1 0 0,-1 1-1 0 0,8 7 0 0 0,-3-3-6 0 0,5 1 105 0 0,0-4-82 0 0,33 19 12 0 0,58 27 98 0 0,-97-47-115 0 0,47 14 103 0 0,-51-16-121 0 0,-1 0-1 0 0,1-1 0 0 0,0 0 0 0 0,0 1 0 0 0,-1-1 0 0 0,1-1 1 0 0,0 1-1 0 0,-1 0 0 0 0,1-1 0 0 0,0 0 0 0 0,-1 0 0 0 0,1 0 1 0 0,3-2-1 0 0,-5 2 3 0 0,1 1-1 0 0,-1-1 1 0 0,1 0 0 0 0,-1 1 0 0 0,1-1 0 0 0,-1 1 0 0 0,1 0 0 0 0,2-1 0 0 0,-3 2-1 0 0,1-2 0 0 0,-1 1 0 0 0,0 0 0 0 0,1 0 1 0 0,-1-1-1 0 0,0 1 0 0 0,0-1 0 0 0,1 0 0 0 0,-1 0 1 0 0,0 0-1 0 0,3-1 0 0 0,1-4-4 0 0,0 1 0 0 0,-1-1 0 0 0,1 0 0 0 0,-1 0 1 0 0,-1-1-1 0 0,7-9 0 0 0,-6 8 0 0 0,-4 7-3 0 0,0-1 1 0 0,0 1-1 0 0,0-1 0 0 0,0 1 0 0 0,0-1 0 0 0,0 0 0 0 0,-1 1 0 0 0,1-1 0 0 0,0 0 0 0 0,-1 0 0 0 0,1 1 1 0 0,-1-1-1 0 0,0 0 0 0 0,1 0 0 0 0,-1 0 0 0 0,0-3 0 0 0,0-4-8 0 0,23-123 1 0 0,0 9 282 0 0,-13 56 404 0 0,-10 67-751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13.52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175 46 832 0 0,'-2'-1'12296'0'0,"-6"-4"-10962"0"0,-45 0-646 0 0,44 12 190 0 0,-4 7-697 0 0,-17 17-85 0 0,27-28-41 0 0,0 1 1 0 0,0-1 0 0 0,1 1-1 0 0,-1 0 1 0 0,1 0-1 0 0,0 0 1 0 0,0 0-1 0 0,0 0 1 0 0,-1 5 0 0 0,-8 16 347 0 0,8-21-357 0 0,1 0 0 0 0,-1 1 0 0 0,0-1 0 0 0,1 1 0 0 0,0 0 0 0 0,0-1 0 0 0,1 1 0 0 0,-1 0 0 0 0,1 0 0 0 0,0 1 0 0 0,0 6 0 0 0,1-8-55 0 0,1-1 1 0 0,-1 1-1 0 0,1 0 1 0 0,0-1-1 0 0,0 1 1 0 0,0 0-1 0 0,0-1 1 0 0,0 0-1 0 0,1 1 0 0 0,0-1 1 0 0,0 0-1 0 0,0 1 1 0 0,0-1-1 0 0,0 0 1 0 0,1-1-1 0 0,4 6 0 0 0,-4-5 14 0 0,0 0 0 0 0,0 1 0 0 0,1-1 0 0 0,0 0-1 0 0,-1-1 1 0 0,1 1 0 0 0,0-1 0 0 0,0 0 0 0 0,0 1-1 0 0,1-2 1 0 0,-1 1 0 0 0,0 0 0 0 0,1-1 0 0 0,-1 0-1 0 0,1 0 1 0 0,-1 0 0 0 0,1-1 0 0 0,-1 0 0 0 0,1 0-1 0 0,0 0 1 0 0,-1 0 0 0 0,1-1 0 0 0,0 1 0 0 0,-1-1-1 0 0,1 0 1 0 0,-1-1 0 0 0,0 1 0 0 0,1-1 0 0 0,3-2-1 0 0,36-12 48 0 0,-34 13-46 0 0,1-1 0 0 0,18-9 0 0 0,-24 10 5 0 0,-1 0 0 0 0,0-1 0 0 0,0 1 1 0 0,7-9-1 0 0,12-11 101 0 0,-19 20-104 0 0,-1 0 1 0 0,0 0-1 0 0,0 0 0 0 0,-1 0 0 0 0,1-1 1 0 0,-1 0-1 0 0,4-7 0 0 0,11-14 29 0 0,-16 24-33 0 0,-1 0 0 0 0,1 1 0 0 0,0-1 0 0 0,-1 0 1 0 0,1 0-1 0 0,0 0 0 0 0,-1 0 0 0 0,1 0 0 0 0,-1 0 1 0 0,0 0-1 0 0,1 0 0 0 0,-1 0 0 0 0,0 0 0 0 0,1 0 1 0 0,-1 0-1 0 0,0 0 0 0 0,0-2 0 0 0,-9-22 165 0 0,5 16-165 0 0,-12-25 13 0 0,13 25 2 0 0,2 4 13 0 0,1 3-29 0 0,0-1 1 0 0,-1 1 0 0 0,1 0-1 0 0,0 0 1 0 0,-1 0 0 0 0,0 0-1 0 0,1 0 1 0 0,-1 0 0 0 0,0 0-1 0 0,0 0 1 0 0,0 0 0 0 0,0 0-1 0 0,0 0 1 0 0,0 1 0 0 0,-1-1-1 0 0,1 0 1 0 0,-1 1 0 0 0,1-1-1 0 0,-1 1 1 0 0,0-1 0 0 0,1 1-1 0 0,-1 0 1 0 0,0 0 0 0 0,0 0 0 0 0,0 0-1 0 0,0 0 1 0 0,0 0 0 0 0,0 0-1 0 0,0 1 1 0 0,0-1 0 0 0,0 1-1 0 0,0-1 1 0 0,0 1 0 0 0,-1 0-1 0 0,1 0 1 0 0,-3 0 0 0 0,-56-6 44 0 0,49 12-3218 0 0,18-8-1217 0 0,4-2 1755 0 0,4-1 1103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15.66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699 134 464 0 0,'-24'-13'9999'0'0,"-10"-6"-8982"0"0,19 10-672 0 0,7 5-27 0 0,3 1 244 0 0,-11-6-142 0 0,1-1 1 0 0,0-1-1 0 0,-17-16 0 0 0,26 15-287 0 0,6 11-124 0 0,0 0 1 0 0,-1 1-1 0 0,1-1 1 0 0,0 0-1 0 0,0 1 1 0 0,-1-1-1 0 0,1 0 1 0 0,0 1-1 0 0,-1-1 0 0 0,1 1 1 0 0,-1-1-1 0 0,1 1 1 0 0,0-1-1 0 0,-1 0 1 0 0,0 1-1 0 0,1 0 0 0 0,-1-1 1 0 0,1 1-1 0 0,-1-1 1 0 0,1 1-1 0 0,-1 0 1 0 0,0-1-1 0 0,1 1 1 0 0,-1 0-1 0 0,0 0 0 0 0,-1-1 1 0 0,-6 0 90 0 0,0 0 1 0 0,0 0 0 0 0,0 1-1 0 0,0 0 1 0 0,0 1-1 0 0,0-1 1 0 0,0 2-1 0 0,1-1 1 0 0,-1 1 0 0 0,0 0-1 0 0,0 1 1 0 0,1 0-1 0 0,0 0 1 0 0,-1 0-1 0 0,1 1 1 0 0,-10 7 0 0 0,-13 8-63 0 0,19-12-14 0 0,0 0-1 0 0,1 1 1 0 0,-1 0-1 0 0,-10 11 1 0 0,-100 117 688 0 0,98-108-474 0 0,2 2 0 0 0,-35 63-1 0 0,46-73-195 0 0,-3 5 86 0 0,-17 46 1 0 0,28-62-128 0 0,1-1 0 0 0,0 1 0 0 0,0 0 0 0 0,1-1 0 0 0,0 1 0 0 0,0 0 1 0 0,1 0-1 0 0,0-1 0 0 0,4 15 0 0 0,1 15 3 0 0,-5-24-4 0 0,-1-12 4 0 0,0 0-1 0 0,0 0 0 0 0,1 1 0 0 0,-1-1 0 0 0,0 0 0 0 0,1 0 0 0 0,-1 0 0 0 0,1 0 0 0 0,0 0 1 0 0,0 0-1 0 0,-1 0 0 0 0,2 0 0 0 0,-1 0 0 0 0,0 0 0 0 0,0 0 0 0 0,0 0 0 0 0,1-1 0 0 0,1 3 1 0 0,10 14 50 0 0,-11-15-60 0 0,-1 0 0 0 0,1-1 1 0 0,0 1-1 0 0,0-1 1 0 0,0 1-1 0 0,0-1 1 0 0,0 0-1 0 0,4 3 1 0 0,4 2 2 0 0,0-1 1 0 0,0 1-1 0 0,1-2 1 0 0,0 1-1 0 0,0-2 1 0 0,0 1-1 0 0,1-2 0 0 0,15 4 1 0 0,1-1 19 0 0,-1-2-1 0 0,0-1 1 0 0,1-1 0 0 0,0-1-1 0 0,-1-1 1 0 0,1-2 0 0 0,31-5-1 0 0,67-13 10 0 0,-85 5 1 0 0,-12 3-22 0 0,-17 7 18 0 0,0 0 0 0 0,-1-1 0 0 0,16-11 0 0 0,-17 11-22 0 0,-1 0-1 0 0,1 1 1 0 0,-1 0 0 0 0,1 0-1 0 0,18-4 1 0 0,-8 5-1 0 0,-17 4 2 0 0,0 0 0 0 0,0-1 0 0 0,0 1 0 0 0,1-1 0 0 0,-1 0 0 0 0,0 0 1 0 0,0 0-1 0 0,0 0 0 0 0,0-1 0 0 0,-1 1 0 0 0,4-3 0 0 0,1-1-5 0 0,9-6 29 0 0,-1 0-1 0 0,-1-1 0 0 0,0 0 0 0 0,0-1 0 0 0,19-25 0 0 0,-30 32-10 0 0,0 1 0 0 0,0-1 0 0 0,0 1 0 0 0,-1-1 1 0 0,0 0-1 0 0,0 0 0 0 0,0 0 0 0 0,-1 0 0 0 0,0 0 0 0 0,0-9 0 0 0,0-8 65 0 0,-4-35-1 0 0,0 5-85 0 0,3 41 21 0 0,0 1-1 0 0,0-1 1 0 0,-1 0 0 0 0,-1 0 0 0 0,0 1-1 0 0,-1-1 1 0 0,0 1 0 0 0,-1-1 0 0 0,0 1-1 0 0,-1 0 1 0 0,0 1 0 0 0,0-1 0 0 0,-14-17-1 0 0,-16-22 91 0 0,26 35-101 0 0,-1 1 0 0 0,-20-23 1 0 0,25 33 14 0 0,1 0 1 0 0,0 0 0 0 0,-1 1-1 0 0,0-1 1 0 0,0 1-1 0 0,0 0 1 0 0,0 1-1 0 0,-1-1 1 0 0,1 1-1 0 0,-1 0 1 0 0,1 0 0 0 0,-1 1-1 0 0,0 0 1 0 0,0 0-1 0 0,1 0 1 0 0,-1 0-1 0 0,-6 1 1 0 0,9 0-17 0 0,0 0-1 0 0,0 0 1 0 0,0 0 0 0 0,0 0-1 0 0,1-1 1 0 0,-1 1 0 0 0,0-1-1 0 0,0 0 1 0 0,1 0 0 0 0,-1 0-1 0 0,1 0 1 0 0,-1 0 0 0 0,1-1-1 0 0,-1 1 1 0 0,-3-4 0 0 0,5 4 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16.97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234 63 1016 0 0,'0'0'8178'0'0,"-8"-21"-4376"0"0,6 17-2986 0 0,-11-10 1221 0 0,-16-7-1736 0 0,27 20-268 0 0,-1 0-1 0 0,1 1 0 0 0,0 0 1 0 0,-1-1-1 0 0,1 1 1 0 0,0 0-1 0 0,-1 0 0 0 0,1 0 1 0 0,0 1-1 0 0,-1-1 1 0 0,1 1-1 0 0,0-1 0 0 0,0 1 1 0 0,-1 0-1 0 0,1-1 1 0 0,0 1-1 0 0,0 0 1 0 0,0 1-1 0 0,0-1 0 0 0,-3 3 1 0 0,0-2 30 0 0,-2 3 19 0 0,0 1-1 0 0,0-1 1 0 0,0 1-1 0 0,1 0 1 0 0,0 1-1 0 0,1-1 1 0 0,-1 1-1 0 0,1 0 1 0 0,0 1-1 0 0,1-1 1 0 0,0 1-1 0 0,0 0 1 0 0,1 0-1 0 0,0 0 1 0 0,0 0-1 0 0,1 1 1 0 0,-3 15-1 0 0,5-21-85 0 0,0-1 0 0 0,0 1 0 0 0,1-1 0 0 0,-1 1 0 0 0,1-1 0 0 0,-1 1 0 0 0,1-1 0 0 0,0 1 0 0 0,0-1-1 0 0,0 0 1 0 0,0 1 0 0 0,1-1 0 0 0,-1 0 0 0 0,0 0 0 0 0,1 0 0 0 0,0 0 0 0 0,-1 0 0 0 0,1 0 0 0 0,0 0 0 0 0,0-1 0 0 0,0 1-1 0 0,0-1 1 0 0,0 1 0 0 0,1-1 0 0 0,3 2 0 0 0,-2-2 6 0 0,-1 1 0 0 0,1-1 0 0 0,-1 0 0 0 0,1-1-1 0 0,0 1 1 0 0,-1-1 0 0 0,1 1 0 0 0,0-1 0 0 0,0 0 0 0 0,-1-1-1 0 0,1 1 1 0 0,0 0 0 0 0,-1-1 0 0 0,1 0 0 0 0,0 0 0 0 0,6-3 0 0 0,5-2 29 0 0,-10 4-26 0 0,0 0 0 0 0,0-1 0 0 0,0 1 1 0 0,8-6-1 0 0,-12 6 3 0 0,1 1 0 0 0,-1-1 0 0 0,1 1 0 0 0,-1-1 0 0 0,0 1 0 0 0,0-1 0 0 0,1 0 0 0 0,-1 0 1 0 0,0 0-1 0 0,-1 0 0 0 0,1 0 0 0 0,0 0 0 0 0,0 0 0 0 0,-1 0 0 0 0,1 0 0 0 0,-1-3 0 0 0,12-30 42 0 0,-10 30-41 0 0,0 0 0 0 0,0 0 0 0 0,0 0 0 0 0,-1 0-1 0 0,1-1 1 0 0,0-8 0 0 0,-2 14-9 0 0,1 0 20 0 0,-1 0 40 0 0,4 7-5 0 0,-3-7-54 0 0,-1 1-1 0 0,1-1 0 0 0,-1 1 0 0 0,1-1 0 0 0,-1 1 0 0 0,1-1 0 0 0,-1 1 0 0 0,0-1 1 0 0,1 1-1 0 0,-1 0 0 0 0,0-1 0 0 0,0 1 0 0 0,1 0 0 0 0,-1-1 0 0 0,0 1 0 0 0,0 0 1 0 0,0 0-1 0 0,2 27-5 0 0,1-1 1 0 0,1 0 0 0 0,2 0-1 0 0,10 33 1 0 0,9 42 18 0 0,-23-90-4 0 0,-1 0 0 0 0,0 0 1 0 0,0 1-1 0 0,-1-1 1 0 0,-1 0-1 0 0,0 0 0 0 0,-1 0 1 0 0,0 0-1 0 0,-4 12 0 0 0,4-18 34 0 0,0 0-1 0 0,0-1 1 0 0,-1 1-1 0 0,0-1 0 0 0,0 0 1 0 0,0 0-1 0 0,0 0 1 0 0,-1 0-1 0 0,0 0 0 0 0,0-1 1 0 0,0 0-1 0 0,-1 0 0 0 0,1 0 1 0 0,-1 0-1 0 0,0-1 1 0 0,0 0-1 0 0,0 0 0 0 0,-1 0 1 0 0,1 0-1 0 0,-6 1 1 0 0,3-2 57 0 0,0 0 1 0 0,0 0-1 0 0,0-1 1 0 0,0 0-1 0 0,0 0 1 0 0,0-1-1 0 0,0 0 1 0 0,0-1-1 0 0,0 0 1 0 0,0 0-1 0 0,-10-3 1 0 0,11 2-338 0 0,0 0 1 0 0,1-1 0 0 0,-1 0 0 0 0,1 0 0 0 0,-10-7 0 0 0,11 7-775 0 0,1-1 1 0 0,-1 1-1 0 0,1-1 1 0 0,0 0-1 0 0,0-1 1 0 0,1 1 0 0 0,-5-8-1 0 0,1 3-3341 0 0,1 0 3506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2.0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70 40 0 0,'0'0'7531'0'0,"6"-27"-3213"0"0,7-7-3987 0 0,-10 26 3426 0 0,-2 18-3302 0 0,-1 0 0 0 0,2 0 1 0 0,-1 0-1 0 0,4 10 0 0 0,5 29 0 0 0,-8 17 73 0 0,-2-41-315 0 0,5 38 1 0 0,-2-51-389 0 0,-1-2-2960 0 0,0 2-7110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2.6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 15 4473 0 0,'-1'4'5723'0'0,"-6"9"-1879"0"0,14 15-431 0 0,11 7-3648 0 0,-15-28 485 0 0,-1-2-223 0 0,1-1 0 0 0,-1 1-1 0 0,1-1 1 0 0,-1 1 0 0 0,1-1 0 0 0,0 0 0 0 0,1 0 0 0 0,-1-1 0 0 0,1 1 0 0 0,0-1 0 0 0,0 0-1 0 0,0 1 1 0 0,0-2 0 0 0,6 4 0 0 0,-6-4-15 0 0,1-1 0 0 0,0 0 0 0 0,0 0 0 0 0,0 0-1 0 0,0 0 1 0 0,0-1 0 0 0,-1 0 0 0 0,1 0 0 0 0,0-1 0 0 0,0 1-1 0 0,0-1 1 0 0,8-2 0 0 0,-9 2 6 0 0,0 0 0 0 0,0-1 0 0 0,0 0 0 0 0,0 0 0 0 0,0 0 0 0 0,-1 0-1 0 0,1 0 1 0 0,-1-1 0 0 0,1 0 0 0 0,-1 0 0 0 0,5-6 0 0 0,31-42 99 0 0,-17 20-67 0 0,-6 13-537 0 0,3-5-6797 0 0,-15 15 5210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03.43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4 104 2497 0 0,'-3'0'11346'0'0,"4"0"-11341"0"0,0 0 0 0 0,0 0 0 0 0,-1 0-1 0 0,1 0 1 0 0,0-1 0 0 0,0 1 0 0 0,0 0 0 0 0,0-1 0 0 0,0 1 0 0 0,0 0 0 0 0,-1-1-1 0 0,1 1 1 0 0,0-1 0 0 0,1 0 0 0 0,16-11 31 0 0,19-8-30 0 0,-35 19-5 0 0,14-7 233 0 0,-1 4-147 0 0,22-9-65 0 0,6-4 90 0 0,-37 13-91 0 0,1 1 1 0 0,0 0 0 0 0,-1 0 0 0 0,2 1-1 0 0,-1-1 1 0 0,0 2 0 0 0,0-1-1 0 0,1 1 1 0 0,-1 0 0 0 0,15 1-1 0 0,-21 0 31 0 0,0 0-1 0 0,0 1 0 0 0,1-1 0 0 0,-1 1 0 0 0,0 0 0 0 0,0-1 0 0 0,0 1 0 0 0,0 0 0 0 0,1 0 0 0 0,-1 0 0 0 0,0-1 0 0 0,-1 1 0 0 0,1 0 0 0 0,0 0 0 0 0,0 1 0 0 0,0-1 0 0 0,0 0 0 0 0,-1 0 0 0 0,1 0 0 0 0,0 3 0 0 0,6 22 307 0 0,-6-21-427 0 0,-1 2 182 0 0,1-1 1 0 0,-1 1-1 0 0,-1 0 0 0 0,1-1 1 0 0,-1 1-1 0 0,0 0 1 0 0,-1-1-1 0 0,1 0 0 0 0,-1 1 1 0 0,-1-1-1 0 0,1 0 1 0 0,-6 10-1 0 0,-3 10 180 0 0,10-22-297 0 0,0 0 1 0 0,0-1-1 0 0,0 1 1 0 0,0 0-1 0 0,1 0 0 0 0,-1 0 1 0 0,1 0-1 0 0,0 0 1 0 0,0 0-1 0 0,1 0 1 0 0,-1 0-1 0 0,1 0 1 0 0,0 0-1 0 0,0 0 0 0 0,0 0 1 0 0,1 0-1 0 0,-1-1 1 0 0,1 1-1 0 0,0 0 1 0 0,0-1-1 0 0,0 0 1 0 0,0 1-1 0 0,6 5 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3.43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90 1624 0 0,'4'-14'-97'0'0,"-4"13"287"0"0,1-1 1 0 0,-1 1 0 0 0,1-1-1 0 0,-1 0 1 0 0,0 1 0 0 0,1-1-1 0 0,-1 0 1 0 0,0 1-1 0 0,0-1 1 0 0,0 0 0 0 0,-1 1-1 0 0,1-1 1 0 0,0 0 0 0 0,-1-1-1 0 0,1 2-66 0 0,-1 0 0 0 0,1-1 1 0 0,0 1-1 0 0,0 0 0 0 0,0 0 0 0 0,0 0 0 0 0,0 0 0 0 0,0 0 0 0 0,0-1 0 0 0,0 1 0 0 0,1 0 1 0 0,-1 0-1 0 0,0 0 0 0 0,1-1 0 0 0,-1 1-30 0 0,1 0 0 0 0,-1 1 0 0 0,0-1 0 0 0,0 0 0 0 0,0 1 0 0 0,1-1 0 0 0,-1 0 0 0 0,0 1 0 0 0,0-1-1 0 0,0 0 1 0 0,0 1 0 0 0,0-1 0 0 0,0 0 0 0 0,0 0 0 0 0,-1 1 0 0 0,1-1 0 0 0,0 0 0 0 0,0 1 0 0 0,-1-2 0 0 0,1 2 142 0 0,0-1 1 0 0,0 1-1 0 0,-1-1 1 0 0,1 1-1 0 0,0 0 0 0 0,0-1 1 0 0,0 1-1 0 0,0-1 1 0 0,0 1-1 0 0,0 0 0 0 0,0-1 1 0 0,0 1-1 0 0,0-1 1 0 0,0 1-1 0 0,0-1 0 0 0,0 1 1 0 0,1 0-1 0 0,-1-1 1 0 0,0 1-1 0 0,0 0 0 0 0,0-1 1 0 0,0 1-1 0 0,1-1 1 0 0,-1 1-1 0 0,0 0 0 0 0,0-1 1 0 0,1 1-1 0 0,0-1 1 0 0,-1 1-192 0 0,0 0 0 0 0,1-1 1 0 0,-1 1-1 0 0,0 0 0 0 0,1-1 1 0 0,-1 1-1 0 0,0 0 0 0 0,1-1 1 0 0,-1 1-1 0 0,1 0 0 0 0,-1 0 1 0 0,0 0-1 0 0,1-1 0 0 0,-1 1 1 0 0,1 0-1 0 0,-1 0 0 0 0,1 0 0 0 0,-1 0 1 0 0,1 0-1 0 0,-1 0 0 0 0,1 0 1 0 0,-1 0-1 0 0,1 0 0 0 0,-1 0 1 0 0,1 0-1 0 0,-1 0 0 0 0,1 0 1 0 0,-1 0-1 0 0,0 0 0 0 0,1 1 1 0 0,-1-1-1 0 0,1 0 0 0 0,-1 0 1 0 0,1 0-1 0 0,-1 1 0 0 0,0-1 1 0 0,1 0-1 0 0,-1 1 0 0 0,1 0 1 0 0,0 5 83 0 0,0 0 1 0 0,0 0 0 0 0,-1 0-1 0 0,0 0 1 0 0,0 0 0 0 0,0 1-1 0 0,-2 7 1 0 0,1-4-11 0 0,-14 239 624 0 0,11-178-645 0 0,1-64-117 0 0,2-5-507 0 0,6-9-841 0 0,14-23-580 0 0,1-6-3590 0 0,-13 23 3013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3.93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47 95 6913 0 0,'0'1'82'0'0,"0"-1"-1"0"0,0 0 0 0 0,0 0 0 0 0,-1 0 0 0 0,1 0 1 0 0,0 0-1 0 0,0 0 0 0 0,0 0 0 0 0,0 1 0 0 0,0-1 0 0 0,0 0 1 0 0,0 0-1 0 0,0 0 0 0 0,0 0 0 0 0,-1 0 0 0 0,1 1 1 0 0,0-1-1 0 0,0 0 0 0 0,0 0 0 0 0,0 0 0 0 0,0 0 0 0 0,0 0 1 0 0,0 1-1 0 0,0-1 0 0 0,0 0 0 0 0,0 0 0 0 0,0 0 0 0 0,0 0 1 0 0,0 1-1 0 0,0-1 0 0 0,0 0 0 0 0,1 0 0 0 0,-1 0 1 0 0,0 0-1 0 0,0 0 0 0 0,0 1 0 0 0,0-1 0 0 0,0 0 0 0 0,0 0 1 0 0,0 0-1 0 0,0 0 0 0 0,0 0 0 0 0,1 0 0 0 0,-1 1 1 0 0,0-1-1 0 0,0 0 0 0 0,0 0 0 0 0,0 0 0 0 0,13 5 1440 0 0,-12-4-1505 0 0,0-1 0 0 0,0 0 0 0 0,0 0 0 0 0,0 1 0 0 0,0-1 0 0 0,0 0 0 0 0,0 0 0 0 0,1 0 0 0 0,-1 0 0 0 0,0-1 0 0 0,0 1 0 0 0,0 0 0 0 0,0 0 0 0 0,0-1 0 0 0,0 1 1 0 0,0 0-1 0 0,0-1 0 0 0,0 1 0 0 0,0-1 0 0 0,0 0 0 0 0,0 1 0 0 0,0-1 0 0 0,0 0 0 0 0,-1 1 0 0 0,1-1 0 0 0,0 0 0 0 0,0 0 0 0 0,0-1 0 0 0,26-56 414 0 0,-23 50-359 0 0,-19-18 173 0 0,14 25-200 0 0,1 0-27 0 0,-1 1 0 0 0,1 0 0 0 0,-1-1 0 0 0,1 1 0 0 0,0 0 0 0 0,-1 0 1 0 0,1 0-1 0 0,-1-1 0 0 0,1 1 0 0 0,-1 0 0 0 0,1 0 0 0 0,-1 0 0 0 0,1 0 0 0 0,-1 0 0 0 0,1 0 1 0 0,0 0-1 0 0,-1 0 0 0 0,1 0 0 0 0,-1 0 0 0 0,1 0 0 0 0,-1 0 0 0 0,1 0 0 0 0,-1 0 0 0 0,1 0 1 0 0,-1 1-1 0 0,-5-1 140 0 0,-27 4 151 0 0,31-3-263 0 0,0 0-1 0 0,1 0 0 0 0,-1 0 1 0 0,0 0-1 0 0,1 0 0 0 0,-1 0 1 0 0,1 0-1 0 0,-1 1 1 0 0,1-1-1 0 0,0 1 0 0 0,0-1 1 0 0,-1 1-1 0 0,1-1 0 0 0,0 1 1 0 0,0 0-1 0 0,1-1 0 0 0,-1 1 1 0 0,-1 2-1 0 0,-2 4 123 0 0,1-1-96 0 0,0-1 0 0 0,0 1 0 0 0,0-1 0 0 0,1 1 0 0 0,0 0 0 0 0,0 0 0 0 0,1 0 0 0 0,-1 10 0 0 0,1-3 121 0 0,0 0 1 0 0,1 0-1 0 0,3 19 0 0 0,-2-28-156 0 0,0-1 1 0 0,0 1-1 0 0,1 0 0 0 0,0 0 0 0 0,-1-1 0 0 0,1 1 1 0 0,1-1-1 0 0,-1 1 0 0 0,1-1 0 0 0,0 0 0 0 0,0 0 1 0 0,4 4-1 0 0,-6-7-38 0 0,0 1 1 0 0,0-1 0 0 0,1 0-1 0 0,-1 0 1 0 0,0-1 0 0 0,1 1-1 0 0,-1 0 1 0 0,1 0-1 0 0,-1-1 1 0 0,1 1 0 0 0,-1-1-1 0 0,1 1 1 0 0,-1-1 0 0 0,1 0-1 0 0,-1 1 1 0 0,1-1 0 0 0,0 0-1 0 0,-1 0 1 0 0,1 0 0 0 0,-1 0-1 0 0,1-1 1 0 0,0 1-1 0 0,-1 0 1 0 0,1-1 0 0 0,-1 1-1 0 0,1-1 1 0 0,-1 1 0 0 0,1-1-1 0 0,-1 0 1 0 0,1 1 0 0 0,-1-1-1 0 0,0 0 1 0 0,1 0 0 0 0,-1 0-1 0 0,0 0 1 0 0,0 0-1 0 0,0 0 1 0 0,0-1 0 0 0,0 1-1 0 0,1-2 1 0 0,12-12-3406 0 0,29-24-1 0 0,-32 30 704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4.28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 0 3921 0 0,'-3'14'8352'0'0,"-13"88"-5571"0"0,14-20-2002 0 0,8 102 0 0 0,-3-175-958 0 0,2-12-1086 0 0,3-16-1163 0 0,-6 16 2513 0 0,5-20-4586 0 0,-5 14 1282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4.5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36 6193 0 0,'4'-1'7039'0'0,"7"-3"-3871"0"0,51-14-3221 0 0,-28 17-173 0 0,2-2-2974 0 0,-14-2-3802 0 0,-13 1 6508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4.80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 13 2112 0 0,'-3'-12'5192'0'0,"3"33"2284"0"0,0-3-7790 0 0,-4 38 1893 0 0,1-28-1321 0 0,2 0-1 0 0,0 0 1 0 0,2 0-1 0 0,0 0 1 0 0,11 49-1 0 0,-9-64-255 0 0,-1 0 0 0 0,-1 0-1 0 0,1 22 1 0 0,-2-34-185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5.03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8 2096 0 0,'0'0'8037'0'0,"22"-5"-5421"0"0,-22 5-2614 0 0,10-1 58 0 0,-1 0 0 0 0,1 0 0 0 0,0 1 0 0 0,-1 0 0 0 0,1 1 0 0 0,-1 0 0 0 0,12 3 0 0 0,-14-2 52 0 0,-4-2-290 0 0,0 1-1 0 0,0 0 1 0 0,0 0-1 0 0,-1 0 1 0 0,1 0-1 0 0,0 0 1 0 0,0 0-1 0 0,-1 1 1 0 0,1 0-1 0 0,0-1 1 0 0,3 4-1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5.48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0 154 2152 0 0,'0'0'9313'0'0,"22"8"-5732"0"0,23 1-3360 0 0,-45-8-220 0 0,1-1-1 0 0,0 0 1 0 0,-1 0-1 0 0,1 0 0 0 0,0 1 1 0 0,-1-1-1 0 0,1 0 1 0 0,0 0-1 0 0,-1 0 0 0 0,1 0 1 0 0,0 0-1 0 0,0 0 1 0 0,-1 0-1 0 0,1-1 1 0 0,0 1-1 0 0,-1 0 0 0 0,1 0 1 0 0,0-1-1 0 0,11-4 24 0 0,0-1 0 0 0,0-1 0 0 0,12-10 0 0 0,-19 14 13 0 0,-1 0-1 0 0,1-1 1 0 0,-1 0 0 0 0,0 0 0 0 0,-1 0 0 0 0,1 0 0 0 0,-1-1-1 0 0,0 1 1 0 0,0-1 0 0 0,0 0 0 0 0,2-7 0 0 0,-4 10-18 0 0,-1 0 0 0 0,0 0 1 0 0,0-1-1 0 0,0 1 1 0 0,0 0-1 0 0,0-1 0 0 0,-1 1 1 0 0,1 0-1 0 0,0-1 0 0 0,-1 1 1 0 0,0 0-1 0 0,0 0 0 0 0,0 0 1 0 0,0 0-1 0 0,0 0 0 0 0,0 0 1 0 0,0 0-1 0 0,-1 0 1 0 0,1 0-1 0 0,-1 0 0 0 0,1 1 1 0 0,-1-1-1 0 0,0 1 0 0 0,-2-3 1 0 0,1 1-5 0 0,0 1 1 0 0,0-1-1 0 0,-1 1 1 0 0,1 0-1 0 0,-1 0 1 0 0,0 0-1 0 0,1 0 1 0 0,-1 0-1 0 0,0 1 1 0 0,0 0-1 0 0,0 0 1 0 0,-8-1-1 0 0,10 2-15 0 0,-1 0 1 0 0,1 0-1 0 0,-1 1 0 0 0,1-1 1 0 0,-1 1-1 0 0,1-1 0 0 0,-1 1 0 0 0,1 0 1 0 0,0 0-1 0 0,-1 0 0 0 0,1 0 1 0 0,0 1-1 0 0,0-1 0 0 0,0 1 0 0 0,0-1 1 0 0,0 1-1 0 0,0 0 0 0 0,-2 2 1 0 0,-1 4 27 0 0,-1-1 1 0 0,2 1-1 0 0,-8 14 1 0 0,0 0 243 0 0,8-14-212 0 0,1 0 0 0 0,0 0 0 0 0,0 1 0 0 0,0-1 0 0 0,1 1 0 0 0,0-1 0 0 0,1 1 0 0 0,0-1 0 0 0,0 1 0 0 0,1 16 0 0 0,1-17-15 0 0,-1 0 0 0 0,1-1-1 0 0,1 1 1 0 0,-1 0 0 0 0,1-1 0 0 0,1 1-1 0 0,-1-1 1 0 0,1 1 0 0 0,1-1 0 0 0,-1 0-1 0 0,1 0 1 0 0,6 8 0 0 0,-8-13-130 0 0,-1-1 0 0 0,0 1-1 0 0,1 0 1 0 0,0 0 0 0 0,-1 0 0 0 0,1-1 0 0 0,0 1 0 0 0,0-1 0 0 0,0 0-1 0 0,0 1 1 0 0,0-1 0 0 0,0 0 0 0 0,0 0 0 0 0,1 0 0 0 0,-1 0 0 0 0,0-1-1 0 0,1 1 1 0 0,-1-1 0 0 0,0 1 0 0 0,1-1 0 0 0,-1 0 0 0 0,4 0-1 0 0,-2-1-142 0 0,0 0 0 0 0,1-1 0 0 0,-1 0 0 0 0,0 1-1 0 0,0-2 1 0 0,0 1 0 0 0,-1 0 0 0 0,1-1 0 0 0,0 1-1 0 0,-1-1 1 0 0,4-4 0 0 0,0 1-1507 0 0,2-2-587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0:55:25.79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22 207 2441 0 0,'0'0'7980'0'0,"0"0"-7787"0"0,-1 1-1 0 0,1-1 1 0 0,0 0 0 0 0,0 0 0 0 0,-1 1-1 0 0,1-1 1 0 0,0 0 0 0 0,0 0 0 0 0,-1 0 0 0 0,1 1-1 0 0,0-1 1 0 0,-1 0 0 0 0,1 0 0 0 0,0 0-1 0 0,-1 0 1 0 0,1 0 0 0 0,-1 0 0 0 0,1 0-1 0 0,0 0 1 0 0,-1 0 0 0 0,1 1 0 0 0,0-2-1 0 0,-1 1 1 0 0,1 0 0 0 0,0 0 0 0 0,-1 0 0 0 0,1 0-1 0 0,0 0 1 0 0,-1 0 0 0 0,1 0 0 0 0,0 0-1 0 0,-1 0 1 0 0,1-1 0 0 0,-1 1 0 0 0,-1-3-138 0 0,1-1 1 0 0,0 1-1 0 0,-1-1 1 0 0,1 1-1 0 0,1-1 1 0 0,-1 1-1 0 0,0-1 0 0 0,1 0 1 0 0,0 1-1 0 0,0-1 1 0 0,0 0-1 0 0,0 0 1 0 0,0 1-1 0 0,1-1 1 0 0,0 1-1 0 0,-1-1 1 0 0,3-4-1 0 0,0-1 81 0 0,0 0-1 0 0,0 0 1 0 0,1 0 0 0 0,1 0-1 0 0,10-16 1 0 0,-10 19-137 0 0,0 0 0 0 0,1 0 0 0 0,0 1 0 0 0,0-1 0 0 0,1 2 0 0 0,-1-1 0 0 0,1 1 0 0 0,0 0-1 0 0,0 0 1 0 0,1 1 0 0 0,-1-1 0 0 0,1 2 0 0 0,0-1 0 0 0,-1 1 0 0 0,1 1 0 0 0,9-2 0 0 0,-8 2-702 0 0,-1 1 1 0 0,0-1-1 0 0,1 2 0 0 0,-1-1 1 0 0,12 3-1 0 0,-4 1-1712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13:20.3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 1832 0 0,'0'0'9967'0'0,"1"19"-6139"0"0,4 54-2314 0 0,-5 87 0 0 0,-1-59-996 0 0,9 173 33 0 0,-5-215-439 0 0,5 40-29 0 0,1 34 29 0 0,1 55 41 0 0,-4-112-80 0 0,-3 83 0 0 0,-5-125-38 0 0,0 75 20 0 0,2 64 49 0 0,-1-102-106 0 0,6 72-1 0 0,2 80 121 0 0,-7-178-100 0 0,-8 69 95 0 0,1-32-63 0 0,-1 24-52 0 0,2-55 27 0 0,3 1 0 0 0,4 57 0 0 0,-1-7-28 0 0,-1-48 45 0 0,1-53-9 0 0,0 16-22 0 0,4 171-59 0 0,-1-68 102 0 0,-2-105-49 0 0,0 1 0 0 0,4 15-1 0 0,-5-30-4 0 0,10 113 5 0 0,-9-84-1101 0 0,-4-43-4719 0 0,3 11 5256 0 0,0 0 0 0 0,0 0 0 0 0,1 0 0 0 0,-1 0 0 0 0,0 0 0 0 0,1 1 0 0 0,0-1 0 0 0,-1 0 0 0 0,1 0 0 0 0,1-1 0 0 0,1-4-571 0 0,4-10 450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13:21.51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0 4689 0 0,'1'15'10427'0'0,"3"-9"-7708"0"0,1 4-4162 0 0,10 19 1717 0 0,51 91 1308 0 0,-37-92-1153 0 0,-25-22-389 0 0,-4-6-36 0 0,1 0-1 0 0,-1 0 0 0 0,0 1 0 0 0,0-1 1 0 0,1 0-1 0 0,-1 1 0 0 0,0-1 0 0 0,0 0 1 0 0,1 1-1 0 0,-1-1 0 0 0,0 0 0 0 0,0 1 0 0 0,0-1 1 0 0,0 0-1 0 0,0 1 0 0 0,0-1 0 0 0,1 1 1 0 0,-1-1-1 0 0,0 0 0 0 0,0 1 0 0 0,0-1 0 0 0,0 0 1 0 0,0 1-1 0 0,0-1 0 0 0,-1 1 0 0 0,1-1 1 0 0,0 0-1 0 0,0 1 0 0 0,0-1 0 0 0,0 0 0 0 0,0 1 1 0 0,0-1-1 0 0,-1 1 0 0 0,1-1 0 0 0,0 0 1 0 0,0 1-1 0 0,-1-1 0 0 0,1 0 0 0 0,0 0 1 0 0,0 1-1 0 0,-1-1 0 0 0,1 0 0 0 0,0 0 0 0 0,-1 1 1 0 0,0-1 25 0 0,3 3-11 0 0,-1-1 0 0 0,1 0 0 0 0,-1 0 0 0 0,1 0 0 0 0,0 0 0 0 0,-1 0 0 0 0,1 0 0 0 0,0 0 0 0 0,1 0 0 0 0,-1-1 0 0 0,4 3 0 0 0,4 4 43 0 0,-9-7-59 0 0,0 0 1 0 0,1 0-1 0 0,-1 0 0 0 0,1 0 0 0 0,-1 0 0 0 0,1-1 0 0 0,-1 1 0 0 0,1 0 0 0 0,0-1 0 0 0,-1 1 0 0 0,1-1 0 0 0,0 0 0 0 0,-1 0 0 0 0,1 1 0 0 0,0-1 0 0 0,-1 0 1 0 0,1 0-1 0 0,0-1 0 0 0,0 1 0 0 0,-1 0 0 0 0,1-1 0 0 0,0 1 0 0 0,-1-1 0 0 0,1 1 0 0 0,-1-1 0 0 0,1 1 0 0 0,-1-1 0 0 0,1 0 0 0 0,-1 0 0 0 0,1 0 0 0 0,-1 0 0 0 0,0 0 1 0 0,1 0-1 0 0,-1-1 0 0 0,0 1 0 0 0,0 0 0 0 0,0-1 0 0 0,0 1 0 0 0,0 0 0 0 0,0-1 0 0 0,1-1 0 0 0,0-2-2 0 0,0 1 0 0 0,1 0 1 0 0,-1 0-1 0 0,1 0 0 0 0,7-7 0 0 0,-3 3 8 0 0,-1 0 22 0 0,16-20-46 0 0,1-2 38 0 0,4-3-8 0 0,0 2-18 0 0,-23 26 219 0 0,1 0-1 0 0,0 0 1 0 0,0 0 0 0 0,8-4 0 0 0,-4 2-1774 0 0,0-1-4139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16.49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205 58 1440 0 0,'0'0'2658'0'0,"0"-2"-961"0"0,0-6 288 0 0,1-13 3120 0 0,-2 20-4971 0 0,0-1 0 0 0,0 1 0 0 0,-1-1 0 0 0,1 1 0 0 0,-1 0 0 0 0,1 0 0 0 0,-1 0 0 0 0,1-1 0 0 0,-1 1 0 0 0,1 0 0 0 0,-1 1 0 0 0,0-1 0 0 0,0 0 0 0 0,0 0 0 0 0,1 1 0 0 0,-1-1 0 0 0,-2 1 0 0 0,0 0-108 0 0,1 0 0 0 0,0 0 1 0 0,0-1-1 0 0,0 1 1 0 0,0-1-1 0 0,0 0 1 0 0,-4-1-1 0 0,4 1-2 0 0,0 1 0 0 0,0-1-1 0 0,0 0 1 0 0,0 1 0 0 0,0-1 0 0 0,0 1-1 0 0,-4 0 1 0 0,3 3 57 0 0,0 1-1 0 0,0 0 1 0 0,0-1 0 0 0,1 1-1 0 0,-5 6 1 0 0,-24 31 163 0 0,23-31-163 0 0,1 0 0 0 0,-12 20 0 0 0,16-23-69 0 0,1 1 0 0 0,0-1 0 0 0,0 0 1 0 0,1 1-1 0 0,0-1 0 0 0,0 1 0 0 0,1 0 0 0 0,-1 14 1 0 0,1-8 41 0 0,1-1 0 0 0,1 1 0 0 0,1 0 0 0 0,3 16 0 0 0,-5-29-56 0 0,0 1-1 0 0,1-1 1 0 0,-1 0 0 0 0,1 1-1 0 0,-1-1 1 0 0,1 0 0 0 0,-1 0-1 0 0,1 1 1 0 0,0-1 0 0 0,0 0 0 0 0,0 0-1 0 0,0 0 1 0 0,0 0 0 0 0,0 0-1 0 0,0 0 1 0 0,0 0 0 0 0,0 0-1 0 0,0 0 1 0 0,0-1 0 0 0,0 1-1 0 0,1 0 1 0 0,-1-1 0 0 0,0 1-1 0 0,1-1 1 0 0,-1 1 0 0 0,0-1-1 0 0,1 0 1 0 0,1 1 0 0 0,4-1 21 0 0,0 0-1 0 0,0 0 1 0 0,0 0 0 0 0,13-3 0 0 0,7 0 185 0 0,1 2-55 0 0,48-6 0 0 0,-75 7-134 0 0,0 0 1 0 0,0 0-1 0 0,-1 0 0 0 0,1 0 0 0 0,0 0 0 0 0,0-1 0 0 0,-1 1 0 0 0,1 0 0 0 0,0-1 0 0 0,-1 1 0 0 0,1 0 0 0 0,0-1 0 0 0,-1 1 0 0 0,1-1 0 0 0,-1 1 0 0 0,1-1 1 0 0,0 1-1 0 0,0-1 0 0 0,21-30-10750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5:07.27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3332 824 0 0,'0'-4'5695'0'0,"7"-17"-2937"0"0,5-9-2405 0 0,-5 16 1423 0 0,2 2-1122 0 0,139-235 2600 0 0,-96 159-2667 0 0,-43 73-490 0 0,1 0-1 0 0,0 1 1 0 0,1 0 0 0 0,1 1 0 0 0,0 0-1 0 0,18-14 1 0 0,-22 19-73 0 0,1 0 0 0 0,-2-1 0 0 0,1 0 0 0 0,-1 0 0 0 0,0 0-1 0 0,-1-1 1 0 0,0 0 0 0 0,-1-1 0 0 0,8-19 0 0 0,-4 10-17 0 0,2 0 0 0 0,25-37 0 0 0,5-6-7 0 0,31-90 208 0 0,3-5 196 0 0,-70 151-392 0 0,0 1 0 0 0,0-1-1 0 0,0 1 1 0 0,12-10 0 0 0,13-16 17 0 0,56-74 48 0 0,-11 16-106 0 0,-53 63 87 0 0,-7 9-28 0 0,0-1-1 0 0,-2 0 1 0 0,0-1 0 0 0,-1 0-1 0 0,-1-1 1 0 0,13-32 0 0 0,-14 28-19 0 0,2 1 0 0 0,0 0 0 0 0,2 0 0 0 0,24-31 1 0 0,-34 49-12 0 0,29-35 65 0 0,-23 28-33 0 0,0 1 0 0 0,0-1-1 0 0,7-15 1 0 0,162-267 161 0 0,-121 191-80 0 0,-19 32-59 0 0,-33 61-48 0 0,0 0 0 0 0,1 1 0 0 0,1 0 0 0 0,-1 0 0 0 0,1 0 1 0 0,13-10-1 0 0,-14 13-12 0 0,-1 0 0 0 0,1-1 0 0 0,-1 0 0 0 0,8-15 0 0 0,8-9 10 0 0,-17 24 2 0 0,0 0-1 0 0,-1 0 0 0 0,0-1 1 0 0,0 1-1 0 0,3-12 0 0 0,-3 9 6 0 0,0 1 0 0 0,1 0-1 0 0,6-12 1 0 0,63-108-2 0 0,-46 74 30 0 0,-2-1-1 0 0,18-62 1 0 0,-41 112-37 0 0,2-11 20 0 0,-4 14-16 0 0,0-1-1 0 0,0 1 0 0 0,1-1 0 0 0,-1 1 0 0 0,1 0 0 0 0,3-4 0 0 0,0 5 22 0 0,-1-2-22 0 0,-1-4-5 0 0,1 0-1 0 0,1 0 0 0 0,-1 0 0 0 0,2 1 0 0 0,7-11 1 0 0,13-22 59 0 0,-26 41-36 0 0,20-30 35 0 0,17-34 82 0 0,-33 57-168 0 0,9-11 60 0 0,-5 10 22 0 0,20-45 50 0 0,-18 40 241 0 0,-3 3-897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5:08.17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1 201 2801 0 0,'0'0'6608'0'0,"11"-17"-2674"0"0,-1 5-3742 0 0,1 1 1 0 0,0 0 0 0 0,0 0-1 0 0,22-14 1 0 0,-6 6 313 0 0,54-26-1 0 0,-12 8-137 0 0,-65 35-315 0 0,1 0 0 0 0,0 0 0 0 0,0 1 1 0 0,0 0-1 0 0,0 0 0 0 0,0 0 0 0 0,0 0 1 0 0,0 1-1 0 0,6 0 0 0 0,17-2 3 0 0,-27 2-33 0 0,1 0 1 0 0,-1 0 0 0 0,0 0-1 0 0,1 0 1 0 0,-1 1 0 0 0,1-1-1 0 0,-1 0 1 0 0,0 1-1 0 0,1-1 1 0 0,-1 1 0 0 0,0-1-1 0 0,1 1 1 0 0,-1-1 0 0 0,0 1-1 0 0,0 0 1 0 0,0 0-1 0 0,0 0 1 0 0,1 0 0 0 0,-1 0-1 0 0,0 0 1 0 0,-1 0 0 0 0,1 0-1 0 0,0 0 1 0 0,0 0 0 0 0,0 0-1 0 0,-1 1 1 0 0,1-1-1 0 0,0 0 1 0 0,0 3 0 0 0,1 1 49 0 0,0 0 1 0 0,-1 0-1 0 0,0 0 0 0 0,0 0 1 0 0,0 0-1 0 0,0 10 1 0 0,6 40 108 0 0,-2-19-159 0 0,-6-17 35 0 0,0-17-37 0 0,1 1 0 0 0,-1-1 0 0 0,1 0 0 0 0,0 0 1 0 0,0 0-1 0 0,0 1 0 0 0,0-1 0 0 0,0 0 0 0 0,1 3 1 0 0,2 24 1702 0 0,-3-17-4548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6:29.65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19 242 1632 0 0,'-8'9'-100'0'0,"-3"7"10542"0"0,13-19-8827 0 0,2-4-1621 0 0,29-40 290 0 0,-28 40-225 0 0,-4 5-46 0 0,0 0-1 0 0,-1 1 1 0 0,1-1 0 0 0,0 0 0 0 0,0 1 0 0 0,0-1 0 0 0,0 1 0 0 0,1-1-1 0 0,1-1 1 0 0,3-4 25 0 0,36-41 104 0 0,-32 38 15 0 0,0-1 1 0 0,-1 0-1 0 0,0 0 0 0 0,11-21 1 0 0,15-16 1726 0 0,-29 45-3887 0 0,-2-1-1198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6:30.60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1 114 48 0 0,'0'0'4294'0'0,"18"-15"1149"0"0,7-5-5066 0 0,19-11 45 0 0,16-12 990 0 0,-59 43-1351 0 0,-1 0 0 0 0,1-1 0 0 0,-1 1 0 0 0,1-1 0 0 0,-1 1 0 0 0,1 0 0 0 0,0-1 0 0 0,-1 1 0 0 0,1 0 0 0 0,-1 0 0 0 0,1 0 0 0 0,0-1 0 0 0,-1 1 0 0 0,1 0 0 0 0,0 0 0 0 0,-1 0 0 0 0,1 0 0 0 0,0 0 0 0 0,-1 0 0 0 0,1 0 0 0 0,0 0 0 0 0,-1 0 0 0 0,1 1 0 0 0,0-1 0 0 0,0 0 0 0 0,0 1-24 0 0,0 0 1 0 0,0 0-1 0 0,0 0 1 0 0,0 0-1 0 0,0 0 1 0 0,0 0-1 0 0,0 0 1 0 0,-1 0-1 0 0,1 0 1 0 0,0 0-1 0 0,-1 0 1 0 0,1 0-1 0 0,-1 1 1 0 0,1-1-1 0 0,-1 0 0 0 0,0 1 1 0 0,1 1-1 0 0,2 9 149 0 0,-1 0 0 0 0,0 0 1 0 0,-1 0-1 0 0,0 1 0 0 0,-2 20 0 0 0,0-24-67 0 0,0-1 0 0 0,1 1 0 0 0,-1 0 1 0 0,1-1-1 0 0,1 1 0 0 0,3 15 0 0 0,-4-22 38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6:36.70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0 155 32 0 0,'0'0'10566'0'0,"20"-16"-6810"0"0,23-10-2865 0 0,-6 3 444 0 0,54-45-1 0 0,-77 57-1157 0 0,2 1 852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6:37.40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73 32 0 0,'0'0'465'0'0,"0"-6"895"0"0,0-20 8240 0 0,3 23-9400 0 0,1 0 0 0 0,-1 0 0 0 0,1 1 0 0 0,-1-1 0 0 0,1 1 0 0 0,0 0 0 0 0,0 0 0 0 0,0 0 0 0 0,0 0-1 0 0,1 1 1 0 0,4-2 0 0 0,-6 2-40 0 0,-2 0-84 0 0,0 1-1 0 0,0-1 1 0 0,0 1-1 0 0,0-1 1 0 0,0 1-1 0 0,0 0 1 0 0,0-1-1 0 0,0 1 1 0 0,0 0-1 0 0,0 0 1 0 0,0 0-1 0 0,0 0 1 0 0,0 0-1 0 0,0 0 1 0 0,2 0-1 0 0,12-1 179 0 0,14-4-181 0 0,-21 3 15 0 0,4 7 925 0 0,-10-4-971 0 0,0 0 0 0 0,0 0 0 0 0,0 0 0 0 0,0 0-1 0 0,0 0 1 0 0,0 0 0 0 0,0 0 0 0 0,-1 1 0 0 0,1-1 0 0 0,0 1 0 0 0,-1-1 0 0 0,1 1 0 0 0,-1 0-1 0 0,1-1 1 0 0,-1 1 0 0 0,0 0 0 0 0,0 0 0 0 0,0 0 0 0 0,0 0 0 0 0,1 3 0 0 0,12 25-22 0 0,-13-27-5 0 0,-1-3-2 0 0,1 0-1 0 0,-1 1 1 0 0,0-1-1 0 0,1 1 0 0 0,-1-1 1 0 0,0 1-1 0 0,0-1 1 0 0,1 1-1 0 0,-1-1 1 0 0,0 1-1 0 0,0-1 1 0 0,0 1-1 0 0,0-1 0 0 0,0 1 1 0 0,1 0-1 0 0,-1-1 1 0 0,0 1-1 0 0,0-1 1 0 0,0 1-1 0 0,-1-1 1 0 0,1 1-1 0 0,0-1 0 0 0,0 1 1 0 0,0 0-1 0 0,0-1 1 0 0,0 1-1 0 0,-1-1 1 0 0,1 1-1 0 0,-4 8 25 0 0,-8 20 7 0 0,9-19-391 0 0,-4 11 1365 0 0,6-7-6000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5.66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5 221 3505 0 0,'3'-4'4763'0'0,"9"-8"417"0"0,-11 13-5128 0 0,-1-1-1 0 0,0 1 1 0 0,1 0-1 0 0,-1 0 1 0 0,0 0-1 0 0,0 0 1 0 0,1 0-1 0 0,-1 0 1 0 0,0-1-1 0 0,0 1 1 0 0,0 0-1 0 0,0 0 1 0 0,0 0-1 0 0,0 0 1 0 0,0 0-1 0 0,-1 0 1 0 0,1 2-1 0 0,-7 24 361 0 0,3-11-194 0 0,-2 36-109 0 0,2 87 1 0 0,4-128-97 0 0,0-8-3 0 0,2 29-76 0 0,-2-31 64 0 0,0-1 0 0 0,0 1 0 0 0,0 0 0 0 0,0-1 0 0 0,0 1 0 0 0,0-1 0 0 0,0 1-1 0 0,0-1 1 0 0,0 1 0 0 0,0-1 0 0 0,0 1 0 0 0,1-1 0 0 0,-1 1 0 0 0,0-1 0 0 0,0 1 0 0 0,1-1 0 0 0,-1 1 0 0 0,0-1 0 0 0,1 1 0 0 0,-1-1 0 0 0,0 1 0 0 0,1-1-1 0 0,-1 0 1 0 0,1 1 0 0 0,-1-1 0 0 0,1 0 0 0 0,-1 1 0 0 0,1-1 0 0 0,-1 0 0 0 0,1 0 0 0 0,-1 0 0 0 0,1 1 0 0 0,-1-1 0 0 0,1 0 0 0 0,-1 0 0 0 0,1 0 0 0 0,-1 0 0 0 0,1 0-1 0 0,0 0 1 0 0,-1 0 0 0 0,1 0 0 0 0,-1 0 0 0 0,1 0 0 0 0,-1 0 0 0 0,1 0 0 0 0,-1 0 0 0 0,2-1 0 0 0,-1 0 5 0 0,0 0 1 0 0,1 0 0 0 0,-1 0-1 0 0,0-1 1 0 0,0 1-1 0 0,0 0 1 0 0,0-1-1 0 0,0 1 1 0 0,0 0 0 0 0,0-1-1 0 0,-1 1 1 0 0,1-1-1 0 0,0 0 1 0 0,0-1-1 0 0,6-28-10 0 0,-5 24 13 0 0,2-21 173 0 0,-1 1 1 0 0,-1-1-1 0 0,-1 0 1 0 0,-1 0-1 0 0,-2 0 1 0 0,-9-50-1 0 0,8 65-118 0 0,2-1 0 0 0,0 0 0 0 0,0 0 0 0 0,1 0 0 0 0,4-25 0 0 0,-3 32-68 0 0,1 1 0 0 0,-1 0-1 0 0,2 0 1 0 0,-1 0 0 0 0,0 0 0 0 0,1 0 0 0 0,0 1 0 0 0,1-1 0 0 0,-1 1 0 0 0,1 0-1 0 0,0 0 1 0 0,0 0 0 0 0,1 0 0 0 0,9-7 0 0 0,-12 11 8 0 0,-1 0-1 0 0,0-1 1 0 0,1 1 0 0 0,-1 0 0 0 0,1 0 0 0 0,0 1-1 0 0,-1-1 1 0 0,1 0 0 0 0,0 0 0 0 0,-1 1 0 0 0,1-1-1 0 0,0 1 1 0 0,0-1 0 0 0,0 1 0 0 0,-1 0 0 0 0,1 0-1 0 0,0 0 1 0 0,3 0 0 0 0,-3 1 18 0 0,0 0 1 0 0,1 0-1 0 0,-1 0 0 0 0,0 0 1 0 0,0 0-1 0 0,0 1 0 0 0,0-1 0 0 0,0 1 1 0 0,0 0-1 0 0,0-1 0 0 0,-1 1 1 0 0,1 0-1 0 0,2 3 0 0 0,0 0 16 0 0,0-1 0 0 0,-1 1 0 0 0,1 0 0 0 0,-1 1 0 0 0,0-1 0 0 0,-1 0-1 0 0,1 1 1 0 0,2 9 0 0 0,-5-11-7 0 0,1 0 1 0 0,-1 0-1 0 0,0 1 0 0 0,0-1 0 0 0,0 0 1 0 0,-1 1-1 0 0,1-1 0 0 0,-1 0 0 0 0,0 0 1 0 0,-1 0-1 0 0,1 0 0 0 0,0 0 1 0 0,-3 4-1 0 0,0 0-4 0 0,0-1 0 0 0,-1 1 0 0 0,0-1 1 0 0,0 0-1 0 0,0 0 0 0 0,-11 9 0 0 0,13-12-6 0 0,-1-1-1 0 0,1-1 1 0 0,0 1-1 0 0,-1 0 1 0 0,0-1-1 0 0,0 0 1 0 0,0 0-1 0 0,0 0 1 0 0,0 0-1 0 0,0-1 1 0 0,0 1-1 0 0,0-1 1 0 0,-1 0-1 0 0,-7 1 1 0 0,12-2-18 0 0,-1 0 0 0 0,1 0 0 0 0,-1 0 0 0 0,1 0 0 0 0,-1 0 0 0 0,1 0 0 0 0,-1 0 0 0 0,1 0 0 0 0,-1 0 0 0 0,1 0 0 0 0,-1 0 0 0 0,0 0 0 0 0,1 0-1 0 0,-1 0 1 0 0,1-1 0 0 0,-1 1 0 0 0,1 0 0 0 0,-1 0 0 0 0,1-1 0 0 0,-1 1 0 0 0,1 0 0 0 0,0-1 0 0 0,-1 1 0 0 0,1 0 0 0 0,-1-1 0 0 0,1 1 0 0 0,0 0 0 0 0,-1-1 0 0 0,1 1 0 0 0,0-1 0 0 0,-1 1 0 0 0,1-1 0 0 0,0 1 0 0 0,0-1 0 0 0,0 1 0 0 0,-1-1 0 0 0,1 1 0 0 0,0-1 0 0 0,0 1 0 0 0,0-1 0 0 0,0 1 0 0 0,0-1 0 0 0,0 0 0 0 0,0 1 0 0 0,0-1 0 0 0,0 1 0 0 0,0-1 0 0 0,1 0 0 0 0,-1-1-247 0 0,1 0 1 0 0,0 0 0 0 0,0 0-1 0 0,0 0 1 0 0,0 0 0 0 0,0 1 0 0 0,0-1-1 0 0,1 0 1 0 0,-1 1 0 0 0,0-1 0 0 0,4-2-1 0 0,-1 2-1046 0 0,0-1-1 0 0,0 0 0 0 0,1 1 1 0 0,-1 0-1 0 0,10-3 1 0 0,2 0-760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6.10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92 155 1928 0 0,'35'2'4885'0'0,"-11"0"-1631"0"0,-22-2-3171 0 0,0-1 0 0 0,1 0 0 0 0,-1 1 0 0 0,0-1 0 0 0,0 0 0 0 0,0 0 0 0 0,0 0-1 0 0,0 0 1 0 0,0-1 0 0 0,-1 1 0 0 0,1 0 0 0 0,0-1 0 0 0,-1 0 0 0 0,1 1 0 0 0,-1-1-1 0 0,3-3 1 0 0,20-31 334 0 0,-23 34-298 0 0,1-1-1 0 0,-1 1 0 0 0,0-1 1 0 0,0 1-1 0 0,1-1 0 0 0,-2 0 1 0 0,1 1-1 0 0,0-1 0 0 0,-1 0 1 0 0,1 0-1 0 0,-1 0 0 0 0,0 1 1 0 0,0-1-1 0 0,0 0 0 0 0,0 0 1 0 0,0 0-1 0 0,-1 0 0 0 0,1 1 1 0 0,-1-1-1 0 0,0 0 0 0 0,0 0 1 0 0,0 1-1 0 0,0-1 1 0 0,0 1-1 0 0,-1-1 0 0 0,-2-4 1 0 0,1 5-44 0 0,1 0 1 0 0,0 0 0 0 0,-1 0 0 0 0,1 0 0 0 0,-1 0 0 0 0,0 1 0 0 0,0-1 0 0 0,1 1 0 0 0,-1 0 0 0 0,0 0 0 0 0,0 0-1 0 0,0 0 1 0 0,-1 0 0 0 0,1 0 0 0 0,0 1 0 0 0,0 0 0 0 0,0 0 0 0 0,0 0 0 0 0,0 0 0 0 0,-1 0 0 0 0,1 0 0 0 0,0 1-1 0 0,0 0 1 0 0,-4 1 0 0 0,0 0-8 0 0,1 1-1 0 0,0 0 1 0 0,0 0-1 0 0,0 1 1 0 0,0-1-1 0 0,0 1 1 0 0,1 1-1 0 0,-1-1 1 0 0,1 1-1 0 0,0 0 1 0 0,1 0-1 0 0,-1 0 1 0 0,-6 12-1 0 0,4-7-25 0 0,1 1-1 0 0,0 1 0 0 0,1-1 0 0 0,0 1 0 0 0,0 0 1 0 0,-4 21-1 0 0,8-30-38 0 0,1 0 1 0 0,-1 0-1 0 0,1 0 1 0 0,0 1-1 0 0,0-1 0 0 0,0 0 1 0 0,0 0-1 0 0,1 0 1 0 0,-1 0-1 0 0,1 0 0 0 0,-1 0 1 0 0,1 0-1 0 0,0 0 1 0 0,1 0-1 0 0,-1 0 0 0 0,0 0 1 0 0,1 0-1 0 0,0-1 1 0 0,-1 1-1 0 0,1-1 0 0 0,0 1 1 0 0,0-1-1 0 0,0 0 1 0 0,1 0-1 0 0,-1 0 0 0 0,1 0 1 0 0,-1 0-1 0 0,5 2 1 0 0,-2-1-84 0 0,1 0 1 0 0,-1-1 0 0 0,1 0 0 0 0,0-1 0 0 0,-1 1-1 0 0,1-1 1 0 0,0 0 0 0 0,0 0 0 0 0,0-1-1 0 0,0 1 1 0 0,0-1 0 0 0,0-1 0 0 0,0 1 0 0 0,6-2-1 0 0,30-11-3784 0 0,7-2-4748 0 0,-35 13 7231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6.35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31 258 2457 0 0,'0'0'3024'0'0,"0"0"-2867"0"0,0 0 1 0 0,-1 0-1 0 0,1 0 0 0 0,0 0 0 0 0,-1 0 1 0 0,1 0-1 0 0,0 0 0 0 0,-1 0 0 0 0,1 0 0 0 0,0 0 1 0 0,-1 0-1 0 0,1 0 0 0 0,0 0 0 0 0,0-1 1 0 0,-1 1-1 0 0,1 0 0 0 0,0 0 0 0 0,-1 0 0 0 0,1 0 1 0 0,0-1-1 0 0,0 1 0 0 0,-1 0 0 0 0,1 0 1 0 0,0-1-1 0 0,0 1 0 0 0,0 0 0 0 0,0 0 0 0 0,-1-1 1 0 0,1 1-1 0 0,0 0 0 0 0,0-1 0 0 0,0 1 1 0 0,0 0-1 0 0,0-1 0 0 0,0 1 0 0 0,-1-1 0 0 0,-3-8 158 0 0,1-1 0 0 0,-1 1-1 0 0,2-1 1 0 0,-1 0 0 0 0,1 0 0 0 0,1 0-1 0 0,0 0 1 0 0,0 0 0 0 0,1 0-1 0 0,0 0 1 0 0,0 0 0 0 0,2 0-1 0 0,3-19 1 0 0,-4 24-308 0 0,1 0 0 0 0,-1 0 0 0 0,1 0 0 0 0,0 0 0 0 0,0 1 0 0 0,1-1 0 0 0,-1 1 1 0 0,1 0-1 0 0,0 0 0 0 0,0-1 0 0 0,1 2 0 0 0,-1-1 0 0 0,1 0 0 0 0,0 1 0 0 0,0 0 0 0 0,0 0 0 0 0,0 0 0 0 0,0 0 0 0 0,1 1 1 0 0,-1-1-1 0 0,1 1 0 0 0,0 0 0 0 0,0 1 0 0 0,0-1 0 0 0,-1 1 0 0 0,1 0 0 0 0,1 0 0 0 0,-1 0 0 0 0,0 1 0 0 0,5 0 0 0 0,-5 0-448 0 0,1 0 0 0 0,-1 1 0 0 0,0 0 0 0 0,10 3 0 0 0,19 10-5755 0 0,-21-7 2979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6.93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87 124 5113 0 0,'-1'0'140'0'0,"-1"0"0"0"0,1-1-1 0 0,0 1 1 0 0,-1 0 0 0 0,1 0-1 0 0,0 0 1 0 0,0 0 0 0 0,-1 0 0 0 0,1 0-1 0 0,0 0 1 0 0,-1 1 0 0 0,1-1 0 0 0,0 0-1 0 0,0 1 1 0 0,0-1 0 0 0,-1 1-1 0 0,1-1 1 0 0,0 1 0 0 0,-2 1 0 0 0,0 0 89 0 0,1 0 1 0 0,-1 0-1 0 0,1 1 1 0 0,0-1-1 0 0,0 1 1 0 0,0-1-1 0 0,-3 6 1 0 0,2-3-141 0 0,0 0 1 0 0,0 1 0 0 0,1-1 0 0 0,0 1-1 0 0,0-1 1 0 0,1 1 0 0 0,-1 0 0 0 0,0 10 0 0 0,0-5 2851 0 0,-4-17-1953 0 0,-3-12-930 0 0,8 15-50 0 0,1 0 1 0 0,0-1-1 0 0,0 1 0 0 0,0 0 0 0 0,0-1 1 0 0,1 1-1 0 0,-1 0 0 0 0,1-1 0 0 0,0 1 1 0 0,0 0-1 0 0,1-4 0 0 0,17-31 59 0 0,-17 34-50 0 0,-1 2-17 0 0,3-7 23 0 0,0 0 0 0 0,1 1 0 0 0,0-1 0 0 0,1 1 0 0 0,-1 0-1 0 0,2 1 1 0 0,-1 0 0 0 0,1 0 0 0 0,0 0 0 0 0,0 1 0 0 0,11-7 0 0 0,-5 4-25 0 0,-12 8 6 0 0,1 0 0 0 0,-1 0 0 0 0,1 1 0 0 0,-1-1 0 0 0,1 1 0 0 0,-1-1 0 0 0,1 1 0 0 0,-1 0 0 0 0,1 0 0 0 0,-1 0 0 0 0,1-1 0 0 0,-1 1 0 0 0,4 1 0 0 0,-2-1 23 0 0,-2 0-7 0 0,1 0 0 0 0,-1 1-1 0 0,1-1 1 0 0,-1 0 0 0 0,0 1 0 0 0,1-1 0 0 0,-1 1 0 0 0,0-1-1 0 0,1 1 1 0 0,-1 0 0 0 0,0 0 0 0 0,0-1 0 0 0,0 1 0 0 0,0 0-1 0 0,0 0 1 0 0,0 0 0 0 0,0 0 0 0 0,0 0 0 0 0,0 1 0 0 0,0-1-1 0 0,0 0 1 0 0,0 0 0 0 0,-1 0 0 0 0,1 2 0 0 0,1 1 40 0 0,0 1 1 0 0,0-1-1 0 0,0 1 1 0 0,-1-1-1 0 0,1 7 1 0 0,0 1 50 0 0,-1 0 0 0 0,0 0 1 0 0,-1-1-1 0 0,0 1 0 0 0,-1 0 0 0 0,0 0 1 0 0,-1-1-1 0 0,-5 16 0 0 0,4-9-115 0 0,10-31-165 0 0,10-14 74 0 0,9-15 47 0 0,-23 35 35 0 0,0 0 0 0 0,1 0 1 0 0,0 1-1 0 0,0 0 0 0 0,1 0 1 0 0,0 0-1 0 0,0 0 0 0 0,0 1 1 0 0,1 0-1 0 0,10-9 0 0 0,-15 14 15 0 0,0 0-1 0 0,-1-1 0 0 0,1 1 1 0 0,0-1-1 0 0,0 1 1 0 0,0 0-1 0 0,-1 0 0 0 0,1-1 1 0 0,0 1-1 0 0,0 0 1 0 0,0 0-1 0 0,0 0 1 0 0,-1 0-1 0 0,1 0 0 0 0,0 0 1 0 0,0 0-1 0 0,0 0 1 0 0,0 1-1 0 0,-1-1 0 0 0,1 0 1 0 0,0 0-1 0 0,0 1 1 0 0,0-1-1 0 0,-1 0 0 0 0,1 1 1 0 0,1 0-1 0 0,-1 0 9 0 0,0 0 0 0 0,0 0-1 0 0,0 1 1 0 0,0-1-1 0 0,0 1 1 0 0,0-1 0 0 0,-1 1-1 0 0,1-1 1 0 0,0 1 0 0 0,-1-1-1 0 0,1 1 1 0 0,0 2-1 0 0,0 8 52 0 0,1-1 0 0 0,-2 0-1 0 0,0 15 1 0 0,0-18-51 0 0,-2 42 400 0 0,1 0-2998 0 0,1-50 2275 0 0,1 1 0 0 0,-1-1 0 0 0,0 0-1 0 0,1 1 1 0 0,-1-1 0 0 0,0 1-1 0 0,1-1 1 0 0,-1 0 0 0 0,1 1-1 0 0,-1-1 1 0 0,1 0 0 0 0,-1 0-1 0 0,1 0 1 0 0,-1 1 0 0 0,1-1-1 0 0,-1 0 1 0 0,1 0 0 0 0,-1 0-1 0 0,1 0 1 0 0,-1 0 0 0 0,1 0-1 0 0,-1 0 1 0 0,1 0 0 0 0,-1 0-1 0 0,1 0 1 0 0,-1 0 0 0 0,1 0-1 0 0,-1 0 1 0 0,1 0 0 0 0,-1 0 0 0 0,2-1-1 0 0,-2 1 93 0 0,7-1-283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17.804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236 45 1280 0 0,'0'0'153'0'0,"0"0"-1"0"0,0 0 0 0 0,-1 0 0 0 0,1 0 1 0 0,0 0-1 0 0,0 0 0 0 0,-1 0 0 0 0,1 0 1 0 0,0 0-1 0 0,0-1 0 0 0,0 1 0 0 0,-2-1 1371 0 0,2 1-1371 0 0,0 0 0 0 0,-1-1 1 0 0,1 1-1 0 0,0 0 0 0 0,0 0 0 0 0,0 0 1 0 0,0-1-1 0 0,0 1 0 0 0,0 0 0 0 0,0 0 1 0 0,0 0-1 0 0,0-1 0 0 0,0 1 0 0 0,0 0 1 0 0,0 0-1 0 0,0-1 0 0 0,0 1 1 0 0,0 0-1 0 0,0 0 0 0 0,0 0 0 0 0,0-1 1 0 0,0 1-1 0 0,0 0 0 0 0,0 0 0 0 0,0-1 1 0 0,0 0-4 0 0,0 1 1 0 0,0-1-1 0 0,0 0 1 0 0,0 0-1 0 0,0 0 1 0 0,0 1-1 0 0,0-1 1 0 0,0 0-1 0 0,0 0 1 0 0,-1 1-1 0 0,1-1 1 0 0,0 0-1 0 0,-1 1 1 0 0,1-1-1 0 0,0 0 1 0 0,-1 1-1 0 0,1-1 1 0 0,-1 0 0 0 0,1 1-1 0 0,-1-1 1 0 0,1 1-1 0 0,-1-1 1 0 0,0 1-1 0 0,1-1 1 0 0,-1 1-1 0 0,1 0 1 0 0,-1-1-1 0 0,0 1 1 0 0,0 0-1 0 0,1-1 1 0 0,-1 1-1 0 0,-1 0 1 0 0,-23-9 1021 0 0,-13 2-972 0 0,36 7-179 0 0,1 0 1 0 0,-1-1-1 0 0,1 1 1 0 0,-1 0-1 0 0,1 0 1 0 0,-1 0 0 0 0,1 0-1 0 0,-1 0 1 0 0,1 0-1 0 0,-1 0 1 0 0,1 1 0 0 0,-1-1-1 0 0,1 1 1 0 0,-1-1-1 0 0,1 1 1 0 0,-1-1 0 0 0,1 1-1 0 0,0 0 1 0 0,-1-1-1 0 0,-1 3 1 0 0,-3 0 107 0 0,-2 2 13 0 0,-3 0-71 0 0,0 1 0 0 0,0 0 0 0 0,-9 8 0 0 0,17-12-41 0 0,0 1 0 0 0,0 0 0 0 0,0-1-1 0 0,1 1 1 0 0,-1 0 0 0 0,1 1 0 0 0,0-1 0 0 0,0 0 0 0 0,0 1 0 0 0,0-1 0 0 0,1 1-1 0 0,-1 0 1 0 0,-1 5 0 0 0,-3 14 436 0 0,3-14-378 0 0,0 0 0 0 0,0 0 1 0 0,1 0-1 0 0,1 0 1 0 0,-1 16-1 0 0,2-23-90 0 0,0 0-1 0 0,0 0 1 0 0,0-1-1 0 0,1 1 1 0 0,-1 0-1 0 0,1 0 1 0 0,-1-1-1 0 0,1 1 1 0 0,0 0-1 0 0,0 0 1 0 0,-1-1-1 0 0,1 1 1 0 0,0-1-1 0 0,0 1 1 0 0,1-1-1 0 0,-1 1 1 0 0,0-1-1 0 0,0 0 1 0 0,1 1-1 0 0,-1-1 1 0 0,1 0-1 0 0,-1 0 1 0 0,1 0-1 0 0,0 0 1 0 0,-1-1-1 0 0,1 1 1 0 0,0 0-1 0 0,-1-1 1 0 0,1 1-1 0 0,0-1 1 0 0,0 1-1 0 0,0-1 1 0 0,-1 0-1 0 0,4 0 1 0 0,0 1 7 0 0,0 0 0 0 0,1 0 0 0 0,-1-1 1 0 0,0 0-1 0 0,0-1 0 0 0,1 1 0 0 0,-1-1 0 0 0,0 0 0 0 0,0 0 0 0 0,0 0 0 0 0,1-1 1 0 0,-2 0-1 0 0,1 0 0 0 0,0 0 0 0 0,0 0 0 0 0,-1-1 0 0 0,1 0 0 0 0,-1 0 1 0 0,5-4-1 0 0,5-4 40 0 0,-8 8-32 0 0,0-2-1 0 0,0 1 1 0 0,-1-1-1 0 0,0 0 0 0 0,0 0 1 0 0,0 0-1 0 0,8-12 1 0 0,-13 15-4 0 0,1 1 1 0 0,-1-1-1 0 0,0 1 1 0 0,1-1 0 0 0,-1 1-1 0 0,0-1 1 0 0,0 1-1 0 0,0-1 1 0 0,0 0-1 0 0,-1 1 1 0 0,1-3 0 0 0,-1 2-3 0 0,1 1 1 0 0,0-1 0 0 0,-1 0 0 0 0,1 0 0 0 0,0 0 0 0 0,0 1 0 0 0,0-1 0 0 0,1 0 0 0 0,-1 0 0 0 0,1-1-1 0 0,3-7 12 0 0,-3 7-11 0 0,0 0 1 0 0,1 1-1 0 0,-1-2 0 0 0,0 1 1 0 0,-1 0-1 0 0,1 0 0 0 0,-1 0 0 0 0,1 0 1 0 0,-1-4-1 0 0,0 6 136 0 0,1 21-259 0 0,0-16 116 0 0,1 9-10 0 0,1 0 1 0 0,5 16-1 0 0,-7-25 10 0 0,1-1 0 0 0,-1 1 0 0 0,0-1 0 0 0,1 0 1 0 0,0 0-1 0 0,0 1 0 0 0,0-1 0 0 0,0-1 0 0 0,1 1 0 0 0,-1 0 0 0 0,1 0 1 0 0,-1-1-1 0 0,1 0 0 0 0,0 1 0 0 0,3 1 0 0 0,-5-4 136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7.38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53 1 1184 0 0,'-1'-1'8112'0'0,"-7"6"-6699"0"0,3 1-1169 0 0,1 0 0 0 0,0 0-1 0 0,0 0 1 0 0,1 1 0 0 0,-1-1 0 0 0,1 1 0 0 0,1 0-1 0 0,-1 0 1 0 0,1 0 0 0 0,-2 12 0 0 0,3-10-78 0 0,-1 1 1 0 0,1-1-1 0 0,0 1 1 0 0,1-1 0 0 0,1 11-1 0 0,-1-18-160 0 0,0 0-1 0 0,0 0 1 0 0,1 0-1 0 0,-1 0 0 0 0,1 0 1 0 0,0 0-1 0 0,-1-1 1 0 0,1 1-1 0 0,0 0 1 0 0,0 0-1 0 0,0 0 1 0 0,0-1-1 0 0,2 3 1 0 0,-2-3 2 0 0,1 0 1 0 0,-1-1-1 0 0,0 1 1 0 0,0 0 0 0 0,0-1-1 0 0,0 1 1 0 0,0-1 0 0 0,1 0-1 0 0,-1 1 1 0 0,0-1 0 0 0,0 0-1 0 0,1 0 1 0 0,-1 0-1 0 0,0 1 1 0 0,0-1 0 0 0,1-1-1 0 0,-1 1 1 0 0,0 0 0 0 0,0 0-1 0 0,1 0 1 0 0,-1-1 0 0 0,0 1-1 0 0,2-1 1 0 0,3-3 8 0 0,0 0 0 0 0,-1 0 0 0 0,1 0 0 0 0,-1-1 0 0 0,0 1 0 0 0,-1-1 0 0 0,1 0 0 0 0,-1-1 0 0 0,0 1 0 0 0,0-1 0 0 0,3-7 0 0 0,-1 3-7 0 0,0-1 0 0 0,0 1 0 0 0,-1-1 0 0 0,-1 0-1 0 0,0 0 1 0 0,0-1 0 0 0,-1 1 0 0 0,2-22 0 0 0,-5 32 408 0 0,1 10-372 0 0,-3 138 317 0 0,2-146-366 0 0,0 0-1 0 0,0 0 1 0 0,0 1-1 0 0,0-1 1 0 0,0 0-1 0 0,0 0 1 0 0,1 0-1 0 0,-1 1 0 0 0,0-1 1 0 0,1 0-1 0 0,-1 0 1 0 0,1 0-1 0 0,-1 0 1 0 0,1 0-1 0 0,0 1 1 0 0,0 0-1 0 0,0-2-102 0 0,-1 1 0 0 0,1-1-1 0 0,0 0 1 0 0,-1 1-1 0 0,1-1 1 0 0,0 0-1 0 0,-1 1 1 0 0,1-1 0 0 0,0 0-1 0 0,-1 0 1 0 0,1 0-1 0 0,0 1 1 0 0,-1-1 0 0 0,1 0-1 0 0,0 0 1 0 0,0 0-1 0 0,-1 0 1 0 0,1 0-1 0 0,0-1 1 0 0,1 1 0 0 0,1-1-525 0 0,0 0 0 0 0,0 0 0 0 0,0-1 1 0 0,0 0-1 0 0,0 1 0 0 0,0-1 0 0 0,0 0 1 0 0,0 0-1 0 0,-1 0 0 0 0,3-3 0 0 0,2-2-1577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7.66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63 32 3073 0 0,'0'-22'3294'0'0,"-1"14"2128"0"0,1 8-5375 0 0,0 0-1 0 0,0 0 1 0 0,-1 0-1 0 0,1 1 1 0 0,0-1-1 0 0,0 0 1 0 0,0 0-1 0 0,0 0 1 0 0,0 0-1 0 0,0 0 1 0 0,0 0-1 0 0,0 0 1 0 0,0 0-1 0 0,0 0 1 0 0,-1 0-1 0 0,1 0 1 0 0,0 0-1 0 0,0 0 1 0 0,0 0-1 0 0,0 0 1 0 0,0 0-1 0 0,0 0 1 0 0,0 0-1 0 0,0 0 1 0 0,-1 0-1 0 0,1 0 1 0 0,0 0 0 0 0,0 0-1 0 0,0 0 1 0 0,0 0-1 0 0,0 0 1 0 0,0 0-1 0 0,0 0 1 0 0,0 0-1 0 0,-1 0 1 0 0,1 0-1 0 0,0 0 1 0 0,0 0-1 0 0,0 0 1 0 0,0 0-1 0 0,0 0 1 0 0,0 0-1 0 0,0 0 1 0 0,0 0-1 0 0,0-1 1 0 0,0 1-1 0 0,-1 0 1 0 0,1 0-1 0 0,0 0 1 0 0,0 0-1 0 0,0 0 1 0 0,0 0-1 0 0,0 0 1 0 0,0 0-1 0 0,0 0 1 0 0,0-1-1 0 0,0 1 1 0 0,0 0-1 0 0,0 0 1 0 0,0 0-1 0 0,0 0 1 0 0,0 0-1 0 0,0 0 1 0 0,-4 12 85 0 0,-1 0 0 0 0,2 0-1 0 0,0 1 1 0 0,0-1 0 0 0,-1 23 0 0 0,-5 23 86 0 0,4-36-184 0 0,-1 0 64 0 0,-4 41 0 0 0,8-49 449 0 0,-1-1-1782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7.91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24 88 2777 0 0,'-3'-1'818'0'0,"1"-1"0"0"0,0 0 0 0 0,1 1 1 0 0,-1-1-1 0 0,0 0 0 0 0,0 0 0 0 0,1 0 1 0 0,-3-3-1 0 0,3 4-543 0 0,0-1 0 0 0,1 1 0 0 0,-1 0 0 0 0,1-1 0 0 0,-1 1 0 0 0,1 0 0 0 0,0-1 0 0 0,0 1 0 0 0,-1 0 0 0 0,1-1 0 0 0,0 1 0 0 0,0 0 0 0 0,1-3 0 0 0,-1 3-227 0 0,1-1-1 0 0,-1 1 1 0 0,1-1-1 0 0,0 0 1 0 0,-1 1-1 0 0,1-1 1 0 0,0 1-1 0 0,0 0 1 0 0,0-1 0 0 0,0 1-1 0 0,1 0 1 0 0,-1 0-1 0 0,0-1 1 0 0,0 1-1 0 0,1 0 1 0 0,-1 0-1 0 0,1 0 1 0 0,-1 1-1 0 0,1-1 1 0 0,-1 0 0 0 0,1 1-1 0 0,-1-1 1 0 0,1 1-1 0 0,0-1 1 0 0,3 0-1 0 0,36-6 311 0 0,74-3 0 0 0,-104 9-290 0 0,0 0-1254 0 0,-1 1 0 0 0,1 1 0 0 0,19 2 0 0 0,-23-1-276 0 0,-1 0 1 0 0,1 0-1 0 0,-1 0 1 0 0,7 4 0 0 0,-6-2 1006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8.35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21 149 4929 0 0,'0'0'5844'0'0,"21"-2"-5259"0"0,20-10 327 0 0,-21 7-21 0 0,-1 0-1 0 0,31-14 1 0 0,-49 18-801 0 0,1-1 1 0 0,-1 1-1 0 0,0 0 1 0 0,0 0-1 0 0,0-1 1 0 0,0 1-1 0 0,0 0 0 0 0,-1-1 1 0 0,1 1-1 0 0,0-1 1 0 0,0 1-1 0 0,-1-1 1 0 0,1 0-1 0 0,0-2 0 0 0,3-23-196 0 0,-3 25 197 0 0,1-6 123 0 0,-3 3 25 0 0,-4 0-103 0 0,3 1-111 0 0,1 2-3 0 0,0 0 1 0 0,-1 0-1 0 0,1 0 1 0 0,0 0-1 0 0,-1 0 1 0 0,0 0-1 0 0,1 1 1 0 0,-1-1-1 0 0,0 0 1 0 0,0 1-1 0 0,0 0 1 0 0,0-1-1 0 0,0 1 1 0 0,0 0-1 0 0,0 0 1 0 0,0 0-1 0 0,0 0 1 0 0,-1 0-1 0 0,1 1 1 0 0,0-1-1 0 0,-4 0 1 0 0,0 2 14 0 0,1 0 1 0 0,-1 0 0 0 0,0 1 0 0 0,0 0-1 0 0,0 0 1 0 0,1 0 0 0 0,-1 0-1 0 0,1 1 1 0 0,0 0 0 0 0,0 0-1 0 0,0 0 1 0 0,0 1 0 0 0,0 0-1 0 0,1 0 1 0 0,-1 0 0 0 0,1 0 0 0 0,0 1-1 0 0,-6 9 1 0 0,6-8 16 0 0,-1 0 1 0 0,1 1-1 0 0,0 0 0 0 0,1 0 1 0 0,0 0-1 0 0,0 0 0 0 0,0 0 1 0 0,1 1-1 0 0,0-1 0 0 0,0 1 0 0 0,1 0 1 0 0,0-1-1 0 0,0 1 0 0 0,1 10 1 0 0,0-16-63 0 0,1 0 0 0 0,-1 1 0 0 0,1-1 0 0 0,-1 1 1 0 0,1-1-1 0 0,0 0 0 0 0,0 0 0 0 0,0 1 0 0 0,0-1 1 0 0,0 0-1 0 0,0 0 0 0 0,1 0 0 0 0,-1 0 0 0 0,1 0 0 0 0,0 0 1 0 0,-1-1-1 0 0,1 1 0 0 0,4 2 0 0 0,-3-2 27 0 0,1 0-1 0 0,-1 0 1 0 0,1-1-1 0 0,0 0 0 0 0,0 1 1 0 0,0-1-1 0 0,0 0 1 0 0,0-1-1 0 0,0 1 1 0 0,6-1-1 0 0,3 0-205 0 0,1-1-1 0 0,-1-1 1 0 0,0 0-1 0 0,1 0 0 0 0,20-8 1 0 0,22-10-8138 0 0,-43 16 5263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8.71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286 56 2913 0 0,'0'-2'342'0'0,"-1"-1"1"0"0,1 1 0 0 0,0-1-1 0 0,-1 1 1 0 0,0 0-1 0 0,1-1 1 0 0,-1 1 0 0 0,0 0-1 0 0,0-1 1 0 0,0 1 0 0 0,-1 0-1 0 0,1 0 1 0 0,0 0 0 0 0,-1 0-1 0 0,1 0 1 0 0,-1 0-1 0 0,0 1 1 0 0,0-1 0 0 0,1 0-1 0 0,-1 1 1 0 0,0 0 0 0 0,0-1-1 0 0,-1 1 1 0 0,1 0 0 0 0,0 0-1 0 0,0 0 1 0 0,-1 0-1 0 0,1 0 1 0 0,0 1 0 0 0,-5-2-1 0 0,-1 2-7 0 0,1-1 1 0 0,-1 1-1 0 0,0 1 0 0 0,0-1 0 0 0,1 1 0 0 0,-1 0 0 0 0,0 1 0 0 0,-12 4 0 0 0,18-6-319 0 0,1 1 0 0 0,-1-1-1 0 0,1 1 1 0 0,-1-1 0 0 0,1 1-1 0 0,0-1 1 0 0,-1 1-1 0 0,1 0 1 0 0,0-1 0 0 0,-1 1-1 0 0,1 0 1 0 0,0 0 0 0 0,0 0-1 0 0,0 0 1 0 0,0 0 0 0 0,0 0-1 0 0,0 0 1 0 0,0 1 0 0 0,0-1-1 0 0,0 0 1 0 0,1 1 0 0 0,-2 1-1 0 0,2-1-29 0 0,0 0 0 0 0,0 0 0 0 0,1-1 0 0 0,-1 1-1 0 0,1 0 1 0 0,-1 0 0 0 0,1-1 0 0 0,0 1 0 0 0,-1-1 0 0 0,1 1-1 0 0,0-1 1 0 0,0 1 0 0 0,0-1 0 0 0,0 1 0 0 0,0-1-1 0 0,1 0 1 0 0,-1 1 0 0 0,2 0 0 0 0,32 30-96 0 0,-22-21 4 0 0,23 25-1 0 0,-35-35 142 0 0,0 0-1 0 0,0 0 0 0 0,0 1 1 0 0,0-1-1 0 0,0 0 0 0 0,-1 0 1 0 0,1 1-1 0 0,0-1 0 0 0,-1 0 1 0 0,1 1-1 0 0,-1-1 1 0 0,0 1-1 0 0,1-1 0 0 0,-1 1 1 0 0,0-1-1 0 0,0 1 0 0 0,0-1 1 0 0,0 1-1 0 0,0-1 0 0 0,0 1 1 0 0,0-1-1 0 0,-1 3 1 0 0,0-1 67 0 0,-1-1 0 0 0,1 1 0 0 0,-1-1 0 0 0,1 0 0 0 0,-1 0 0 0 0,1 0 0 0 0,-1 0 1 0 0,0 0-1 0 0,0 0 0 0 0,0 0 0 0 0,-4 2 0 0 0,-6 3 188 0 0,1-1 0 0 0,-1 0-1 0 0,1-1 1 0 0,-16 4 0 0 0,16-5-53 0 0,-1-1 0 0 0,0 0 1 0 0,1-1-1 0 0,-21 1 0 0 0,29-3-392 0 0,-1 0-1 0 0,0-1 1 0 0,0 1 0 0 0,1-1-1 0 0,-1 1 1 0 0,0-1-1 0 0,1 0 1 0 0,-6-3 0 0 0,7 4-262 0 0,1-1 0 0 0,0 0 1 0 0,-1 0-1 0 0,1 0 1 0 0,0 0-1 0 0,-1 0 0 0 0,1 0 1 0 0,0 0-1 0 0,0-1 1 0 0,0 1-1 0 0,0 0 0 0 0,0-1 1 0 0,0 1-1 0 0,0-1 0 0 0,1 1 1 0 0,-1-1-1 0 0,0 1 1 0 0,1-1-1 0 0,-1-2 0 0 0,0-3-3693 0 0,3 0 3319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19.99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212 44 2096 0 0,'-4'-3'7562'0'0,"-2"-3"-3108"0"0,-12-3-1583 0 0,-21-9-1757 0 0,33 16-957 0 0,-1 0 0 0 0,1 1 1 0 0,-1 0-1 0 0,0 0 0 0 0,1 1 0 0 0,-1-1 0 0 0,0 1 0 0 0,1 1 0 0 0,-1-1 0 0 0,-8 3 0 0 0,-5-1 222 0 0,0 1-183 0 0,19-3-182 0 0,0 1 38 0 0,0 0-49 0 0,0-1 1 0 0,0 1 0 0 0,1 0-1 0 0,-1 0 1 0 0,0 0-1 0 0,0 0 1 0 0,0 0-1 0 0,1 1 1 0 0,-1-1 0 0 0,1 0-1 0 0,-1 0 1 0 0,1 0-1 0 0,-1 1 1 0 0,1-1-1 0 0,-1 1 1 0 0,-9 38-11 0 0,10-43 8 0 0,1 5 0 0 0,-1 2 3 0 0,1 0 0 0 0,0 1 0 0 0,0-1 0 0 0,0 0 0 0 0,4 8 0 0 0,3 14 4 0 0,-5 2 17 0 0,0 1 0 0 0,-2 0 0 0 0,-1 0 0 0 0,-2 0 0 0 0,-9 50 0 0 0,9-62-23 0 0,-1-2 2 0 0,0 0 0 0 0,1 0 0 0 0,1 0 0 0 0,1 0 0 0 0,0 0 0 0 0,3 23 0 0 0,-2-35-3 0 0,1 0-1 0 0,-1 1 1 0 0,1-1 0 0 0,0 0 0 0 0,0 0 0 0 0,0 0 0 0 0,0-1 0 0 0,1 1-1 0 0,-1 0 1 0 0,1-1 0 0 0,0 1 0 0 0,0-1 0 0 0,0 0 0 0 0,0 0-1 0 0,0 0 1 0 0,0 0 0 0 0,0-1 0 0 0,0 1 0 0 0,1-1 0 0 0,5 2-1 0 0,2 0 7 0 0,0 0 0 0 0,0-1-1 0 0,1 0 1 0 0,-1-1 0 0 0,14 1-1 0 0,-14-3 34 0 0,-1 0 0 0 0,1-1 0 0 0,-1 0 0 0 0,1 0 0 0 0,12-5 0 0 0,-23 6 19 0 0,7-20-11011 0 0,-5 18 9845 0 0,8-9 442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20.80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187 18 5353 0 0,'-6'-3'1107'0'0,"0"1"-1"0"0,1 0 1 0 0,-1 0-1 0 0,0 1 1 0 0,0 0-1 0 0,0 0 1 0 0,0 0-1 0 0,-1 1 0 0 0,-6 0 1 0 0,-9 0-1211 0 0,21 0-4 0 0,-2 0 168 0 0,0 1 0 0 0,0 0 0 0 0,1 0 0 0 0,-1 0 0 0 0,0 0 0 0 0,0 0 0 0 0,0 1 0 0 0,1-1 0 0 0,-1 1 0 0 0,1 0 0 0 0,-1 0 0 0 0,1 0 0 0 0,0 0 0 0 0,-1 0 0 0 0,1 0 0 0 0,0 1 0 0 0,1-1 0 0 0,-1 1 0 0 0,-2 3 0 0 0,-3 3 58 0 0,2-2-72 0 0,1 0 0 0 0,0-1-1 0 0,0 1 1 0 0,0 1 0 0 0,1-1 0 0 0,0 0 0 0 0,0 1 0 0 0,1 0 0 0 0,0-1 0 0 0,1 1 0 0 0,-1 0 0 0 0,1 15-1 0 0,1-18-39 0 0,-1 0 0 0 0,2 0-1 0 0,-1 0 1 0 0,1 0 0 0 0,-1 0-1 0 0,1 0 1 0 0,1 0 0 0 0,-1 0 0 0 0,1 0-1 0 0,0-1 1 0 0,0 1 0 0 0,0 0-1 0 0,1-1 1 0 0,-1 0 0 0 0,1 1-1 0 0,0-1 1 0 0,0 0 0 0 0,1-1-1 0 0,-1 1 1 0 0,1 0 0 0 0,5 3-1 0 0,-6-6-6 0 0,0 1 1 0 0,0-1-1 0 0,1 0 0 0 0,-1 0 1 0 0,0 0-1 0 0,1 0 0 0 0,-1 0 0 0 0,1-1 1 0 0,-1 0-1 0 0,1 1 0 0 0,6-2 0 0 0,42-6 49 0 0,-39 5-41 0 0,-6 1 3 0 0,-1-1 8 0 0,1 1 0 0 0,0 0-1 0 0,-1 1 1 0 0,1 0 0 0 0,0 0 0 0 0,8 1-1 0 0,-15-1-8 0 0,1 0-1 0 0,0 0 0 0 0,0-1 1 0 0,-1 1-1 0 0,1 0 0 0 0,0 0 0 0 0,0 0 1 0 0,-1-1-1 0 0,1 1 0 0 0,0 0 1 0 0,-1-1-1 0 0,1 1 0 0 0,0-1 1 0 0,-1 1-1 0 0,1-1 0 0 0,-1 1 1 0 0,1-1-1 0 0,-1 1 0 0 0,1-1 1 0 0,-1 1-1 0 0,1-1 0 0 0,-1 0 1 0 0,1 1-1 0 0,-1-1 0 0 0,0 0 1 0 0,0 1-1 0 0,1-1 0 0 0,-1 0 0 0 0,0 1 1 0 0,1-3-1 0 0,6-26 76 0 0,-6 22-75 0 0,1 2 5 0 0,-1-1-1 0 0,1 1 1 0 0,-1-1 0 0 0,-1 1-1 0 0,1-1 1 0 0,-1 1 0 0 0,0-1 0 0 0,0 0-1 0 0,0 1 1 0 0,-1-1 0 0 0,0 1-1 0 0,0-1 1 0 0,0 1 0 0 0,-1-1-1 0 0,0 1 1 0 0,0 0 0 0 0,0 0-1 0 0,-5-8 1 0 0,-9-8-107 0 0,-7-11 498 0 0,21 30-660 0 0,1 1 0 0 0,1-1 0 0 0,-1 0 0 0 0,0 1 1 0 0,0-1-1 0 0,1 0 0 0 0,-1 0 0 0 0,1 0 0 0 0,-1 0 0 0 0,1 1 0 0 0,0-1 0 0 0,0 0 0 0 0,0 0 0 0 0,0 0 0 0 0,0 0 0 0 0,1-2 0 0 0,7-4-5040 0 0,0 5 3442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21.68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79 33 520 0 0,'0'0'327'0'0,"-1"0"-1"0"0,1-1 1 0 0,-1 1-1 0 0,1-1 0 0 0,-1 1 1 0 0,1-1-1 0 0,0 1 1 0 0,-1-1-1 0 0,1 1 1 0 0,0-1-1 0 0,-1 1 1 0 0,1-1-1 0 0,0 1 1 0 0,0-1-1 0 0,-1 1 1 0 0,1-1-1 0 0,0 0 1 0 0,0 1-1 0 0,0-1 1 0 0,0 1-1 0 0,0-1 0 0 0,0 0 1 0 0,0 1-1 0 0,0-1 1 0 0,0 1-1 0 0,0-1 1 0 0,0-1-1 0 0,16 1 10371 0 0,-6 1-9832 0 0,1-1-3621 0 0,0 0 2778 0 0,0 1 1 0 0,0 0 0 0 0,0 0 0 0 0,18 4-1 0 0,2 0 42 0 0,-25-4-42 0 0,1 0-1 0 0,-1-1 1 0 0,0 0-1 0 0,0 0 1 0 0,0 0-1 0 0,0-1 1 0 0,0 0-1 0 0,0 0 1 0 0,8-4-1 0 0,-2 1 20 0 0,-14 8 1451 0 0,0 1-1418 0 0,0 1 0 0 0,-1-1-1 0 0,0 1 1 0 0,-7 6-1 0 0,-13 15-54 0 0,21-22-12 0 0,0-1 0 0 0,0 0 0 0 0,0 1 0 0 0,1-1 0 0 0,-1 1 0 0 0,1-1 0 0 0,0 1 0 0 0,0 0 0 0 0,0 0 0 0 0,0-1 0 0 0,1 1 0 0 0,-1 4 0 0 0,-1 6 13 0 0,1-4-13 0 0,0 0 1 0 0,1 0-1 0 0,0 0 1 0 0,0 0 0 0 0,1 0-1 0 0,1 0 1 0 0,-1 0-1 0 0,5 13 1 0 0,-2-7 22 0 0,3 30 0 0 0,-7 30 20 0 0,-1-55-38 0 0,1-1-1 0 0,1 1 1 0 0,0-1-1 0 0,5 22 1 0 0,-4-38-2 0 0,-1 1 0 0 0,0 0 0 0 0,-1 0 0 0 0,1 1-1 0 0,-1-1 1 0 0,0 0 0 0 0,-1 0 0 0 0,1 0 0 0 0,-2 6 0 0 0,1-9 1 0 0,1-1 0 0 0,-1 0 0 0 0,1 1 0 0 0,-1-1-1 0 0,0 0 1 0 0,1 0 0 0 0,-1 0 0 0 0,0 0 0 0 0,0 0 0 0 0,0 0 0 0 0,0 0-1 0 0,0 0 1 0 0,0 0 0 0 0,0 0 0 0 0,0 0 0 0 0,0 0 0 0 0,-1-1 0 0 0,1 1 0 0 0,0-1-1 0 0,-1 1 1 0 0,1-1 0 0 0,0 1 0 0 0,-1-1 0 0 0,1 0 0 0 0,0 1 0 0 0,-1-1-1 0 0,1 0 1 0 0,0 0 0 0 0,-1 0 0 0 0,1 0 0 0 0,-1 0 0 0 0,1 0 0 0 0,0-1-1 0 0,-1 1 1 0 0,1 0 0 0 0,0-1 0 0 0,-3 0 0 0 0,-19-4 137 0 0,0 2 1 0 0,-45-1-1 0 0,8 0-198 0 0,38 0-478 0 0,12-2-1578 0 0,5-3-3571 0 0,2 0 69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6:45.85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2318 2184 0 0,'2'-6'7526'0'0,"4"-6"-3313"0"0,-3 8-4083 0 0,0 1 0 0 0,-1-1 0 0 0,0 0 0 0 0,0 0 0 0 0,0 0 0 0 0,3-8 0 0 0,3-5 382 0 0,-4 7-331 0 0,22-38 899 0 0,-3-2 0 0 0,-2-1 0 0 0,15-56 0 0 0,-31 86-860 0 0,2 0 0 0 0,0 1 0 0 0,15-27 0 0 0,-2 10-176 0 0,33-44 1 0 0,5-7 313 0 0,24-68-9 0 0,-56 108-352 0 0,76-131 82 0 0,-95 167-61 0 0,-1 0 0 0 0,7-19-1 0 0,-9 19-16 0 0,0 1 0 0 0,1 1 0 0 0,0-1 1 0 0,8-10-1 0 0,-1 5 72 0 0,-1 0 1 0 0,-1 0 0 0 0,0-1 0 0 0,-1-1-1 0 0,-1 1 1 0 0,7-26 0 0 0,-8 23 25 0 0,1 1-1 0 0,1-1 1 0 0,14-22 0 0 0,7-18 41 0 0,-3-7-69 0 0,-20 46-34 0 0,1 0 0 0 0,1 1 0 0 0,0 0 1 0 0,20-29-1 0 0,-26 46-33 0 0,-1 0-1 0 0,1 1 1 0 0,0-1 0 0 0,-1 1-1 0 0,1-1 1 0 0,6-2 0 0 0,-7 3 0 0 0,1 0 0 0 0,0 1 0 0 0,0-2 1 0 0,-1 1-1 0 0,1 0 0 0 0,-1 0 0 0 0,0-1 1 0 0,4-4-1 0 0,40-63 22 0 0,-21 33 10 0 0,23-44 1 0 0,-31 44 35 0 0,-9 20-66 0 0,19-34 1 0 0,-4 19-19 0 0,-9 13 118 0 0,-2-1 0 0 0,17-30-1 0 0,-29 49-101 0 0,0 0 0 0 0,1 0 0 0 0,-1 0-1 0 0,0-1 1 0 0,0 1 0 0 0,0 0 0 0 0,0 0-1 0 0,0 0 1 0 0,0 0 0 0 0,0-1 0 0 0,0 1-1 0 0,0 0 1 0 0,0 0 0 0 0,-1 0-1 0 0,0-2 1 0 0,1 2 1 0 0,-1 0-1 0 0,1-1 0 0 0,0 1 0 0 0,-1 0 1 0 0,1 0-1 0 0,0 0 0 0 0,0-1 1 0 0,0 1-1 0 0,0 0 0 0 0,0 0 1 0 0,0-1-1 0 0,0 1 0 0 0,0 0 1 0 0,1 0-1 0 0,-1 0 0 0 0,0-1 0 0 0,2 0 1 0 0,11-23-2 0 0,8-17 22 0 0,-20 41-13 0 0,17-24 102 0 0,-14 18-104 0 0,0 0 1 0 0,1 1-1 0 0,-1 0 0 0 0,2 0 0 0 0,9-10 0 0 0,-14 15-45 0 0,10-8-9517 0 0,5 4 6934 0 0,-11 4 1688 0 0,11-1 236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6:47.44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166 33 200 0 0,'5'-7'7446'0'0,"4"-6"-2540"0"0,-9 13-4877 0 0,0-1 0 0 0,0 1 1 0 0,0-1-1 0 0,1 1 0 0 0,-1 0 0 0 0,0-1 0 0 0,0 1 0 0 0,0-1 1 0 0,0 1-1 0 0,1-1 0 0 0,-1 1 0 0 0,0 0 0 0 0,0-1 1 0 0,1 1-1 0 0,-1 0 0 0 0,0-1 0 0 0,0 1 0 0 0,1 0 1 0 0,-1-1-1 0 0,1 1 0 0 0,-1 0 0 0 0,0 0 0 0 0,1-1 0 0 0,-1 1 1 0 0,1 0-1 0 0,-1 0 0 0 0,0 0 0 0 0,1-1 0 0 0,-1 1 1 0 0,1 0-1 0 0,-1 0 0 0 0,1 0 0 0 0,-1 0 0 0 0,1 0 1 0 0,-1 0-1 0 0,1 0 0 0 0,7-2 3087 0 0,-8 3-3019 0 0,1 1-1 0 0,-1-1 1 0 0,0 1 0 0 0,0 0 0 0 0,0-1 0 0 0,0 1 0 0 0,0-1 0 0 0,0 1 0 0 0,-1 0 0 0 0,1-1 0 0 0,-1 1 0 0 0,1-1 0 0 0,-1 1 0 0 0,1-1 0 0 0,-2 2 0 0 0,0 8-74 0 0,1-7 22 0 0,1 0 0 0 0,-1 0 0 0 0,-1-1-1 0 0,1 1 1 0 0,0 0 0 0 0,-3 3 0 0 0,-19 43 302 0 0,0 9-98 0 0,16-42-50 0 0,-2-1-1 0 0,-15 23 1 0 0,17-29-110 0 0,0 1-1 0 0,0 0 1 0 0,1 1-1 0 0,-7 20 1 0 0,9-19-46 0 0,-1-1-1 0 0,-7 16 1 0 0,10-25-11 0 0,0 1-1 0 0,0-1 1 0 0,-1 1 0 0 0,1-1-1 0 0,-1 0 1 0 0,1 0 0 0 0,-1 0-1 0 0,0 0 1 0 0,0 0 0 0 0,0-1-1 0 0,-5 4 1 0 0,7-6 24 0 0,7-7-4045 0 0,0 0 3282 0 0,12-16-3609 0 0,-13 15 2551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18.91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534 40 728 0 0,'0'0'278'0'0,"-8"-2"5259"0"0,-9-2-4497 0 0,-2-6-365 0 0,12 6-453 0 0,-1 1-1 0 0,1-1 0 0 0,-1 2 0 0 0,0-1 0 0 0,-12-2 0 0 0,13 4-2 0 0,1 0 1 0 0,0 1 0 0 0,-1-1 0 0 0,1 1-1 0 0,-1 1 1 0 0,1-1 0 0 0,-1 1 0 0 0,1 0-1 0 0,0 0 1 0 0,-1 1 0 0 0,1 0 0 0 0,0 0-1 0 0,0 0 1 0 0,0 1 0 0 0,1 0 0 0 0,-1 0-1 0 0,-6 5 1 0 0,-1 7 64 0 0,12-13-257 0 0,-1 0 0 0 0,0 0-1 0 0,1 0 1 0 0,-1 0 0 0 0,0 0-1 0 0,0 0 1 0 0,-4 2 0 0 0,-13 9 52 0 0,1 1 0 0 0,0 0 0 0 0,1 1 0 0 0,1 1 0 0 0,-17 21 1 0 0,-33 31 67 0 0,59-61-125 0 0,1-1-1 0 0,0 1 0 0 0,1 0 1 0 0,0 1-1 0 0,0-1 0 0 0,-7 16 1 0 0,-19 53 260 0 0,28-65-341 0 0,-1-2 83 0 0,1 0 0 0 0,1 0 0 0 0,0 0 0 0 0,0 1 0 0 0,1-1 0 0 0,0 0 0 0 0,1 13 0 0 0,0-17-29 0 0,1 0 1 0 0,-1 0-1 0 0,2 0 1 0 0,-1 0-1 0 0,0 0 1 0 0,1 0-1 0 0,0 0 1 0 0,0-1-1 0 0,0 1 1 0 0,1 0-1 0 0,0-1 1 0 0,0 0-1 0 0,0 0 1 0 0,0 0-1 0 0,4 4 1 0 0,1 0-11 0 0,1 1 1 0 0,18 11-1 0 0,-24-18 11 0 0,0 0-1 0 0,0 0 0 0 0,0 0 0 0 0,0-1 1 0 0,1 0-1 0 0,-1 1 0 0 0,1-1 1 0 0,-1 0-1 0 0,1-1 0 0 0,-1 1 0 0 0,1-1 1 0 0,0 0-1 0 0,5 0 0 0 0,-3 0 7 0 0,0 1-1 0 0,1-1 0 0 0,-1 1 0 0 0,0 0 1 0 0,0 0-1 0 0,6 3 0 0 0,26 4-11 0 0,63 12-26 0 0,-99-21 32 0 0,0 1 0 0 0,1-1 1 0 0,-1 1-1 0 0,0-1 0 0 0,0 0 1 0 0,0 0-1 0 0,0 0 0 0 0,0 0 0 0 0,0 0 1 0 0,0 0-1 0 0,3-4 0 0 0,9-3-19 0 0,4 1 52 0 0,0 1-1 0 0,1 1 1 0 0,0 1 0 0 0,20-2-1 0 0,-39 6-27 0 0,11-2 38 0 0,1-1-1 0 0,-2 0 1 0 0,1 0 0 0 0,12-6-1 0 0,-19 6-34 0 0,0 1 0 0 0,-1-1 1 0 0,1 0-1 0 0,-1 0 0 0 0,0-1 0 0 0,0 1 0 0 0,0-1 0 0 0,0 0 0 0 0,0 1 0 0 0,3-8 0 0 0,0-1 77 0 0,0 0-1 0 0,6-18 0 0 0,-10 20-36 0 0,-1 0 0 0 0,0-1 0 0 0,0 1 0 0 0,-1 0 0 0 0,0 0 0 0 0,-1 0 0 0 0,0-1 1 0 0,-4-15-1 0 0,-2-24 28 0 0,7 48-76 0 0,0-13 36 0 0,-1 1-1 0 0,-1 0 1 0 0,0 0-1 0 0,-7-21 1 0 0,8 31-5 0 0,0 1 0 0 0,-1-1 0 0 0,0 0 0 0 0,0 0 0 0 0,0 1 0 0 0,-1 0 0 0 0,1-1 1 0 0,-1 1-1 0 0,1 0 0 0 0,-1 0 0 0 0,0 0 0 0 0,0 0 0 0 0,-1 1 0 0 0,1-1 0 0 0,-1 1 0 0 0,1 0 0 0 0,-1 0 1 0 0,0 0-1 0 0,1 1 0 0 0,-5-2 0 0 0,2 1-193 0 0,0-1 0 0 0,0 0 1 0 0,1 0-1 0 0,-1 0 0 0 0,1-1 0 0 0,0 0 1 0 0,0 0-1 0 0,0 0 0 0 0,-7-8 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6:48.28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1 177 48 0 0,'0'0'11060'0'0,"8"-15"-9419"0"0,8-4-1086 0 0,2 0-1 0 0,21-20 0 0 0,54-41 480 0 0,-92 80-1007 0 0,0-1 0 0 0,0 1 0 0 0,0-1 1 0 0,1 1-1 0 0,-1 0 0 0 0,0-1 0 0 0,0 1 0 0 0,0 0 0 0 0,0 0 0 0 0,1 0 1 0 0,-1 0-1 0 0,0 0 0 0 0,0 0 0 0 0,3 1 0 0 0,16-1 241 0 0,17-2-91 0 0,-19 27 506 0 0,7 4-658 0 0,-2 0 544 0 0,-18-16-575 0 0,-3-2 75 0 0,-1-8-31 0 0,0 0 0 0 0,-1 1 0 0 0,1-1 0 0 0,-1 0 0 0 0,0 1 0 0 0,0-1 0 0 0,0 1-1 0 0,0-1 1 0 0,-1 0 0 0 0,1 0 0 0 0,-1 1 0 0 0,0-1 0 0 0,0 0 0 0 0,0 0-1 0 0,-3 6 1 0 0,-5 17-734 0 0,9-22 197 0 0,-1-1-279 0 0,1-1-1 0 0,-1 0 0 0 0,1 1 1 0 0,0-1-1 0 0,0 1 1 0 0,0-1-1 0 0,0 0 1 0 0,1 5-1 0 0,3-2-3406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09.80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24 0 2465 0 0,'-3'4'7997'0'0,"-5"132"-6037"0"0,-5 52-1157 0 0,24-211-778 0 0,12-30-4725 0 0,-21 50 4215 0 0,-1 0 0 0 0,1-1 0 0 0,-1 1 0 0 0,0-1 1 0 0,0 0-1 0 0,0 1 0 0 0,0-8 0 0 0,-1 9 316 0 0,1-12-1764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10.18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9 156 1504 0 0,'-4'-28'850'0'0,"2"23"-6"0"0,1 0 0 0 0,1 0 0 0 0,-1 0 0 0 0,1 0 0 0 0,0 0 0 0 0,0 0 1 0 0,0 0-1 0 0,1-5 0 0 0,9-12-391 0 0,-6 17-284 0 0,-1 0-1 0 0,1 0 1 0 0,0 0 0 0 0,0 0 0 0 0,1 1 0 0 0,-1 0 0 0 0,1 0 0 0 0,0 0 0 0 0,9-5 0 0 0,-12 8-138 0 0,0 0 1 0 0,0 0-1 0 0,0 1 0 0 0,1-1 1 0 0,-1 0-1 0 0,0 1 1 0 0,0 0-1 0 0,1-1 0 0 0,-1 1 1 0 0,0 0-1 0 0,1 0 0 0 0,-1 0 1 0 0,0 1-1 0 0,0-1 1 0 0,1 0-1 0 0,-1 1 0 0 0,0-1 1 0 0,0 1-1 0 0,1 0 0 0 0,-1 0 1 0 0,0 0-1 0 0,0 0 1 0 0,0 0-1 0 0,0 0 0 0 0,-1 1 1 0 0,1-1-1 0 0,0 1 0 0 0,3 3 1 0 0,-2-2-2 0 0,0 1 0 0 0,0 0 0 0 0,0 1 1 0 0,0-1-1 0 0,0 0 0 0 0,-1 1 0 0 0,0-1 0 0 0,0 1 1 0 0,0 0-1 0 0,-1 0 0 0 0,0 0 0 0 0,0-1 0 0 0,0 1 1 0 0,0 0-1 0 0,-1 1 0 0 0,0-1 0 0 0,0 0 0 0 0,0 0 1 0 0,-1 7-1 0 0,-1 0 79 0 0,-1 0-1 0 0,0 0 1 0 0,-1 0 0 0 0,0-1 0 0 0,-1 1 0 0 0,-11 20-1 0 0,14-29-66 0 0,-1 1 1 0 0,1 0-1 0 0,-1-1 0 0 0,0 1 0 0 0,0-1 0 0 0,0 0 0 0 0,-1 0 0 0 0,1 0 0 0 0,-1 0 0 0 0,-4 2 0 0 0,6-4-29 0 0,1 0 0 0 0,-1 0 0 0 0,1-1 0 0 0,-1 1 0 0 0,1-1 0 0 0,-1 1 0 0 0,1-1 0 0 0,-1 1 0 0 0,0-1 0 0 0,1 0 0 0 0,-1 0 0 0 0,0 0 0 0 0,1 0 0 0 0,-1 0 0 0 0,1 0 0 0 0,-1 0 0 0 0,0-1 0 0 0,1 1 0 0 0,-1 0 0 0 0,1-1 0 0 0,-1 0 0 0 0,1 1 0 0 0,-1-1 0 0 0,1 0 0 0 0,-1 0 0 0 0,1 1 0 0 0,-1-1 0 0 0,1 0 0 0 0,-2-2 0 0 0,1 1-39 0 0,0 0 0 0 0,0-1 0 0 0,0 1 0 0 0,0 0 0 0 0,1-1 0 0 0,-1 1 0 0 0,1-1 1 0 0,0 1-1 0 0,-2-4 0 0 0,3 5-242 0 0,0 0 1 0 0,-1 0-1 0 0,1 0 1 0 0,0 0-1 0 0,0 0 1 0 0,0-1-1 0 0,0 1 1 0 0,0 0-1 0 0,0 0 1 0 0,1 0-1 0 0,-1 0 0 0 0,0 0 1 0 0,0 0-1 0 0,1 0 1 0 0,-1 0-1 0 0,1 0 1 0 0,-1 0-1 0 0,1 0 1 0 0,-1 0-1 0 0,1 0 1 0 0,0 0-1 0 0,-1 0 1 0 0,1 0-1 0 0,0 1 1 0 0,0-1-1 0 0,0 0 0 0 0,1-1 1 0 0,7-4-1547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10.74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71 143 5777 0 0,'0'0'5240'0'0,"20"-1"-4142"0"0,-15 0-1083 0 0,0 0 1 0 0,0-1-1 0 0,0 0 1 0 0,0 0 0 0 0,5-3-1 0 0,0 0 2 0 0,-7 3 4 0 0,0 0 0 0 0,0 1 0 0 0,0-1 0 0 0,0 0 0 0 0,0-1 0 0 0,-1 1 0 0 0,1 0 0 0 0,-1-1 0 0 0,1 1 0 0 0,-1-1 0 0 0,0 0 1 0 0,0 0-1 0 0,2-4 0 0 0,0 1 52 0 0,-4 6-51 0 0,0 0 0 0 0,0-1 0 0 0,1 1 0 0 0,-1 0 0 0 0,0-1 0 0 0,0 1-1 0 0,1-1 1 0 0,-1 1 0 0 0,0 0 0 0 0,0-1 0 0 0,0 1 0 0 0,0-1 0 0 0,0 1-1 0 0,0-1 1 0 0,0 1 0 0 0,0-1 0 0 0,0 1 0 0 0,0 0 0 0 0,0-1 0 0 0,0 1-1 0 0,0-1 1 0 0,0 1 0 0 0,0-1 0 0 0,0 1 0 0 0,0 0 0 0 0,0-1 0 0 0,-1 1-1 0 0,1-1 1 0 0,0 1 0 0 0,0 0 0 0 0,-1-1 0 0 0,1 1 0 0 0,0 0 0 0 0,0-1-1 0 0,-1 0 1 0 0,-8-15 190 0 0,-8-20-141 0 0,13 27-12 0 0,4 9-44 0 0,0 0 0 0 0,0-1 0 0 0,-1 1 1 0 0,1 0-1 0 0,0-1 0 0 0,-1 1 0 0 0,1 0 1 0 0,0 0-1 0 0,-1-1 0 0 0,1 1 0 0 0,0 0 1 0 0,-1 0-1 0 0,1 0 0 0 0,0 0 0 0 0,-1-1 1 0 0,1 1-1 0 0,-1 0 0 0 0,1 0 0 0 0,-1 0 1 0 0,1 0-1 0 0,0 0 0 0 0,-1 0 0 0 0,1 0 1 0 0,-1 0-1 0 0,1 0 0 0 0,0 0 0 0 0,-1 0 1 0 0,1 0-1 0 0,-1 0 0 0 0,1 1 0 0 0,-1-1 1 0 0,-2 0 10 0 0,1 0 0 0 0,-1 0 0 0 0,0 0-1 0 0,1 1 1 0 0,-1-1 0 0 0,0 1 0 0 0,1-1 0 0 0,-1 1 0 0 0,1 0 0 0 0,-1 0 0 0 0,1 0 0 0 0,-1 0 0 0 0,1 1 0 0 0,0-1 0 0 0,-1 1 0 0 0,1-1 0 0 0,0 1 0 0 0,0 0 0 0 0,-3 4-1 0 0,-9 10 184 0 0,2 0 0 0 0,-15 24 0 0 0,23-32-13 0 0,0 0 0 0 0,0-1 0 0 0,0 2-1 0 0,1-1 1 0 0,0 0 0 0 0,1 1-1 0 0,-3 17 1 0 0,4-24-182 0 0,1 0 1 0 0,0 0-1 0 0,0 0 0 0 0,0 0 0 0 0,1 1 1 0 0,-1-1-1 0 0,1 0 0 0 0,-1 0 1 0 0,1 0-1 0 0,-1 0 0 0 0,1 0 1 0 0,0 0-1 0 0,0 0 0 0 0,0 0 1 0 0,0 0-1 0 0,1 0 0 0 0,-1-1 1 0 0,0 1-1 0 0,2 1 0 0 0,0 0-13 0 0,0-1-1 0 0,0 0 1 0 0,1 0-1 0 0,-1 0 1 0 0,0 0 0 0 0,1-1-1 0 0,-1 0 1 0 0,1 1-1 0 0,-1-1 1 0 0,5 1-1 0 0,9 0 74 0 0,-1 0 1 0 0,0-1-1 0 0,33-3 0 0 0,-48 2-54 0 0,5 0-68 0 0,0-1-1 0 0,0 0 0 0 0,0 0 0 0 0,-1-1 0 0 0,1 1 0 0 0,-1-1 0 0 0,1-1 0 0 0,7-3 1 0 0,23-17-5443 0 0,-25 15 4045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11.06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25 209 2993 0 0,'-10'44'9748'0'0,"8"-50"-8926"0"0,-1-10-392 0 0,0 0-1 0 0,1 0 1 0 0,0 0 0 0 0,2-19 0 0 0,-2-14 124 0 0,2 46-521 0 0,0 0-1 0 0,0 0 0 0 0,0 0 1 0 0,0 0-1 0 0,1 0 0 0 0,0 0 1 0 0,0 0-1 0 0,0 0 0 0 0,0 0 1 0 0,0 0-1 0 0,0 0 1 0 0,1 0-1 0 0,-1 0 0 0 0,1 1 1 0 0,0-1-1 0 0,0 1 0 0 0,0-1 1 0 0,0 1-1 0 0,0 0 1 0 0,0 0-1 0 0,4-3 0 0 0,1 0-669 0 0,0 1-1 0 0,0-1 0 0 0,1 1 1 0 0,-1 1-1 0 0,1-1 0 0 0,14-3 1 0 0,-9 3-1460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11.70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23 183 1832 0 0,'0'0'3857'0'0,"-6"20"2613"0"0,6-20-6435 0 0,0 0 1 0 0,0 0 0 0 0,0 1 0 0 0,0-1-1 0 0,-1 0 1 0 0,1 0 0 0 0,0 0-1 0 0,0 1 1 0 0,0-1 0 0 0,0 0 0 0 0,-1 0-1 0 0,1 0 1 0 0,0 0 0 0 0,0 0 0 0 0,0 1-1 0 0,-1-1 1 0 0,1 0 0 0 0,0 0 0 0 0,0 0-1 0 0,0 0 1 0 0,-1 0 0 0 0,1 0-1 0 0,0 0 1 0 0,0 0 0 0 0,-1 0 0 0 0,1 0-1 0 0,0 0 1 0 0,0 0 0 0 0,-1 0 0 0 0,1 0-1 0 0,0 0 1 0 0,0 0 0 0 0,0 0-1 0 0,-1 0 1 0 0,1 0 0 0 0,0 0 0 0 0,0 0-1 0 0,-1 0 1 0 0,1 0 0 0 0,0 0 0 0 0,0-1-1 0 0,0 1 1 0 0,-1 0 0 0 0,1 0 0 0 0,0 0-1 0 0,0 0 1 0 0,0 0 0 0 0,-1-1-1 0 0,-2-20 970 0 0,0-24-652 0 0,4 38-319 0 0,1 1-1 0 0,0 0 0 0 0,0 0 1 0 0,0 0-1 0 0,1 1 0 0 0,0-1 1 0 0,0 0-1 0 0,0 1 0 0 0,1 0 1 0 0,-1 0-1 0 0,1 0 0 0 0,1 0 1 0 0,-1 1-1 0 0,1-1 0 0 0,0 1 1 0 0,7-5-1 0 0,-10 8-16 0 0,-1 1 0 0 0,1 0 0 0 0,0 0 1 0 0,-1 0-1 0 0,1 0 0 0 0,-1 0 0 0 0,1 0 0 0 0,0 0 0 0 0,-1 0 0 0 0,1 1 1 0 0,-1-1-1 0 0,1 1 0 0 0,-1-1 0 0 0,1 1 0 0 0,-1-1 0 0 0,1 1 0 0 0,-1 0 1 0 0,1 0-1 0 0,-1 0 0 0 0,0 0 0 0 0,0 0 0 0 0,1 0 0 0 0,-1 0 0 0 0,0 0 1 0 0,0 0-1 0 0,2 3 0 0 0,5 6 91 0 0,-1 0-1 0 0,10 17 1 0 0,-8-13 10 0 0,-6-9-59 0 0,-1 0 0 0 0,1 0-1 0 0,-1 0 1 0 0,3 10 0 0 0,-4-13-39 0 0,-1 0 1 0 0,1 1-1 0 0,-1-1 0 0 0,1 0 1 0 0,-1 1-1 0 0,0-1 0 0 0,0 0 1 0 0,0 1-1 0 0,0-1 1 0 0,0 0-1 0 0,-1 1 0 0 0,1-1 1 0 0,-2 4-1 0 0,2-6 15 0 0,9-15-78 0 0,-1 4 46 0 0,0-1 0 0 0,0 0 0 0 0,-1 0 0 0 0,-1-1 0 0 0,0 0 0 0 0,-1 0 1 0 0,-1-1-1 0 0,0 0 0 0 0,3-19 0 0 0,-6 31-6 0 0,-1 0 0 0 0,0 1 0 0 0,0-1 0 0 0,1 1 1 0 0,-1-1-1 0 0,0 1 0 0 0,1-1 0 0 0,0 1 0 0 0,-1-1 1 0 0,1 1-1 0 0,0 0 0 0 0,0-1 0 0 0,0 1 0 0 0,0 0 1 0 0,0 0-1 0 0,0-1 0 0 0,0 1 0 0 0,2-1 0 0 0,-3 2 25 0 0,1-1-20 0 0,0 1 1 0 0,-1 0-1 0 0,1 1 1 0 0,-1-1 0 0 0,1 0-1 0 0,0 0 1 0 0,-1 0-1 0 0,1 0 1 0 0,-1 0-1 0 0,1 1 1 0 0,0-1-1 0 0,-1 0 1 0 0,1 0 0 0 0,-1 1-1 0 0,1-1 1 0 0,-1 0-1 0 0,1 1 1 0 0,-1-1-1 0 0,1 1 1 0 0,-1-1 0 0 0,1 1-1 0 0,-1-1 1 0 0,0 1-1 0 0,1-1 1 0 0,0 1-1 0 0,2 3-3 0 0,1 1-1 0 0,0-1 1 0 0,-1 0-1 0 0,0 1 1 0 0,0 0-1 0 0,0 0 0 0 0,-1 0 1 0 0,1 0-1 0 0,-1 0 1 0 0,0 0-1 0 0,2 10 1 0 0,-3-10 1 0 0,1 4 12 0 0,0 0 0 0 0,0 1 0 0 0,-1-1 0 0 0,0 1 0 0 0,0 0 0 0 0,-1-1 0 0 0,-1 1 0 0 0,1-1 0 0 0,-2 1 0 0 0,-2 13 0 0 0,3-22-525 0 0,0 3 1238 0 0,27-8-9303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12.15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10 51 8018 0 0,'-8'5'1290'0'0,"7"9"1391"0"0,1-4-3358 0 0,0 35 805 0 0,0-42-68 0 0,1-1 1 0 0,0 1-1 0 0,0 0 0 0 0,0-1 1 0 0,0 1-1 0 0,1-1 0 0 0,-1 1 1 0 0,1-1-1 0 0,-1 0 0 0 0,1 1 1 0 0,0-1-1 0 0,0 0 1 0 0,0 0-1 0 0,4 3 0 0 0,-3-5-53 0 0,-1-1 1 0 0,1 1-1 0 0,-1 0 0 0 0,1-1 0 0 0,-1 0 0 0 0,0 1 0 0 0,1-1 0 0 0,-1 0 0 0 0,0 0 1 0 0,0-1-1 0 0,5-2 0 0 0,-3 2 9 0 0,-2-1-5 0 0,1 1 0 0 0,-1-1 1 0 0,1 1-1 0 0,-1-1 0 0 0,0 0 1 0 0,0 0-1 0 0,0 0 0 0 0,0 0 0 0 0,0-1 1 0 0,-1 1-1 0 0,0 0 0 0 0,1-1 1 0 0,0-5-1 0 0,3-4-1 0 0,29-75-102 0 0,-34 88 520 0 0,1 1-372 0 0,0 1 1 0 0,-1 0-1 0 0,1 0 1 0 0,0-1-1 0 0,-1 1 1 0 0,1 0-1 0 0,-1 0 0 0 0,0 0 1 0 0,1 0-1 0 0,-1 0 1 0 0,0 0-1 0 0,0 0 1 0 0,0-1-1 0 0,-1 4 1 0 0,-5 67 737 0 0,6-65-758 0 0,0 0 0 0 0,0 0 1 0 0,1 0-1 0 0,0-1 0 0 0,0 1 0 0 0,1 0 0 0 0,0 0 1 0 0,3 7-1 0 0,-5-14-50 0 0,0 1 0 0 0,1-1 0 0 0,-1 1 0 0 0,0-1 0 0 0,1 1 0 0 0,-1-1 0 0 0,0 0 0 0 0,1 1 0 0 0,-1-1 0 0 0,0 0 0 0 0,1 1 0 0 0,-1-1 0 0 0,1 0 0 0 0,-1 0 0 0 0,1 1 0 0 0,-1-1 0 0 0,0 0 0 0 0,1 0 0 0 0,-1 0 0 0 0,1 1 0 0 0,-1-1 0 0 0,1 0 0 0 0,-1 0 0 0 0,1 0 0 0 0,-1 0 0 0 0,1 0 0 0 0,-1 0 0 0 0,1 0 0 0 0,-1 0 0 0 0,1 0 0 0 0,-1 0 0 0 0,1-1 0 0 0,-1 1 0 0 0,1 0 0 0 0,-1 0 0 0 0,1 0 0 0 0,-1-1 0 0 0,1 1 0 0 0,-1 0 0 0 0,1 0 0 0 0,0-1 0 0 0,20-17-4239 0 0,-12 10 755 0 0,0 2 1704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12.41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38 33 1376 0 0,'-1'-12'-897'0'0,"-2"-9"10054"0"0,-1 34-7759 0 0,-1 20-386 0 0,2 0-1 0 0,0 43 0 0 0,-1 28-443 0 0,-1-65-407 0 0,0-5 50 0 0,0 33 0 0 0,5-66-160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13.03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17 93 10818 0 0,'-14'5'5569'0'0,"11"-3"-4564"0"0,12-5-1237 0 0,8-2 357 0 0,1 1 1 0 0,29-4 0 0 0,-27 5-19 0 0,-1 0-1 0 0,21-7 1 0 0,-39 9-182 0 0,0 1-1 0 0,1 0 1 0 0,-1-1 0 0 0,0 1-1 0 0,0 0 1 0 0,0-1 0 0 0,1 1-1 0 0,-1 0 1 0 0,0 0 0 0 0,0 0-1 0 0,1 0 1 0 0,-1 1 0 0 0,0-1-1 0 0,0 0 1 0 0,0 0 0 0 0,1 1-1 0 0,-1-1 1 0 0,0 0 0 0 0,0 1-1 0 0,0 0 1 0 0,2 0-1 0 0,-1 1-31 0 0,0 0 0 0 0,0 0-1 0 0,0 0 1 0 0,-1 1-1 0 0,1-1 1 0 0,-1 0-1 0 0,2 4 1 0 0,-1-3 53 0 0,-1 0 1 0 0,1-1-1 0 0,0 1 0 0 0,-1-1 1 0 0,1 1-1 0 0,0-1 1 0 0,4 3-1 0 0,-5-4 37 0 0,0-1 0 0 0,0 1 0 0 0,0 0 0 0 0,0-1 0 0 0,0 0 0 0 0,0 1 0 0 0,0-1 0 0 0,0 1 0 0 0,0-1 0 0 0,1 0 0 0 0,-1 0 0 0 0,0 0 0 0 0,0 0 0 0 0,0 0 0 0 0,3 0 0 0 0,-1-1 150 0 0,1 0-1 0 0,0 0 0 0 0,0 0 0 0 0,0 0 0 0 0,-1-1 0 0 0,4-1 1 0 0,28-15-101 0 0,-32 17-20 0 0,0 0 1 0 0,0 0 0 0 0,0-1-1 0 0,0 0 1 0 0,0 1-1 0 0,-1-1 1 0 0,1 0 0 0 0,0 0-1 0 0,-1 0 1 0 0,4-5-1 0 0,6-7 10 0 0,-10 12-60 0 0,13-15 254 0 0,-15 16-201 0 0,0 1 1 0 0,1 0-1 0 0,-1-1 0 0 0,0 1 1 0 0,0-1-1 0 0,0 1 1 0 0,0-1-1 0 0,0 1 1 0 0,1-1-1 0 0,-1 1 0 0 0,0-1 1 0 0,0 0-1 0 0,0 1 1 0 0,0-1-1 0 0,0 1 1 0 0,-1-1-1 0 0,1 1 0 0 0,0-1 1 0 0,0 1-1 0 0,0-1 1 0 0,0 1-1 0 0,-1-1 1 0 0,1 1-1 0 0,0 0 0 0 0,0-1 1 0 0,-1 1-1 0 0,1-1 1 0 0,0 1-1 0 0,-1-1 1 0 0,1 1-1 0 0,0 0 0 0 0,-1-1 1 0 0,1 1-1 0 0,-1 0 1 0 0,1 0-1 0 0,0-1 1 0 0,-1 1-1 0 0,1 0 0 0 0,-1 0 1 0 0,1-1-1 0 0,-1 1 1 0 0,0 0-1 0 0,-5-3-11 0 0,0 1-1 0 0,0 0 1 0 0,0 0 0 0 0,0 1-1 0 0,-11-2 1 0 0,14 3 11 0 0,1 0 1 0 0,0 0-1 0 0,0 0 1 0 0,-1 0-1 0 0,1 1 1 0 0,0-1-1 0 0,0 1 1 0 0,-1-1-1 0 0,1 1 0 0 0,0 0 1 0 0,0 0-1 0 0,0 0 1 0 0,0 0-1 0 0,0 0 1 0 0,0 0-1 0 0,0 1 1 0 0,0-1-1 0 0,1 1 1 0 0,-1-1-1 0 0,0 1 1 0 0,1-1-1 0 0,-3 4 1 0 0,-7 11 189 0 0,7-11-161 0 0,0 0 1 0 0,0 0 0 0 0,0 0 0 0 0,1 1-1 0 0,0-1 1 0 0,0 1 0 0 0,1 0 0 0 0,-1 0-1 0 0,1 0 1 0 0,0 0 0 0 0,1 0 0 0 0,-2 8-1 0 0,0 7 147 0 0,3-19-184 0 0,-1-1 0 0 0,1 1 0 0 0,-1-1 0 0 0,1 0 0 0 0,0 1 0 0 0,-1-1 0 0 0,1 1 0 0 0,0-1 0 0 0,0 1 0 0 0,0-1 0 0 0,0 0 0 0 0,0 1 0 0 0,0-1 1 0 0,1 1-1 0 0,-1-1 0 0 0,0 1 0 0 0,1-1 0 0 0,-1 0 0 0 0,1 1 0 0 0,-1-1 0 0 0,1 0 0 0 0,0 1 0 0 0,0-1 0 0 0,-1 0 0 0 0,1 0 0 0 0,0 0 0 0 0,0 0 0 0 0,0 0 0 0 0,0 0 0 0 0,0 0 1 0 0,3 2-1 0 0,-1-1-6 0 0,1 0 1 0 0,1 0 0 0 0,-1-1 0 0 0,0 1 0 0 0,0-1 0 0 0,1 1 0 0 0,-1-2 0 0 0,0 1 0 0 0,1 0 0 0 0,-1-1 0 0 0,1 0 0 0 0,-1 0 0 0 0,1 0 0 0 0,-1 0 0 0 0,1-1-1 0 0,8-2 1 0 0,-4 1-897 0 0,0-2 0 0 0,0 1 0 0 0,-1-1 0 0 0,1 0 0 0 0,-1-1 0 0 0,0 0-1 0 0,9-7 1 0 0,-6 4-1313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13.38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95 15 4289 0 0,'-2'-2'564'0'0,"1"1"-1"0"0,-1 0 1 0 0,0-1 0 0 0,0 1-1 0 0,0 0 1 0 0,0 0-1 0 0,0 0 1 0 0,0 0 0 0 0,0 0-1 0 0,0 1 1 0 0,0-1 0 0 0,0 1-1 0 0,-3-1 1 0 0,3 1-394 0 0,-1 0 1 0 0,1-1-1 0 0,-1 2 0 0 0,1-1 1 0 0,0 0-1 0 0,-1 0 0 0 0,1 1 1 0 0,-1-1-1 0 0,1 1 1 0 0,0 0-1 0 0,-1 0 0 0 0,1 0 1 0 0,0 0-1 0 0,0 0 0 0 0,-1 0 1 0 0,1 0-1 0 0,0 1 0 0 0,-2 1 1 0 0,2-1-145 0 0,1 0 1 0 0,-1-1 0 0 0,1 1 0 0 0,-1 0 0 0 0,1 0 0 0 0,0 0-1 0 0,-1 0 1 0 0,1 0 0 0 0,0 0 0 0 0,0 0 0 0 0,1 0-1 0 0,-1 0 1 0 0,0 1 0 0 0,1-1 0 0 0,-1 0 0 0 0,1 0 0 0 0,0 1-1 0 0,0-1 1 0 0,0 0 0 0 0,0 1 0 0 0,0-1 0 0 0,0 0-1 0 0,1 1 1 0 0,-1-1 0 0 0,1 0 0 0 0,-1 0 0 0 0,1 1 0 0 0,2 2-1 0 0,2 4-58 0 0,0-1-1 0 0,1 0 1 0 0,0 0-1 0 0,0 0 1 0 0,10 9-1 0 0,-1-1 115 0 0,-14-14-13 0 0,1 0 1 0 0,-1 0 0 0 0,1 1-1 0 0,-1-1 1 0 0,0 0-1 0 0,0 1 1 0 0,0-1-1 0 0,0 1 1 0 0,0 0 0 0 0,0-1-1 0 0,-1 1 1 0 0,1 0-1 0 0,-1-1 1 0 0,0 1 0 0 0,0 0-1 0 0,0-1 1 0 0,0 1-1 0 0,0 0 1 0 0,-1-1-1 0 0,1 1 1 0 0,-1 0 0 0 0,0-1-1 0 0,0 1 1 0 0,0-1-1 0 0,0 1 1 0 0,0-1 0 0 0,0 1-1 0 0,0-1 1 0 0,-1 0-1 0 0,0 0 1 0 0,1 0-1 0 0,-1 0 1 0 0,0 0 0 0 0,0 0-1 0 0,0 0 1 0 0,0 0-1 0 0,0-1 1 0 0,0 1 0 0 0,-1-1-1 0 0,1 0 1 0 0,0 1-1 0 0,-1-1 1 0 0,1 0-1 0 0,-1 0 1 0 0,0-1 0 0 0,1 1-1 0 0,-1 0 1 0 0,0-1-1 0 0,1 0 1 0 0,-6 0 0 0 0,7 0-97 0 0,1 0 0 0 0,-1 0 0 0 0,0 0 0 0 0,0 0 0 0 0,1-1 0 0 0,-1 1 0 0 0,0 0 1 0 0,1-1-1 0 0,-1 1 0 0 0,0-1 0 0 0,1 1 0 0 0,-1 0 0 0 0,1-1 0 0 0,-1 1 1 0 0,1-1-1 0 0,-1 0 0 0 0,1 1 0 0 0,-1-1 0 0 0,1 1 0 0 0,-1-1 0 0 0,1 0 1 0 0,0 1-1 0 0,-1-1 0 0 0,1 0 0 0 0,0 0 0 0 0,-1 0 0 0 0,1-1-312 0 0,0 1-1 0 0,-1-1 1 0 0,1 0-1 0 0,0 1 1 0 0,0-1-1 0 0,0 1 1 0 0,0-1-1 0 0,1 0 1 0 0,-1 1-1 0 0,0-1 1 0 0,0 1 0 0 0,2-3-1 0 0,6-13-5309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19.67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 1 6529 0 0,'0'0'6232'0'0,"-1"17"-4601"0"0,-6 59 190 0 0,2 111 0 0 0,23 86-515 0 0,-16-252-1257 0 0,-1-1-3 0 0,1-1 1 0 0,1 0 0 0 0,1 0 0 0 0,0 0 0 0 0,1 0-1 0 0,9 18 1 0 0,-6-27 224 0 0,-5-10-1031 0 0,-5-12-2773 0 0,-4-6 2740 0 0,-9-30-4463 0 0,13 36 2076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31.49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256 38 816 0 0,'0'0'9269'0'0,"-10"-18"-3195"0"0,7 16-6004 0 0,0 0 0 0 0,0 0 0 0 0,0 1-1 0 0,0-1 1 0 0,0 1 0 0 0,-1 0-1 0 0,1 0 1 0 0,0 0 0 0 0,-1 0 0 0 0,-4 0-1 0 0,-3-1 14 0 0,3 0 78 0 0,-16 3 594 0 0,10-1-776 0 0,2 0 205 0 0,-1 1 0 0 0,-18 3 0 0 0,30-3-180 0 0,0-1 5 0 0,0 0 0 0 0,0 0 0 0 0,0 0 0 0 0,1 1 0 0 0,-1-1 0 0 0,0 1 0 0 0,0-1 0 0 0,0 0 0 0 0,1 1 0 0 0,-1-1 0 0 0,0 1 0 0 0,0 0 0 0 0,1-1 0 0 0,-1 1 0 0 0,0 0 1 0 0,1-1-1 0 0,-1 1 0 0 0,1 0 0 0 0,-1-1 0 0 0,1 1 0 0 0,-1 0 0 0 0,1 0 0 0 0,0 0 0 0 0,-1 1 0 0 0,-4 6 45 0 0,-17 27-6 0 0,17-27 19 0 0,4-4-18 0 0,2 0-6 0 0,5 194 876 0 0,-6-161-941 0 0,-1-18 45 0 0,-1-1 0 0 0,-1 0-1 0 0,0 0 1 0 0,-12 32 0 0 0,9-30 69 0 0,0 1 1 0 0,-4 38-1 0 0,8-19-44 0 0,2-39-32 0 0,21 0 31 0 0,-15 0-47 0 0,0 0 0 0 0,0-1 1 0 0,0 0-1 0 0,0 0 0 0 0,0 0 1 0 0,0-1-1 0 0,0 0 0 0 0,0 0 1 0 0,-1 0-1 0 0,1-1 0 0 0,8-3 1 0 0,-12 4 1 0 0,0 0 1 0 0,0-1 0 0 0,0 1-1 0 0,1 1 1 0 0,-1-1 0 0 0,0 0-1 0 0,1 1 1 0 0,-1-1 0 0 0,0 1-1 0 0,1-1 1 0 0,-1 1 0 0 0,0 0-1 0 0,1 0 1 0 0,-1 0 0 0 0,1 1-1 0 0,-1-1 1 0 0,0 0 0 0 0,1 1-1 0 0,-1 0 1 0 0,0-1 0 0 0,3 3-1 0 0,-2-3 23 0 0,0 0 0 0 0,0 1 0 0 0,-1-1-1 0 0,1 0 1 0 0,0-1 0 0 0,-1 1 0 0 0,1 0-1 0 0,0-1 1 0 0,-1 1 0 0 0,1-1 0 0 0,0 0-1 0 0,-1 0 1 0 0,1 0 0 0 0,-1 0 0 0 0,0-1 0 0 0,1 1-1 0 0,-1-1 1 0 0,0 1 0 0 0,0-1 0 0 0,0 0-1 0 0,0 0 1 0 0,3-2 0 0 0,-5 3-36 0 0,7-5-5480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32.56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280 39 1728 0 0,'-6'-21'7874'0'0,"3"17"-6481"0"0,2 4-1261 0 0,1-1 0 0 0,0 0-1 0 0,-1 0 1 0 0,1 0 0 0 0,-1 1-1 0 0,1-1 1 0 0,-1 0 0 0 0,1 0-1 0 0,-1 1 1 0 0,0-1 0 0 0,0 1 0 0 0,1-1-1 0 0,-1 0 1 0 0,0 1 0 0 0,0-1-1 0 0,1 1 1 0 0,-1 0 0 0 0,0-1-1 0 0,0 1 1 0 0,0 0 0 0 0,0-1-1 0 0,0 1 1 0 0,1 0 0 0 0,-1 0-1 0 0,0 0 1 0 0,0 0 0 0 0,0 0 0 0 0,0 0-1 0 0,0 0 1 0 0,0 0 0 0 0,0 0-1 0 0,0 0 1 0 0,0 1 0 0 0,-1 0-80 0 0,0 1 0 0 0,0 0 0 0 0,0 0 0 0 0,1-1 1 0 0,-1 1-1 0 0,1 0 0 0 0,0 0 0 0 0,-1 1 0 0 0,1-1 0 0 0,0 0 1 0 0,0 0-1 0 0,0 0 0 0 0,0 4 0 0 0,-7 38 749 0 0,8-43-796 0 0,-1 29 257 0 0,0 1-1 0 0,2-1 1 0 0,6 37 0 0 0,2 45 191 0 0,-8-63-391 0 0,-1-48-73 0 0,12-6 412 0 0,-12 4-394 0 0,0 0 0 0 0,-1 0 0 0 0,1-1 0 0 0,0 1-1 0 0,-1 0 1 0 0,1 0 0 0 0,0 0 0 0 0,-1 0 0 0 0,1 0-1 0 0,-1-1 1 0 0,0 1 0 0 0,1 0 0 0 0,-2-1 0 0 0,-22-22 157 0 0,-11-8-124 0 0,34 31-34 0 0,1 1-4 0 0,0-1 0 0 0,-1 1 1 0 0,1-1-1 0 0,0 1 0 0 0,-1-1 1 0 0,1 1-1 0 0,-1-1 0 0 0,1 1 0 0 0,-1-1 1 0 0,1 1-1 0 0,0 0 0 0 0,-1-1 0 0 0,0 1 1 0 0,1 0-1 0 0,-1-1 0 0 0,1 1 0 0 0,-1 0 1 0 0,1 0-1 0 0,-1-1 0 0 0,1 1 1 0 0,-1 0-1 0 0,0 0 0 0 0,1 0 0 0 0,-2 0 1 0 0,-8 0 16 0 0,5-1-19 0 0,-5 0 12 0 0,0-1 0 0 0,0 1 0 0 0,-17 1 0 0 0,23 1-10 0 0,1-1 0 0 0,0 1 1 0 0,0-1-1 0 0,-1 1 0 0 0,1 0 1 0 0,0 0-1 0 0,0 0 0 0 0,0 0 1 0 0,0 1-1 0 0,0 0 0 0 0,0-1 0 0 0,1 1 1 0 0,-1 0-1 0 0,0 0 0 0 0,1 0 1 0 0,0 1-1 0 0,-4 3 0 0 0,1 2-23 0 0,0 0-1 0 0,0 0 0 0 0,1 1 1 0 0,-6 16-1 0 0,8-20 2 0 0,1-1 0 0 0,0 1 0 0 0,0-1 0 0 0,0 1 0 0 0,0 0 0 0 0,1 0 0 0 0,-1-1 0 0 0,1 1 0 0 0,0 0 0 0 0,1 0 0 0 0,1 6 0 0 0,-2-9 7 0 0,1 0 1 0 0,0 0-1 0 0,0 0 1 0 0,0 0-1 0 0,1 0 0 0 0,-1 0 1 0 0,0 0-1 0 0,1-1 0 0 0,-1 1 1 0 0,1 0-1 0 0,-1-1 1 0 0,1 1-1 0 0,0-1 0 0 0,0 0 1 0 0,0 0-1 0 0,0 0 0 0 0,0 1 1 0 0,0-2-1 0 0,0 1 1 0 0,0 0-1 0 0,0 0 0 0 0,0-1 1 0 0,0 1-1 0 0,4-1 0 0 0,0 1 0 0 0,0-1 0 0 0,1 1 0 0 0,-1-2 0 0 0,0 1-1 0 0,0-1 1 0 0,0 0 0 0 0,10-3 0 0 0,9-5 56 0 0,0-1 1 0 0,35-19 0 0 0,-30 13 253 0 0,-26 14-221 0 0,-3 2-98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33.62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34 18 1024 0 0,'-5'0'5408'0'0,"-16"1"5215"0"0,21-1-10574 0 0,-1 0 1 0 0,1 0-1 0 0,0 1 0 0 0,-1-1 1 0 0,1 0-1 0 0,-1 0 0 0 0,1 0 1 0 0,0 0-1 0 0,-1 1 0 0 0,1-1 1 0 0,0 0-1 0 0,0 0 0 0 0,-1 1 1 0 0,1-1-1 0 0,0 0 0 0 0,0 1 1 0 0,-1-1-1 0 0,1 0 0 0 0,0 1 1 0 0,0-1-1 0 0,0 0 0 0 0,-1 1 1 0 0,1-1-1 0 0,0 0 0 0 0,0 1 1 0 0,0-1-1 0 0,0 1 0 0 0,0-1 1 0 0,0 0-1 0 0,0 1 0 0 0,0-1 1 0 0,0 1-1 0 0,0-1 0 0 0,0 0 1 0 0,0 1-1 0 0,0-1 0 0 0,0 1 1 0 0,0-1-1 0 0,1 0 0 0 0,-1 1 0 0 0,0-1 1 0 0,0 0-1 0 0,0 1 0 0 0,0-1 1 0 0,1 0-1 0 0,-1 1 0 0 0,1 0-48 0 0,-1 0-1 0 0,1-1 0 0 0,-1 1 0 0 0,1 0 0 0 0,-1-1 0 0 0,1 1 0 0 0,0 0 0 0 0,-1-1 0 0 0,1 1 0 0 0,0-1 0 0 0,-1 1 0 0 0,1-1 0 0 0,0 1 0 0 0,0-1 0 0 0,0 0 0 0 0,-1 1 0 0 0,1-1 0 0 0,0 0 1 0 0,0 0-1 0 0,0 0 0 0 0,0 1 0 0 0,0-1 0 0 0,-1 0 0 0 0,1 0 0 0 0,0 0 0 0 0,0 0 0 0 0,0 0 0 0 0,0-1 0 0 0,0 1 0 0 0,0 0 0 0 0,33-12 20 0 0,-11 3 49 0 0,-20 8-59 0 0,0 1 0 0 0,0 0 0 0 0,0 1-1 0 0,-1-1 1 0 0,1 0 0 0 0,0 1 0 0 0,0-1-1 0 0,0 1 1 0 0,-1 0 0 0 0,1 0 0 0 0,0 0 0 0 0,2 2-1 0 0,-2-2 3 0 0,-1 0-1 0 0,1 0 0 0 0,-1 0 0 0 0,1 0 0 0 0,0 0 0 0 0,-1-1 0 0 0,1 1 0 0 0,0-1 0 0 0,0 1 0 0 0,5-1 1 0 0,-4-1-4 0 0,-1-1 1 0 0,1 1 0 0 0,-1-1 0 0 0,0 1-1 0 0,1-1 1 0 0,-1 0 0 0 0,0 0 0 0 0,5-5-1 0 0,19-10 82 0 0,-27 17-79 0 0,0 0-1 0 0,0-1 1 0 0,0 1 0 0 0,0 0 0 0 0,0 0 0 0 0,0 0 0 0 0,1 0 0 0 0,-1 0 0 0 0,0 0 0 0 0,0 0 0 0 0,0 0 0 0 0,0 0 0 0 0,0 0 0 0 0,0 0 0 0 0,0 0 0 0 0,0 0 0 0 0,1-1-1 0 0,-1 1 1 0 0,0 0 0 0 0,0 0 0 0 0,0 0 0 0 0,0 0 0 0 0,0 0 0 0 0,0 0 0 0 0,1 0 0 0 0,-1 0 0 0 0,0 0 0 0 0,0 0 0 0 0,0 0 0 0 0,0 1 0 0 0,0-1 0 0 0,0 0 0 0 0,0 0 0 0 0,1 0-1 0 0,-1 0 1 0 0,0 0 0 0 0,0 0 0 0 0,0 0 0 0 0,0 0 0 0 0,0 0 0 0 0,0 0 0 0 0,0 0 0 0 0,0 0 0 0 0,0 0 0 0 0,0 1 0 0 0,1-1 0 0 0,-1 0 0 0 0,0 0 0 0 0,0 0 0 0 0,0 0-1 0 0,0 0 1 0 0,0 0 0 0 0,0 0 0 0 0,0 1 0 0 0,0-1 0 0 0,0 0 0 0 0,0 0 0 0 0,0 0 0 0 0,0 0 0 0 0,0 0 0 0 0,0 0 0 0 0,0 1 0 0 0,-5 13-92 0 0,1-6 141 0 0,-10 29-59 0 0,8-18-15 0 0,0 0 0 0 0,1 1 0 0 0,1 0-1 0 0,0-1 1 0 0,2 2 0 0 0,0 20 0 0 0,12 114 14 0 0,-2-73 12 0 0,0-5 38 0 0,-8-76 76 0 0,-6-2-125 0 0,0 0-1 0 0,1-1 0 0 0,-1 1 0 0 0,1-1 0 0 0,0-1 0 0 0,0 1 0 0 0,-1-1 0 0 0,2 1 0 0 0,-1-1 0 0 0,0-1 0 0 0,-7-5 1 0 0,6 4 0 0 0,5 5 2 0 0,1-1 1 0 0,0 1-1 0 0,-1-1 0 0 0,1 0 0 0 0,-1 1 0 0 0,1 0 0 0 0,-1-1 0 0 0,1 1 1 0 0,-1-1-1 0 0,1 1 0 0 0,-1 0 0 0 0,0-1 0 0 0,1 1 0 0 0,-1 0 0 0 0,0-1 1 0 0,1 1-1 0 0,-1 0 0 0 0,0 0 0 0 0,1 0 0 0 0,-1 0 0 0 0,0 0 0 0 0,1 0 1 0 0,-1 0-1 0 0,-1 0 0 0 0,-10 1 14 0 0,-2-1-73 0 0,-4 0 29 0 0,-5 0-4310 0 0,22 0 2957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5.41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22 137 816 0 0,'0'0'136'0'0,"10"-27"8269"0"0,-10 31-7211 0 0,4 42 139 0 0,-7-20-694 0 0,-5 80 495 0 0,8-92-1115 0 0,0-1 0 0 0,1 1-1 0 0,1 0 1 0 0,0-1 0 0 0,6 21 0 0 0,-6-13 204 0 0,-2-21-196 0 0,0 1-1 0 0,0 0 1 0 0,0-1 0 0 0,0 1 0 0 0,0-1 0 0 0,0 1 0 0 0,0 0 0 0 0,0-1 0 0 0,0 1 0 0 0,-1 0 0 0 0,1-1 0 0 0,0 1 0 0 0,0-1 0 0 0,-1 1 0 0 0,1 0 0 0 0,0-1 0 0 0,0 1-1 0 0,-1-1 1 0 0,1 1 0 0 0,-1-1 0 0 0,1 1 0 0 0,-1-1 0 0 0,1 1 0 0 0,0-1 0 0 0,-1 0 0 0 0,0 1 0 0 0,1-1 0 0 0,-1 1 0 0 0,-15 7 661 0 0,16-8-697 0 0,0 0 0 0 0,-1 0 0 0 0,1 0 0 0 0,0 0 0 0 0,0 0 0 0 0,-1 0 0 0 0,1 0 0 0 0,0 0 0 0 0,0 0 0 0 0,-1 0 0 0 0,1 0 0 0 0,0 0 0 0 0,0 0 0 0 0,-1 0 0 0 0,1 0 0 0 0,0 0 1 0 0,0 0-1 0 0,-1 0 0 0 0,1 0 0 0 0,0 0 0 0 0,0-1 0 0 0,-1 1 0 0 0,1 0 0 0 0,0 0 0 0 0,0 0 0 0 0,0 0 0 0 0,0-1 0 0 0,-1 1 0 0 0,1 0 0 0 0,0 0 0 0 0,0 0 0 0 0,0-1 0 0 0,0 1 0 0 0,0 0 0 0 0,0 0 0 0 0,-1-1 0 0 0,1 1 0 0 0,0-1 0 0 0,-4-15-62 0 0,2-10 77 0 0,1 1-68 0 0,1 1 0 0 0,1-1 0 0 0,7-34 0 0 0,-5 35 30 0 0,11-61-95 0 0,-14 83 109 0 0,1-5-4 0 0,0 2 29 0 0,2-14-136 0 0,11-33 1 0 0,-12 47 108 0 0,0 1 1 0 0,0-1-1 0 0,0 0 1 0 0,0 1-1 0 0,1-1 1 0 0,-1 1-1 0 0,1 0 1 0 0,0 0-1 0 0,1 0 1 0 0,-1 0-1 0 0,1 0 1 0 0,7-5-1 0 0,-10 8 15 0 0,1 1-1 0 0,-1-1 1 0 0,0 1-1 0 0,0-1 1 0 0,0 1 0 0 0,1 0-1 0 0,-1-1 1 0 0,0 1-1 0 0,1 0 1 0 0,-1 0-1 0 0,0 0 1 0 0,1 0-1 0 0,-1 0 1 0 0,0 0-1 0 0,0 1 1 0 0,1-1-1 0 0,-1 0 1 0 0,0 1-1 0 0,0-1 1 0 0,1 1 0 0 0,-1-1-1 0 0,0 1 1 0 0,0-1-1 0 0,0 1 1 0 0,0 0-1 0 0,0 0 1 0 0,0 0-1 0 0,2 1 1 0 0,3 4-13 0 0,-1 0 0 0 0,1 0 1 0 0,6 10-1 0 0,-5-7-15 0 0,-5-7 38 0 0,-1 1 0 0 0,0-1 1 0 0,0 0-1 0 0,0 1 0 0 0,0-1 1 0 0,0 1-1 0 0,0-1 0 0 0,-1 1 1 0 0,1 0-1 0 0,-1-1 0 0 0,0 1 1 0 0,0-1-1 0 0,0 6 0 0 0,3 18 37 0 0,-3-21-20 0 0,0 0 0 0 0,0 0 1 0 0,-1 0-1 0 0,0 1 0 0 0,0-1 1 0 0,0 0-1 0 0,0 0 1 0 0,-1 0-1 0 0,0 0 0 0 0,0-1 1 0 0,0 1-1 0 0,-5 8 0 0 0,5-10-4 0 0,-1-1-1 0 0,1 1 0 0 0,-1 0 0 0 0,0-1 0 0 0,0 1 1 0 0,0-1-1 0 0,0 0 0 0 0,0 0 0 0 0,0 0 0 0 0,0 0 1 0 0,-1-1-1 0 0,-6 3 0 0 0,8-3-4 0 0,0-1 0 0 0,0 1-1 0 0,0 0 1 0 0,0 0 0 0 0,-1-1 0 0 0,1 1-1 0 0,0-1 1 0 0,0 0 0 0 0,-1 0-1 0 0,1 0 1 0 0,0 0 0 0 0,0 0 0 0 0,-1 0-1 0 0,1-1 1 0 0,0 1 0 0 0,0-1 0 0 0,0 1-1 0 0,-1-1 1 0 0,1 0 0 0 0,0 0 0 0 0,-4-2-1 0 0,6 2-215 0 0,-1 0 0 0 0,1-1 0 0 0,-1 1 0 0 0,0 0 0 0 0,1 0-1 0 0,0-1 1 0 0,-1 1 0 0 0,1 0 0 0 0,0 0 0 0 0,0-1-1 0 0,0 1 1 0 0,-1 0 0 0 0,1-1 0 0 0,1 1 0 0 0,-1 0-1 0 0,0 0 1 0 0,0-1 0 0 0,0 1 0 0 0,1 0 0 0 0,-1-1-1 0 0,1-1 1 0 0,5-6-997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6.08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59 117 304 0 0,'0'0'1364'0'0,"-10"-8"4176"0"0,13-3-1163 0 0,12 2-3012 0 0,-13 9-1356 0 0,1-2-1 0 0,-1 1 1 0 0,1 0-1 0 0,-1 0 1 0 0,0-1 0 0 0,0 1-1 0 0,0-1 1 0 0,0 0 0 0 0,0 1-1 0 0,0-1 1 0 0,3-4-1 0 0,16-23 44 0 0,-21 28-17 0 0,1 0-1 0 0,-1 1 0 0 0,1-1 0 0 0,-1 1 1 0 0,1-1-1 0 0,-1 1 0 0 0,0-1 0 0 0,1 0 1 0 0,-1 1-1 0 0,0-1 0 0 0,1 0 0 0 0,-1 1 1 0 0,0-1-1 0 0,0 0 0 0 0,0 0 0 0 0,0 1 1 0 0,0-1-1 0 0,0 0 0 0 0,0 1 0 0 0,0-1 0 0 0,0 0 1 0 0,0 0-1 0 0,0 1 0 0 0,0-1 0 0 0,0 0 1 0 0,-1 1-1 0 0,1-1 0 0 0,0 0 0 0 0,-1 1 1 0 0,1-2-1 0 0,-2 1 1 0 0,1 0 0 0 0,0 0 0 0 0,-1 0 0 0 0,1 0 0 0 0,0 0 0 0 0,-1 1 0 0 0,1-1 0 0 0,-1 0 0 0 0,0 1 0 0 0,1-1 0 0 0,-3 0 0 0 0,-28-5 20 0 0,31 6-57 0 0,0 0-1 0 0,-1 1 1 0 0,1-1 0 0 0,0 1-1 0 0,0-1 1 0 0,-1 1 0 0 0,1 0 0 0 0,0-1-1 0 0,0 1 1 0 0,0 0 0 0 0,0 0 0 0 0,0 0-1 0 0,0 0 1 0 0,0 0 0 0 0,0 0 0 0 0,0 0-1 0 0,1 0 1 0 0,-1 0 0 0 0,0 1 0 0 0,1-1-1 0 0,-1 0 1 0 0,1 0 0 0 0,-1 1 0 0 0,1-1-1 0 0,-1 0 1 0 0,1 1 0 0 0,0 0 0 0 0,-2 4-14 0 0,1-5 20 0 0,-7 16 202 0 0,0 1 1 0 0,2 0-1 0 0,-9 30 1 0 0,14-44-199 0 0,0 0 0 0 0,1 0 0 0 0,-1 0 0 0 0,1 0 0 0 0,-1 0 0 0 0,1 0 1 0 0,1 0-1 0 0,-1 1 0 0 0,0-1 0 0 0,1 0 0 0 0,0 0 0 0 0,0-1 0 0 0,0 1 0 0 0,0 0 0 0 0,1 0 0 0 0,0 0 1 0 0,0-1-1 0 0,0 1 0 0 0,0-1 0 0 0,0 1 0 0 0,0-1 0 0 0,1 0 0 0 0,0 0 0 0 0,3 3 0 0 0,-3-4 15 0 0,-1 0 0 0 0,1-1 0 0 0,0 0 0 0 0,-1 1 0 0 0,1-1 0 0 0,0 0 0 0 0,0 0 0 0 0,0-1 0 0 0,0 1 0 0 0,0-1 0 0 0,-1 1 0 0 0,1-1 0 0 0,0 0 0 0 0,0 0 0 0 0,0 0 0 0 0,0-1 0 0 0,3 0 0 0 0,8-1-424 0 0,-1-2-1 0 0,21-8 0 0 0,9-1-9164 0 0,-29 10 9017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6.48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69 189 2369 0 0,'-8'15'-8'0'0,"-2"5"1517"0"0,7-4 5938 0 0,-3 0-5803 0 0,6-16-1603 0 0,0 0 1 0 0,0 1-1 0 0,-1-1 1 0 0,1 1-1 0 0,0-1 1 0 0,0 0-1 0 0,-1 1 1 0 0,1-1-1 0 0,0 0 1 0 0,-1 1-1 0 0,1-1 1 0 0,0 0-1 0 0,-1 1 1 0 0,1-1-1 0 0,-1 0 1 0 0,1 0 0 0 0,0 1-1 0 0,-1-1 1 0 0,1 0-1 0 0,-1 0 1 0 0,1 0-1 0 0,-1 0 1 0 0,1 0-1 0 0,0 1 1 0 0,-1-1-1 0 0,1 0 1 0 0,-1 0-1 0 0,1 0 1 0 0,-1 0-1 0 0,1 0 1 0 0,-1 0-1 0 0,1-1 1 0 0,-1 1-1 0 0,1 0 1 0 0,0 0 0 0 0,-1 0-1 0 0,1 0 1 0 0,-1 0-1 0 0,1-1 1 0 0,-1 1-1 0 0,-2-3-5 0 0,1 1 0 0 0,0-1 1 0 0,-1 0-1 0 0,1 0 0 0 0,0 0 0 0 0,1 0 0 0 0,-1 0 0 0 0,0-1 0 0 0,1 1 0 0 0,0 0 1 0 0,0-1-1 0 0,0 1 0 0 0,0-1 0 0 0,0 1 0 0 0,1-1 0 0 0,0 1 0 0 0,-1-1 1 0 0,1 0-1 0 0,1 1 0 0 0,0-7 0 0 0,0-2-33 0 0,0 0 0 0 0,6-24 0 0 0,-6 31-7 0 0,0 1-1 0 0,1-1 1 0 0,0 1 0 0 0,0 0 0 0 0,0-1 0 0 0,0 1 0 0 0,1 0 0 0 0,-1 0 0 0 0,1 0 0 0 0,6-5 0 0 0,9-14-79 0 0,-13 16 186 0 0,1 0 0 0 0,-1 0 0 0 0,1 1 0 0 0,9-8 0 0 0,-14 13-130 0 0,0 0 0 0 0,0 0 0 0 0,1 0 0 0 0,-1 1 0 0 0,0-1 0 0 0,0 0 0 0 0,1 1 0 0 0,-1-1 0 0 0,0 1 1 0 0,1-1-1 0 0,-1 1 0 0 0,1 0 0 0 0,-1-1 0 0 0,1 1 0 0 0,-1 0 0 0 0,0 0 0 0 0,1 0 0 0 0,-1 0 0 0 0,1 0 0 0 0,-1 0 0 0 0,1 1 0 0 0,-1-1 0 0 0,0 0 0 0 0,1 1 0 0 0,-1-1 0 0 0,1 1 0 0 0,-1-1 0 0 0,0 1 0 0 0,0 0 0 0 0,1 0 0 0 0,0 1 0 0 0,0-1-575 0 0,-1 1 0 0 0,1 0 0 0 0,-1 0 0 0 0,1 0 0 0 0,-1 0 0 0 0,0 0 0 0 0,0 0 0 0 0,0 0 0 0 0,2 4 0 0 0,1 2-1163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7.19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61 197 696 0 0,'0'0'5847'0'0,"-2"7"-2355"0"0,-2 6-352 0 0,3-13-3099 0 0,0 1 0 0 0,0-1 0 0 0,1 0 0 0 0,-1 1 1 0 0,0-1-1 0 0,0 0 0 0 0,0 1 0 0 0,0-1 0 0 0,0 0 0 0 0,0 0 0 0 0,0 0 1 0 0,0 0-1 0 0,0 0 0 0 0,0 0 0 0 0,0 0 0 0 0,0 0 0 0 0,0 0 1 0 0,0-1-1 0 0,0 1 0 0 0,1 0 0 0 0,-1-1 0 0 0,0 1 0 0 0,0 0 0 0 0,0-1 1 0 0,0 1-1 0 0,0-1 0 0 0,1 1 0 0 0,-1-1 0 0 0,0 0 0 0 0,-1 0 1 0 0,-17-18-130 0 0,19 19 117 0 0,-1-1-33 0 0,0-1 0 0 0,0 0 1 0 0,0 0-1 0 0,1 0 0 0 0,-1 1 0 0 0,1-1 0 0 0,-1 0 0 0 0,1 0 0 0 0,-1 0 0 0 0,1 0 0 0 0,0 0 0 0 0,0 0 0 0 0,0 0 0 0 0,0 0 0 0 0,1 0 0 0 0,-1 0 0 0 0,0 0 0 0 0,1 0 0 0 0,-1 0 0 0 0,1 1 0 0 0,1-3 0 0 0,0-5-26 0 0,-1 3 15 0 0,0-1 0 0 0,0 1-1 0 0,0 0 1 0 0,1 0 0 0 0,0 0 0 0 0,0 0 0 0 0,1 0 0 0 0,-1 0-1 0 0,1 1 1 0 0,1-1 0 0 0,-1 1 0 0 0,1 0 0 0 0,0 0-1 0 0,0 0 1 0 0,0 1 0 0 0,1-1 0 0 0,8-6 0 0 0,-1 3 14 0 0,20-18 43 0 0,-31 26-36 0 0,0 0-1 0 0,-1 0 1 0 0,1-1 0 0 0,-1 1 0 0 0,1 0-1 0 0,-1 0 1 0 0,1 0 0 0 0,-1 0 0 0 0,1 0-1 0 0,0 0 1 0 0,-1 0 0 0 0,1 0-1 0 0,-1 0 1 0 0,1 0 0 0 0,-1 0 0 0 0,1 0-1 0 0,0 0 1 0 0,-1 0 0 0 0,1 1 0 0 0,-1-1-1 0 0,1 0 1 0 0,-1 0 0 0 0,1 1 0 0 0,-1-1-1 0 0,1 0 1 0 0,0 1 0 0 0,0-1-2 0 0,2 1 11 0 0,0 0 1 0 0,1 0-1 0 0,-2 0 0 0 0,1 1 1 0 0,0-1-1 0 0,0 1 0 0 0,0-1 1 0 0,-1 1-1 0 0,1 0 0 0 0,-1 0 1 0 0,1 0-1 0 0,-1 1 0 0 0,0-1 1 0 0,0 0-1 0 0,0 1 0 0 0,0-1 0 0 0,3 7 1 0 0,-2-2 60 0 0,-1 1 1 0 0,0 0-1 0 0,0 0 1 0 0,-1 1-1 0 0,0-1 1 0 0,0 0-1 0 0,-1 0 1 0 0,0 1-1 0 0,0-1 1 0 0,-3 11-1 0 0,1 23 54 0 0,2-41 180 0 0,0-6-396 0 0,2-5 65 0 0,0 1 0 0 0,1 0 0 0 0,0 0 1 0 0,1 0-1 0 0,0 1 0 0 0,0-1 0 0 0,1 1 0 0 0,0 0 1 0 0,0 0-1 0 0,1 0 0 0 0,9-9 0 0 0,-14 16 19 0 0,1-1-1 0 0,0 1 1 0 0,0 0-1 0 0,0-1 1 0 0,0 1-1 0 0,0 0 1 0 0,0 0-1 0 0,0 0 1 0 0,1 0-1 0 0,-1 1 1 0 0,0-1-1 0 0,1 1 1 0 0,-1-1-1 0 0,0 1 1 0 0,1 0-1 0 0,2 0 1 0 0,0 0-4 0 0,-1 0-1 0 0,1 1 1 0 0,-1-1 0 0 0,1 1 0 0 0,-1 0 0 0 0,1 0-1 0 0,5 3 1 0 0,-8-3 14 0 0,0 1 0 0 0,0-1-1 0 0,0 1 1 0 0,-1-1-1 0 0,1 1 1 0 0,0 0 0 0 0,-1 0-1 0 0,1-1 1 0 0,-1 1 0 0 0,0 0-1 0 0,1 1 1 0 0,-1-1 0 0 0,0 0-1 0 0,0 0 1 0 0,0 0-1 0 0,-1 1 1 0 0,1-1 0 0 0,0 0-1 0 0,-1 1 1 0 0,0-1 0 0 0,0 0-1 0 0,1 4 1 0 0,-1 10 68 0 0,0 1 0 0 0,-2 21 0 0 0,0-6 142 0 0,2-28-36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7.78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24 100 16 0 0,'0'0'119'0'0,"-18"2"9545"0"0,16-1-9306 0 0,1 2 391 0 0,0 8-341 0 0,0-4-266 0 0,0 0-1 0 0,1 0 1 0 0,0 0-1 0 0,1 0 0 0 0,0 0 1 0 0,0 0-1 0 0,0 0 0 0 0,5 13 1 0 0,-5-16-124 0 0,1 0 0 0 0,-1-1-1 0 0,1 1 1 0 0,1 0 0 0 0,-1-1 0 0 0,0 1 0 0 0,1-1 0 0 0,0 0 0 0 0,-1 0 0 0 0,1 0 0 0 0,1 0 0 0 0,-1 0 0 0 0,7 4 0 0 0,-9-6-13 0 0,1-1 1 0 0,0 1 0 0 0,0-1-1 0 0,-1 1 1 0 0,1-1 0 0 0,0 1 0 0 0,0-1-1 0 0,0 0 1 0 0,-1 0 0 0 0,1 0 0 0 0,0 0-1 0 0,0 0 1 0 0,0 0 0 0 0,-1-1-1 0 0,1 1 1 0 0,0 0 0 0 0,0-1 0 0 0,-1 0-1 0 0,1 1 1 0 0,0-1 0 0 0,-1 0-1 0 0,1 0 1 0 0,0 0 0 0 0,-1 0 0 0 0,0 0-1 0 0,1 0 1 0 0,-1 0 0 0 0,1-1 0 0 0,-1 1-1 0 0,0 0 1 0 0,0-1 0 0 0,0 1-1 0 0,2-4 1 0 0,6-10 63 0 0,-1 0 0 0 0,0-1 0 0 0,-1 0-1 0 0,5-18 1 0 0,-4 12 22 0 0,-4 9 4 0 0,1 0-1 0 0,-2 0 1 0 0,1 0 0 0 0,-2-1-1 0 0,2-26 1 0 0,-4 39-71 0 0,3 5-58 0 0,-1 1 41 0 0,0-1 1 0 0,0 0-1 0 0,0 1 0 0 0,-1-1 1 0 0,1 1-1 0 0,-1 0 1 0 0,0 4-1 0 0,3 6 37 0 0,7 33 312 0 0,-9-35-237 0 0,1 0 1 0 0,9 25-1 0 0,-11-36-83 0 0,-1 0 0 0 0,1 0-1 0 0,-1 0 1 0 0,1 0 0 0 0,-1 0 0 0 0,0 0 0 0 0,0 0 0 0 0,0 0 0 0 0,0 0-1 0 0,0 1 1 0 0,0-1 0 0 0,-1 0 0 0 0,1 0 0 0 0,-1 0 0 0 0,-1 3 0 0 0,1-1 11 0 0,1 0-55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8.09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10 37 1976 0 0,'-1'-14'-1683'0'0,"-3"-9"11133"0"0,3 43-7755 0 0,1 45-211 0 0,-4 202 575 0 0,5-195-1398 0 0,1-24-3487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8.38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1 7866 0 0,'0'0'1788'0'0,"0"0"-1760"0"0,1 1-1 0 0,-1 0 1 0 0,1-1-1 0 0,-1 1 1 0 0,1 0 0 0 0,0-1-1 0 0,-1 1 1 0 0,1-1-1 0 0,0 1 1 0 0,-1-1-1 0 0,1 0 1 0 0,0 1 0 0 0,0-1-1 0 0,-1 0 1 0 0,1 1-1 0 0,0-1 1 0 0,0 0 0 0 0,0 0-1 0 0,-1 0 1 0 0,1 0-1 0 0,1 0 1 0 0,15 4-197 0 0,0-2 1 0 0,21 1-1 0 0,-36-3-896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3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31 2505 0 0,'-1'-1'299'0'0,"-1"-1"1"0"0,0 1-1 0 0,1 0 1 0 0,-1 1-1 0 0,1-1 1 0 0,-1 0-1 0 0,0 0 1 0 0,0 1-1 0 0,1-1 1 0 0,-1 1 0 0 0,0-1-1 0 0,0 1 1 0 0,0 0-1 0 0,0 0 1 0 0,0-1-1 0 0,1 2 1 0 0,-1-1-1 0 0,0 0 1 0 0,0 0-1 0 0,0 0 1 0 0,0 1-1 0 0,1-1 1 0 0,-4 2 0 0 0,4-1-41 0 0,-1 1 1 0 0,1 0 0 0 0,-1-1-1 0 0,1 1 1 0 0,-1 0 0 0 0,1 0 0 0 0,0 0-1 0 0,0 0 1 0 0,0 0 0 0 0,0 0 0 0 0,0 1-1 0 0,0-1 1 0 0,1 0 0 0 0,-1 0 0 0 0,1 1-1 0 0,0-1 1 0 0,-1 0 0 0 0,1 5-1 0 0,0 3-138 0 0,0 0-1 0 0,0 0 0 0 0,1 0 0 0 0,0 0 0 0 0,1 0 1 0 0,0 0-1 0 0,1 0 0 0 0,0 0 0 0 0,0-1 0 0 0,1 1 0 0 0,1-1 1 0 0,-1 0-1 0 0,1 0 0 0 0,1-1 0 0 0,0 1 0 0 0,0-1 0 0 0,11 11 1 0 0,-14-17-124 0 0,-1 1 1 0 0,1-1 0 0 0,0 0-1 0 0,-1 0 1 0 0,1 0-1 0 0,0 0 1 0 0,0 0 0 0 0,1-1-1 0 0,-1 1 1 0 0,0-1 0 0 0,0 0-1 0 0,1 0 1 0 0,-1 0 0 0 0,1-1-1 0 0,-1 1 1 0 0,1-1 0 0 0,-1 0-1 0 0,1 0 1 0 0,-1 0-1 0 0,1 0 1 0 0,-1 0 0 0 0,1-1-1 0 0,-1 0 1 0 0,0 0 0 0 0,1 0-1 0 0,-1 0 1 0 0,0 0 0 0 0,1-1-1 0 0,-1 1 1 0 0,0-1 0 0 0,0 0-1 0 0,0 0 1 0 0,4-3-1 0 0,-1 0 6 0 0,0-1 1 0 0,0 0-1 0 0,0 1 0 0 0,0-2 0 0 0,-1 1 0 0 0,0-1 0 0 0,-1 0 0 0 0,1 0 0 0 0,-1 0 0 0 0,-1 0 0 0 0,1-1 0 0 0,-1 1 0 0 0,3-14 0 0 0,18-125 120 0 0,-26 165 1117 0 0,-1 3-350 0 0,0 41-1 0 0,3-56-869 0 0,0 1 1 0 0,1-1-1 0 0,0 0 1 0 0,0 0-1 0 0,1 0 0 0 0,0 0 1 0 0,0 0-1 0 0,0 0 1 0 0,1 0-1 0 0,6 10 0 0 0,-3-8-129 0 0,15 22 320 0 0,-20-30-298 0 0,0 1 0 0 0,0-1 0 0 0,0 0 0 0 0,1 0 1 0 0,-1 1-1 0 0,0-1 0 0 0,1 0 0 0 0,-1 0 0 0 0,0 0 0 0 0,1-1 0 0 0,-1 1 1 0 0,1 0-1 0 0,-1 0 0 0 0,1-1 0 0 0,0 1 0 0 0,2 0 0 0 0,-3-1-122 0 0,0-1 0 0 0,0 1 0 0 0,0 0-1 0 0,0 0 1 0 0,0 0 0 0 0,0-1-1 0 0,0 1 1 0 0,0 0 0 0 0,0-1 0 0 0,-1 1-1 0 0,1-1 1 0 0,0 1 0 0 0,0-1 0 0 0,-1 0-1 0 0,1 1 1 0 0,0-1 0 0 0,0 1 0 0 0,-1-1-1 0 0,1 0 1 0 0,-1 0 0 0 0,1 0-1 0 0,-1 1 1 0 0,1-1 0 0 0,-1 0 0 0 0,1 0-1 0 0,-1 0 1 0 0,0 0 0 0 0,0 0 0 0 0,1 0-1 0 0,-1 1 1 0 0,0-1 0 0 0,0 0 0 0 0,0 0-1 0 0,0 0 1 0 0,0-1 0 0 0,3-8-2913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19.97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41 4385 0 0,'0'0'12440'0'0,"9"0"-11373"0"0,59-1-121 0 0,-37 2-791 0 0,0-2 0 0 0,0-1 0 0 0,48-10-1 0 0,-49 5-137 0 0,12-4 31 0 0,-12 5-6949 0 0,-19 5 4522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9.03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39 146 2080 0 0,'-6'1'434'0'0,"-6"-7"9895"0"0,116 2-9582 0 0,-94 4-716 0 0,-1-1 0 0 0,1 1 0 0 0,0-2 0 0 0,14-2 0 0 0,-23 3-5 0 0,1 1 1 0 0,0-1-1 0 0,0 1 1 0 0,0-1 0 0 0,0 0-1 0 0,0 0 1 0 0,0 0-1 0 0,-1 0 1 0 0,1 0-1 0 0,0 0 1 0 0,-1 0 0 0 0,1-1-1 0 0,-1 1 1 0 0,1 0-1 0 0,-1-1 1 0 0,0 1-1 0 0,0-1 1 0 0,1 0 0 0 0,-1 1-1 0 0,0-1 1 0 0,-1 0-1 0 0,1 0 1 0 0,0 0-1 0 0,0 0 1 0 0,-1 1-1 0 0,1-1 1 0 0,-1 0 0 0 0,1 0-1 0 0,-1-3 1 0 0,-1 1 24 0 0,1 1 1 0 0,-1 0-1 0 0,0-1 1 0 0,-1 1-1 0 0,1 0 0 0 0,0 0 1 0 0,-1 0-1 0 0,0-1 1 0 0,0 2-1 0 0,0-1 1 0 0,0 0-1 0 0,0 0 1 0 0,0 1-1 0 0,-1-1 0 0 0,0 1 1 0 0,1 0-1 0 0,-1 0 1 0 0,-5-4-1 0 0,2 2-21 0 0,1 1 0 0 0,-1 0 1 0 0,0-1-1 0 0,0 2 0 0 0,0-1 0 0 0,-1 1 0 0 0,1 0 0 0 0,0 0 1 0 0,-8-1-1 0 0,10 4-16 0 0,1-1 0 0 0,0 0 0 0 0,0 1 1 0 0,-1-1-1 0 0,1 1 0 0 0,0 0 0 0 0,0 0 1 0 0,0 1-1 0 0,0-1 0 0 0,0 0 0 0 0,0 1 1 0 0,0 0-1 0 0,0 0 0 0 0,1 0 0 0 0,-1 0 1 0 0,0 0-1 0 0,1 0 0 0 0,0 1 0 0 0,0-1 1 0 0,0 1-1 0 0,0-1 0 0 0,0 1 0 0 0,0 0 1 0 0,-1 3-1 0 0,-5 10 175 0 0,0 0 1 0 0,1 1 0 0 0,-6 20-1 0 0,9-24-87 0 0,2-8-63 0 0,1 1 0 0 0,-1 0 0 0 0,1 0 0 0 0,0 0 0 0 0,0 0 0 0 0,1 0 0 0 0,0 1 0 0 0,0-1 0 0 0,0 0 1 0 0,1 0-1 0 0,0 0 0 0 0,2 10 0 0 0,-1-13-44 0 0,-1 0 1 0 0,0-1-1 0 0,0 1 1 0 0,1 0 0 0 0,0-1-1 0 0,0 1 1 0 0,-1-1-1 0 0,1 1 1 0 0,1-1-1 0 0,-1 0 1 0 0,0 0 0 0 0,1 0-1 0 0,-1 0 1 0 0,1 0-1 0 0,-1 0 1 0 0,1-1-1 0 0,0 1 1 0 0,-1-1 0 0 0,1 0-1 0 0,0 0 1 0 0,0 0-1 0 0,0 0 1 0 0,0 0-1 0 0,0-1 1 0 0,0 0 0 0 0,5 1-1 0 0,-2-1 16 0 0,0 0 1 0 0,-1-1-1 0 0,1 1 1 0 0,0-1-1 0 0,-1-1 0 0 0,1 1 1 0 0,0-1-1 0 0,-1 0 0 0 0,0 0 1 0 0,1 0-1 0 0,-1-1 0 0 0,6-3 1 0 0,33-14-7791 0 0,-32 17 5867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19.50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224 18 4497 0 0,'-2'-2'277'0'0,"1"1"0"0"0,-1-1 0 0 0,1 1 1 0 0,-1 0-1 0 0,0-1 0 0 0,0 1 0 0 0,0 0 0 0 0,0 0 0 0 0,0 0 0 0 0,0 0 1 0 0,0 0-1 0 0,0 1 0 0 0,0-1 0 0 0,0 1 0 0 0,0-1 0 0 0,0 1 0 0 0,0 0 1 0 0,0 0-1 0 0,-1 0 0 0 0,1 0 0 0 0,0 0 0 0 0,0 0 0 0 0,0 0 0 0 0,0 1 1 0 0,-5 1-1 0 0,-7 2 748 0 0,0 0 1 0 0,-25 12 0 0 0,23-9-657 0 0,7-4-329 0 0,0 1 1 0 0,1 0 0 0 0,-1 0 0 0 0,1 1-1 0 0,0 0 1 0 0,1 0 0 0 0,-1 1 0 0 0,-10 11-1 0 0,17-17-94 0 0,7 4-660 0 0,6 2 700 0 0,-3 0-67 0 0,1-1 1 0 0,0 0-1 0 0,0-1 0 0 0,13 4 1 0 0,-14-6 86 0 0,-1 0 0 0 0,0 0 0 0 0,0 1 1 0 0,0 0-1 0 0,0 0 0 0 0,8 6 0 0 0,-14-8 60 0 0,-1 0-1 0 0,1-1 1 0 0,-1 1-1 0 0,0 1 1 0 0,1-1-1 0 0,-1 0 1 0 0,0 0-1 0 0,0 0 1 0 0,0 1-1 0 0,0-1 1 0 0,0 0-1 0 0,0 1 1 0 0,0-1-1 0 0,-1 1 1 0 0,1-1-1 0 0,-1 1 1 0 0,1 0-1 0 0,-1-1 1 0 0,1 1-1 0 0,-1 0 1 0 0,0-1-1 0 0,1 1 1 0 0,-1 0-1 0 0,0-1 1 0 0,0 1-1 0 0,-1 0 1 0 0,1-1-1 0 0,0 1 1 0 0,0 0-1 0 0,-1-1 1 0 0,1 1-1 0 0,-1-1 1 0 0,1 1-1 0 0,-1-1 1 0 0,0 1-1 0 0,0-1 1 0 0,0 1-1 0 0,-1 1 1 0 0,-1 1 19 0 0,0 0 0 0 0,0 0 0 0 0,-1-1 0 0 0,1 1 0 0 0,-1-1 0 0 0,0 0 0 0 0,0 0 0 0 0,0 0 0 0 0,-1 0 0 0 0,1-1 0 0 0,-1 0 0 0 0,1 0 0 0 0,-1 0 1 0 0,0 0-1 0 0,1-1 0 0 0,-1 1 0 0 0,-7 0 0 0 0,8-2-329 0 0,-1 1 1 0 0,1-1 0 0 0,-1 0-1 0 0,1 0 1 0 0,-1 0-1 0 0,1-1 1 0 0,-1 1 0 0 0,1-1-1 0 0,0 0 1 0 0,-1 0-1 0 0,-6-4 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24.58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191 152 16 0 0,'1'-17'23'0'0,"3"-27"-51"0"0,-4 49 28 0 0,-1-8 10 0 0,2-17 4281 0 0,2-3-4352 0 0,1-2 2097 0 0,-3 0 6755 0 0,-7 55-7982 0 0,9 62 539 0 0,0-23-681 0 0,4 45-344 0 0,0-2-75 0 0,-7-111-145 0 0,-6-17 341 0 0,-9-27-398 0 0,15 46-37 0 0,-3-6 3 0 0,-1-3 6 0 0,-1 0 1 0 0,0 0-1 0 0,0 1 0 0 0,-1 0 1 0 0,1 0-1 0 0,-1 0 0 0 0,0 1 1 0 0,0 0-1 0 0,-9-4 1 0 0,13 6-14 0 0,0 1 1 0 0,-1 0 0 0 0,0 0-1 0 0,1 1 1 0 0,-1-1-1 0 0,1 0 1 0 0,-1 1 0 0 0,0 0-1 0 0,1 0 1 0 0,-1-1 0 0 0,0 1-1 0 0,0 1 1 0 0,1-1 0 0 0,-1 0-1 0 0,0 1 1 0 0,1-1 0 0 0,-1 1-1 0 0,1 0 1 0 0,-1 0 0 0 0,1 0-1 0 0,-1 0 1 0 0,1 1 0 0 0,0-1-1 0 0,-1 1 1 0 0,1-1 0 0 0,0 1-1 0 0,0 0 1 0 0,0-1 0 0 0,-2 4-1 0 0,-4 4-7 0 0,1 0-1 0 0,-1 1 0 0 0,-8 16 1 0 0,14-22-5 0 0,-1 0 0 0 0,1 1 0 0 0,0 0 0 0 0,1-1 0 0 0,-1 1 0 0 0,1 0 0 0 0,0 0 0 0 0,0-1 0 0 0,1 1 0 0 0,-1 0-1 0 0,1 7 1 0 0,0-11 8 0 0,1 0 0 0 0,-1 0 0 0 0,0 0 0 0 0,1 0 0 0 0,-1 0 0 0 0,1 0 0 0 0,-1 0-1 0 0,1-1 1 0 0,-1 1 0 0 0,1 0 0 0 0,0 0 0 0 0,-1 0 0 0 0,1-1 0 0 0,0 1 0 0 0,-1 0-1 0 0,1-1 1 0 0,0 1 0 0 0,0-1 0 0 0,0 1 0 0 0,0-1 0 0 0,0 1 0 0 0,0-1 0 0 0,0 0-1 0 0,-1 1 1 0 0,1-1 0 0 0,0 0 0 0 0,0 0 0 0 0,0 0 0 0 0,0 0 0 0 0,0 0 0 0 0,2 0-1 0 0,38-2 48 0 0,-27 0-41 0 0,106-2 157 0 0,-119 4-364 0 0,30-4-15615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25.48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67 61 5353 0 0,'0'0'2549'0'0,"3"-11"4808"0"0,0-1-5278 0 0,-1 10-1848 0 0,-1 1-205 0 0,0 0 0 0 0,-1 1 0 0 0,1-1 0 0 0,0 1-1 0 0,0-1 1 0 0,-1 1 0 0 0,1 0 0 0 0,0-1 0 0 0,0 1 0 0 0,0 0 0 0 0,-1-1 0 0 0,1 1 0 0 0,0 0 0 0 0,0 0 0 0 0,0 0 0 0 0,0 0 0 0 0,1 0 0 0 0,14-3 24 0 0,0 1-1 0 0,22 0 1 0 0,-29 1-17 0 0,0 0-1 0 0,0 0 1 0 0,0-1-1 0 0,14-5 1 0 0,-16 5-8 0 0,0 0 1 0 0,1 0-1 0 0,-1 0 1 0 0,0 1-1 0 0,1 0 1 0 0,-1 1-1 0 0,13 0 1 0 0,-20 0-9 0 0,0 0 0 0 0,1 0-1 0 0,-1 0 1 0 0,1 0 0 0 0,-1 0 0 0 0,1 0-1 0 0,-1 0 1 0 0,0 0 0 0 0,1 0 0 0 0,-1 1 0 0 0,1-1-1 0 0,-1 0 1 0 0,0 0 0 0 0,1 1 0 0 0,-1-1-1 0 0,1 0 1 0 0,-1 0 0 0 0,0 1 0 0 0,0-1 0 0 0,1 0-1 0 0,-1 1 1 0 0,0-1 0 0 0,1 0 0 0 0,-1 1-1 0 0,0-1 1 0 0,0 1 0 0 0,0-1 0 0 0,1 0 0 0 0,-1 1-1 0 0,0-1 1 0 0,0 1 0 0 0,0-1 0 0 0,0 0 0 0 0,0 1-1 0 0,0-1 1 0 0,0 1 0 0 0,0-1 0 0 0,0 1-1 0 0,0-1 1 0 0,0 1 0 0 0,0 0 0 0 0,-10 23 487 0 0,3-8-513 0 0,3-5 29 0 0,1 0 0 0 0,0 1 0 0 0,1-1 0 0 0,-2 17 0 0 0,0 31 103 0 0,-4 149 254 0 0,17-116-310 0 0,-5-56-26 0 0,0 68-1 0 0,-11-20 154 0 0,6-83-166 0 0,1 0 0 0 0,0-1 0 0 0,-1 1 0 0 0,1 0 0 0 0,-1-1 0 0 0,1 1 1 0 0,-1 0-1 0 0,1-1 0 0 0,-1 1 0 0 0,1-1 0 0 0,-1 1 0 0 0,0-1 0 0 0,1 1 0 0 0,-1-1 0 0 0,0 0 0 0 0,1 1 1 0 0,-1-1-1 0 0,0 0 0 0 0,1 1 0 0 0,-1-1 0 0 0,0 0 0 0 0,-1 0 0 0 0,-26 5 2 0 0,-11-6 16 0 0,27 0-132 0 0,1 0 0 0 0,-1 1 1 0 0,1 1-1 0 0,-1 0 0 0 0,1 0 1 0 0,0 1-1 0 0,-1 1 0 0 0,-15 5 0 0 0,17-4-777 0 0,-16 6-2033 0 0,7-6-3633 0 0,9-1 3791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8:27.58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283 34 408 0 0,'-8'-8'12233'0'0,"6"6"-11659"0"0,-1 0 1 0 0,1 0-1 0 0,-1 0 0 0 0,0 0 1 0 0,0 1-1 0 0,1-1 0 0 0,-7-1 1 0 0,0-1-478 0 0,6 3-6 0 0,1 0 0 0 0,-1 0 0 0 0,0 0 0 0 0,0 1 0 0 0,0-1 0 0 0,0 1 0 0 0,0-1 0 0 0,-5 1 0 0 0,3 1-41 0 0,0-1 1 0 0,0 1-1 0 0,-1 1 1 0 0,1-1-1 0 0,-8 4 1 0 0,-15 4 186 0 0,22-8-179 0 0,0 0-1 0 0,0 0 1 0 0,0 1 0 0 0,0 0 0 0 0,1 0-1 0 0,-1 0 1 0 0,1 1 0 0 0,-1 0-1 0 0,1 0 1 0 0,-10 7 0 0 0,15-10-42 0 0,-11 21 69 0 0,1 83 85 0 0,7-68 72 0 0,3-35-171 0 0,-3 14 22 0 0,-7 51 184 0 0,-1 91-1 0 0,8-101-181 0 0,-5 33 38 0 0,0 37 86 0 0,7-115-227 0 0,1-7 5 0 0,0-1 1 0 0,0 0-1 0 0,0 0 1 0 0,0 0-1 0 0,0 0 1 0 0,1 0-1 0 0,-1 1 1 0 0,1-1-1 0 0,0 0 1 0 0,0 0-1 0 0,1 3 1 0 0,-2-6 4 0 0,1 1-12 0 0,-1 0 3 0 0,1 0 1 0 0,-1 0-1 0 0,1 0 0 0 0,0 0 0 0 0,-1 0 1 0 0,1 0-1 0 0,0 0 0 0 0,-1 0 0 0 0,1 0 1 0 0,0 0-1 0 0,0 0 0 0 0,0-1 0 0 0,0 1 1 0 0,0 0-1 0 0,0-1 0 0 0,0 1 0 0 0,1 0 0 0 0,15-1-2 0 0,42-3-52 0 0,-39 2 62 0 0,0 0 0 0 0,0 2 1 0 0,34 4-1 0 0,24 1 28 0 0,-72-6-319 0 0,8 1 509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7:06.18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2524 40 0 0,'0'0'2244'0'0,"6"-15"3004"0"0,15-25-4398 0 0,-17 32-423 0 0,13-12 2050 0 0,8-10-2181 0 0,-19 23 22 0 0,-2 1 153 0 0,36-47 488 0 0,61-73 370 0 0,-51 69-797 0 0,-30 33-409 0 0,0 1 1 0 0,2 1 0 0 0,0 1 0 0 0,42-30 0 0 0,-52 42-106 0 0,0-1 1 0 0,16-16-1 0 0,10-8 2 0 0,-27 25-55 0 0,48-34 94 0 0,-48 35-34 0 0,-1-1 0 0 0,0 0 0 0 0,0 0 0 0 0,-1-1 0 0 0,-1 0 0 0 0,1-1 0 0 0,6-12 0 0 0,17-20 73 0 0,150-164 455 0 0,-150 172-63 0 0,82-80 153 0 0,-105 106-607 0 0,0-1-1 0 0,0 0 0 0 0,12-18 1 0 0,-12 15 54 0 0,21-24 1 0 0,-27 34-76 0 0,-1 0-1 0 0,1 1-1 0 0,0-1 1 0 0,0 0 0 0 0,0 1 0 0 0,1-1-1 0 0,-1 1 1 0 0,0 0 0 0 0,5-2 0 0 0,-2 1-11 0 0,-1-1 1 0 0,0 0 0 0 0,0 0 0 0 0,-1-1 0 0 0,1 1 0 0 0,-1-1 0 0 0,0 0-1 0 0,-1 0 1 0 0,1 0 0 0 0,3-7 0 0 0,16-20-24 0 0,4-1 37 0 0,26-43 0 0 0,-31 43 15 0 0,41-48 0 0 0,-9 16 347 0 0,59-92 0 0 0,-98 137-272 0 0,-9 9-88 0 0,2 1 0 0 0,-1 0 1 0 0,1 0-1 0 0,1 1 0 0 0,0 0 0 0 0,0 0 0 0 0,13-9 0 0 0,-12 11-1 0 0,-1-2 0 0 0,0 1 0 0 0,0-1 0 0 0,-1 0 0 0 0,7-11 0 0 0,4-4-5 0 0,104-128 55 0 0,-39 49 181 0 0,-12 30-106 0 0,-33 35-90 0 0,-13 15-20 0 0,-16 14-5 0 0,0 0 0 0 0,-1-1 0 0 0,0 0 0 0 0,11-16 0 0 0,-12 14 3 0 0,0 1 0 0 0,1 0-1 0 0,14-14 1 0 0,-14 19 14 0 0,17-10 450 0 0,-17 9-6660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7:07.92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242 12 48 0 0,'1'0'20'0'0,"-1"0"148"0"0,1 0 0 0 0,-1 0 0 0 0,0 0-1 0 0,1 0 1 0 0,-1 1 0 0 0,0-1-1 0 0,1 0 1 0 0,-1 0 0 0 0,1 0 0 0 0,-1 0-1 0 0,0 0 1 0 0,1 0 0 0 0,-1 0 0 0 0,0 0-1 0 0,1-1 1 0 0,-1 1 0 0 0,0 0 0 0 0,1 0-1 0 0,-1 0 1 0 0,0 0 0 0 0,1 0-1 0 0,-1-1 1 0 0,0 1 0 0 0,1 0 0 0 0,-1 0-1 0 0,0 0 1 0 0,1-1 0 0 0,-1 1 0 0 0,0 0-1 0 0,0-1 1 0 0,1 1 0 0 0,-1 0 0 0 0,0 0-1 0 0,0-1 1 0 0,0 1 0 0 0,1 0-1 0 0,-1-1 1 0 0,0 1 0 0 0,0-1 0 0 0,0 1-1 0 0,0 0 1 0 0,0-1 0 0 0,0 1 0 0 0,0 0-1 0 0,0-1 1 0 0,0 1 0 0 0,0 0 0 0 0,0-1-1 0 0,0 1 1 0 0,0-1 0 0 0,0 1-1 0 0,0 0 1 0 0,0-1 779 0 0,-16 5 2164 0 0,1 17-2347 0 0,-7 9-617 0 0,-9 20 780 0 0,25-39-862 0 0,-28 48 975 0 0,-12 9-154 0 0,35-49-678 0 0,10-17-188 0 0,-1 0 0 0 0,1 1 0 0 0,-1-1 1 0 0,1 0-1 0 0,-1 0 0 0 0,0 0 0 0 0,1 0 0 0 0,-1 0 1 0 0,0-1-1 0 0,0 1 0 0 0,0 0 0 0 0,-1-1 0 0 0,1 1 0 0 0,-5 1 1 0 0,4-1-11 0 0,0 1 0 0 0,0-1 1 0 0,0 1-1 0 0,1-1 0 0 0,-1 1 1 0 0,1 0-1 0 0,-1 0 0 0 0,-2 5 0 0 0,-10 12 108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7:14.23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5 105 816 0 0,'-4'0'12546'0'0,"15"-5"-11860"0"0,4-6-430 0 0,22-11-96 0 0,-16 11 150 0 0,93-37 665 0 0,-97 46-464 0 0,8 1-454 0 0,4-2-7 0 0,-21 2 17 0 0,8 6 732 0 0,-6 9-753 0 0,-8-13 7 0 0,-1 1 1 0 0,0 0 0 0 0,1-1 0 0 0,-1 1-1 0 0,0 0 1 0 0,0-1 0 0 0,0 1 0 0 0,0 0-1 0 0,-1 0 1 0 0,1 0 0 0 0,0 0 0 0 0,-1 0-1 0 0,1 0 1 0 0,-1 0 0 0 0,0 2 0 0 0,6 27 22 0 0,-5-24 4 0 0,-1 24 260 0 0,-1 13 386 0 0,-1 1-3219 0 0,13-32-4586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7:25.07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1 294 104 0 0,'0'0'9765'0'0,"4"-23"-5179"0"0,36-25-3324 0 0,-11 18-1234 0 0,-22 23-18 0 0,7-8 704 0 0,23-24-543 0 0,-30 31-109 0 0,18-11 350 0 0,-18 15-385 0 0,-1 1 1 0 0,0-1-1 0 0,0 0 0 0 0,0 0 0 0 0,0-1 0 0 0,-1 1 1 0 0,9-10-1 0 0,17-16-18 0 0,-24 23 24 0 0,-5 6-18 0 0,-1-1 0 0 0,1 1-1 0 0,-1-1 1 0 0,0 1 0 0 0,1-1-1 0 0,-1 1 1 0 0,0-1 0 0 0,0 0-1 0 0,1-2 1 0 0,0-1-1686 0 0,-1 3-402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7:26.00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39 24 16 0 0,'0'0'484'0'0,"-20"6"7930"0"0,17-3-6563 0 0,-10 10 1743 0 0,11-9-2556 0 0,6-3-242 0 0,14-7-684 0 0,0 0 1 0 0,23-13 0 0 0,-3 1 89 0 0,-33 17-169 0 0,-4 0 293 0 0,13 11 630 0 0,-13 2-810 0 0,0 0 0 0 0,0 0 0 0 0,5 15 0 0 0,-4-19-113 0 0,4 22 134 0 0,2 0-160 0 0,-6-23 9 0 0,-2 5-1360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21.24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36 16 5985 0 0,'-12'4'-1623'0'0,"6"6"4982"0"0,1 0-488 0 0,-1-3-2066 0 0,0 0 4100 0 0,6-7-4810 0 0,1 0-1 0 0,-1 1 0 0 0,0-1 0 0 0,1 0 0 0 0,-1 1 0 0 0,1-1 0 0 0,-1 0 0 0 0,0 0 0 0 0,1 1 0 0 0,-1-1 0 0 0,1 0 0 0 0,-1 0 0 0 0,1 0 0 0 0,-1 0 0 0 0,1 0 0 0 0,-1 1 0 0 0,1-1 1 0 0,-1 0-1 0 0,1 0 0 0 0,-1 0 0 0 0,1-1 0 0 0,-1 1 0 0 0,1 0 0 0 0,-1 0 0 0 0,1 0 0 0 0,43-1-42 0 0,0-1 0 0 0,0-2 0 0 0,60-14 0 0 0,-92 15-33 0 0,0 2-1 0 0,1 0 1 0 0,-1 0-1 0 0,16 2 1 0 0,-13 0 33 0 0,0-1 1 0 0,21-3 0 0 0,-34 3 14 0 0,-4-2 645 0 0,-14-3-720 0 0,4 1 9 0 0,-1 0 0 0 0,0 1 0 0 0,0 1 0 0 0,0 0 0 0 0,-14 0 0 0 0,-9 2 18 0 0,0 1 0 0 0,-70 13-1 0 0,101-13-33 0 0,-45 7-203 0 0,49-8 193 0 0,17 1-305 0 0,1 0 335 0 0,0 0 0 0 0,0-1 0 0 0,-1 0 0 0 0,26-5 0 0 0,-15 2 156 0 0,49-1 0 0 0,-47 4-1848 0 0,39-5 0 0 0,-32 2-6775 0 0,-19 3 7661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7.33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1 143 808 0 0,'0'0'1921'0'0,"19"-13"7046"0"0,5 16-5631 0 0,-4 6-3564 0 0,-13-5 538 0 0,-5-3-261 0 0,-1 1 0 0 0,0-1 0 0 0,1 0 0 0 0,-1 0 1 0 0,0 1-1 0 0,0-1 0 0 0,0 0 0 0 0,0 1 0 0 0,0-1 0 0 0,0 1 1 0 0,0 0-1 0 0,0-1 0 0 0,-1 1 0 0 0,1 0 0 0 0,-1-1 0 0 0,1 1 0 0 0,-1 0 1 0 0,0 0-1 0 0,0-1 0 0 0,1 1 0 0 0,-1 0 0 0 0,0 0 0 0 0,-1 0 0 0 0,1-1 1 0 0,0 1-1 0 0,-1 3 0 0 0,0 7 187 0 0,3 255 1244 0 0,3-234-1253 0 0,2-41-411 0 0,-3-2-189 0 0,0 0-1 0 0,-1 0 1 0 0,0-1 0 0 0,-1 1-1 0 0,0-1 1 0 0,-1 0 0 0 0,0 1 0 0 0,0-1-1 0 0,-1 0 1 0 0,-2-12 0 0 0,-1-4-125 0 0,3 20 374 0 0,0-1 1 0 0,-1 1 0 0 0,0-1 0 0 0,-1 1 0 0 0,1 0-1 0 0,-1 0 1 0 0,-1 0 0 0 0,-4-10 0 0 0,4 10 95 0 0,0 1 0 0 0,1-1-1 0 0,-1 0 1 0 0,2 0 0 0 0,-1 0 0 0 0,1 0 0 0 0,0-1 0 0 0,-1-8 0 0 0,2-3 486 0 0,0 1 0 0 0,3-20 0 0 0,-3 32-399 0 0,1 1 1 0 0,0-1-1 0 0,1 0 0 0 0,-1 1 0 0 0,1 0 0 0 0,0-1 1 0 0,1 1-1 0 0,-1 0 0 0 0,1 0 0 0 0,0 0 0 0 0,0 0 0 0 0,1 1 1 0 0,-1-1-1 0 0,1 1 0 0 0,0 0 0 0 0,0 0 0 0 0,1 0 1 0 0,-1 1-1 0 0,1-1 0 0 0,0 1 0 0 0,0 0 0 0 0,0 1 0 0 0,0-1 1 0 0,0 1-1 0 0,0 0 0 0 0,1 0 0 0 0,-1 0 0 0 0,1 1 1 0 0,-1 0-1 0 0,1 0 0 0 0,0 1 0 0 0,0-1 0 0 0,-1 1 0 0 0,1 0 1 0 0,0 1-1 0 0,7 1 0 0 0,29 4 89 0 0,-32-5-89 0 0,0 1-1 0 0,-1-1 1 0 0,20 7 0 0 0,-28-7-35 0 0,0-1 0 0 0,-1 1 0 0 0,1-1 1 0 0,0 1-1 0 0,0 0 0 0 0,0 0 0 0 0,0 0 1 0 0,-1-1-1 0 0,1 1 0 0 0,0 0 0 0 0,-1 0 0 0 0,1 0 1 0 0,-1 0-1 0 0,1 0 0 0 0,-1 0 0 0 0,1 0 0 0 0,-1 0 1 0 0,0 0-1 0 0,1 0 0 0 0,-1 0 0 0 0,0 0 1 0 0,0 1-1 0 0,0-1 0 0 0,0 0 0 0 0,0 0 0 0 0,0 0 1 0 0,0 0-1 0 0,0 0 0 0 0,-1 0 0 0 0,1 0 0 0 0,0 0 1 0 0,-1 1-1 0 0,0 0 0 0 0,0 4 86 0 0,-2 0-1 0 0,1-1 1 0 0,-1 1-1 0 0,-4 8 1 0 0,-5 3-19 0 0,0 0 1 0 0,-1-1-1 0 0,0 0 0 0 0,-2-1 1 0 0,0-1-1 0 0,0 0 1 0 0,-1-1-1 0 0,-18 11 1 0 0,29-21-102 0 0,1-1-24 0 0,1 1 0 0 0,0-2 0 0 0,-1 1 1 0 0,0 0-1 0 0,1-1 0 0 0,-6 2 0 0 0,11-21-2889 0 0,5 8 871 0 0,4 1-619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7.76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38 103 6945 0 0,'-1'1'41'0'0,"1"-1"-1"0"0,0 1 0 0 0,0-1 0 0 0,-1 1 0 0 0,1-1 1 0 0,0 1-1 0 0,0-1 0 0 0,0 1 0 0 0,-1-1 0 0 0,1 1 1 0 0,0-1-1 0 0,0 1 0 0 0,0-1 0 0 0,0 1 0 0 0,0-1 0 0 0,0 1 1 0 0,0-1-1 0 0,0 1 0 0 0,1-1 0 0 0,-1 1 0 0 0,0-1 1 0 0,0 1-1 0 0,0-1 0 0 0,0 1 0 0 0,1-1 0 0 0,-1 1 0 0 0,0-1 1 0 0,0 1-1 0 0,1-1 0 0 0,-1 0 0 0 0,0 1 0 0 0,1-1 1 0 0,-1 1-1 0 0,1-1 0 0 0,0 1 0 0 0,1 0-16 0 0,0 0 1 0 0,0 0-1 0 0,0-1 0 0 0,0 1 0 0 0,0-1 1 0 0,1 1-1 0 0,-1-1 0 0 0,0 0 0 0 0,3 1 1 0 0,7-1-25 0 0,-1-1 1 0 0,19-2 0 0 0,-26 2 217 0 0,-1 0 1 0 0,1 0 0 0 0,-1-1-1 0 0,0 1 1 0 0,1-1 0 0 0,-1 0-1 0 0,0 1 1 0 0,0-1 0 0 0,0-1 0 0 0,0 1-1 0 0,-1 0 1 0 0,1-1 0 0 0,-1 1-1 0 0,4-6 1 0 0,-4 6-134 0 0,-1 0-1 0 0,1 0 1 0 0,-1 0-1 0 0,0 0 1 0 0,0 0-1 0 0,0 0 1 0 0,0-1-1 0 0,0 1 1 0 0,-1-1 0 0 0,1 1-1 0 0,-1 0 1 0 0,1-1-1 0 0,-1 1 1 0 0,0-1-1 0 0,0 1 1 0 0,0-1-1 0 0,0 1 1 0 0,0-1-1 0 0,-1 1 1 0 0,1-1 0 0 0,-1 1-1 0 0,-1-4 1 0 0,1 4-2 0 0,0 0 0 0 0,0 0 0 0 0,0 0 0 0 0,0 0 0 0 0,-1 0 0 0 0,1 0 0 0 0,-1 1 0 0 0,0-1 0 0 0,1 0 0 0 0,-1 1 0 0 0,0-1 0 0 0,0 1 0 0 0,0 0 0 0 0,0-1 0 0 0,0 1 0 0 0,0 0 0 0 0,-1 0 0 0 0,1 0 0 0 0,0 1 0 0 0,0-1 0 0 0,-1 1 0 0 0,1-1 0 0 0,0 1 0 0 0,-1 0 0 0 0,1-1 0 0 0,-1 1 0 0 0,1 1 0 0 0,0-1 0 0 0,-1 0 0 0 0,1 0 0 0 0,-3 2 1 0 0,0-1 41 0 0,0 0 0 0 0,0 0 1 0 0,0 1-1 0 0,0 0 0 0 0,0 0 1 0 0,0 1-1 0 0,0-1 0 0 0,1 1 1 0 0,-1 0-1 0 0,1 0 0 0 0,0 1 1 0 0,-7 6-1 0 0,6-3-73 0 0,0 0-1 0 0,0 1 1 0 0,1 0 0 0 0,0-1 0 0 0,1 1 0 0 0,-1 1-1 0 0,2-1 1 0 0,-4 14 0 0 0,4-17-54 0 0,1 0 1 0 0,1 1-1 0 0,-1-1 0 0 0,1 1 1 0 0,-1-1-1 0 0,2 1 0 0 0,-1-1 1 0 0,0 0-1 0 0,1 1 1 0 0,0-1-1 0 0,1 1 0 0 0,-1-1 1 0 0,1 0-1 0 0,3 8 0 0 0,-2-10-2 0 0,1-1-1 0 0,-1 0 1 0 0,0 0-1 0 0,1 0 0 0 0,-1 0 1 0 0,1 0-1 0 0,-1-1 1 0 0,1 1-1 0 0,5 1 1 0 0,0 0 41 0 0,-4-2-93 0 0,0 0-1 0 0,0 0 0 0 0,0 0 1 0 0,0-1-1 0 0,0 0 0 0 0,0 0 1 0 0,0 0-1 0 0,0 0 0 0 0,0-1 1 0 0,0 0-1 0 0,0 0 0 0 0,0 0 1 0 0,0 0-1 0 0,-1-1 0 0 0,1 0 1 0 0,8-5-1 0 0,-5 4-1227 0 0,-1 0 1 0 0,1 0-1 0 0,-1 1 0 0 0,1 0 0 0 0,12-2 0 0 0,-8 4-1469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8.051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23 190 2304 0 0,'-8'16'11395'0'0,"3"-25"-5997"0"0,2-1-7175 0 0,2 9 1455 0 0,-1-6 457 0 0,1 0-1 0 0,0-1 0 0 0,0 1 1 0 0,1 0-1 0 0,-1-1 0 0 0,2 1 1 0 0,0-9-1 0 0,0 6-38 0 0,-1 5-128 0 0,1-1 0 0 0,0 1-1 0 0,1-1 1 0 0,-1 1 0 0 0,1 0 0 0 0,0-1-1 0 0,1 1 1 0 0,-1 0 0 0 0,1 0-1 0 0,0 1 1 0 0,0-1 0 0 0,1 1 0 0 0,-1-1-1 0 0,1 1 1 0 0,0 0 0 0 0,0 0-1 0 0,0 1 1 0 0,1-1 0 0 0,-1 1 0 0 0,1 0-1 0 0,0 0 1 0 0,0 0 0 0 0,9-3-1 0 0,10 6-4333 0 0,-17 0 2936 0 0,8 2-166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8.62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28 140 3129 0 0,'-3'4'802'0'0,"-22"29"7608"0"0,25-33-8363 0 0,0 0 0 0 0,0 0 0 0 0,0 0-1 0 0,0 0 1 0 0,0 0 0 0 0,0 0 0 0 0,0 1 0 0 0,0-1-1 0 0,1 0 1 0 0,-1 0 0 0 0,0 0 0 0 0,0 0-1 0 0,0 0 1 0 0,0 0 0 0 0,0 0 0 0 0,0 0 0 0 0,0 0-1 0 0,0 0 1 0 0,0 0 0 0 0,0 0 0 0 0,1 1 0 0 0,-1-1-1 0 0,0 0 1 0 0,0 0 0 0 0,0 0 0 0 0,0 0-1 0 0,0 0 1 0 0,0 0 0 0 0,0 0 0 0 0,1 0 0 0 0,-1 0-1 0 0,0 0 1 0 0,0 0 0 0 0,0 0 0 0 0,0 0-1 0 0,0 0 1 0 0,0 0 0 0 0,0-1 0 0 0,0 1 0 0 0,1 0-1 0 0,-1 0 1 0 0,0 0 0 0 0,0 0 0 0 0,0 0 0 0 0,0 0-1 0 0,0 0 1 0 0,0 0 0 0 0,0 0 0 0 0,0 0-1 0 0,0 0 1 0 0,1 0 0 0 0,-1 0 0 0 0,0-1 0 0 0,0 1-1 0 0,0 0 1 0 0,3-13 1881 0 0,-1-8-1717 0 0,7-40 366 0 0,-8 56-579 0 0,1 0 0 0 0,-1 1 0 0 0,1-1 0 0 0,0 1 0 0 0,0 0 0 0 0,0-1 0 0 0,1 1 0 0 0,0 0 0 0 0,-1 0 0 0 0,1 0 0 0 0,5-3 0 0 0,-7 5 9 0 0,0 1 1 0 0,1-1-1 0 0,-1 1 1 0 0,1 0-1 0 0,0 0 0 0 0,-1 0 1 0 0,1 0-1 0 0,0 0 0 0 0,0 0 1 0 0,-1 0-1 0 0,1 1 0 0 0,0-1 1 0 0,0 1-1 0 0,3-1 0 0 0,-4 1 6 0 0,0 0 0 0 0,1 1 0 0 0,-1-1 0 0 0,0 0 0 0 0,0 1 0 0 0,0-1 0 0 0,0 1 0 0 0,0 0 0 0 0,0-1 0 0 0,0 1 0 0 0,0 0 0 0 0,0-1 0 0 0,0 1 0 0 0,-1 0 0 0 0,1 0 0 0 0,0 0 0 0 0,0 0 0 0 0,-1 0 0 0 0,1 0 0 0 0,0 0 0 0 0,-1 0 0 0 0,1 0 0 0 0,-1 0 0 0 0,0 0 0 0 0,1 2 0 0 0,3 10 63 0 0,0 1 0 0 0,-2 0 1 0 0,1 0-1 0 0,-2 0 0 0 0,0 1 0 0 0,-1 26 0 0 0,0-24-11 0 0,5-24-55 0 0,10-26-70 0 0,-7 14 27 0 0,1 0-1 0 0,14-23 1 0 0,-20 38 34 0 0,0 0 0 0 0,0-1 0 0 0,0 1 1 0 0,1 0-1 0 0,-1 1 0 0 0,1-1 0 0 0,0 1 0 0 0,0 0 1 0 0,0-1-1 0 0,1 2 0 0 0,-1-1 0 0 0,1 0 0 0 0,-1 1 0 0 0,9-3 1 0 0,-12 5 2 0 0,0 0 1 0 0,1-1 0 0 0,-1 1-1 0 0,1 0 1 0 0,-1 0 0 0 0,0 0-1 0 0,1 0 1 0 0,-1 0 0 0 0,1 0-1 0 0,-1 0 1 0 0,1 0 0 0 0,-1 1-1 0 0,0-1 1 0 0,1 0 0 0 0,-1 1-1 0 0,0-1 1 0 0,1 1 0 0 0,-1 0-1 0 0,0-1 1 0 0,0 1 0 0 0,1 0-1 0 0,0 1 1 0 0,0 0 1 0 0,0 0 0 0 0,0 1-1 0 0,0-1 1 0 0,-1 1 0 0 0,1-1 0 0 0,-1 1 0 0 0,0-1 0 0 0,0 1 0 0 0,0 0-1 0 0,1 4 1 0 0,0 1 19 0 0,0-1 0 0 0,-1 1-1 0 0,0 0 1 0 0,-1 0 0 0 0,0 0 0 0 0,0 0-1 0 0,-2 12 1 0 0,-1-8 41 0 0,2-5-26 0 0,0 0 0 0 0,0-1 0 0 0,-1 1 0 0 0,-1 0 0 0 0,-5 12-1 0 0,8-18 29 0 0,10-1-4188 0 0,-8 0 3991 0 0,18 1-1933 0 0,3-6-3686 0 0,-10 1 3747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9.05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47 42 488 0 0,'-2'-1'13092'0'0,"-3"7"-14344"0"0,-21 40 2458 0 0,24-42-1140 0 0,0 1 0 0 0,0 0 1 0 0,0-1-1 0 0,1 1 0 0 0,0 0 1 0 0,-1 0-1 0 0,2 0 0 0 0,-1 0 0 0 0,1 0 1 0 0,0 6-1 0 0,0-9-67 0 0,1-1-1 0 0,1 0 1 0 0,-1 1-1 0 0,0-1 1 0 0,0 1-1 0 0,0-1 1 0 0,1 0 0 0 0,-1 0-1 0 0,0 0 1 0 0,1 0-1 0 0,-1 0 1 0 0,1 0-1 0 0,0 0 1 0 0,-1-1 0 0 0,1 1-1 0 0,0 0 1 0 0,-1-1-1 0 0,3 1 1 0 0,-1 0 4 0 0,0 0 1 0 0,-1 0 0 0 0,1-1-1 0 0,-1 1 1 0 0,1-1 0 0 0,0 0-1 0 0,-1 1 1 0 0,1-1 0 0 0,0-1-1 0 0,0 1 1 0 0,-1 0-1 0 0,5-1 1 0 0,6-6 1 0 0,-9 6-5 0 0,0-1 1 0 0,-1 1-1 0 0,1-1 1 0 0,0 0 0 0 0,-1-1-1 0 0,1 1 1 0 0,-1 0-1 0 0,0-1 1 0 0,0 0-1 0 0,0 0 1 0 0,0 0-1 0 0,0 0 1 0 0,-1 0-1 0 0,1-1 1 0 0,3-6-1 0 0,13-34 100 0 0,-14 29-111 0 0,2 0 0 0 0,-1 1 0 0 0,13-18 0 0 0,-19 31 178 0 0,7 18 197 0 0,-5-9-202 0 0,-1 1-1 0 0,0 0 0 0 0,-1-1 1 0 0,0 1-1 0 0,0 0 1 0 0,0-1-1 0 0,-3 12 0 0 0,-1 24 18 0 0,4-43-59 0 0,0 0-153 0 0,0-1 1 0 0,0 0-1 0 0,1 1 0 0 0,-1-1 1 0 0,0 0-1 0 0,0 1 1 0 0,1-1-1 0 0,-1 0 0 0 0,0 0 1 0 0,1 1-1 0 0,-1-1 0 0 0,0 0 1 0 0,1 0-1 0 0,-1 1 1 0 0,1-1-1 0 0,-1 0 0 0 0,0 0 1 0 0,1 0-1 0 0,-1 0 0 0 0,1 0 1 0 0,-1 0-1 0 0,0 0 1 0 0,1 0-1 0 0,7-3-1423 0 0,-8 2 1236 0 0,1 1-1 0 0,0-1 0 0 0,-1 1 0 0 0,1 0 0 0 0,0-1 0 0 0,-1 1 0 0 0,1 0 1 0 0,0-1-1 0 0,-1 1 0 0 0,1 0 0 0 0,0 0 0 0 0,0 0 0 0 0,0 0 0 0 0,-1 0 1 0 0,1 0-1 0 0,0 0 0 0 0,0 0 0 0 0,0 0 0 0 0,0 0-28 0 0,0 0 0 0 0,0 0 0 0 0,-1 0 0 0 0,1 0 0 0 0,0-1 0 0 0,0 1-1 0 0,-1 0 1 0 0,1 0 0 0 0,0-1 0 0 0,-1 1 0 0 0,1-1 0 0 0,0 1 0 0 0,-1-1 0 0 0,1 1 0 0 0,0-1 0 0 0,-1 1-1 0 0,1-1 1 0 0,-1 1 0 0 0,1-1 0 0 0,-1 0 0 0 0,0 1 0 0 0,1-1 0 0 0,-1 0 0 0 0,0 1 0 0 0,1-2 0 0 0,1-2-459 0 0,6-8 239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9.26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56 1 6921 0 0,'-2'0'173'0'0,"1"-1"0"0"0,-1 1-1 0 0,0 0 1 0 0,1 0 0 0 0,-1 0-1 0 0,1 1 1 0 0,-1-1 0 0 0,1 0-1 0 0,-1 1 1 0 0,1-1-1 0 0,-1 0 1 0 0,1 1 0 0 0,0 0-1 0 0,-1-1 1 0 0,1 1 0 0 0,-1 0-1 0 0,1 0 1 0 0,0 0 0 0 0,0-1-1 0 0,0 2 1 0 0,-1-1-1 0 0,1 0 1 0 0,-1 2 0 0 0,0 1-1 0 0,1-1-1 0 0,0 1 1 0 0,0 0 0 0 0,1 0 0 0 0,-1 0-1 0 0,1-1 1 0 0,0 1 0 0 0,0 7 0 0 0,1 40 277 0 0,-1 3 64 0 0,-9 88 1 0 0,3-87-1054 0 0,17-63-5740 0 0,-3-2 3038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19.81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63 136 4729 0 0,'-19'3'-1159'0'0,"12"-2"2866"0"0,0 0 0 0 0,1 1-1 0 0,-1 1 1 0 0,-10 3 1180 0 0,20-5-2709 0 0,11-1-37 0 0,0-1 0 0 0,0 0 0 0 0,-1-1-1 0 0,1 0 1 0 0,0-1 0 0 0,20-7 0 0 0,36-7 63 0 0,-65 17-457 0 0,1-1-1 0 0,-1 1 0 0 0,1 1 0 0 0,0-1 0 0 0,-1 1 0 0 0,1 0 0 0 0,9 3 0 0 0,5 1-98 0 0,5-2 147 0 0,-22-3 334 0 0,1 0 1 0 0,-1 1-1 0 0,1-1 1 0 0,-1 1-1 0 0,1 0 0 0 0,-1 0 1 0 0,1 0-1 0 0,-1 0 0 0 0,0 1 1 0 0,1-1-1 0 0,-1 1 0 0 0,0 0 1 0 0,4 3-1 0 0,-5-3-59 0 0,1-1 1 0 0,-1 0 0 0 0,1 0-1 0 0,0 0 1 0 0,-1 0-1 0 0,1 0 1 0 0,0 0-1 0 0,-1-1 1 0 0,1 1-1 0 0,0-1 1 0 0,0 0-1 0 0,-1 0 1 0 0,1 0-1 0 0,0 0 1 0 0,0 0-1 0 0,0-1 1 0 0,-1 1-1 0 0,1-1 1 0 0,0 0-1 0 0,-1 0 1 0 0,1 0-1 0 0,3-2 1 0 0,9-3-97 0 0,-2-1 1 0 0,24-17 0 0 0,-25 17 134 0 0,-6 3-68 0 0,-1-1 0 0 0,1 1 0 0 0,-1-1 0 0 0,0 0 0 0 0,0-1 0 0 0,0 1 0 0 0,5-10 0 0 0,-9 14-16 0 0,0 0 1 0 0,0-1-1 0 0,0 1 0 0 0,-1 0 1 0 0,1 0-1 0 0,0-1 0 0 0,-1 1 1 0 0,1 0-1 0 0,-1-1 0 0 0,0 1 1 0 0,1-1-1 0 0,-1 1 0 0 0,0 0 1 0 0,0-1-1 0 0,0 1 0 0 0,0-1 1 0 0,0 1-1 0 0,0-1 0 0 0,0 1 1 0 0,0 0-1 0 0,-1-1 0 0 0,1 1 1 0 0,0-1-1 0 0,-1 1 0 0 0,1 0 1 0 0,-1-1-1 0 0,0 1 1 0 0,1 0-1 0 0,-1 0 0 0 0,0-1 1 0 0,0 1-1 0 0,0 0 0 0 0,0 0 1 0 0,0 0-1 0 0,0 0 0 0 0,0 0 1 0 0,0 0-1 0 0,0 1 0 0 0,-1-1 1 0 0,1 0-1 0 0,0 0 0 0 0,0 1 1 0 0,-1-1-1 0 0,-2 0 0 0 0,0 0 22 0 0,1 0-1 0 0,-1 0 1 0 0,0 1-1 0 0,0 0 1 0 0,0-1-1 0 0,0 1 1 0 0,0 1-1 0 0,0-1 1 0 0,0 0-1 0 0,0 1 0 0 0,0 0 1 0 0,1 0-1 0 0,-1 0 1 0 0,0 0-1 0 0,0 1 1 0 0,1 0-1 0 0,-1-1 1 0 0,1 1-1 0 0,-5 3 1 0 0,-8 7 264 0 0,0-1 0 0 0,-22 23 0 0 0,26-23-248 0 0,1-1-34 0 0,0 0 1 0 0,2 1-1 0 0,-1 0 1 0 0,-9 15-1 0 0,15-19-15 0 0,0 1 0 0 0,0-1 0 0 0,0 0 0 0 0,1 1 1 0 0,0 0-1 0 0,1 0 0 0 0,0 0 0 0 0,0 0 0 0 0,-1 9 0 0 0,3-17-16 0 0,0 1 0 0 0,0 0 0 0 0,0 0 0 0 0,1-1 0 0 0,-1 1 0 0 0,0 0-1 0 0,0 0 1 0 0,1-1 0 0 0,-1 1 0 0 0,0 0 0 0 0,1-1 0 0 0,-1 1 0 0 0,0 0 0 0 0,1-1 0 0 0,-1 1 0 0 0,1 0-1 0 0,-1-1 1 0 0,1 1 0 0 0,0-1 0 0 0,-1 1 0 0 0,1-1 0 0 0,-1 1 0 0 0,1-1 0 0 0,0 0 0 0 0,1 1 0 0 0,23 8-40 0 0,-10-4 55 0 0,-7-1-32 0 0,1-2 0 0 0,-1 1-1 0 0,1-1 1 0 0,0 0-1 0 0,0-1 1 0 0,0 0 0 0 0,0-1-1 0 0,17 0 1 0 0,4-3-1904 0 0,37-9 0 0 0,-58 10 1214 0 0,27-11-3494 0 0,-23 7 1954 0 0,6-2-1338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20.15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229 14 1584 0 0,'0'0'6491'0'0,"-1"-1"-6088"0"0,0 1 1 0 0,1-1-1 0 0,-1 0 0 0 0,0 0 1 0 0,0 1-1 0 0,0-1 0 0 0,0 0 1 0 0,0 1-1 0 0,0-1 1 0 0,0 1-1 0 0,0-1 0 0 0,0 1 1 0 0,0-1-1 0 0,0 1 0 0 0,0 0 1 0 0,0 0-1 0 0,-2-1 0 0 0,-2 0-273 0 0,0 0-1 0 0,0 0 0 0 0,0 1 1 0 0,0-1-1 0 0,0 1 0 0 0,0 0 1 0 0,0 0-1 0 0,0 1 1 0 0,0 0-1 0 0,0 0 0 0 0,0 0 1 0 0,0 0-1 0 0,0 1 0 0 0,-5 2 1 0 0,-23 10 781 0 0,16-7-609 0 0,2 0 0 0 0,-21 13 0 0 0,35-19-351 0 0,8 0-203 0 0,0 0 239 0 0,1 0 0 0 0,-1 1 0 0 0,-1 0-1 0 0,1 0 1 0 0,0 1 0 0 0,11 7 0 0 0,46 27 1 0 0,-64-37 12 0 0,1 1 9 0 0,5 2-11 0 0,-1 1-1 0 0,1 0 0 0 0,-1 0 0 0 0,0 0 0 0 0,0 1 0 0 0,6 7 0 0 0,-10-11 12 0 0,0 0 1 0 0,-1 0-1 0 0,1 0 0 0 0,-1 0 0 0 0,1 0 1 0 0,-1 0-1 0 0,0 0 0 0 0,1 0 0 0 0,-1 0 1 0 0,0 0-1 0 0,0 0 0 0 0,1 0 0 0 0,-1 0 1 0 0,0 1-1 0 0,0-1 0 0 0,0 0 0 0 0,-1 0 1 0 0,1 1-1 0 0,-1 0 36 0 0,0 0 0 0 0,0 0 1 0 0,1-1-1 0 0,-2 1 0 0 0,1 0 0 0 0,0-1 0 0 0,0 1 0 0 0,0-1 1 0 0,-1 1-1 0 0,1-1 0 0 0,-1 0 0 0 0,1 0 0 0 0,-1 1 1 0 0,-1 0-1 0 0,-5 3 217 0 0,-11 9 97 0 0,-1-2 0 0 0,0 0 0 0 0,-1-1-1 0 0,-42 16 1 0 0,39-25-392 0 0,24-2-11 0 0,-1 0 0 0 0,1 0 0 0 0,-1 0 0 0 0,1 0 0 0 0,-1 0 0 0 0,1 0 0 0 0,0 0 0 0 0,-1 0 0 0 0,1-1 0 0 0,-1 1 0 0 0,1 0 0 0 0,-1 0 0 0 0,1 0 0 0 0,-1 0 0 0 0,1-1 0 0 0,0 1 0 0 0,-1 0 0 0 0,1-1 0 0 0,0 1 0 0 0,-1 0 0 0 0,1 0 0 0 0,0-1 0 0 0,-1 1 0 0 0,1-1 0 0 0,0 1 0 0 0,0 0 0 0 0,-1-1 0 0 0,1 1 0 0 0,0-1 0 0 0,0 1 0 0 0,0 0 0 0 0,-1-1 0 0 0,1 1 0 0 0,0-1 0 0 0,0 1 0 0 0,0-1 0 0 0,0 1 0 0 0,0-1 0 0 0,0 1 0 0 0,0 0 0 0 0,0-1 0 0 0,0 1 0 0 0,0-1 0 0 0,3-3-2226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24.39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296 95 576 0 0,'-15'-10'8988'0'0,"-9"-8"-4308"0"0,-11-1-4051 0 0,34 18-454 0 0,0 0 0 0 0,0 1 0 0 0,0-1 0 0 0,0 0 0 0 0,0 1 0 0 0,0-1 0 0 0,0 1 0 0 0,0-1 0 0 0,-1 1 1 0 0,1 0-1 0 0,0-1 0 0 0,0 1 0 0 0,0 0 0 0 0,-2 0 0 0 0,-15-5 100 0 0,8 0-238 0 0,-1-1 97 0 0,1 1-1 0 0,-1 0 1 0 0,-1 1-1 0 0,-18-6 1 0 0,24 10 5 0 0,1 0 1 0 0,-1 0-1 0 0,0 0 0 0 0,0 1 1 0 0,0 0-1 0 0,1 0 1 0 0,-1 1-1 0 0,0-1 1 0 0,-7 4-1 0 0,4-2-44 0 0,9-3-60 0 0,-1 0-37 0 0,1 0 0 0 0,0 0 0 0 0,0 0 0 0 0,0 0-1 0 0,0 0 1 0 0,0 0 0 0 0,0 0 0 0 0,0 0 0 0 0,0 1 0 0 0,-1-1 0 0 0,1 0 0 0 0,0 0 0 0 0,0 0 0 0 0,0 0 0 0 0,0 0-1 0 0,0 0 1 0 0,0 0 0 0 0,0 0 0 0 0,0 0 0 0 0,0 0 0 0 0,0 0 0 0 0,-1 0 0 0 0,1 0 0 0 0,0 0 0 0 0,0 1 0 0 0,0-1-1 0 0,0 0 1 0 0,0 0 0 0 0,0 0 0 0 0,0 0 0 0 0,0 0 0 0 0,0 0 0 0 0,0 0 0 0 0,0 0 0 0 0,0 1 0 0 0,0-1 0 0 0,0 0-1 0 0,0 0 1 0 0,0 0 0 0 0,0 0 0 0 0,0 0 0 0 0,0 0 0 0 0,0 0 0 0 0,0 0 0 0 0,0 1 0 0 0,0-1 0 0 0,0 0 0 0 0,0 0-1 0 0,0 0 1 0 0,0 0 0 0 0,0 0 0 0 0,5 10-4 0 0,-2-3 30 0 0,2 5 10 0 0,-1 1 1 0 0,-1 0-1 0 0,0-1 0 0 0,-1 2 0 0 0,0-1 0 0 0,-1 0 0 0 0,-1 19 1 0 0,-2 22 14 0 0,-3 0 0 0 0,-3 0 0 0 0,-27 102 0 0 0,35-154-54 0 0,-1 1 1 0 0,0-1 0 0 0,1 0 0 0 0,0 1 0 0 0,-1-1-1 0 0,1 0 1 0 0,0 1 0 0 0,0-1 0 0 0,0 1 0 0 0,1-1-1 0 0,-1 0 1 0 0,1 1 0 0 0,-1-1 0 0 0,1 0-1 0 0,0 0 1 0 0,-1 1 0 0 0,1-1 0 0 0,0 0 0 0 0,1 0-1 0 0,-1 0 1 0 0,0 0 0 0 0,1 0 0 0 0,-1 0-1 0 0,2 1 1 0 0,3 2-12 0 0,0 0 1 0 0,-1 0-1 0 0,2-1 0 0 0,-1 0 0 0 0,8 5 1 0 0,-5-5 24 0 0,-7-2-15 0 0,8 2-16 0 0,-8-6 18 0 0,77-33 145 0 0,-78 35 102 0 0,10-5-7662 0 0,14-10 3833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2:25.04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183 15 1384 0 0,'-19'-6'3871'0'0,"15"5"-2575"0"0,0-1 0 0 0,1 1 1 0 0,-1 0-1 0 0,-1 0 0 0 0,-7-1 0 0 0,0 11 619 0 0,-1 3-1570 0 0,1 0 1 0 0,0 1-1 0 0,1 0 0 0 0,1 0 0 0 0,0 2 1 0 0,0-1-1 0 0,-10 22 0 0 0,16-25-295 0 0,0 0 0 0 0,0 1 0 0 0,1-1-1 0 0,-2 18 1 0 0,4-23-52 0 0,1 0 0 0 0,-1 1 0 0 0,1-1 1 0 0,1 0-1 0 0,-1 0 0 0 0,1 0 0 0 0,0 0 0 0 0,1 0 0 0 0,-1 0 0 0 0,4 8 0 0 0,-4-13 0 0 0,-1 0-1 0 0,1-1 1 0 0,-1 1 0 0 0,1-1-1 0 0,-1 1 1 0 0,1-1-1 0 0,-1 1 1 0 0,1-1 0 0 0,-1 0-1 0 0,1 1 1 0 0,0-1 0 0 0,-1 1-1 0 0,1-1 1 0 0,0 0-1 0 0,-1 0 1 0 0,1 1 0 0 0,0-1-1 0 0,-1 0 1 0 0,1 0-1 0 0,0 0 1 0 0,0 0 0 0 0,-1 0-1 0 0,1 0 1 0 0,0 0 0 0 0,-1 0-1 0 0,2 0 1 0 0,24-6-125 0 0,-16 4 133 0 0,11-2-3 0 0,1 1 0 0 0,-1 1 0 0 0,31 0 0 0 0,-48 2 4 0 0,0-1 0 0 0,-1 1 0 0 0,1-1 0 0 0,0 0 0 0 0,-1 0 1 0 0,1-1-1 0 0,-1 1 0 0 0,1-1 0 0 0,-1 1 0 0 0,1-1 0 0 0,-1 0 0 0 0,0-1 0 0 0,0 1 0 0 0,0-1 1 0 0,4-3-1 0 0,5-7 8 0 0,-1-1 0 0 0,12-15 0 0 0,-7 6 61 0 0,-15 22-60 0 0,1-1 1 0 0,-1 1 0 0 0,0-1 0 0 0,0 1-1 0 0,0-1 1 0 0,0 1 0 0 0,-1-1 0 0 0,1 0 0 0 0,0 1-1 0 0,-1-1 1 0 0,1 0 0 0 0,-1 0 0 0 0,1 0-1 0 0,-1 1 1 0 0,0-1 0 0 0,0 0 0 0 0,0 0 0 0 0,0 0-1 0 0,0 0 1 0 0,0 1 0 0 0,0-1 0 0 0,-1 0-1 0 0,1 0 1 0 0,-1 0 0 0 0,1 1 0 0 0,-1-1 0 0 0,0 0-1 0 0,0 1 1 0 0,0-1 0 0 0,-1-1 0 0 0,-3-4 48 0 0,-1 0 1 0 0,0 1 0 0 0,0 0 0 0 0,-1 0-1 0 0,-10-6 1 0 0,-16-16-48 0 0,32 26-31 0 0,-25-22 85 0 0,25 24-63 0 0,0-1 1 0 0,0 0-1 0 0,0 1 0 0 0,-1-1 1 0 0,1 1-1 0 0,0-1 1 0 0,-1 1-1 0 0,1 0 0 0 0,0-1 1 0 0,-1 1-1 0 0,1 0 0 0 0,0 0 1 0 0,-1 0-1 0 0,1 0 0 0 0,0 0 1 0 0,-1 0-1 0 0,1 0 1 0 0,0 0-1 0 0,-1 1 0 0 0,1-1 1 0 0,0 1-1 0 0,-3 0 0 0 0,3-1-370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22.28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31 49 5689 0 0,'-17'0'8829'0'0,"43"-2"-2772"0"0,-6-1-7328 0 0,18-5 1451 0 0,1 2 0 0 0,0 2 0 0 0,63 2 0 0 0,-12 0-78 0 0,-36 1 223 0 0,-31 1 120 0 0,-19 0-90 0 0,-5 0 112 0 0,-217-5-423 0 0,200 4-38 0 0,-31-6 0 0 0,39 5-4 0 0,-1 0 0 0 0,0 0 1 0 0,0 1-1 0 0,0 1 0 0 0,0 0 0 0 0,0 0 0 0 0,-19 4 0 0 0,21-2 3 0 0,0 1-1 0 0,1 1 1 0 0,0 0-1 0 0,-14 7 1 0 0,21-10-29 0 0,2 1-32 0 0,-1-1 54 0 0,0-1-1 0 0,0 1 0 0 0,0 0 1 0 0,0-1-1 0 0,0 1 1 0 0,0-1-1 0 0,0 1 1 0 0,0 0-1 0 0,1-1 1 0 0,-1 1-1 0 0,0-1 1 0 0,0 1-1 0 0,1 0 1 0 0,-1-1-1 0 0,0 1 1 0 0,1-1-1 0 0,-1 1 1 0 0,1 0-1 0 0,1 0-2 0 0,-1 1 0 0 0,1-1 0 0 0,-1 1 0 0 0,1-1 0 0 0,-1 1 0 0 0,1-1 0 0 0,0 0 0 0 0,0 0 0 0 0,0 0 0 0 0,0 0 0 0 0,0 0 0 0 0,-1-1 0 0 0,1 1 0 0 0,3 0 0 0 0,1 0-16 0 0,1-1 0 0 0,-1 0 0 0 0,1 0 0 0 0,9-1 0 0 0,45-6-60 0 0,213-14-329 0 0,-273 21-330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7:30.44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13 2837 2088 0 0,'-12'14'11683'0'0,"17"-18"-10690"0"0,9-13-685 0 0,-10 11-159 0 0,1-1 1 0 0,0 1-1 0 0,0 1 0 0 0,0-1 0 0 0,1 1 1 0 0,0 0-1 0 0,0 0 0 0 0,0 0 1 0 0,14-7-1 0 0,-12 8-39 0 0,0-1 0 0 0,0 0-1 0 0,0 0 1 0 0,-1-1 0 0 0,0 0 0 0 0,0 0 0 0 0,0-1 0 0 0,-1 1 0 0 0,8-12-1 0 0,19-18 177 0 0,-19 23-157 0 0,6-6 12 0 0,0 0-1 0 0,-1-2 1 0 0,26-36 0 0 0,-35 43-64 0 0,2 1 0 0 0,-1 0 0 0 0,2 0 0 0 0,17-13 0 0 0,17-17 44 0 0,39-52 107 0 0,51-51-86 0 0,-123 134-119 0 0,1 1-1 0 0,31-18 0 0 0,-27 18 3 0 0,27-21 0 0 0,-19 10-13 0 0,-6 6 24 0 0,-1-1-1 0 0,-1-1 1 0 0,33-38-1 0 0,-26 25 11 0 0,35-33-1 0 0,8-10-4 0 0,-44 44-19 0 0,6-9 6 0 0,2 1 1 0 0,1 2 0 0 0,75-61-1 0 0,-50 61 20 0 0,-41 26-41 0 0,0-1 1 0 0,26-21-1 0 0,-26 15 17 0 0,-1-1 1 0 0,15-20 0 0 0,22-24 30 0 0,111-118 11 0 0,-38 39-65 0 0,-108 121 14 0 0,0 1 0 0 0,2 1 0 0 0,0 1 0 0 0,0 0 0 0 0,31-16 0 0 0,-41 26-10 0 0,-1-1-1 0 0,1 0 1 0 0,-1 0-1 0 0,-1-1 1 0 0,0-1-1 0 0,0 1 0 0 0,-1-1 1 0 0,8-13-1 0 0,7-7 2 0 0,-6 11-14 0 0,35-30-1 0 0,-8 9 26 0 0,46-49-2 0 0,161-120 0 0 0,-227 192 1 0 0,-2 0-4 0 0,28-15 0 0 0,-42 26-10 0 0,1 0 0 0 0,-1-1 0 0 0,-1 0 0 0 0,1 0 0 0 0,7-10 0 0 0,19-18 36 0 0,-18 20 18 0 0,-1-1 0 0 0,21-28 0 0 0,-23 26-40 0 0,2 1 0 0 0,21-21 0 0 0,-20 21 67 0 0,-13 14-88 0 0,0-1 0 0 0,0 1 0 0 0,0 0 0 0 0,1 0 0 0 0,-1 0 0 0 0,6-4 0 0 0,-6 7-438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4.76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2 1672 0 0,'0'0'-1016'0'0,"0"-2"368"0"0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5.08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 27 16 0 0,'0'0'1272'0'0,"-1"-11"4644"0"0,1-5 1953 0 0,3 33-7408 0 0,-2 0 0 0 0,0 1 0 0 0,0-1 0 0 0,-5 30 1 0 0,2 11-317 0 0,0 71 271 0 0,5-150-1074 0 0,1-8-1029 0 0,-2-1-1308 0 0,0 5-4571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5.39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5 188 1272 0 0,'-1'-4'-64'0'0,"1"2"323"0"0,-1 0 0 0 0,0 0 0 0 0,1 0 0 0 0,-1 0 0 0 0,1 0 1 0 0,0 0-1 0 0,-1 0 0 0 0,1 0 0 0 0,0 0 0 0 0,0-1 0 0 0,1 1 0 0 0,-1 0 0 0 0,0 0 0 0 0,1 0 0 0 0,-1 0 0 0 0,1 0 0 0 0,0 0 0 0 0,-1 0 1 0 0,1 0-1 0 0,0 0 0 0 0,0 0 0 0 0,2-1 0 0 0,29-75 4035 0 0,-28 73-4112 0 0,-1-1 1 0 0,1 1-1 0 0,0-1 0 0 0,1 1 1 0 0,7-7-1 0 0,-9 10-120 0 0,-1 0 1 0 0,1 0 0 0 0,-1 0-1 0 0,1 1 1 0 0,0-1-1 0 0,-1 1 1 0 0,1 0-1 0 0,0-1 1 0 0,0 1 0 0 0,0 1-1 0 0,0-1 1 0 0,0 0-1 0 0,0 1 1 0 0,4-1 0 0 0,-7 1 97 0 0,2 3-130 0 0,0-1 0 0 0,-1 0 0 0 0,1 0 0 0 0,0 0 0 0 0,1 0 0 0 0,-1 0 1 0 0,5 3-1 0 0,-2-1 22 0 0,-3-2 2 0 0,1 1-1 0 0,-1-1 1 0 0,0 1 0 0 0,0 0 0 0 0,0 0-1 0 0,0 0 1 0 0,0 0 0 0 0,0 0 0 0 0,-1 0-1 0 0,0 0 1 0 0,0 0 0 0 0,0 0 0 0 0,0 1-1 0 0,0-1 1 0 0,0 1 0 0 0,-1-1 0 0 0,0 0-1 0 0,0 1 1 0 0,0-1 0 0 0,0 1-1 0 0,0-1 1 0 0,-1 0 0 0 0,1 1 0 0 0,-1-1-1 0 0,0 1 1 0 0,0-1 0 0 0,0 0 0 0 0,0 0-1 0 0,-1 0 1 0 0,-2 5 0 0 0,-2 2 134 0 0,0 0 0 0 0,-1 0-1 0 0,0 0 1 0 0,-1-1 0 0 0,0 0 0 0 0,0-1 0 0 0,-16 13 0 0 0,21-19-156 0 0,1-1 1 0 0,-1 0-1 0 0,0 0 1 0 0,1 0 0 0 0,-1 0-1 0 0,0 0 1 0 0,-5 1-1 0 0,8-2-26 0 0,-1 0-1 0 0,1 0 0 0 0,-1 1 1 0 0,1-1-1 0 0,-1 0 1 0 0,1 0-1 0 0,0 0 0 0 0,-1 0 1 0 0,1 0-1 0 0,-1 0 1 0 0,1 0-1 0 0,-1 0 0 0 0,1 0 1 0 0,-1 0-1 0 0,1 0 1 0 0,-1 0-1 0 0,1 0 0 0 0,-1 0 1 0 0,1 0-1 0 0,-1-1 1 0 0,1 1-1 0 0,-1 0 1 0 0,1 0-1 0 0,0 0 0 0 0,-1-1 1 0 0,1 1-1 0 0,-1 0 1 0 0,1-1-1 0 0,0 1 0 0 0,-1 0 1 0 0,1-1-1 0 0,0 1 1 0 0,-1 0-1 0 0,1-1 0 0 0,0 1 1 0 0,0-1-1 0 0,-1 1 1 0 0,1 0-1 0 0,0-1 0 0 0,0 1 1 0 0,0-1-1 0 0,0 1 1 0 0,0-1-1 0 0,-1 1 0 0 0,1-1 1 0 0,0 1-1 0 0,0-1 1 0 0,0 1-1 0 0,0-1 0 0 0,1-3-197 0 0,0 0 0 0 0,1 1 0 0 0,-1-1-1 0 0,1 1 1 0 0,-1-1 0 0 0,1 1 0 0 0,0 0 0 0 0,0 0-1 0 0,5-5 1 0 0,25-21-5296 0 0,-17 18 3550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5.919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91 112 4929 0 0,'0'0'6778'0'0,"16"-1"-5938"0"0,39-30-680 0 0,-54 31-93 0 0,-1-1 1 0 0,0 1 0 0 0,1-1 0 0 0,-1 1 0 0 0,0 0-1 0 0,0-1 1 0 0,1 1 0 0 0,-1-1 0 0 0,0 1-1 0 0,0-1 1 0 0,0 1 0 0 0,0-1 0 0 0,1 1 0 0 0,-1-1-1 0 0,0 1 1 0 0,0-1 0 0 0,0 0 0 0 0,0 1-1 0 0,0-1 1 0 0,0 1 0 0 0,-1-1 0 0 0,1 1-1 0 0,0-1 1 0 0,0 0 0 0 0,-7-23 536 0 0,-7-10-547 0 0,11 26 18 0 0,-15 10 1690 0 0,15-1-1735 0 0,-1 0 40 0 0,0 0 1 0 0,0 0-1 0 0,1 1 0 0 0,-1-1 0 0 0,1 1 0 0 0,-1 0 1 0 0,1-1-1 0 0,-1 2 0 0 0,1-1 0 0 0,0 0 0 0 0,0 1 1 0 0,0-1-1 0 0,0 1 0 0 0,-4 6 0 0 0,-3 7 25 0 0,1 0 1 0 0,1 1-1 0 0,0 0 0 0 0,2 1 1 0 0,0 0-1 0 0,0 0 0 0 0,2 0 0 0 0,-3 21 1 0 0,7-36-105 0 0,-1 1-1 0 0,1 0 1 0 0,0-1 0 0 0,0 1 0 0 0,1-1 0 0 0,-1 1 0 0 0,1-1 0 0 0,0 1 0 0 0,0-1 0 0 0,0 0 0 0 0,0 1-1 0 0,0-1 1 0 0,1 0 0 0 0,0 0 0 0 0,0 0 0 0 0,-1 0 0 0 0,2 0 0 0 0,-1 0 0 0 0,0 0 0 0 0,0-1 0 0 0,6 5-1 0 0,-5-5 10 0 0,-1 0-1 0 0,1-1 0 0 0,0 1 0 0 0,0-1 1 0 0,0 0-1 0 0,0 0 0 0 0,0 0 0 0 0,0 0 1 0 0,0-1-1 0 0,0 1 0 0 0,0-1 0 0 0,0 1 1 0 0,0-1-1 0 0,0 0 0 0 0,0 0 0 0 0,0-1 1 0 0,1 1-1 0 0,-1-1 0 0 0,0 0 0 0 0,0 1 0 0 0,0-1 1 0 0,0 0-1 0 0,-1-1 0 0 0,1 1 0 0 0,4-3 1 0 0,46-34-5065 0 0,-25 16-1126 0 0,-17 13 5665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6.25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43 192 1320 0 0,'-15'16'18818'0'0,"5"-30"-19454"0"0,-6-18 724 0 0,15 29-73 0 0,1 0 0 0 0,0 0 0 0 0,-1 1 0 0 0,1-1 0 0 0,0 0 1 0 0,1 0-1 0 0,-1 0 0 0 0,0 1 0 0 0,1-1 0 0 0,0 0 1 0 0,-1 0-1 0 0,1 1 0 0 0,0-1 0 0 0,0 1 0 0 0,1-1 1 0 0,-1 1-1 0 0,1-1 0 0 0,-1 1 0 0 0,3-3 0 0 0,0-2 27 0 0,1 0-8 0 0,-1-1 0 0 0,2 1 0 0 0,-1 0 0 0 0,1 0 0 0 0,0 0-1 0 0,1 1 1 0 0,0 0 0 0 0,0 0 0 0 0,0 1 0 0 0,0 0 0 0 0,13-6 0 0 0,-14 8-1219 0 0,0 0 0 0 0,0 1 1 0 0,1 0-1 0 0,-1 0 0 0 0,11-1 1 0 0,-12 2-1941 0 0,-4 1 2514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6.85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0 223 3777 0 0,'2'3'10398'0'0,"2"-11"-10224"0"0,0-2-1 0 0,0 1 0 0 0,-1 0 1 0 0,2-12-1 0 0,-3 12-108 0 0,0 1 0 0 0,1-1 0 0 0,0 1 0 0 0,0 0 0 0 0,1-1 0 0 0,0 2 0 0 0,6-11 0 0 0,2-2 27 0 0,-10 15-85 0 0,1 1-1 0 0,-1-1 0 0 0,1 1 1 0 0,0 0-1 0 0,0 0 0 0 0,6-7 0 0 0,-8 11 1 0 0,0-1 0 0 0,0 1 0 0 0,0-1 0 0 0,0 1 0 0 0,0-1 0 0 0,0 1-1 0 0,0-1 1 0 0,0 1 0 0 0,0 0 0 0 0,0-1 0 0 0,0 1 0 0 0,0 0 0 0 0,1 0 0 0 0,-1 0-1 0 0,0 0 1 0 0,0 0 0 0 0,0 0 0 0 0,0 0 0 0 0,0 1 0 0 0,0-1 0 0 0,0 0 0 0 0,0 0-1 0 0,1 1 1 0 0,-1-1 0 0 0,0 1 0 0 0,0-1 0 0 0,0 1 0 0 0,-1 0 0 0 0,1-1 0 0 0,0 1-1 0 0,0 0 1 0 0,0-1 0 0 0,0 1 0 0 0,-1 0 0 0 0,1 0 0 0 0,1 1 0 0 0,0 1 35 0 0,0 0 1 0 0,0-1 0 0 0,-1 1-1 0 0,1 0 1 0 0,-1 0 0 0 0,1 0-1 0 0,-1 0 1 0 0,0 1 0 0 0,0-1-1 0 0,0 0 1 0 0,-1 0 0 0 0,1 1-1 0 0,-1-1 1 0 0,0 0 0 0 0,1 1-1 0 0,-2 5 1 0 0,-1 7 79 0 0,0-1-1 0 0,-5 19 1 0 0,5-24-80 0 0,-4 1 16 0 0,4-9-36 0 0,3-7 38 0 0,7-13-43 0 0,-1-1 0 0 0,1 0 1 0 0,1 0-1 0 0,1 1 1 0 0,1 0-1 0 0,0 1 0 0 0,22-25 1 0 0,-32 40-18 0 0,0 1-1 0 0,0 0 1 0 0,0 0 0 0 0,0 0 0 0 0,0 0 0 0 0,0 0 0 0 0,0 1 0 0 0,1-1 0 0 0,-1 0 0 0 0,0 0 0 0 0,1 1-1 0 0,-1-1 1 0 0,0 1 0 0 0,1-1 0 0 0,-1 1 0 0 0,1 0 0 0 0,-1-1 0 0 0,3 1 0 0 0,-3 0 0 0 0,0 1 0 0 0,0-1 0 0 0,0 0 0 0 0,0 1 0 0 0,0-1 0 0 0,0 1 0 0 0,0-1 0 0 0,0 1 0 0 0,-1-1 0 0 0,1 1 0 0 0,0 0 0 0 0,0 0 0 0 0,-1-1 0 0 0,1 1 0 0 0,0 0 0 0 0,-1 0 0 0 0,1 0 0 0 0,-1 0 0 0 0,1-1 0 0 0,0 3 0 0 0,2 6 3 0 0,0 0 0 0 0,0 0-1 0 0,-1 0 1 0 0,2 17 0 0 0,-1-9 9 0 0,-2-6 20 0 0,0-1 1 0 0,0 1 0 0 0,-2 15 0 0 0,1-5 70 0 0,0-21-15 0 0,15-1-5613 0 0,-12 0 5168 0 0,-1 0-1 0 0,0 1 1 0 0,0-1-1 0 0,0 0 1 0 0,1 0-1 0 0,-1 0 1 0 0,0-1-1 0 0,0 1 1 0 0,-1 0-1 0 0,1-1 1 0 0,0 1-1 0 0,3-4 1 0 0,3-5-3484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7.24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7 107 2160 0 0,'0'0'11080'0'0,"0"8"-9565"0"0,-1-3-1443 0 0,-4 44 655 0 0,5-47-716 0 0,-1 0 0 0 0,1 0 0 0 0,0 0 0 0 0,0 0 0 0 0,1 1 0 0 0,-1-1 0 0 0,0 0 0 0 0,1 0 0 0 0,-1 0 0 0 0,1-1 1 0 0,0 1-1 0 0,0 0 0 0 0,0 0 0 0 0,0 0 0 0 0,0 0 0 0 0,0-1 0 0 0,0 1 0 0 0,0 0 0 0 0,1-1 0 0 0,-1 1 1 0 0,0-1-1 0 0,3 2 0 0 0,-3-3-5 0 0,1 1 0 0 0,0-1-1 0 0,-1 0 1 0 0,1 0 0 0 0,0 0 0 0 0,-1 0 0 0 0,1 0 0 0 0,0 0 0 0 0,0-1 0 0 0,-1 1 0 0 0,1 0 0 0 0,-1-1 0 0 0,1 1 0 0 0,0-1-1 0 0,-1 0 1 0 0,1 1 0 0 0,-1-1 0 0 0,0 0 0 0 0,1 0 0 0 0,-1 0 0 0 0,1 0 0 0 0,-1 0 0 0 0,0-1 0 0 0,0 1 0 0 0,2-2 0 0 0,3-4 57 0 0,0 0 1 0 0,0 0-1 0 0,5-10 1 0 0,30-62 5 0 0,2-1-48 0 0,-44 98 879 0 0,-5 33 0 0 0,5-41-901 0 0,0 1 0 0 0,0 19 1 0 0,1-26 6 0 0,1-1 1 0 0,-1 0-1 0 0,1 0 1 0 0,-1 0 0 0 0,1 0-1 0 0,0 0 1 0 0,0 0 0 0 0,0 0-1 0 0,0 0 1 0 0,1 0-1 0 0,-1 0 1 0 0,1 0 0 0 0,3 4-1 0 0,-5-7 14 0 0,10 0-7772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7.53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14 15 4569 0 0,'3'-15'4071'0'0,"-3"15"-3958"0"0,0 0 0 0 0,0 0 0 0 0,1 0-1 0 0,-1 0 1 0 0,0 0 0 0 0,0 0 0 0 0,1 0 0 0 0,-1 1-1 0 0,0-1 1 0 0,0 0 0 0 0,1 0 0 0 0,-1 0-1 0 0,0 0 1 0 0,0 0 0 0 0,0 0 0 0 0,1 0-1 0 0,-1 1 1 0 0,0-1 0 0 0,0 0 0 0 0,0 0-1 0 0,0 0 1 0 0,1 0 0 0 0,-1 1 0 0 0,0-1-1 0 0,0 0 1 0 0,0 0 0 0 0,0 0 0 0 0,0 1-1 0 0,0-1 1 0 0,1 0 0 0 0,-1 0 0 0 0,0 1-1 0 0,1 2 151 0 0,1 0 1 0 0,-1 0-1 0 0,0 0 0 0 0,0 0 0 0 0,0 0 0 0 0,-1 0 0 0 0,2 6 0 0 0,-4 21 732 0 0,-4 32 1 0 0,2-32-431 0 0,-1 32 1 0 0,4-42-408 0 0,-5 32-1 0 0,3-39-134 0 0,1-1-1 0 0,1 1 0 0 0,0 0 1 0 0,0-1-1 0 0,2 1 1 0 0,2 19-1 0 0,2-21-724 0 0,0-14-1835 0 0,-4 1 2137 0 0,0 0 0 0 0,0 0 0 0 0,-1 1 0 0 0,1-1 0 0 0,-1 0 0 0 0,1 0 0 0 0,-1 0 0 0 0,0 0 0 0 0,0 0 0 0 0,1-2 0 0 0,-2-20-5197 0 0,1 12 5070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7.73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38 31 8866 0 0,'-13'2'-590'0'0,"0"0"604"0"0,1 0 4208 0 0,32-13-3732 0 0,-19 10-469 0 0,1 0 0 0 0,0-1 1 0 0,0 1-1 0 0,-1 0 1 0 0,1 0-1 0 0,0 0 1 0 0,0 0-1 0 0,0 0 1 0 0,0 0-1 0 0,0 1 0 0 0,3-1 1 0 0,68-4 393 0 0,-71 4-287 0 0,3 0-376 0 0,25-5-2027 0 0,7 5-6101 0 0,-26 1 7898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31.48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 38 544 0 0,'0'0'312'0'0,"-2"-31"12999"0"0,2 29-12983 0 0,2-3 331 0 0,13 8-639 0 0,-10-1 9 0 0,-2-2 5 0 0,0 1-1 0 0,1 0 1 0 0,-1 0-1 0 0,0 0 0 0 0,0 1 1 0 0,0-1-1 0 0,0 1 1 0 0,0 0-1 0 0,0 0 1 0 0,0 0-1 0 0,-1 0 1 0 0,1 0-1 0 0,-1 0 1 0 0,1 1-1 0 0,-1-1 1 0 0,0 1-1 0 0,0 0 1 0 0,0 0-1 0 0,2 4 1 0 0,-2 0 136 0 0,-1 1 0 0 0,1 0 1 0 0,-2 0-1 0 0,1-1 1 0 0,-1 12-1 0 0,-1-12-83 0 0,1 0 0 0 0,0-1 1 0 0,1 1-1 0 0,0-1 0 0 0,0 1 1 0 0,0-1-1 0 0,4 11 0 0 0,6 5-42 0 0,2-1 0 0 0,0 0 1 0 0,26 31-1 0 0,-20-28-9 0 0,25 42 0 0 0,-38-56-18 0 0,-1-1-1 0 0,0 1 0 0 0,0 1 0 0 0,-1-1 0 0 0,-1 1 0 0 0,0-1 0 0 0,0 1 0 0 0,-1 0 0 0 0,2 20 0 0 0,-4-28-14 0 0,0 1 0 0 0,1-1-1 0 0,0 0 1 0 0,-1 0 0 0 0,1 0-1 0 0,0 0 1 0 0,1 0 0 0 0,-1 0 0 0 0,0 0-1 0 0,4 4 1 0 0,23 29 3 0 0,-13-18 21 0 0,-8-7-16 0 0,-3-5 0 0 0,0 0 0 0 0,1 0 0 0 0,-1-1 0 0 0,1 0 0 0 0,0 1 0 0 0,0-1 0 0 0,1-1 0 0 0,0 1 0 0 0,0-1 0 0 0,11 7 0 0 0,-15-11-3 0 0,0 1 1 0 0,0 0-1 0 0,-1 0 1 0 0,1 0-1 0 0,0 0 0 0 0,-1 0 1 0 0,1 1-1 0 0,-1-1 1 0 0,1 0-1 0 0,-1 1 1 0 0,0-1-1 0 0,0 1 0 0 0,0-1 1 0 0,0 1-1 0 0,0 0 1 0 0,2 3-1 0 0,5 30 162 0 0,-5-19-171 0 0,-3-15 1 0 0,1 0 0 0 0,-1 0 0 0 0,1 0 0 0 0,-1 0 0 0 0,1 0 0 0 0,0 0 0 0 0,0 0 0 0 0,-1 0 1 0 0,1 0-1 0 0,0 0 0 0 0,0 0 0 0 0,0 0 0 0 0,0-1 0 0 0,0 1 0 0 0,0 0 0 0 0,0-1 0 0 0,2 2 0 0 0,-1-2 4 0 0,-1 1 1 0 0,0-1-1 0 0,0 1 0 0 0,0 0 0 0 0,0-1 0 0 0,1 1 1 0 0,-1 0-1 0 0,0 0 0 0 0,0 0 0 0 0,0 0 1 0 0,-1 0-1 0 0,1 0 0 0 0,0 0 0 0 0,0 0 0 0 0,0 0 1 0 0,-1 0-1 0 0,1 0 0 0 0,-1 0 0 0 0,1 1 1 0 0,-1-1-1 0 0,1 0 0 0 0,-1 0 0 0 0,0 1 0 0 0,1 2 1 0 0,-1-4 35 0 0,0 1-34 0 0,0-1 0 0 0,-1 0 0 0 0,1 0 0 0 0,0 0 1 0 0,0 1-1 0 0,0-1 0 0 0,0 0 0 0 0,0 0 0 0 0,0 1 1 0 0,0-1-1 0 0,0 0 0 0 0,0 0 0 0 0,0 1 0 0 0,0-1 1 0 0,0 0-1 0 0,0 0 0 0 0,0 1 0 0 0,0-1 0 0 0,0 0 1 0 0,0 0-1 0 0,0 1 0 0 0,0-1 0 0 0,0 0 0 0 0,0 0 1 0 0,0 1-1 0 0,1-1 0 0 0,-1 0 0 0 0,0 0 0 0 0,0 0 1 0 0,0 1-1 0 0,0-1 0 0 0,1 0 0 0 0,-1 0 0 0 0,0 0 1 0 0,0 0-1 0 0,0 0 0 0 0,1 1 0 0 0,-1-1 0 0 0,0 0 1 0 0,0 0-1 0 0,0 0 0 0 0,1 0 0 0 0,-1 0 0 0 0,0 0 1 0 0,0 0-1 0 0,1 0 0 0 0,-1 0 0 0 0,0 0 0 0 0,0 0 1 0 0,1 0-1 0 0,-1 0 0 0 0,17 0-4179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8.106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14 132 2705 0 0,'0'4'666'0'0,"0"0"1"0"0,0 0 0 0 0,0-1-1 0 0,1 1 1 0 0,0 0 0 0 0,0 0-1 0 0,0-1 1 0 0,1 5 0 0 0,-1-7-577 0 0,-1-1 1 0 0,1 1-1 0 0,0 0 0 0 0,-1 0 1 0 0,1 0-1 0 0,0 0 1 0 0,-1 0-1 0 0,1-1 0 0 0,0 1 1 0 0,0 0-1 0 0,0 0 1 0 0,-1-1-1 0 0,1 1 0 0 0,0-1 1 0 0,0 1-1 0 0,0-1 1 0 0,0 1-1 0 0,0-1 0 0 0,0 0 1 0 0,0 1-1 0 0,0-1 0 0 0,1 0 1 0 0,-1 0-1 0 0,0 0 1 0 0,0 0-1 0 0,0 0 0 0 0,0 0 1 0 0,0 0-1 0 0,0 0 1 0 0,0 0-1 0 0,0 0 0 0 0,2-1 1 0 0,19-6 570 0 0,-1-1-1 0 0,0 0 1 0 0,30-18 0 0 0,-45 23-487 0 0,-1-1 0 0 0,1 0 0 0 0,-1 0 0 0 0,0 0 1 0 0,-1 0-1 0 0,1-1 0 0 0,-1 0 0 0 0,1 0 0 0 0,4-8 0 0 0,-7 10-130 0 0,-1 1-1 0 0,0 0 1 0 0,1-1 0 0 0,-1 1-1 0 0,0 0 1 0 0,0-1-1 0 0,-1 1 1 0 0,1-1 0 0 0,0 0-1 0 0,-1 1 1 0 0,0-1 0 0 0,0 1-1 0 0,1-1 1 0 0,-1 0-1 0 0,-1 1 1 0 0,1-1 0 0 0,0 0-1 0 0,-1 1 1 0 0,1-1 0 0 0,-1 1-1 0 0,0-1 1 0 0,0 1-1 0 0,0-1 1 0 0,0 1 0 0 0,-3-5-1 0 0,3 6-17 0 0,-1-1 0 0 0,1 1 0 0 0,-1 0 0 0 0,1 0 0 0 0,-1 0 0 0 0,0 0 0 0 0,0 0 0 0 0,1 0 0 0 0,-1 1 0 0 0,0-1 0 0 0,0 0 0 0 0,0 1 0 0 0,0 0 0 0 0,0-1 0 0 0,0 1 0 0 0,1 0 0 0 0,-1 0 0 0 0,0 0 0 0 0,0 0 0 0 0,0 0 0 0 0,0 1 0 0 0,0-1 0 0 0,0 1 0 0 0,0-1 0 0 0,0 1 0 0 0,1-1 0 0 0,-3 2-1 0 0,-5 1 35 0 0,1 1 0 0 0,0 0 0 0 0,0 0 0 0 0,-11 8 0 0 0,7-3 4 0 0,2 1 0 0 0,0 0 0 0 0,0 0 0 0 0,1 1 0 0 0,0 0 0 0 0,0 0 0 0 0,2 1 0 0 0,-1 1-1 0 0,2-1 1 0 0,-1 1 0 0 0,2 0 0 0 0,-6 19 0 0 0,9-27-66 0 0,1 1 0 0 0,0 0 0 0 0,1 0 0 0 0,0 0 0 0 0,0 1 0 0 0,0-1 1 0 0,0 0-1 0 0,1 0 0 0 0,0 0 0 0 0,0-1 0 0 0,1 1 0 0 0,0 0 0 0 0,2 6 0 0 0,-2-9-3 0 0,-1 0 1 0 0,1 1-1 0 0,0-1 1 0 0,0-1-1 0 0,0 1 1 0 0,0 0-1 0 0,0 0 1 0 0,1-1-1 0 0,-1 1 1 0 0,1-1-1 0 0,0 0 1 0 0,0 0-1 0 0,-1 0 0 0 0,1 0 1 0 0,1 0-1 0 0,-1-1 1 0 0,0 0-1 0 0,0 1 1 0 0,1-1-1 0 0,-1 0 1 0 0,0 0-1 0 0,1-1 1 0 0,5 1-1 0 0,0 0-374 0 0,0-1 1 0 0,0 0-1 0 0,0-1 0 0 0,0 0 0 0 0,0 0 1 0 0,-1-1-1 0 0,12-4 0 0 0,-6 1-2741 0 0,0-2 1 0 0,0 1-1 0 0,17-13 0 0 0,-15 10 2526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08.445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224 0 4601 0 0,'-32'5'7109'0'0,"28"-5"-6846"0"0,1 0-1 0 0,-1 0 0 0 0,0 0 1 0 0,1 1-1 0 0,-1 0 1 0 0,0 0-1 0 0,1 0 1 0 0,-1 0-1 0 0,1 0 0 0 0,0 1 1 0 0,-1-1-1 0 0,1 1 1 0 0,0 0-1 0 0,0 0 0 0 0,-3 3 1 0 0,-27 21 913 0 0,26-21-960 0 0,0 0-1 0 0,0 1 1 0 0,1-1-1 0 0,0 1 0 0 0,0 0 1 0 0,-6 9-1 0 0,11-14-221 0 0,1-1 0 0 0,0 1 0 0 0,0-1 0 0 0,0 1-1 0 0,0-1 1 0 0,0 1 0 0 0,0 0 0 0 0,0-1 0 0 0,0 1 0 0 0,0-1-1 0 0,0 1 1 0 0,0-1 0 0 0,0 1 0 0 0,0-1 0 0 0,0 1 0 0 0,0-1 0 0 0,0 1-1 0 0,1-1 1 0 0,-1 1 0 0 0,0-1 0 0 0,0 1 0 0 0,1-1 0 0 0,-1 1-1 0 0,0-1 1 0 0,1 1 0 0 0,-1-1 0 0 0,0 0 0 0 0,1 1 0 0 0,-1-1-1 0 0,1 1 1 0 0,-1-1 0 0 0,1 0 0 0 0,-1 0 0 0 0,1 1 0 0 0,-1-1-1 0 0,1 0 1 0 0,-1 0 0 0 0,1 0 0 0 0,-1 1 0 0 0,1-1 0 0 0,-1 0-1 0 0,1 0 1 0 0,0 0 0 0 0,30 7-162 0 0,-26-6 146 0 0,116 13 1 0 0,-120-14 27 0 0,0 0-1 0 0,0 0 1 0 0,-1 1 0 0 0,1-1 0 0 0,0 0 0 0 0,0 0 0 0 0,-1 0 0 0 0,1 0 0 0 0,0 1 0 0 0,0-1 0 0 0,-1 0 0 0 0,1 1 0 0 0,0-1 0 0 0,0 0 0 0 0,-1 1 0 0 0,1-1 0 0 0,-1 1 0 0 0,1-1 0 0 0,0 1 0 0 0,-1-1 0 0 0,1 1 0 0 0,-1 0 0 0 0,1-1 0 0 0,-1 1 0 0 0,0 0 0 0 0,1-1 0 0 0,-1 1 0 0 0,1 0 0 0 0,-1 0 0 0 0,0-1 0 0 0,0 1 0 0 0,0 0 0 0 0,1 0 0 0 0,-1-1 0 0 0,0 1 0 0 0,0 0 0 0 0,0 0 0 0 0,0 0 0 0 0,0-1 0 0 0,0 1 0 0 0,0 0 0 0 0,-1 0 0 0 0,1 0-1 0 0,0-1 1 0 0,0 1 0 0 0,-1 0 0 0 0,1 0 0 0 0,0-1 0 0 0,-1 1 0 0 0,1 0 0 0 0,-1-1 0 0 0,1 1 0 0 0,0 0 0 0 0,-1-1 0 0 0,0 1 0 0 0,0 0 0 0 0,-3 5 68 0 0,-1-1 0 0 0,0 1 0 0 0,0-1 0 0 0,-10 7 0 0 0,6-7-58 0 0,0 1 0 0 0,0-2 0 0 0,-1 1-1 0 0,0-1 1 0 0,0 0 0 0 0,0-1 0 0 0,-1 0-1 0 0,1-1 1 0 0,-1 0 0 0 0,1-1 0 0 0,-1 0-1 0 0,0-1 1 0 0,1 0 0 0 0,-1 0 0 0 0,-13-3-1 0 0,12 0-836 0 0,3-4-1196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12.390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304 73 8 0 0,'0'0'8'0'0,"0"-6"1797"0"0,-1-13 10429 0 0,-22 8-9704 0 0,-12-2-2121 0 0,8 2 1081 0 0,22 9-1381 0 0,0 0 0 0 0,1 0 0 0 0,-1 0 0 0 0,0 1 0 0 0,0 0 0 0 0,0 0 0 0 0,0 0 0 0 0,0 1 0 0 0,-7-1 0 0 0,1 2 7 0 0,-1-1 1 0 0,0 2-1 0 0,1-1 1 0 0,-1 2-1 0 0,1-1 1 0 0,-1 2-1 0 0,1-1 1 0 0,0 2 0 0 0,-13 6-1 0 0,21-9-93 0 0,1 0 0 0 0,0 0 1 0 0,0 0-1 0 0,1 0 0 0 0,-1 0 0 0 0,0 0 0 0 0,1 0 0 0 0,-1 0 1 0 0,1 1-1 0 0,-1-1 0 0 0,1 1 0 0 0,0-1 0 0 0,-1 5 0 0 0,-7 34 407 0 0,8-31-405 0 0,1 1 1 0 0,0-1-1 0 0,1 0 1 0 0,0 0 0 0 0,0 1-1 0 0,1-1 1 0 0,0 0-1 0 0,1 0 1 0 0,7 15 0 0 0,-5-9 4 0 0,-2-1 32 0 0,0-1-1 0 0,-1 1 1 0 0,0 0-1 0 0,-1 0 0 0 0,-1 0 1 0 0,-1 1-1 0 0,0-1 1 0 0,-3 15-1 0 0,1-12-34 0 0,1 0 0 0 0,1 0 1 0 0,1 0-1 0 0,1 0 0 0 0,2 20 0 0 0,10 16 12 0 0,-13-53-15 0 0,32-2-28 0 0,14-6-13 0 0,-50 8 18 0 0,6-1-1 0 0,13-3 126 0 0,4-6-70 0 0,16-5-95 0 0,-22 10-1930 0 0,4-8-11235 0 0,19-15 12449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13.183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365 14 200 0 0,'-10'0'10576'0'0,"-10"0"-5767"0"0,13-1-4581 0 0,1 1 1 0 0,-1-1-1 0 0,0-1 1 0 0,-8-1-1 0 0,10 1-175 0 0,0 1 0 0 0,0-1 0 0 0,-1 1 0 0 0,1 1 0 0 0,-1-1 0 0 0,1 1 0 0 0,-1 0 0 0 0,-7 1 0 0 0,7 1-16 0 0,1 0 0 0 0,-1 0 1 0 0,1 0-1 0 0,-1 0 0 0 0,1 1 0 0 0,0 0 1 0 0,0 0-1 0 0,0 1 0 0 0,1-1 1 0 0,-1 1-1 0 0,1 0 0 0 0,0 0 0 0 0,0 1 1 0 0,0-1-1 0 0,1 1 0 0 0,-1 0 1 0 0,1 0-1 0 0,0 0 0 0 0,0 0 0 0 0,1 0 1 0 0,0 1-1 0 0,-2 6 0 0 0,-6 9 129 0 0,9-20-152 0 0,0 1 1 0 0,0-1-1 0 0,0 1 1 0 0,0 0-1 0 0,0-1 1 0 0,0 1-1 0 0,1 0 1 0 0,-1 0-1 0 0,0-1 1 0 0,1 1 0 0 0,0 0-1 0 0,-1 0 1 0 0,1 0-1 0 0,0 0 1 0 0,0 0-1 0 0,0 0 1 0 0,0-1-1 0 0,0 1 1 0 0,1 0-1 0 0,-1 2 1 0 0,2 2-18 0 0,0 0-1 0 0,0 0 1 0 0,1 0-1 0 0,0 0 1 0 0,0-1 0 0 0,0 1-1 0 0,0-1 1 0 0,9 9-1 0 0,-12-13-42 0 0,2 0 40 0 0,-1 0 0 0 0,1 0 1 0 0,-1 0-1 0 0,1 0 1 0 0,0 0-1 0 0,-1-1 0 0 0,1 1 1 0 0,0-1-1 0 0,-1 1 1 0 0,1-1-1 0 0,0 0 0 0 0,0 0 1 0 0,0 1-1 0 0,-1-1 1 0 0,1 0-1 0 0,0-1 0 0 0,0 1 1 0 0,-1 0-1 0 0,1 0 1 0 0,0-1-1 0 0,0 1 0 0 0,-1-1 1 0 0,1 0-1 0 0,0 1 1 0 0,1-2-1 0 0,4-1 16 0 0,-1 0 1 0 0,1-1-1 0 0,-1 0 1 0 0,9-7-1 0 0,-12 8 2 0 0,1 0 13 0 0,1 0 0 0 0,-1 0 0 0 0,-1 0-1 0 0,1-1 1 0 0,0 0 0 0 0,-1 1-1 0 0,0-1 1 0 0,0-1 0 0 0,0 1-1 0 0,0 0 1 0 0,-1-1 0 0 0,1 1 0 0 0,-1-1-1 0 0,2-6 1 0 0,0-7 148 0 0,-3 16 21 0 0,-2 11-114 0 0,0 11-71 0 0,1-1-1 0 0,0 1 1 0 0,1-1 0 0 0,2 1-1 0 0,5 24 1 0 0,-4-23 26 0 0,-1 1-1 0 0,0 0 1 0 0,-1 32-1 0 0,-3-45-4 0 0,0 0-1 0 0,-1 0 0 0 0,0 0 1 0 0,-1-1-1 0 0,1 1 0 0 0,-2 0 1 0 0,1-1-1 0 0,-1 0 0 0 0,0 0 1 0 0,-1 0-1 0 0,0 0 0 0 0,0-1 1 0 0,-1 0-1 0 0,0 0 0 0 0,-7 7 0 0 0,9-10-13 0 0,-1 0 0 0 0,1-1 0 0 0,0 1-1 0 0,-1-1 1 0 0,0 0 0 0 0,0-1-1 0 0,1 1 1 0 0,-2-1 0 0 0,1 0 0 0 0,0 0-1 0 0,0-1 1 0 0,-1 1 0 0 0,1-1-1 0 0,0 0 1 0 0,-1-1 0 0 0,1 1 0 0 0,-1-1-1 0 0,0 0 1 0 0,1-1 0 0 0,-1 1-1 0 0,1-1 1 0 0,0 0 0 0 0,-1-1 0 0 0,1 1-1 0 0,-10-5 1 0 0,5 2 12 0 0,-1-1 0 0 0,1-1 0 0 0,0 0 0 0 0,-10-8 0 0 0,15 11-520 0 0,1-1 0 0 0,0-1 1 0 0,1 1-1 0 0,-1 0 0 0 0,1-1 0 0 0,-1 0 0 0 0,1 1 0 0 0,1-1 0 0 0,-1 0 0 0 0,-2-9 1 0 0,0 0-3113 0 0,0 0-2596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6:14.182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17 18 8466 0 0,'-3'0'-1271'0'0,"-10"-4"6670"0"0,22 1 1358 0 0,7 1-6208 0 0,8 0-461 0 0,32 2 0 0 0,-44 0-56 0 0,1 0 0 0 0,16-3-1 0 0,-18 1 35 0 0,0 1 0 0 0,0 0-1 0 0,17 2 1 0 0,-27-1-53 0 0,0 0 0 0 0,0 0 0 0 0,0 0 1 0 0,0 1-1 0 0,0-1 0 0 0,0 0 0 0 0,-1 0 1 0 0,1 1-1 0 0,0-1 0 0 0,0 1 0 0 0,0-1 1 0 0,0 1-1 0 0,0-1 0 0 0,-1 1 0 0 0,1 0 1 0 0,0-1-1 0 0,0 1 0 0 0,-1 0 0 0 0,1 0 1 0 0,0 0-1 0 0,-1-1 0 0 0,1 1 0 0 0,-1 0 1 0 0,1 0-1 0 0,-1 0 0 0 0,0 0 0 0 0,1 0 1 0 0,-1 0-1 0 0,0 0 0 0 0,0 0 0 0 0,1 0 1 0 0,-1 0-1 0 0,0 0 0 0 0,0 0 0 0 0,0 2 1 0 0,5 18 156 0 0,-5-20-176 0 0,1-1 17 0 0,-1 0 0 0 0,0 0-1 0 0,0 0 1 0 0,1 0 0 0 0,-1 0 0 0 0,0 0-1 0 0,0 0 1 0 0,0 0 0 0 0,1 0 0 0 0,-1 1-1 0 0,0-1 1 0 0,0 0 0 0 0,0 0 0 0 0,1 0-1 0 0,-1 0 1 0 0,0 0 0 0 0,0 0 0 0 0,0 1-1 0 0,0-1 1 0 0,1 0 0 0 0,-1 0 0 0 0,0 0-1 0 0,0 1 1 0 0,0-1 0 0 0,0 0 0 0 0,0 0-1 0 0,0 0 1 0 0,1 1 0 0 0,-1-1 0 0 0,0 0-1 0 0,0 0 1 0 0,0 0 0 0 0,0 1 0 0 0,0-1-1 0 0,0 0 1 0 0,0 0 0 0 0,0 1 0 0 0,0-1-1 0 0,0 0 1 0 0,0 0 0 0 0,0 1 0 0 0,0-1-1 0 0,-1 0 1 0 0,1 0 0 0 0,0 0 0 0 0,0 1-1 0 0,0-1 1 0 0,-7 17 26 0 0,1-2-78 0 0,4 0 33 0 0,-11 32 26 0 0,8-16 13 0 0,2 1 1 0 0,1 0 0 0 0,1-1 0 0 0,5 41-1 0 0,-2-23 64 0 0,-3 0 1 0 0,-9 80-1 0 0,9-85-47 0 0,1-43-52 0 0,1 1-14 0 0,0 0 32 0 0,-1 0 0 0 0,1 0 0 0 0,0-1 0 0 0,-1 1 0 0 0,1 0 0 0 0,-1 0 1 0 0,0 0-1 0 0,0 0 0 0 0,0 0 0 0 0,0 0 0 0 0,0 0 0 0 0,0 0 0 0 0,0 0 0 0 0,0 0 0 0 0,-1 0 1 0 0,1-1-1 0 0,-1 1 0 0 0,0 0 0 0 0,1 0 0 0 0,-1 0 0 0 0,0 0 0 0 0,0-1 0 0 0,0 1 0 0 0,0-1 0 0 0,-1 1 1 0 0,1-1-1 0 0,0 1 0 0 0,-1-1 0 0 0,1 1 0 0 0,-3 1 0 0 0,0 0-2 0 0,0-1 0 0 0,0 1 0 0 0,0-1 0 0 0,0 0 0 0 0,-1 0 0 0 0,1 0 1 0 0,0-1-1 0 0,-1 0 0 0 0,0 1 0 0 0,1-1 0 0 0,-1-1 0 0 0,-8 1 0 0 0,2 0-209 0 0,-29-2 887 0 0,39 1-822 0 0,0 0-1 0 0,-1 0 0 0 0,1 0 1 0 0,0-1-1 0 0,0 1 1 0 0,0 0-1 0 0,0-1 1 0 0,0 1-1 0 0,0 0 1 0 0,0-1-1 0 0,0 1 0 0 0,0-1 1 0 0,0 1-1 0 0,0-1 1 0 0,1 0-1 0 0,-1 1 1 0 0,0-1-1 0 0,0 0 1 0 0,0 0-1 0 0,1 0 0 0 0,-1 0 1 0 0,1 1-1 0 0,-1-1 1 0 0,0 0-1 0 0,1 0 1 0 0,-1 0-1 0 0,1 0 1 0 0,0 0-1 0 0,-1-1 0 0 0,1-6-2424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7:52.9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181 5 816 0 0,'0'-4'8945'0'0,"0"17"-6592"0"0,3 5-1305 0 0,1 17-316 0 0,-3 8 160 0 0,10 68 1 0 0,4 49 926 0 0,-12-117-1579 0 0,-2 1 0 0 0,-7 67 0 0 0,0-33 2 0 0,7 77 59 0 0,-5 4-61 0 0,-14-3-113 0 0,15-128-119 0 0,1 0 0 0 0,3 41 0 0 0,0-35 11 0 0,-3 38 1 0 0,-8 46 25 0 0,0 48 15 0 0,7-149-57 0 0,0-1 0 0 0,-1 1-1 0 0,-7 19 1 0 0,10-33-1 0 0,-1 5 6 0 0,1 0-1 0 0,0-1 0 0 0,0 1 0 0 0,0 13 0 0 0,-1 15-11 0 0,-7 19 28 0 0,-3 96-1 0 0,10-74 26 0 0,-3-1 0 0 0,-19 88 0 0 0,23-159-34 0 0,-6 24 4 0 0,1 2 0 0 0,1-1 0 0 0,1 1 1 0 0,1 31-1 0 0,1-27-13 0 0,1 107 16 0 0,2-93-7 0 0,-2 1 1 0 0,-2-1 0 0 0,-13 68-1 0 0,10-87 19 0 0,-3 59 0 0 0,1-2 6 0 0,3 2 138 0 0,4-57-117 0 0,1-25-42 0 0,0 18-7 0 0,0 17-2 0 0,0-17 128 0 0,0 0-2530 0 0,-2-51-4178 0 0,4 14 3216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7:53.99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 0 1600 0 0,'-8'8'6459'0'0,"12"4"1800"0"0,0-2-10517 0 0,7 20 2378 0 0,-9-24 25 0 0,0 0 0 0 0,1-1 0 0 0,-1 1 0 0 0,1-1 0 0 0,0 0 0 0 0,0 1-1 0 0,6 5 1 0 0,-1 0-67 0 0,-3-4 95 0 0,-1 1 1 0 0,0 0 0 0 0,0 1-1 0 0,0-1 1 0 0,2 12 0 0 0,-4-13-139 0 0,0 1 217 0 0,0-8-222 0 0,0 1-1 0 0,-1 1 0 0 0,1-1 0 0 0,-1 0 1 0 0,0 0-1 0 0,1 0 0 0 0,-1 1 1 0 0,0-1-1 0 0,0 1 0 0 0,1-1 1 0 0,-1 1-1 0 0,0-1 0 0 0,-1 1 1 0 0,2 1-1 0 0,5 8 21 0 0,-1-5 9 0 0,-4-4-61 0 0,-1 0 1 0 0,1 0 0 0 0,0 0 0 0 0,0 0 0 0 0,0-1-1 0 0,0 1 1 0 0,0-1 0 0 0,1 1 0 0 0,2 0-1 0 0,-4-1 1 0 0,0-1-1 0 0,1 0 1 0 0,-1 0-1 0 0,1 1 0 0 0,-1-1 1 0 0,1 0-1 0 0,-1-1 1 0 0,1 1-1 0 0,-1 0 0 0 0,0 0 1 0 0,1-1-1 0 0,-1 1 0 0 0,1 0 1 0 0,-1-1-1 0 0,0 0 1 0 0,1 1-1 0 0,-1-1 0 0 0,0 0 1 0 0,0 0-1 0 0,0 1 1 0 0,1-1-1 0 0,-1 0 0 0 0,1-2 1 0 0,14-12 13 0 0,24-32 1 0 0,-23 26 12 0 0,27-24-1 0 0,-35 35-12 0 0,-5 7 2 0 0,-1-1 0 0 0,1 1 0 0 0,0 0 0 0 0,0 0 0 0 0,7-3 593 0 0,-11 1-3375 0 0,0 4 1580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01.79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 28 16 0 0,'-5'-3'14419'0'0,"5"6"-14341"0"0,0 0 1 0 0,0 0-1 0 0,-1 1 0 0 0,1-1 1 0 0,0 0-1 0 0,-1 0 0 0 0,0 0 0 0 0,-1 4 1 0 0,0-2 23 0 0,1-1 0 0 0,0 0 0 0 0,0 1 0 0 0,1-1 1 0 0,-1 0-1 0 0,1 1 0 0 0,0-1 0 0 0,1 9 0 0 0,-1 8-46 0 0,0 9 80 0 0,6 45 0 0 0,-6-72-137 0 0,1-3-11 0 0,-1 25 100 0 0,0-24 44 0 0,1-13-97 0 0,12-80-58 0 0,-10 56 35 0 0,16-67 0 0 0,-19 102 73 0 0,1 0 0 0 0,-1 0-1 0 0,0 0 1 0 0,0 0 0 0 0,1 0-1 0 0,-1 1 1 0 0,1-1 0 0 0,-1 0-1 0 0,1 0 1 0 0,-1 1 0 0 0,1-1-1 0 0,-1 0 1 0 0,1 1 0 0 0,-1-1-1 0 0,1 0 1 0 0,0 1 0 0 0,-1-1-1 0 0,1 1 1 0 0,0-1 0 0 0,1 0-1 0 0,-1 1-250 0 0,0 0 0 0 0,0 0 0 0 0,0 0 0 0 0,0-1 0 0 0,0 1 0 0 0,0 0 0 0 0,0 1-1 0 0,0-1 1 0 0,0 0 0 0 0,-1 0 0 0 0,1 0 0 0 0,0 1 0 0 0,0-1 0 0 0,0 0 0 0 0,1 1-1 0 0,4 2-1608 0 0,-1 1 0 0 0,0-1-1 0 0,0 1 1 0 0,7 7-1 0 0,-5-5 399 0 0,4 3 706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40.80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238 98 24 0 0,'4'-21'4476'0'0,"4"-3"-3585"0"0,-3 5-333 0 0,-4-3 3913 0 0,-1 10-561 0 0,-1 18-2320 0 0,-1 20-992 0 0,-4 14-220 0 0,2 0 0 0 0,3 0 0 0 0,2 45 0 0 0,-1 38 184 0 0,0-96-457 0 0,0-27-87 0 0,7 10 499 0 0,-7-10-512 0 0,-1-4 56 0 0,-7-6-15 0 0,-2-14-42 0 0,4 10 17 0 0,-15-27 1 0 0,19 38-18 0 0,0 1 1 0 0,0 0-1 0 0,0 0 0 0 0,-1 0 1 0 0,1 1-1 0 0,0-1 1 0 0,-1 0-1 0 0,1 1 0 0 0,-1 0 1 0 0,1-1-1 0 0,-1 1 0 0 0,0 0 1 0 0,0 0-1 0 0,1 1 1 0 0,-1-1-1 0 0,0 0 0 0 0,0 1 1 0 0,0 0-1 0 0,0 0 1 0 0,0 0-1 0 0,0 0 0 0 0,0 0 1 0 0,-4 1-1 0 0,-1 0 8 0 0,1 1 1 0 0,-1 0-1 0 0,0 0 0 0 0,1 0 0 0 0,-1 1 0 0 0,1 0 0 0 0,-11 7 1 0 0,14-8-21 0 0,0 1 0 0 0,1 0 1 0 0,-1 1-1 0 0,1-1 1 0 0,-1 1-1 0 0,1-1 1 0 0,0 1-1 0 0,1 0 1 0 0,-1 0-1 0 0,1 0 1 0 0,-1 1-1 0 0,-2 6 1 0 0,3-6 4 0 0,1-4 6 0 0,-2 6-36 0 0,-1 0 1 0 0,2-1-1 0 0,-1 1 0 0 0,1 0 1 0 0,-3 11-1 0 0,5-16 9 0 0,0 0-1 0 0,-1-1 1 0 0,1 1-1 0 0,0 0 1 0 0,0 0 0 0 0,1-1-1 0 0,-1 1 1 0 0,0 0-1 0 0,1-1 1 0 0,-1 1-1 0 0,1 0 1 0 0,-1-1-1 0 0,1 1 1 0 0,0-1 0 0 0,-1 1-1 0 0,1-1 1 0 0,0 1-1 0 0,0-1 1 0 0,0 1-1 0 0,0-1 1 0 0,1 0 0 0 0,-1 0-1 0 0,0 1 1 0 0,0-1-1 0 0,1 0 1 0 0,-1 0-1 0 0,1 0 1 0 0,-1-1 0 0 0,1 1-1 0 0,2 1 1 0 0,-1-1 3 0 0,0 0 0 0 0,0 0 1 0 0,0 0-1 0 0,0 0 0 0 0,0-1 1 0 0,0 1-1 0 0,0-1 1 0 0,0 0-1 0 0,0 0 0 0 0,0 0 1 0 0,1 0-1 0 0,-1-1 0 0 0,0 1 1 0 0,3-2-1 0 0,3 0 24 0 0,-1-2 0 0 0,1 1 0 0 0,10-7 1 0 0,19-8 277 0 0,-35 17-269 0 0,-1-1 0 0 0,1 1 0 0 0,0-1 1 0 0,0 0-1 0 0,-1 0 0 0 0,0 0 1 0 0,1 0-1 0 0,2-4 0 0 0,18-14-4751 0 0,-14 15 3212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43.66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654 82 1472 0 0,'-6'1'693'0'0,"1"-1"-1"0"0,-1 0 1 0 0,0 0-1 0 0,0 0 1 0 0,-9-2-1 0 0,13 1-420 0 0,0 0 0 0 0,0 1 0 0 0,0-1 0 0 0,0 0 0 0 0,0 0 0 0 0,0 0 0 0 0,0-1 0 0 0,0 1 0 0 0,0 0 0 0 0,1-1 0 0 0,-1 1 0 0 0,1-1 0 0 0,-1 1 0 0 0,1-1-1 0 0,0 0 1 0 0,-1 0 0 0 0,1 0 0 0 0,-1-3 0 0 0,0 2-41 0 0,0 0 0 0 0,-1 0 0 0 0,1 0-1 0 0,0 0 1 0 0,-1 1 0 0 0,0-1-1 0 0,1 1 1 0 0,-1 0 0 0 0,0-1 0 0 0,0 1-1 0 0,-1 1 1 0 0,1-1 0 0 0,0 0 0 0 0,0 1-1 0 0,-1-1 1 0 0,1 1 0 0 0,-1 0 0 0 0,-4 0-1 0 0,-9-3 386 0 0,0 2 0 0 0,-29-1 0 0 0,21 2-124 0 0,22 1-447 0 0,-15-1 247 0 0,0 0 0 0 0,-20 3 0 0 0,32-2-255 0 0,-1 1 1 0 0,1 1 0 0 0,0-1 0 0 0,-1 1-1 0 0,1 1 1 0 0,0-1 0 0 0,0 1 0 0 0,1 0-1 0 0,-9 5 1 0 0,2 0-34 0 0,1 1-1 0 0,0 0 1 0 0,0 1 0 0 0,1 0-1 0 0,0 1 1 0 0,1 0 0 0 0,-9 14-1 0 0,-4 9-27 0 0,5-11 52 0 0,1 0 0 0 0,1 1 0 0 0,2 1 0 0 0,0 1 0 0 0,-11 33 0 0 0,0-1-47 0 0,20-50 15 0 0,0 0 0 0 0,0 0 1 0 0,1 0-1 0 0,0 0 0 0 0,0 1 0 0 0,1 0 0 0 0,0-1 0 0 0,0 1 0 0 0,1 0 0 0 0,0 0 0 0 0,1 11 0 0 0,4 17-58 0 0,-3-23 51 0 0,1 0 1 0 0,0 1-1 0 0,1-1 1 0 0,0-1-1 0 0,8 20 0 0 0,-7-23 20 0 0,1 1-1 0 0,0-1 1 0 0,13 18-1 0 0,-16-24-28 0 0,0-1 0 0 0,1-1 0 0 0,0 1 0 0 0,0 0 0 0 0,0-1 0 0 0,0 1 0 0 0,0-1 0 0 0,0 0 0 0 0,1 0 1 0 0,-1 0-1 0 0,1-1 0 0 0,0 1 0 0 0,-1-1 0 0 0,1 0 0 0 0,4 1 0 0 0,23 5 55 0 0,-1 1-1 0 0,55 21 1 0 0,-72-24-27 0 0,-1-1 1 0 0,1-1-1 0 0,0 0 0 0 0,1-1 1 0 0,-1 0-1 0 0,0-1 0 0 0,1 0 0 0 0,-1-1 1 0 0,0-1-1 0 0,26-4 0 0 0,5-5 45 0 0,81-28 0 0 0,-83 23 35 0 0,-34 12-70 0 0,0-1 0 0 0,0 0 1 0 0,0 0-1 0 0,-1 0 0 0 0,0-1 0 0 0,0-1 0 0 0,9-8 0 0 0,0-1 10 0 0,23-31 1 0 0,-33 37-19 0 0,-1-1 0 0 0,0 1 0 0 0,-1-1 0 0 0,0 0 0 0 0,0 0 1 0 0,2-13-1 0 0,4-9 91 0 0,-7 22-52 0 0,-1 0 0 0 0,0 0 0 0 0,-1 0-1 0 0,0 0 1 0 0,0-18 0 0 0,1-17-22 0 0,0 27-46 0 0,2-6 63 0 0,-2-1 1 0 0,0-28-1 0 0,-2 45-21 0 0,-1 0-1 0 0,0 1 0 0 0,0-1 0 0 0,-1 0 0 0 0,0 1 0 0 0,0-1 0 0 0,-1 1 0 0 0,0-1 1 0 0,0 1-1 0 0,0 0 0 0 0,-6-7 0 0 0,3 4 6 0 0,0 0 0 0 0,-8-21 1 0 0,11 21-16 0 0,-2 1 0 0 0,1 0 0 0 0,-9-12 0 0 0,11 18 0 0 0,-1 0-1 0 0,1 0 1 0 0,-1 0 0 0 0,0 0 0 0 0,0 0 0 0 0,0 1 0 0 0,-1 0 0 0 0,1-1 0 0 0,0 1-1 0 0,-1 0 1 0 0,0 1 0 0 0,-4-3 0 0 0,-3 1 46 0 0,-1 0 0 0 0,1 0 0 0 0,0 1 0 0 0,-1 1 0 0 0,0 0 1 0 0,-12 1-1 0 0,-69 8-50 0 0,91-8-20 0 0,-1 0 364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32.10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85 2737 0 0,'0'0'6592'0'0,"14"14"-4631"0"0,36 6-1463 0 0,-49-19-461 0 0,0 0 0 0 0,0-1 1 0 0,0 1-1 0 0,1-1 0 0 0,-1 1 1 0 0,0-1-1 0 0,0 1 0 0 0,0-1 1 0 0,1 0-1 0 0,-1 0 0 0 0,0 1 1 0 0,0-1-1 0 0,1 0 0 0 0,-1 0 1 0 0,0 0-1 0 0,0 0 0 0 0,1-1 1 0 0,-1 1-1 0 0,0 0 0 0 0,0 0 1 0 0,2-1-1 0 0,1-1 65 0 0,0 2-45 0 0,0 0 0 0 0,0 0 0 0 0,0 1 0 0 0,0-1 0 0 0,0 1 0 0 0,0 0 0 0 0,-1 0 0 0 0,1 0 0 0 0,0 1 0 0 0,-1-1 0 0 0,1 1 1 0 0,5 4-1 0 0,-4-4 0 0 0,-1 1 1 0 0,0-1 0 0 0,0 0 0 0 0,1 0 0 0 0,0-1-1 0 0,-1 0 1 0 0,10 2 0 0 0,5 0-22 0 0,-14-2-16 0 0,0 0-1 0 0,0 0 1 0 0,0-1-1 0 0,0 0 1 0 0,0 0 0 0 0,0 0-1 0 0,0 0 1 0 0,0-1-1 0 0,9-2 1 0 0,-14 3 292 0 0,6-4-32 0 0,2-4-232 0 0,-3 3-43 0 0,-1 0 0 0 0,2 0 0 0 0,-1 1 0 0 0,1 0 0 0 0,-1 0 0 0 0,1 0 0 0 0,10-4 0 0 0,-14 7 9 0 0,0 0-1 0 0,0-1 1 0 0,0 1 0 0 0,0-1-1 0 0,-1 0 1 0 0,1 1 0 0 0,0-1-1 0 0,-1 0 1 0 0,1 0 0 0 0,-1 0-1 0 0,1 0 1 0 0,-1 0 0 0 0,2-4-1 0 0,13-35 237 0 0,-10 25-51 0 0,-5 15-285 0 0,-1 0-1 0 0,0 0 1 0 0,1-1-1 0 0,-1 1 0 0 0,0 0 1 0 0,0 0-1 0 0,0 0 1 0 0,0 0-1 0 0,0 0 0 0 0,0 0 1 0 0,0-1-1 0 0,0 1 1 0 0,-1 0-1 0 0,0-2 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45.44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194 57 2216 0 0,'-5'5'8393'0'0,"5"-7"-7837"0"0,1 1-261 0 0,-1 0 0 0 0,0 0 1 0 0,0 0-1 0 0,0 0 1 0 0,0 0-1 0 0,-1 0 1 0 0,1 0-1 0 0,0 0 0 0 0,0 0 1 0 0,0 0-1 0 0,-1 0 1 0 0,1 0-1 0 0,-1 0 1 0 0,1 0-1 0 0,-1-1 1 0 0,-23-14 1302 0 0,-11-5-1486 0 0,26 16-33 0 0,-1 9 188 0 0,6-1-264 0 0,-3 0 38 0 0,1 1 1 0 0,0 0 0 0 0,0 0-1 0 0,0 1 1 0 0,1-1 0 0 0,-1 1-1 0 0,-7 10 1 0 0,-1 5 122 0 0,10-16-142 0 0,0 1-1 0 0,1-1 0 0 0,-1 1 1 0 0,1 0-1 0 0,1 0 0 0 0,-1 0 1 0 0,1 0-1 0 0,0 1 0 0 0,0-1 0 0 0,0 1 1 0 0,1-1-1 0 0,-2 9 0 0 0,3-12-34 0 0,7 2-187 0 0,-5-2 197 0 0,-1-1 0 0 0,1 1 0 0 0,-1-1 0 0 0,1 0-1 0 0,0 0 1 0 0,-1 1 0 0 0,1-1 0 0 0,0 0 0 0 0,0-1-1 0 0,3 2 1 0 0,30 9 17 0 0,-26-7-9 0 0,-6-5-2 0 0,1-2-2 0 0,2-1 4 0 0,0 0 0 0 0,1 0-1 0 0,-1 1 1 0 0,0 0 0 0 0,1 0 0 0 0,0 0 0 0 0,0 1-1 0 0,0 0 1 0 0,10-1 0 0 0,-11 1 2 0 0,0 0 1 0 0,-1-1-1 0 0,1 0 1 0 0,0 0-1 0 0,-1 0 1 0 0,0-1-1 0 0,0 1 1 0 0,0-1-1 0 0,0 0 1 0 0,0-1-1 0 0,-1 1 1 0 0,0-1-1 0 0,0 0 1 0 0,7-11-1 0 0,-11 16 116 0 0,5 38 73 0 0,-5 124-216 0 0,1-28 120 0 0,-2-114-83 0 0,-1 0 1 0 0,0 0 0 0 0,-2-1-1 0 0,-8 27 1 0 0,8-37 87 0 0,0-1 1 0 0,0 0 0 0 0,-1 0-1 0 0,0 0 1 0 0,-1-1-1 0 0,1 0 1 0 0,-1 0 0 0 0,-1 0-1 0 0,1-1 1 0 0,-10 8-1 0 0,11-10-48 0 0,0 0 0 0 0,0-1 0 0 0,0 1 0 0 0,-1-1 0 0 0,1 0 0 0 0,-1-1 0 0 0,0 1 0 0 0,1-1 0 0 0,-1 0 0 0 0,0-1 0 0 0,0 1 0 0 0,0-1 0 0 0,-1-1 0 0 0,1 1 0 0 0,0-1 0 0 0,-7 0 0 0 0,11 0-58 0 0,0-1 0 0 0,0 1 0 0 0,0-1 1 0 0,1 1-1 0 0,-1-1 0 0 0,0 0 0 0 0,1 1 1 0 0,-1-1-1 0 0,0 0 0 0 0,1 0 1 0 0,-1 0-1 0 0,1-1 0 0 0,0 1 0 0 0,-1 0 1 0 0,1 0-1 0 0,0-1 0 0 0,0 1 1 0 0,-1-1-1 0 0,1 1 0 0 0,1-1 0 0 0,-1 1 1 0 0,0-1-1 0 0,0 0 0 0 0,0 0 1 0 0,0-1-1 0 0,0-1-310 0 0,1 0 0 0 0,-1 1 0 0 0,1-1 0 0 0,-1 0 1 0 0,1 0-1 0 0,0 1 0 0 0,1-1 0 0 0,-1 0 0 0 0,0 0 0 0 0,1 1 1 0 0,2-7-1 0 0,3-4-2062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1.00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33 54 8 0 0,'0'0'1332'0'0,"-5"-9"3179"0"0,4 0 361 0 0,-1-2-1845 0 0,0-10 416 0 0,2 21-3428 0 0,0 0 1 0 0,0-1-1 0 0,-1 1 0 0 0,1 0 1 0 0,0 0-1 0 0,0-1 1 0 0,0 1-1 0 0,0 0 0 0 0,-1 0 1 0 0,1 0-1 0 0,0-1 0 0 0,0 1 1 0 0,-1 0-1 0 0,1 0 1 0 0,0 0-1 0 0,0 0 0 0 0,-1 0 1 0 0,1 0-1 0 0,0-1 0 0 0,0 1 1 0 0,-1 0-1 0 0,1 0 0 0 0,0 0 1 0 0,0 0-1 0 0,-1 0 1 0 0,1 0-1 0 0,0 0 0 0 0,-1 0 1 0 0,1 0-1 0 0,0 0 0 0 0,0 0 1 0 0,-1 0-1 0 0,1 0 0 0 0,0 1 1 0 0,-1-1-1 0 0,1 0 1 0 0,0 0-1 0 0,0 0 0 0 0,-1 0 1 0 0,1 0-1 0 0,0 1 0 0 0,0-1 1 0 0,0 0-1 0 0,-1 0 1 0 0,1 0-1 0 0,0 0 0 0 0,0 1 1 0 0,0-1-1 0 0,-1 0 0 0 0,1 0 1 0 0,0 1-1 0 0,0-1 0 0 0,0 0 1 0 0,0 0-1 0 0,0 1 1 0 0,0-1-1 0 0,0 0 0 0 0,0 1 1 0 0,0-1-1 0 0,0 0 0 0 0,0 0 1 0 0,0 1-1 0 0,0-1 0 0 0,0 1 1 0 0,-5 21 539 0 0,4-14-482 0 0,-1 0 0 0 0,1 0 1 0 0,0 0-1 0 0,1 0 0 0 0,0 13 1 0 0,5 23 34 0 0,-4 86 0 0 0,-7-98-11 0 0,5-31 126 0 0,34-30-14001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1.42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36 3873 0 0,'5'-3'11817'0'0,"-5"12"-11857"0"0,5 36 1260 0 0,7-18-703 0 0,-3-8-391 0 0,-3 4-49 0 0,5 16 24 0 0,-10-38-98 0 0,0 1-1 0 0,-1 0 1 0 0,1-1 0 0 0,0 1 0 0 0,0-1 0 0 0,0 1 0 0 0,0-1 0 0 0,1 1-1 0 0,-1-1 1 0 0,0 0 0 0 0,0 0 0 0 0,1 1 0 0 0,-1-1 0 0 0,1 0 0 0 0,-1 0 0 0 0,1-1-1 0 0,0 1 1 0 0,1 1 0 0 0,0-2-6 0 0,-1 0 0 0 0,0 0 0 0 0,0-1 0 0 0,1 1 0 0 0,-1 0 0 0 0,0-1 0 0 0,0 0 0 0 0,1 1 0 0 0,-1-1 0 0 0,0 0 0 0 0,0 0 0 0 0,0 0 0 0 0,0 0 0 0 0,0-1 0 0 0,-1 1-1 0 0,3-2 1 0 0,29-25 22 0 0,-33 28-18 0 0,16-16 51 0 0,24-32 0 0 0,-23 26-27 0 0,2 3 128 0 0,-16 17-124 0 0,-1 0-1 0 0,0 0 1 0 0,1 0 0 0 0,-1 0-1 0 0,0 0 1 0 0,-1-1 0 0 0,1 1-1 0 0,0-1 1 0 0,-1 1 0 0 0,1-1 0 0 0,-1 1-1 0 0,2-6 1 0 0,4-9-856 0 0,3 3-3747 0 0,-4 7 585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2.02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10 15 3905 0 0,'1'-5'5628'0'0,"1"-5"-1869"0"0,-1 10-3715 0 0,-1 0 1 0 0,1 1-1 0 0,0-1 0 0 0,-1 0 0 0 0,1 0 0 0 0,0 0 0 0 0,-1 0 1 0 0,1 1-1 0 0,-1-1 0 0 0,1 0 0 0 0,-1 0 0 0 0,1 1 0 0 0,0-1 1 0 0,-1 0-1 0 0,1 1 0 0 0,-1-1 0 0 0,0 1 0 0 0,1-1 0 0 0,-1 1 1 0 0,1-1-1 0 0,-1 1 0 0 0,0-1 0 0 0,1 1 0 0 0,-1-1 0 0 0,0 1 1 0 0,1-1-1 0 0,-1 2 0 0 0,3 22 704 0 0,-11 33 73 0 0,7-51-690 0 0,-6 31 127 0 0,1 0 1 0 0,2 1-1 0 0,1 0 1 0 0,2 0-1 0 0,4 38 1 0 0,-3-75-314 0 0,0 0 1 0 0,0-1-1 0 0,0 1 1 0 0,0-1-1 0 0,0 1 1 0 0,0 0-1 0 0,0-1 0 0 0,0 1 1 0 0,0-1-1 0 0,0 1 1 0 0,1-1-1 0 0,-1 1 1 0 0,0 0-1 0 0,0-1 1 0 0,0 1-1 0 0,1-1 1 0 0,-1 1-1 0 0,0-1 0 0 0,1 1 1 0 0,-1-1-1 0 0,0 1 1 0 0,1-1-1 0 0,-1 0 1 0 0,1 1-1 0 0,0 0 1 0 0,11-9-1729 0 0,-11 7 1808 0 0,17-23-5835 0 0,-9 9 3665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2.4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48 102 6073 0 0,'0'0'675'0'0,"10"1"1522"0"0,-4 0-2115 0 0,-1 0 0 0 0,1-1 0 0 0,-1 0 0 0 0,1 0 0 0 0,0 0 0 0 0,-1-1 0 0 0,1 0 0 0 0,-1 0 0 0 0,11-4 0 0 0,12-3 5695 0 0,-28-14-5352 0 0,-2-12-334 0 0,2 33-79 0 0,0-1-1 0 0,0 1 1 0 0,0-1-1 0 0,-1 1 0 0 0,1-1 1 0 0,-1 1-1 0 0,1 0 1 0 0,-1-1-1 0 0,1 1 1 0 0,-1 0-1 0 0,0-1 1 0 0,0 1-1 0 0,0 0 1 0 0,0 0-1 0 0,0 0 1 0 0,0-1-1 0 0,0 1 1 0 0,0 0-1 0 0,0 0 1 0 0,0 1-1 0 0,0-1 0 0 0,-1 0 1 0 0,1 0-1 0 0,0 1 1 0 0,-1-1-1 0 0,1 0 1 0 0,0 1-1 0 0,-1 0 1 0 0,1-1-1 0 0,-3 0 1 0 0,1 1 18 0 0,-1 0-1 0 0,1 0 1 0 0,0 1 0 0 0,-1-1 0 0 0,1 0 0 0 0,0 1 0 0 0,-1 0 0 0 0,1 0 0 0 0,0 0-1 0 0,-6 3 1 0 0,4-1-25 0 0,1 0-1 0 0,-1 0 0 0 0,0 0 1 0 0,1 1-1 0 0,0 0 1 0 0,0 0-1 0 0,0 0 0 0 0,0 0 1 0 0,1 1-1 0 0,-1 0 1 0 0,1-1-1 0 0,0 1 0 0 0,-3 10 1 0 0,2-6 21 0 0,1 0-1 0 0,0 0 1 0 0,0 0 0 0 0,1 1 0 0 0,1-1 0 0 0,-1 1-1 0 0,1 13 1 0 0,1-20-19 0 0,0 0-1 0 0,0 0 1 0 0,0 0-1 0 0,1 0 1 0 0,-1 0-1 0 0,1 0 1 0 0,-1 0-1 0 0,1 0 1 0 0,0 0-1 0 0,0 0 1 0 0,0 0-1 0 0,1-1 1 0 0,-1 1-1 0 0,1 0 1 0 0,-1-1-1 0 0,1 1 1 0 0,0-1-1 0 0,0 0 1 0 0,0 0-1 0 0,0 1 1 0 0,1-1-1 0 0,-1-1 1 0 0,0 1-1 0 0,1 0 1 0 0,-1-1-1 0 0,1 1 1 0 0,0-1-1 0 0,0 1 1 0 0,3 0-1 0 0,-1-1-16 0 0,0 0-1 0 0,0 0 1 0 0,1-1-1 0 0,-1 1 1 0 0,0-1-1 0 0,0-1 1 0 0,0 1-1 0 0,0-1 1 0 0,0 1-1 0 0,0-1 0 0 0,0-1 1 0 0,0 1-1 0 0,0-1 1 0 0,-1 0-1 0 0,1 0 1 0 0,7-5-1 0 0,4-3-3578 0 0,28-27 0 0 0,-41 34 2647 0 0,12-9-898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2.7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42 0 2280 0 0,'-1'5'8752'0'0,"1"15"-7911"0"0,-2 0-1 0 0,0 0 1 0 0,0 0 0 0 0,-2-1 0 0 0,-6 20 0 0 0,3-12-571 0 0,2-1-1 0 0,-4 34 1 0 0,9-56-265 0 0,0 0-1 0 0,0 0 0 0 0,0 0 1 0 0,1 0-1 0 0,0 0 1 0 0,-1 0-1 0 0,1 0 0 0 0,0 0 1 0 0,1 0-1 0 0,-1-1 0 0 0,1 1 1 0 0,0 0-1 0 0,3 4 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2.99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10 75 2793 0 0,'-5'-2'7363'0'0,"0"-1"-4216"0"0,24-28-2390 0 0,-18 29-674 0 0,1 0 0 0 0,-1 1 0 0 0,1-1 0 0 0,0 0 0 0 0,-1 1 0 0 0,1-1 0 0 0,0 1 0 0 0,0 0 0 0 0,0-1 0 0 0,0 1 0 0 0,0 0 0 0 0,0 0 0 0 0,0 0 0 0 0,1 0 0 0 0,3 0 0 0 0,35-3 414 0 0,-12 3-1268 0 0,-5-6-3673 0 0,-17 2 3152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3.24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58 28 2873 0 0,'-2'-2'877'0'0,"-1"-1"0"0"0,1 1 0 0 0,0-1 0 0 0,0 1 0 0 0,0-1 0 0 0,1 0 0 0 0,-4-6 4133 0 0,-1 26-4520 0 0,1 19 687 0 0,-3 68-1 0 0,-2 14-844 0 0,7-101-273 0 0,1-11-42 0 0,0-1 0 0 0,1 1 0 0 0,0 0-1 0 0,1 1 1 0 0,-1-1 0 0 0,1 0-1 0 0,0 0 1 0 0,1 0 0 0 0,-1 0 0 0 0,1 0-1 0 0,2 7 1 0 0,-3-13-67 0 0,0 1-1 0 0,0-1 1 0 0,1 1 0 0 0,-1-1-1 0 0,0 0 1 0 0,0 1 0 0 0,0-1-1 0 0,1 1 1 0 0,-1-1-1 0 0,0 0 1 0 0,0 1 0 0 0,1-1-1 0 0,-1 0 1 0 0,0 1 0 0 0,1-1-1 0 0,-1 0 1 0 0,0 1 0 0 0,1-1-1 0 0,-1 0 1 0 0,0 0 0 0 0,1 0-1 0 0,-1 1 1 0 0,1-1-1 0 0,-1 0 1 0 0,1 0 0 0 0,-1 0-1 0 0,0 0 1 0 0,1 0 0 0 0,-1 0-1 0 0,1 0 1 0 0,-1 0 0 0 0,1 0-1 0 0,-1 0 1 0 0,1 0 0 0 0,-1 0-1 0 0,0 0 1 0 0,1 0-1 0 0,-1 0 1 0 0,1 0 0 0 0,-1 0-1 0 0,1-1 1 0 0,-1 1 0 0 0,0 0-1 0 0,1 0 1 0 0,-1 0 0 0 0,0-1-1 0 0,1 1 1 0 0,-1 0 0 0 0,0-1-1 0 0,1 1 1 0 0,-1 0-1 0 0,0-1 1 0 0,1 1 0 0 0,-1 0-1 0 0,0-1 1 0 0,0 1 0 0 0,1-1-1 0 0,13-24-4816 0 0,-14 24 4588 0 0,6-13-2790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3.82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21 85 5969 0 0,'-10'3'-1829'0'0,"-1"2"6790"0"0,27-4-76 0 0,3-1-4702 0 0,20-2-111 0 0,-10-2 306 0 0,-16 4-379 0 0,-3 0 82 0 0,0 0 1 0 0,0-1-1 0 0,0 0 0 0 0,15-4 1 0 0,9-5-61 0 0,-26 7-33 0 0,-7 3 101 0 0,1 0 0 0 0,-1-1 1 0 0,0 1-1 0 0,0-1 0 0 0,1 1 1 0 0,-1-1-1 0 0,0 0 0 0 0,0 0 0 0 0,0 1 1 0 0,0-1-1 0 0,0 0 0 0 0,0 0 1 0 0,0 0-1 0 0,0 0 0 0 0,0 0 0 0 0,0 0 1 0 0,0 0-1 0 0,-1-1 0 0 0,1 1 0 0 0,-1 0 1 0 0,1 0-1 0 0,-1-1 0 0 0,1 1 1 0 0,-1 0-1 0 0,1-1 0 0 0,-1 1 0 0 0,0 0 1 0 0,0-1-1 0 0,0 1 0 0 0,0 0 1 0 0,0-1-1 0 0,0 1 0 0 0,0 0 0 0 0,0-1 1 0 0,-1-2-1 0 0,0 4-49 0 0,-6-6 293 0 0,-7 0-227 0 0,-23-9-22 0 0,35 15-77 0 0,1-1 1 0 0,0 1 0 0 0,0 0 0 0 0,0 0 0 0 0,-1 0 0 0 0,1 0-1 0 0,0 0 1 0 0,0 1 0 0 0,-1-1 0 0 0,1 0 0 0 0,0 0-1 0 0,0 1 1 0 0,0-1 0 0 0,0 1 0 0 0,-1-1 0 0 0,1 1-1 0 0,0 0 1 0 0,0-1 0 0 0,0 1 0 0 0,-1 1 0 0 0,-15 18 156 0 0,14-17-120 0 0,-3 5 21 0 0,1 1-1 0 0,0-1 1 0 0,0 1 0 0 0,1 0 0 0 0,1 0 0 0 0,-1 0-1 0 0,1 0 1 0 0,1 1 0 0 0,-3 12 0 0 0,5-18-66 0 0,-1 0 0 0 0,1 1-1 0 0,0-1 1 0 0,0 0 0 0 0,1 0 0 0 0,-1 0 0 0 0,1 0 0 0 0,0 0 0 0 0,0-1-1 0 0,0 1 1 0 0,2 5 0 0 0,-2-7 0 0 0,1 0 0 0 0,-1 1 0 0 0,1-1 0 0 0,0 0 0 0 0,-1 0 0 0 0,1 0-1 0 0,0-1 1 0 0,0 1 0 0 0,0 0 0 0 0,0-1 0 0 0,0 1 0 0 0,1-1 0 0 0,-1 0 0 0 0,0 0 0 0 0,1 0 0 0 0,-1 0-1 0 0,1 0 1 0 0,4 1 0 0 0,1-1-84 0 0,1 0 0 0 0,-1 0-1 0 0,1-1 1 0 0,15-1-1 0 0,16-4-3245 0 0,-24 3 210 0 0,-4-1-2542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05:56.68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86 40 1888 0 0,'-3'0'9341'0'0,"-2"0"-7110"0"0,1 0 1277 0 0,8 0-3296 0 0,1 0 0 0 0,0 0 0 0 0,-1 0 0 0 0,1-1 0 0 0,0 0 0 0 0,-1 0 0 0 0,9-3 1 0 0,-1 0-91 0 0,-5 3-64 0 0,-1 0 1 0 0,0 0 0 0 0,0 1 0 0 0,1 0-1 0 0,-1 0 1 0 0,0 0 0 0 0,8 2 0 0 0,14 0-21 0 0,-2-5-17 0 0,37-8 1 0 0,-45 7 13 0 0,0 1-1 0 0,0 0 1 0 0,0 1-1 0 0,31 1 1 0 0,-46 2-15 0 0,-1-1 1 0 0,1 1-1 0 0,0-1 0 0 0,-1 1 1 0 0,1 0-1 0 0,-1 0 1 0 0,0 0-1 0 0,1 1 0 0 0,-1-1 1 0 0,0 1-1 0 0,4 2 1 0 0,10 6 137 0 0,-16-9-104 0 0,10 4 820 0 0,-11-5-846 0 0,-7 7 133 0 0,-3-3-150 0 0,-24 13 13 0 0,32-16-19 0 0,0 0 0 0 0,0 0 1 0 0,0 0-1 0 0,-1-1 0 0 0,1 1 1 0 0,-1-1-1 0 0,1 0 0 0 0,0 0 1 0 0,-1 0-1 0 0,1 0 0 0 0,0-1 1 0 0,-1 1-1 0 0,1-1 0 0 0,0 0 1 0 0,0 0-1 0 0,-6-2 0 0 0,-1-1 29 0 0,-23-3 13 0 0,-1 2 1 0 0,0 1-1 0 0,0 1 1 0 0,-42 3-1 0 0,55 0-54 0 0,-1-1 0 0 0,0-1 0 0 0,-30-7 0 0 0,21 0-71 0 0,31 9 131 0 0,5 0-82 0 0,210 5-83 0 0,-72-15 100 0 0,-28 0 89 0 0,29 10 902 0 0,-147 4-921 0 0,-7 1-30 0 0,1-1-1 0 0,-1 0 0 0 0,0-1 0 0 0,0 0 0 0 0,0 0 0 0 0,0-1 0 0 0,-1 0 0 0 0,-18 0 0 0 0,-90-2 67 0 0,55 1-71 0 0,-79 9 0 0 0,124-8-58 0 0,9-1-577 0 0,18-2-3507 0 0,22 0 2598 0 0,-3 2-2667 0 0,-11 0 2538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39.22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247 48 1760 0 0,'0'0'5155'0'0,"-2"-31"2205"0"0,-2 26-6959 0 0,-10-5 608 0 0,-13 8-257 0 0,-9 3-660 0 0,27 0 95 0 0,-4 10 123 0 0,-19 20 362 0 0,-45 57-1 0 0,73-83-617 0 0,0-1-1 0 0,1 1 0 0 0,0 0 1 0 0,0 0-1 0 0,1 1 0 0 0,-1-1 1 0 0,1 1-1 0 0,0-1 0 0 0,0 1 1 0 0,1-1-1 0 0,0 1 0 0 0,0 0 1 0 0,0 0-1 0 0,1 0 0 0 0,0 0 1 0 0,0-1-1 0 0,1 9 0 0 0,0-12-46 0 0,-1-1-1 0 0,1 0 0 0 0,-1 0 0 0 0,1 1 0 0 0,0-1 0 0 0,0 0 0 0 0,0 0 0 0 0,-1 0 1 0 0,1 0-1 0 0,0 1 0 0 0,0-1 0 0 0,1-1 0 0 0,-1 1 0 0 0,0 0 0 0 0,0 0 0 0 0,0 0 0 0 0,1-1 1 0 0,-1 1-1 0 0,0 0 0 0 0,1-1 0 0 0,-1 1 0 0 0,0-1 0 0 0,1 0 0 0 0,2 1 0 0 0,42 4 71 0 0,-29-4-98 0 0,183 9 246 0 0,-199-10-13 0 0,6-9-3529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10.56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84 43 1664 0 0,'0'0'-941'0'0,"-1"-2"1493"0"0,0-5 1206 0 0,-3-9 1202 0 0,4 8-3037 0 0,0-2 7210 0 0,-4 32-3128 0 0,1 0-3887 0 0,-11 95 1383 0 0,22-23-1209 0 0,-3-48 46 0 0,19 128 423 0 0,-2-70-702 0 0,-15-52-32 0 0,-1 58 0 0 0,-3-50 32 0 0,-2-36-43 0 0,-1-11-9 0 0,1 0 1 0 0,3 17-1 0 0,-3-23-4 0 0,-1 0 0 0 0,0-1 1 0 0,0 1-1 0 0,0 0 1 0 0,-2 9-1 0 0,-1 21 15 0 0,3-35-16 0 0,3 44 43 0 0,-5 73 0 0 0,1-109-44 0 0,1 0-1 0 0,1 0 1 0 0,1 11-1 0 0,-1-13 1 0 0,0 1 0 0 0,-1-1 0 0 0,0 1 0 0 0,-1 16 0 0 0,-2-5 17 0 0,1 1 0 0 0,2 24 0 0 0,-1 4 9 0 0,-8 89 27 0 0,1-111-21 0 0,8-26-36 0 0,0 3 14 0 0,-10 138 66 0 0,-14 100-34 0 0,23-232-42 0 0,-16 151 58 0 0,10-130-38 0 0,-7 41 3 0 0,-6 73 0 0 0,10 62 63 0 0,0 29-74 0 0,10-235 2 0 0,0 25-19 0 0,0 3 7 0 0,2 64 3 0 0,-1-79 4 0 0,0 2 2 0 0,0 0 1 0 0,-2 0 0 0 0,-3 29-1 0 0,2 6-2045 0 0,3-32-2163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11.7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 0 1360 0 0,'-5'4'14621'0'0,"9"55"-14177"0"0,4-44-204 0 0,50 117 252 0 0,-52-124-486 0 0,0-1 1 0 0,0 1-1 0 0,1-1 0 0 0,-1 0 0 0 0,2 0 1 0 0,-1-1-1 0 0,1 0 0 0 0,0-1 0 0 0,0 0 1 0 0,0 0-1 0 0,1 0 0 0 0,10 3 0 0 0,-19-8 8 0 0,1 1 1 0 0,0-1-1 0 0,-1 1 0 0 0,1-1 0 0 0,0 0 0 0 0,0 1 0 0 0,-1-1 0 0 0,1 0 0 0 0,0 0 0 0 0,0 0 0 0 0,0 0 0 0 0,-1 0 0 0 0,1 0 1 0 0,0 0-1 0 0,0 0 0 0 0,0 0 0 0 0,-1 0 0 0 0,1 0 0 0 0,0 0 0 0 0,0 0 0 0 0,0-1 0 0 0,-1 1 0 0 0,2-1 0 0 0,17-21-6 0 0,2-7-12 0 0,36-39 57 0 0,-23 30-85 0 0,-4 4 40 0 0,-30 34 44 0 0,0-1 1 0 0,1 1-1 0 0,-1-1 0 0 0,0 0 1 0 0,1 1-1 0 0,-1-1 0 0 0,0 0 0 0 0,0 1 1 0 0,0-1-1 0 0,0 0 0 0 0,0 0 1 0 0,0 1-1 0 0,0-1 0 0 0,0 0 1 0 0,0 1-1 0 0,0-2 0 0 0,-1-3-1805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09.51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186 54 952 0 0,'0'0'399'0'0,"5"-26"5718"0"0,-4 24-5598 0 0,0 0-1 0 0,-1 0 0 0 0,1 0 0 0 0,0 0 1 0 0,-1 0-1 0 0,1 0 0 0 0,-1-1 1 0 0,1 1-1 0 0,-1 0 0 0 0,0-4 630 0 0,0 11-753 0 0,3 105 704 0 0,-3-92-936 0 0,-3 36 0 0 0,1-42-49 0 0,1 0 1 0 0,0 1 0 0 0,1-1 0 0 0,0 0 0 0 0,1 1-1 0 0,4 16 1 0 0,-3-18 13 0 0,-6-24 214 0 0,-1-7-345 0 0,3 11 26 0 0,0 0-1 0 0,-1 0 1 0 0,0 0 0 0 0,0 0-1 0 0,-1 0 1 0 0,0 1 0 0 0,-7-13-1 0 0,10 21-18 0 0,0-1 0 0 0,0 1-1 0 0,0-1 1 0 0,0 1-1 0 0,0-1 1 0 0,0 1 0 0 0,0 0-1 0 0,0-1 1 0 0,0 1 0 0 0,0 0-1 0 0,0 0 1 0 0,0 0-1 0 0,-1 0 1 0 0,1 0 0 0 0,0 0-1 0 0,0 0 1 0 0,0 0-1 0 0,0 0 1 0 0,0 1 0 0 0,-1-1-1 0 0,-19 1 39 0 0,16-2-43 0 0,0 0 0 0 0,1 0 0 0 0,-1 1 0 0 0,0 0 0 0 0,0 0 0 0 0,0 1 0 0 0,0-1 1 0 0,0 1-1 0 0,0 0 0 0 0,1 0 0 0 0,-1 1 0 0 0,0-1 0 0 0,1 1 0 0 0,-7 4 0 0 0,10-6-1 0 0,-4 5-4 0 0,1-1 0 0 0,0 1 1 0 0,0 0-1 0 0,1 1 0 0 0,-1-1 1 0 0,1 1-1 0 0,-2 5 1 0 0,4-9 0 0 0,0-1 1 0 0,1 0 0 0 0,-1 0 0 0 0,1 1-1 0 0,0-1 1 0 0,-1 1 0 0 0,1-1 0 0 0,0 0-1 0 0,0 1 1 0 0,0-1 0 0 0,0 1 0 0 0,0-1-1 0 0,0 1 1 0 0,0-1 0 0 0,0 0 0 0 0,1 1-1 0 0,-1-1 1 0 0,1 0 0 0 0,-1 1 0 0 0,1-1-1 0 0,-1 0 1 0 0,1 1 0 0 0,0-1 0 0 0,-1 0-1 0 0,1 0 1 0 0,0 0 0 0 0,0 0 0 0 0,0 0-1 0 0,0 0 1 0 0,0 0 0 0 0,0 0 0 0 0,0 0-1 0 0,1 0 1 0 0,-1 0 0 0 0,0-1 0 0 0,0 1-1 0 0,1 0 1 0 0,2 0 0 0 0,5 2 2 0 0,0 0 0 0 0,1-1 0 0 0,0 0 0 0 0,12 0 0 0 0,30 7-3 0 0,-48-8 36 0 0,-1 0 0 0 0,1 0 0 0 0,-1-1-1 0 0,1 1 1 0 0,-1-1 0 0 0,1 0 0 0 0,0 0-1 0 0,-1 0 1 0 0,1 0 0 0 0,0-1 0 0 0,-1 1-1 0 0,1-1 1 0 0,-1 0 0 0 0,1 0 0 0 0,-1 0-1 0 0,6-3 1 0 0,22-19-850 0 0,-10 3-2477 0 0,-16 16 2025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12.5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260 78 328 0 0,'0'0'4845'0'0,"-4"-24"2551"0"0,-7 15-6938 0 0,1 0-1 0 0,-17-10 0 0 0,13 9-374 0 0,6 3 43 0 0,4 7-49 0 0,-1 0 1 0 0,0 0-1 0 0,1 1 1 0 0,-1-1-1 0 0,1 1 1 0 0,-1 0-1 0 0,1 0 1 0 0,-5 2-1 0 0,-2 1-34 0 0,8-3-24 0 0,-1 0 0 0 0,1 0 0 0 0,0 1 1 0 0,0-1-1 0 0,0 1 0 0 0,1 0 0 0 0,-1-1 0 0 0,0 1 0 0 0,1 1 1 0 0,-4 2-1 0 0,5-4 11 0 0,-1 1 0 0 0,1-1 0 0 0,0 0 0 0 0,0 0 0 0 0,0 0 0 0 0,-1 0 0 0 0,1 0 0 0 0,0-1 0 0 0,-1 1 0 0 0,1 0 0 0 0,-1-1 0 0 0,1 1 0 0 0,-1-1 0 0 0,1 1 0 0 0,-1-1 0 0 0,-2 1 0 0 0,3-1 106 0 0,-1 2 3 0 0,-1 1-70 0 0,1 1 1 0 0,-1 0-1 0 0,1 0 0 0 0,0 0 1 0 0,0 0-1 0 0,0 0 0 0 0,0 1 1 0 0,1-1-1 0 0,0 0 0 0 0,0 1 1 0 0,0-1-1 0 0,0 8 0 0 0,-2 63 341 0 0,4-56-339 0 0,-2-12-53 0 0,1 1 0 0 0,1 0 0 0 0,0-1 1 0 0,0 1-1 0 0,0-1 0 0 0,5 15 0 0 0,-5-20-20 0 0,0 0 0 0 0,0 0 0 0 0,0 0 0 0 0,1 0-1 0 0,-1 0 1 0 0,0 0 0 0 0,1 0 0 0 0,-1-1 0 0 0,1 1 0 0 0,0-1-1 0 0,-1 1 1 0 0,1-1 0 0 0,0 1 0 0 0,0-1 0 0 0,0 0 0 0 0,0 0-1 0 0,0 0 1 0 0,0 0 0 0 0,1-1 0 0 0,-1 1 0 0 0,0 0-1 0 0,0-1 1 0 0,1 1 0 0 0,-1-1 0 0 0,0 0 0 0 0,0 0 0 0 0,3 0-1 0 0,1 0 13 0 0,0 0-1 0 0,0 0 1 0 0,0 0-1 0 0,0-1 0 0 0,-1 1 1 0 0,1-2-1 0 0,0 1 1 0 0,0-1-1 0 0,-1 1 0 0 0,1-1 1 0 0,-1-1-1 0 0,0 1 1 0 0,1-1-1 0 0,-1 0 0 0 0,0 0 1 0 0,-1-1-1 0 0,1 0 1 0 0,-1 1-1 0 0,8-10 0 0 0,-3 4 17 0 0,-1-1-1 0 0,0-1 1 0 0,8-12-1 0 0,-14 18 5 0 0,1 0 0 0 0,-1 0 0 0 0,0-1 0 0 0,0 1 0 0 0,-1 0 0 0 0,0-1 0 0 0,0 1 0 0 0,0-1 0 0 0,0-10 0 0 0,-4-59 127 0 0,3 75-3 0 0,-2 7-117 0 0,-1 7-36 0 0,1 0 1 0 0,0 0-1 0 0,1 0 1 0 0,0 0-1 0 0,2 21 0 0 0,13 77-84 0 0,-2-18 118 0 0,-3-7-2 0 0,-4-42-37 0 0,-1 0-1 0 0,-3 70 1 0 0,-2-108 14 0 0,0-1 0 0 0,0 1 0 0 0,-1-1 0 0 0,1 1 0 0 0,-1-1 0 0 0,-1 0 0 0 0,-5 12 0 0 0,7-16-3 0 0,0 0 0 0 0,-1 0 0 0 0,1 0 0 0 0,0 0 0 0 0,-1-1 1 0 0,1 1-1 0 0,-1 0 0 0 0,1-1 0 0 0,-1 0 0 0 0,0 1 0 0 0,1-1 0 0 0,-1 0 0 0 0,0 0 0 0 0,0 0 0 0 0,0 0 1 0 0,0 0-1 0 0,0 0 0 0 0,0 0 0 0 0,0-1 0 0 0,0 1 0 0 0,-1-1 0 0 0,1 0 0 0 0,0 1 0 0 0,0-1 0 0 0,0 0 0 0 0,-1 0 1 0 0,-2-1-1 0 0,-38-4 99 0 0,-85-1 1 0 0,75 11-4137 0 0,43-5 1287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18.6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2 174 464 0 0,'-2'3'9643'0'0,"6"-13"-6554"0"0,5-9-1798 0 0,-3 3-1078 0 0,1 0 0 0 0,0 1 0 0 0,14-21 0 0 0,-15 27-163 0 0,-3 5-32 0 0,1 0-1 0 0,-1 0 1 0 0,-1-1-1 0 0,1 1 1 0 0,0-1-1 0 0,-1 1 1 0 0,0-1 0 0 0,0 0-1 0 0,2-10 1106 0 0,1 30-464 0 0,5 28-417 0 0,-7-27-127 0 0,0 0 0 0 0,1-1 0 0 0,1 1 0 0 0,0-1 0 0 0,13 26 0 0 0,4-22 75 0 0,-21-18-158 0 0,1-1-8 0 0,3-3-1788 0 0,3-4-296 0 0,4-4 1018 0 0,6-6-1219 0 0,-2 3-3079 0 0,-8 8 4749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19.06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 0 224 0 0,'0'0'7020'0'0,"-3"9"-2791"0"0,0 10-3816 0 0,0 0-1 0 0,1-1 0 0 0,0 1 1 0 0,2 0-1 0 0,0 0 1 0 0,2 0-1 0 0,6 34 0 0 0,-2-17-118 0 0,-6-36-609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20.29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34 15 2088 0 0,'0'0'47'0'0,"-1"-14"8616"0"0,0 21-8316 0 0,-1 1 1 0 0,1-1-1 0 0,1 1 0 0 0,0 11 0 0 0,-1 11 308 0 0,-27 236 1031 0 0,30-255-2143 0 0,4-10-1739 0 0,9-11-683 0 0,-14 9 3123 0 0,7-9-2421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20.85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36 122 2200 0 0,'-6'8'2728'0'0,"6"-4"352"0"0,3-4-2926 0 0,-1-1 1 0 0,0 0-1 0 0,1 1 0 0 0,-1-1 1 0 0,0 0-1 0 0,1 0 0 0 0,-1 0 1 0 0,0 0-1 0 0,2-2 0 0 0,30-16-104 0 0,-32 19 29 0 0,0-1 0 0 0,-1 1 1 0 0,1-1-1 0 0,0 0 0 0 0,-1 0 1 0 0,1 1-1 0 0,-1-1 1 0 0,1 0-1 0 0,-1-1 0 0 0,0 1 1 0 0,1 0-1 0 0,-1 0 0 0 0,0 0 1 0 0,0-1-1 0 0,0 1 0 0 0,0-1 1 0 0,0 1-1 0 0,0-1 0 0 0,1-2 1 0 0,5-11 24 0 0,11-19-55 0 0,-14 25 47 0 0,-4 8-33 0 0,-1 0 0 0 0,1-1 0 0 0,-1 1 0 0 0,1 0 0 0 0,-1-1 0 0 0,0 1 0 0 0,1 0 0 0 0,-1 0 0 0 0,0 0 0 0 0,0 0 0 0 0,0 0 0 0 0,0 0 0 0 0,-1-2 0 0 0,0 2-50 0 0,-14-1 84 0 0,16 2-97 0 0,-36-1 66 0 0,34 1-59 0 0,1 1 1 0 0,-1 0-1 0 0,0-1 0 0 0,1 1 1 0 0,-1 0-1 0 0,1 0 1 0 0,-1 0-1 0 0,1 0 1 0 0,-1 0-1 0 0,1 0 1 0 0,0 1-1 0 0,-1-1 1 0 0,1 0-1 0 0,0 1 1 0 0,0-1-1 0 0,0 1 0 0 0,0-1 1 0 0,0 1-1 0 0,0-1 1 0 0,1 1-1 0 0,-2 3 1 0 0,-1 1 22 0 0,-4 6 107 0 0,1-1 0 0 0,0 1 0 0 0,0 0 0 0 0,1 1 0 0 0,1 0 0 0 0,0-1 0 0 0,1 1 0 0 0,0 0 0 0 0,1 1 0 0 0,1-1 0 0 0,0 0 0 0 0,1 1 0 0 0,1 20 0 0 0,0-33-144 0 0,-1 1 1 0 0,0 0-1 0 0,0-1 1 0 0,1 1-1 0 0,-1 0 0 0 0,1-1 1 0 0,0 1-1 0 0,-1-1 0 0 0,1 1 1 0 0,0-1-1 0 0,0 0 0 0 0,0 1 1 0 0,0-1-1 0 0,0 0 1 0 0,0 1-1 0 0,1-1 0 0 0,-1 0 1 0 0,0 0-1 0 0,0 0 0 0 0,1 0 1 0 0,1 1-1 0 0,0-1 42 0 0,-1-1 0 0 0,1 1 0 0 0,-1-1 0 0 0,1 1 0 0 0,-1-1 0 0 0,0 0 0 0 0,1 0 1 0 0,-1 0-1 0 0,1 0 0 0 0,-1 0 0 0 0,1-1 0 0 0,-1 1 0 0 0,3-2 0 0 0,3 0-307 0 0,0-1 0 0 0,0-1 0 0 0,0 1 0 0 0,-1-1 0 0 0,0-1 0 0 0,1 1 0 0 0,8-9 0 0 0,3-4-6195 0 0,-12 12 2895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21.23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13 0 4833 0 0,'0'0'2285'0'0,"-2"2"-1648"0"0,0 1-489 0 0,1 0 0 0 0,0 0 0 0 0,-1 0 0 0 0,1 0 0 0 0,0 0 0 0 0,1 1 0 0 0,-1-1 0 0 0,0 0 0 0 0,1 0 1 0 0,0 4-1 0 0,0 41 991 0 0,0-27-662 0 0,1 67 807 0 0,11 93 0 0 0,-10-125-957 0 0,-2-55-130 0 0,-1-7-5439 0 0,-1-17 3365 0 0,0 10-463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21.43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 96 760 0 0,'-1'0'280'0'0,"0"-1"-1"0"0,1 0 1 0 0,-1 0-1 0 0,1 0 1 0 0,-1 0-1 0 0,1 0 1 0 0,-1 0-1 0 0,1 0 1 0 0,-1 0-1 0 0,1 0 1 0 0,0 0 0 0 0,0 0-1 0 0,-1 0 1 0 0,1 0-1 0 0,0 0 1 0 0,0-1-1 0 0,0 1 1 0 0,0 0-1 0 0,0 0 1 0 0,1 0-1 0 0,-1 0 1 0 0,0 0-1 0 0,0 0 1 0 0,1 0-1 0 0,-1 0 1 0 0,1 0 0 0 0,-1 0-1 0 0,1 0 1 0 0,0-2-1 0 0,3 0 260 0 0,-1 0-1 0 0,1 0 1 0 0,0 0-1 0 0,-1 0 1 0 0,1 0-1 0 0,5-1 1 0 0,2-3-1222 0 0,-3 2 787 0 0,0 0-1 0 0,0 1 1 0 0,1 0 0 0 0,-1 1-1 0 0,1 0 1 0 0,0 0-1 0 0,-1 1 1 0 0,1 0-1 0 0,10-1 1 0 0,25 4-4907 0 0,-39 0 2524 0 0,0-1-635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40.30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 61 520 0 0,'-1'-9'9996'0'0,"-1"-9"-7241"0"0,2-16 2497 0 0,-2 39-5026 0 0,-1 12-39 0 0,1 0 0 0 0,-1 31 0 0 0,-1 15 99 0 0,1-15-100 0 0,1 0 0 0 0,3 1 0 0 0,12 79-1 0 0,-1-1-32 0 0,-3-44 884 0 0,-3-44-3838 0 0,-5-34-819 0 0,1-21-7258 0 0,8-29 10377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21.72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45 10 488 0 0,'0'0'246'0'0,"0"0"-1"0"0,0-1 1 0 0,0 1-1 0 0,0-1 0 0 0,0 1 1 0 0,0 0-1 0 0,0-1 1 0 0,0 1-1 0 0,0 0 1 0 0,0-1-1 0 0,0 1 1 0 0,0 0-1 0 0,0-1 1 0 0,0 1-1 0 0,-1-1 1 0 0,1 1-1 0 0,0 0 1 0 0,-2-2 1472 0 0,2 2-1473 0 0,0-1 1 0 0,-1 1-1 0 0,1 0 1 0 0,0 0-1 0 0,-1-1 1 0 0,-1 3-116 0 0,1 0 1 0 0,-1-1-1 0 0,1 1 1 0 0,-1 0-1 0 0,1 0 1 0 0,0 0-1 0 0,0 0 1 0 0,0 0-1 0 0,0 0 1 0 0,0 0-1 0 0,1 0 1 0 0,-1 0-1 0 0,0 1 1 0 0,1-1-1 0 0,-1 4 1 0 0,-3 47 1173 0 0,3-36-965 0 0,-7 49 152 0 0,4-41-380 0 0,1 0 0 0 0,1 0 0 0 0,3 47 0 0 0,-1-71-525 0 0,3 9 878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22.36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0 142 4985 0 0,'5'-1'7585'0'0,"19"-1"-7098"0"0,-14 2-487 0 0,-1 1 202 0 0,0-1 1 0 0,0 0 0 0 0,-1-1 0 0 0,11-1 0 0 0,14-11-6754 0 0,-24 10 6449 0 0,-6 1 57 0 0,1 1 0 0 0,-1 0 0 0 0,0 0 0 0 0,0 0 0 0 0,0 0 0 0 0,1 1-1 0 0,-1-1 1 0 0,6 1 0 0 0,-8 0 165 0 0,0 0 0 0 0,-1 0 0 0 0,1 1 0 0 0,0-1 0 0 0,-1 0 0 0 0,1 0 0 0 0,0 1 0 0 0,-1-1-1 0 0,1 1 1 0 0,0-1 0 0 0,-1 0 0 0 0,1 1 0 0 0,-1-1 0 0 0,1 1 0 0 0,-1-1 0 0 0,1 1 0 0 0,0 1 0 0 0,1 0 7 0 0,0-1 0 0 0,-1 1 0 0 0,1 0 1 0 0,0 0-1 0 0,1-1 0 0 0,-1 1 0 0 0,0-1 1 0 0,0 0-1 0 0,1 0 0 0 0,2 2 0 0 0,32 10 99 0 0,-36-13-197 0 0,-1 1-1 0 0,1-1 1 0 0,-1 0 0 0 0,1 1 0 0 0,0-1 0 0 0,-1 0 0 0 0,1 1 0 0 0,0-1-1 0 0,-1 0 1 0 0,1 0 0 0 0,0 1 0 0 0,-1-1 0 0 0,1 0 0 0 0,0 0 0 0 0,-1 0 0 0 0,1 0-1 0 0,0 0 1 0 0,0 0 0 0 0,-1 0 0 0 0,1 0 0 0 0,0-1 0 0 0,-1 1 0 0 0,1 0 0 0 0,0 0-1 0 0,-1 0 1 0 0,1-1 0 0 0,0 1 0 0 0,-1 0 0 0 0,2-1 0 0 0,10-7 117 0 0,22-6-83 0 0,-25 10 5 0 0,-9 4-55 0 0,1 0 1 0 0,-1-1 0 0 0,1 1 0 0 0,0 0 0 0 0,-1-1 0 0 0,1 1 0 0 0,-1-1 0 0 0,1 1 0 0 0,-1-1 0 0 0,1 1 0 0 0,-1-1 0 0 0,0 0-1 0 0,1 1 1 0 0,-1-1 0 0 0,0 1 0 0 0,1-1 0 0 0,-1 0 0 0 0,0 1 0 0 0,0-1 0 0 0,0 0 0 0 0,1 0 0 0 0,-1 0 0 0 0,4-10 34 0 0,-1-1 1 0 0,0 1-1 0 0,-1-1 0 0 0,2-12 1 0 0,-4 22-27 0 0,0 0 1 0 0,1-1 0 0 0,-1 1-1 0 0,-1 0 1 0 0,1 0-1 0 0,0-1 1 0 0,0 1-1 0 0,-1 0 1 0 0,1 0-1 0 0,-1 0 1 0 0,0 0-1 0 0,0 0 1 0 0,0 0-1 0 0,-2-4 1 0 0,2 5-8 0 0,0 0 1 0 0,0 1 0 0 0,0-1-1 0 0,-1 0 1 0 0,1 1-1 0 0,0-1 1 0 0,-1 1-1 0 0,1-1 1 0 0,0 1-1 0 0,-1-1 1 0 0,1 1-1 0 0,0 0 1 0 0,-1 0-1 0 0,1 0 1 0 0,0 0-1 0 0,-1 0 1 0 0,1 0-1 0 0,-1 0 1 0 0,1 0-1 0 0,0 1 1 0 0,-1-1-1 0 0,1 0 1 0 0,0 1-1 0 0,-1-1 1 0 0,1 1-1 0 0,0 0 1 0 0,-2 0 0 0 0,-3 2 32 0 0,1 1 1 0 0,-1-1 0 0 0,1 0 0 0 0,0 1 0 0 0,1 0 0 0 0,-1 0 0 0 0,1 1 0 0 0,0-1 0 0 0,0 1 0 0 0,0 0 0 0 0,0 0 0 0 0,1 1 0 0 0,0-1 0 0 0,0 0 0 0 0,0 1 0 0 0,1 0 0 0 0,0 0 0 0 0,-1 6 0 0 0,-1 3 99 0 0,0-1 0 0 0,1 1 0 0 0,1 0 0 0 0,1 1 0 0 0,0-1 0 0 0,2 20 1 0 0,-1-34-151 0 0,0 1-1 0 0,0 0 1 0 0,0 0 0 0 0,1 0 0 0 0,-1 0 0 0 0,0-1 0 0 0,1 1 0 0 0,0 0 0 0 0,-1 0 0 0 0,1-1 0 0 0,0 1 0 0 0,0 0-1 0 0,0-1 1 0 0,0 1 0 0 0,0-1 0 0 0,0 1 0 0 0,0-1 0 0 0,1 1 0 0 0,-1-1 0 0 0,0 0 0 0 0,1 0 0 0 0,1 1 0 0 0,-1 0 37 0 0,1-2 0 0 0,0 1 1 0 0,-1 0-1 0 0,1 0 1 0 0,0-1-1 0 0,-1 0 0 0 0,1 1 1 0 0,0-1-1 0 0,-1 0 1 0 0,1 0-1 0 0,0-1 0 0 0,0 1 1 0 0,3-1-1 0 0,6-2-596 0 0,-1-1-1 0 0,1 0 1 0 0,-1-1 0 0 0,0 0-1 0 0,17-11 1 0 0,13-12-7422 0 0,-36 23 6759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22.65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23 254 5169 0 0,'-5'-11'8013'0'0,"1"0"-7616"0"0,0 0 1 0 0,1 0 0 0 0,0-1-1 0 0,-1-17 1 0 0,4 23-335 0 0,0 0 0 0 0,1 0 0 0 0,-1 0 0 0 0,1 0 0 0 0,0 0 0 0 0,1 0 0 0 0,0 1 0 0 0,0-1 0 0 0,0 1 0 0 0,0-1 0 0 0,1 1 0 0 0,0 0 0 0 0,0-1-1 0 0,0 2 1 0 0,1-1 0 0 0,0 0 0 0 0,0 1 0 0 0,0-1 0 0 0,0 1 0 0 0,1 0 0 0 0,6-4 0 0 0,0 1-3 0 0,1 1 0 0 0,0 0 0 0 0,0 1-1 0 0,1 0 1 0 0,0 1 0 0 0,-1 0-1 0 0,1 1 1 0 0,21-2 0 0 0,0 1-910 0 0,-10 3-3851 0 0,-13 1 2985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47.52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261 69 1000 0 0,'-1'-2'258'0'0,"0"0"-1"0"0,-1 0 1 0 0,1 0-1 0 0,0 0 1 0 0,0 0-1 0 0,0 0 1 0 0,0 0-1 0 0,0 0 1 0 0,1-1-1 0 0,-1 1 1 0 0,1 0-1 0 0,-1 0 1 0 0,1-5-1 0 0,-1-18 4391 0 0,2 16 422 0 0,-3 16-4487 0 0,-3 17-174 0 0,1-1 0 0 0,1 1-1 0 0,2-1 1 0 0,0 1 0 0 0,3 26 0 0 0,-1-2-79 0 0,-1-28-194 0 0,-1 33 79 0 0,13 100 0 0 0,-5-123-223 0 0,-3-19 96 0 0,-2-15 170 0 0,-2 4-253 0 0,0-2 5 0 0,-1 1 0 0 0,1-1 0 0 0,0 0 0 0 0,-1 1-1 0 0,1-1 1 0 0,-1 1 0 0 0,1-1 0 0 0,-1 1 0 0 0,0 0-1 0 0,1-1 1 0 0,-1 1 0 0 0,0 0 0 0 0,0-1-1 0 0,0 1 1 0 0,0 0 0 0 0,0 0 0 0 0,-3-2 0 0 0,-23-31 42 0 0,25 31-51 0 0,-6-5 54 0 0,1 5-34 0 0,1-1-19 0 0,-1 1 0 0 0,1-1 0 0 0,-1 1 0 0 0,0 0 0 0 0,0 1 0 0 0,-9-2 0 0 0,14 3-2 0 0,-1 0 1 0 0,0 1-1 0 0,0 0 0 0 0,1-1 0 0 0,-1 1 1 0 0,0 0-1 0 0,0 0 0 0 0,1 1 1 0 0,-1-1-1 0 0,0 1 0 0 0,0-1 0 0 0,1 1 1 0 0,-1 0-1 0 0,0 0 0 0 0,1 0 0 0 0,-1 0 1 0 0,1 0-1 0 0,-1 1 0 0 0,1-1 1 0 0,0 1-1 0 0,-3 2 0 0 0,-6 7-20 0 0,1 0 0 0 0,0 1-1 0 0,1 0 1 0 0,0 0 0 0 0,-13 27 0 0 0,20-35 16 0 0,0 0 0 0 0,0 0 1 0 0,0 1-1 0 0,1-1 1 0 0,0 1-1 0 0,0-1 1 0 0,0 1-1 0 0,0-1 0 0 0,1 1 1 0 0,0-1-1 0 0,-1 1 1 0 0,2-1-1 0 0,-1 1 1 0 0,1-1-1 0 0,-1 1 0 0 0,1-1 1 0 0,0 1-1 0 0,1-1 1 0 0,-1 1-1 0 0,1-1 1 0 0,0 0-1 0 0,0 0 0 0 0,0 0 1 0 0,4 4-1 0 0,-4-5 6 0 0,1-1-1 0 0,0 0 1 0 0,-1 0-1 0 0,1 0 0 0 0,0 0 1 0 0,0 0-1 0 0,0 0 0 0 0,0-1 1 0 0,1 0-1 0 0,-1 0 1 0 0,0 1-1 0 0,1-2 0 0 0,-1 1 1 0 0,0 0-1 0 0,1-1 1 0 0,-1 0-1 0 0,1 1 0 0 0,-1-1 1 0 0,1-1-1 0 0,-1 1 1 0 0,1 0-1 0 0,-1-1 0 0 0,1 0 1 0 0,2-1-1 0 0,5-1 1 0 0,0 0 0 0 0,0-1 0 0 0,0 0 0 0 0,-1 0 0 0 0,0-1-1 0 0,11-8 1 0 0,13-16 87 0 0,-14 10 6 0 0,21-21-439 0 0,-25 24-4694 0 0,-12 14 2191 0 0,2 2-1244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49.18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269 70 2505 0 0,'0'0'7836'0'0,"-7"-23"-5257"0"0,6 19-2250 0 0,0 3-247 0 0,0 0 1 0 0,1 0-1 0 0,-1 0 0 0 0,0 0 0 0 0,1 0 1 0 0,-1 1-1 0 0,0-1 0 0 0,0 0 0 0 0,0 1 0 0 0,0-1 1 0 0,0 0-1 0 0,0 1 0 0 0,0-1 0 0 0,0 1 1 0 0,0-1-1 0 0,-1 1 0 0 0,0-2 10 0 0,-36-21 226 0 0,35 22-274 0 0,1 0 1 0 0,-1 0 0 0 0,0 0 0 0 0,0 1 0 0 0,0-1 0 0 0,1 1-1 0 0,-1-1 1 0 0,0 1 0 0 0,0 0 0 0 0,0 0 0 0 0,0 0 0 0 0,0 1-1 0 0,0-1 1 0 0,1 1 0 0 0,-1-1 0 0 0,0 1 0 0 0,0 0-1 0 0,1 0 1 0 0,-1 0 0 0 0,-4 3 0 0 0,3-2 3 0 0,-2 1 3 0 0,1 1 0 0 0,-1-1 0 0 0,1 1 0 0 0,-1 1-1 0 0,1-1 1 0 0,0 1 0 0 0,1-1 0 0 0,-1 1 0 0 0,-6 11 0 0 0,4-6 137 0 0,1 0 0 0 0,1 0 0 0 0,0 1-1 0 0,-8 21 1 0 0,13-31-183 0 0,0 0-1 0 0,-1 0 0 0 0,1 0 0 0 0,0 0 0 0 0,0 0 1 0 0,0 1-1 0 0,0-1 0 0 0,0 0 0 0 0,0 0 0 0 0,0 0 0 0 0,0 0 1 0 0,0 0-1 0 0,0 0 0 0 0,1 0 0 0 0,-1 0 0 0 0,1 1 1 0 0,-1-1-1 0 0,0 0 0 0 0,1 0 0 0 0,0 0 0 0 0,-1-1 0 0 0,1 1 1 0 0,-1 0-1 0 0,1 0 0 0 0,0 0 0 0 0,0 0 0 0 0,0-1 1 0 0,-1 1-1 0 0,1 0 0 0 0,0 0 0 0 0,0-1 0 0 0,0 1 0 0 0,0-1 1 0 0,0 1-1 0 0,0-1 0 0 0,0 0 0 0 0,2 1 0 0 0,4 1-18 0 0,0 0 0 0 0,0-1-1 0 0,0 1 1 0 0,12-1 0 0 0,-19-1 14 0 0,6 0 0 0 0,0 0-1 0 0,0 0 1 0 0,0-1-1 0 0,0 0 1 0 0,0 0-1 0 0,-1-1 1 0 0,1 1-1 0 0,7-4 0 0 0,8-3 86 0 0,-1 6-60 0 0,-18 2-19 0 0,-1 0 0 0 0,1 0 0 0 0,-1 0 0 0 0,0 0 0 0 0,1 0 0 0 0,-1-1 0 0 0,1 1 0 0 0,-1 0 0 0 0,0-1 0 0 0,0 1 0 0 0,1-1 0 0 0,-1 1 0 0 0,0-1 0 0 0,0 0 0 0 0,1 1 0 0 0,-1-1 0 0 0,0 0 0 0 0,0 0 0 0 0,0 0 0 0 0,0 0 0 0 0,0 0 0 0 0,0 0 0 0 0,0 0-1 0 0,-1 0 1 0 0,2-2 0 0 0,2-4 21 0 0,0 0 0 0 0,-1 0 0 0 0,4-12 0 0 0,-3 10 144 0 0,-4 28-131 0 0,-1 4-35 0 0,2-1 1 0 0,0 1-1 0 0,7 27 0 0 0,-5-27 20 0 0,0 0 0 0 0,0 37 0 0 0,-3-52-18 0 0,-1-1 1 0 0,0 0-1 0 0,0 0 1 0 0,-1 0-1 0 0,0 0 1 0 0,0 0-1 0 0,-1 0 1 0 0,1 0-1 0 0,-1 0 1 0 0,-1-1 0 0 0,1 0-1 0 0,-7 9 1 0 0,7-12 9 0 0,-1 0 0 0 0,1 1 0 0 0,-1-1 0 0 0,0 0 0 0 0,1-1 0 0 0,-1 1 0 0 0,-1-1 0 0 0,1 0 0 0 0,0 1 0 0 0,-1-2 0 0 0,1 1 0 0 0,-1-1 0 0 0,1 1 0 0 0,-1-1 0 0 0,-9 1 0 0 0,-6-1 14 0 0,-1 0 0 0 0,-28-2 0 0 0,33 0-66 0 0,14 1 46 0 0,-1 0-278 0 0,-1 0 0 0 0,0 0 0 0 0,0 0 0 0 0,0-1 0 0 0,0 1 0 0 0,0-1 0 0 0,1 0 0 0 0,-1 0 0 0 0,0 0 0 0 0,1-1 0 0 0,-1 1 0 0 0,1-1 0 0 0,-1 0 0 0 0,-4-4 0 0 0,2 0-1997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0.40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557 49 1784 0 0,'-10'-2'-180'0'0,"5"1"1250"0"0,0 0 0 0 0,1 0 0 0 0,-1-1-1 0 0,1 0 1 0 0,-1 1 0 0 0,1-2-1 0 0,-7-3 1 0 0,5 3-1038 0 0,0-1 99 0 0,0 1 1 0 0,0 0-1 0 0,0 0 0 0 0,-1 0 0 0 0,1 1 0 0 0,-1 0 0 0 0,0 0 0 0 0,0 0 0 0 0,0 1 0 0 0,-9 0 0 0 0,1 2 60 0 0,1 1 1 0 0,0 0 0 0 0,0 2-1 0 0,0-1 1 0 0,0 2 0 0 0,0 0-1 0 0,1 0 1 0 0,0 1 0 0 0,0 1-1 0 0,1 0 1 0 0,-1 1 0 0 0,2 0-1 0 0,-1 1 1 0 0,1 0 0 0 0,0 1-1 0 0,-11 14 1 0 0,4-4 242 0 0,1 1 1 0 0,1 1 0 0 0,0 0-1 0 0,2 1 1 0 0,-21 47-1 0 0,21-34-332 0 0,1 0 0 0 0,2 1 0 0 0,-10 60 0 0 0,17-78-42 0 0,1 1 1 0 0,1-1-1 0 0,0 1 0 0 0,2 0 0 0 0,0-1 0 0 0,1 1 0 0 0,5 24 1 0 0,3 5 81 0 0,-5-25-35 0 0,1 0-1 0 0,1 0 1 0 0,2-1 0 0 0,11 28 0 0 0,-17-49-75 0 0,-1 0-1 0 0,0 0 1 0 0,1 0 0 0 0,0 0 0 0 0,-1 0 0 0 0,1 0-1 0 0,0-1 1 0 0,0 1 0 0 0,0-1 0 0 0,0 1 0 0 0,0-1-1 0 0,0 0 1 0 0,0 0 0 0 0,0 0 0 0 0,5 2 0 0 0,42 7 200 0 0,-17-4-132 0 0,-19-2-79 0 0,0-1-1 0 0,0 0 1 0 0,1-1-1 0 0,-1-1 1 0 0,1 0-1 0 0,-1 0 1 0 0,1-2-1 0 0,-1 1 1 0 0,1-2-1 0 0,-1 0 1 0 0,1 0-1 0 0,-1-2 0 0 0,17-5 1 0 0,-23 6-25 0 0,8-3 17 0 0,1 1 1 0 0,0 0 0 0 0,0 1 0 0 0,0 0 0 0 0,0 1 0 0 0,1 1-1 0 0,-1 1 1 0 0,20 0 0 0 0,-29 1-10 0 0,-1 0-1 0 0,0-1 1 0 0,0 0 0 0 0,0 0-1 0 0,0 0 1 0 0,-1-1 0 0 0,1 0-1 0 0,0 0 1 0 0,0-1 0 0 0,-1 1-1 0 0,0-1 1 0 0,1 0 0 0 0,-1-1-1 0 0,0 1 1 0 0,-1-1 0 0 0,6-5-1 0 0,9-9 26 0 0,-1-1 0 0 0,21-28-1 0 0,-37 44-27 0 0,6-8 17 0 0,0-2-1 0 0,-1 1 0 0 0,0-1 0 0 0,-1 0 0 0 0,-1 0 0 0 0,0-1 0 0 0,0 1 0 0 0,4-29 1 0 0,-2-7 42 0 0,1-62 1 0 0,-7 98-50 0 0,0-3 11 0 0,-1-1 0 0 0,-1 1 0 0 0,0 0 0 0 0,-1-1 0 0 0,-1 1 0 0 0,-5-18-1 0 0,0 8-24 0 0,5 11 17 0 0,-1 1-1 0 0,0-1 1 0 0,-2 1-1 0 0,1 0 0 0 0,-2 1 1 0 0,-15-26-1 0 0,20 37 2 0 0,-1-1 0 0 0,1 0 0 0 0,-1 1 0 0 0,0 0 0 0 0,0 0 0 0 0,0 0 0 0 0,0 0 0 0 0,0 0 0 0 0,0 1 0 0 0,0-1 0 0 0,-1 1 0 0 0,1 0 0 0 0,0 0 0 0 0,-6-1 0 0 0,-2 0 16 0 0,-1 1 0 0 0,0 1 1 0 0,-12 0-1 0 0,14 1-1162 0 0,0-1-1 0 0,0-1 1 0 0,-20-2 0 0 0,25 1-1078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5.00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76 1360 0 0,'0'0'-444'0'0,"6"-24"4233"0"0,6-11-3566 0 0,-3 19 10312 0 0,-18 76-8904 0 0,5-42-1297 0 0,1 0 0 0 0,-1 29 0 0 0,-1 73-59 0 0,5-67-167 0 0,0-53-100 0 0,0 1-521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5.5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58 3185 0 0,'0'0'9928'0'0,"9"16"-6807"0"0,6 5-2810 0 0,0 0 0 0 0,2-1 1 0 0,0-1-1 0 0,1 0 0 0 0,37 28 0 0 0,-54-46-302 0 0,1 0 0 0 0,-1 0 0 0 0,1 0 0 0 0,-1 0 0 0 0,1-1 0 0 0,0 1 0 0 0,-1-1 0 0 0,1 1 0 0 0,0-1 0 0 0,0 1 0 0 0,-1-1 0 0 0,1 0 0 0 0,0 0 0 0 0,0 0 0 0 0,0 0 0 0 0,0 0 0 0 0,-1 0 0 0 0,1-1 0 0 0,0 1 0 0 0,0 0 0 0 0,-1-1 0 0 0,1 0 0 0 0,0 1 0 0 0,-1-1 0 0 0,1 0 0 0 0,0 0 0 0 0,-1 0 0 0 0,1 0 0 0 0,-1 0 0 0 0,0 0 0 0 0,3-2 0 0 0,4-5 35 0 0,-1 0 0 0 0,0-1 1 0 0,0 0-1 0 0,7-11 0 0 0,-1 0-29 0 0,-9 15-9 0 0,0 0-1 0 0,0-1 1 0 0,-1 1-1 0 0,0-1 0 0 0,0 0 1 0 0,-1 0-1 0 0,1 0 1 0 0,-1 0-1 0 0,0 0 1 0 0,-1 0-1 0 0,0 0 0 0 0,0-1 1 0 0,0-6-1 0 0,0 10-126 0 0,-1-1 1 0 0,1 0-1 0 0,0 0 0 0 0,0 0 0 0 0,1 1 0 0 0,2-6 0 0 0,6-6-2436 0 0,-10 14 2162 0 0,0 1 1 0 0,1-1 0 0 0,-1 1 0 0 0,1-1 0 0 0,0 1-1 0 0,-1-1 1 0 0,1 1 0 0 0,-1-1 0 0 0,1 1 0 0 0,0 0 0 0 0,-1 0-1 0 0,1-1 1 0 0,0 1 0 0 0,-1 0 0 0 0,1 0 0 0 0,1-1 0 0 0,5 2-4698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6.13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28 0 3849 0 0,'0'4'11084'0'0,"-26"267"-8329"0"0,26-270-2772 0 0,-1 0 1 0 0,1 1-1 0 0,0-1 1 0 0,0 0 0 0 0,0 1-1 0 0,0-1 1 0 0,0 0-1 0 0,0 0 1 0 0,0 1-1 0 0,1-1 1 0 0,-1 0 0 0 0,1 3-1 0 0,-1-4-35 0 0,0 0 0 0 0,1 0 0 0 0,-1 1 1 0 0,0-1-1 0 0,0 0 0 0 0,1 0 0 0 0,-1 0 0 0 0,0 0 0 0 0,0 1 0 0 0,1-1 1 0 0,-1 0-1 0 0,0 0 0 0 0,0 0 0 0 0,1 0 0 0 0,-1 0 0 0 0,0 0 0 0 0,0 0 1 0 0,1 0-1 0 0,-1 0 0 0 0,0 0 0 0 0,1 0 0 0 0,-1 0 0 0 0,0 0 0 0 0,0 0 1 0 0,1 0-1 0 0,-1 0 0 0 0,0 0 0 0 0,1 0 0 0 0,-1 0 0 0 0,0 0 0 0 0,0-1 0 0 0,1 1 1 0 0,-1 0-1 0 0,3-2-577 0 0,1-1 1 0 0,-1 1-1 0 0,-1-1 1 0 0,1 1-1 0 0,0-1 0 0 0,-1 0 1 0 0,4-4-1 0 0,3-6-2235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6.6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79 84 3961 0 0,'2'4'5927'0'0,"3"5"-4158"0"0,2-9-1530 0 0,-2 0-174 0 0,0 0 1 0 0,0 0-1 0 0,0 0 1 0 0,0 0-1 0 0,0-1 0 0 0,0 0 1 0 0,-1 0-1 0 0,1 0 1 0 0,0 0-1 0 0,0-1 1 0 0,-1 0-1 0 0,1 0 1 0 0,-1 0-1 0 0,7-5 0 0 0,20-20 1530 0 0,-41 11-1122 0 0,-30-7-210 0 0,26 17-222 0 0,14 5-37 0 0,0 1 0 0 0,-1 0 1 0 0,1-1-1 0 0,0 1 0 0 0,-1 0 1 0 0,1-1-1 0 0,0 1 0 0 0,-1 0 1 0 0,1 0-1 0 0,-1-1 0 0 0,1 1 1 0 0,0 0-1 0 0,-1 0 0 0 0,1 0 1 0 0,-1 0-1 0 0,1 0 0 0 0,-1 0 1 0 0,1 0-1 0 0,0 0 1 0 0,-1-1-1 0 0,1 1 0 0 0,-1 1 1 0 0,1-1-1 0 0,-1 0 0 0 0,1 0 1 0 0,-1 0-1 0 0,-10 7 216 0 0,0 1 1 0 0,1 0-1 0 0,0 1 1 0 0,0 0-1 0 0,1 0 1 0 0,0 1-1 0 0,1 0 1 0 0,0 1-1 0 0,1 0 1 0 0,0 0-1 0 0,-10 22 1 0 0,15-28-192 0 0,0-1 1 0 0,1 1 0 0 0,0-1-1 0 0,0 1 1 0 0,0-1-1 0 0,0 1 1 0 0,1 0 0 0 0,0-1-1 0 0,0 1 1 0 0,1 9-1 0 0,-1-12-19 0 0,0 0-1 0 0,1-1 1 0 0,-1 1 0 0 0,1 0-1 0 0,-1 0 1 0 0,1 0 0 0 0,0 0-1 0 0,0 0 1 0 0,0 0-1 0 0,0-1 1 0 0,0 1 0 0 0,0 0-1 0 0,0-1 1 0 0,0 1 0 0 0,1-1-1 0 0,-1 0 1 0 0,1 1-1 0 0,-1-1 1 0 0,1 0 0 0 0,-1 0-1 0 0,1 0 1 0 0,0 0 0 0 0,0 0-1 0 0,-1 0 1 0 0,1 0-1 0 0,0 0 1 0 0,4 0 0 0 0,-5-1-9 0 0,1 0-1 0 0,0 0 1 0 0,-1 0 0 0 0,1 0 0 0 0,0-1 0 0 0,0 1 0 0 0,-1 0 0 0 0,1-1 0 0 0,0 1 0 0 0,-1-1 0 0 0,1 0 0 0 0,-1 1 0 0 0,3-3 0 0 0,-2 2 0 0 0,-1 0 0 0 0,0 1 1 0 0,1-1-1 0 0,-1 0 0 0 0,0 1 1 0 0,1-1-1 0 0,-1 1 0 0 0,1-1 1 0 0,-1 1-1 0 0,1 0 1 0 0,-1 0-1 0 0,1 0 0 0 0,-1 0 1 0 0,1 0-1 0 0,2 0 0 0 0,2 1 17 0 0,-1 0-1 0 0,0 0 1 0 0,0 0-1 0 0,1-1 1 0 0,-1 0-1 0 0,1 0 1 0 0,-1 0-1 0 0,0-1 1 0 0,1 0-1 0 0,-1 0 1 0 0,0 0-1 0 0,8-3 0 0 0,22-13-3017 0 0,-2-6-7104 0 0,-25 16 6572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40.6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31 19 232 0 0,'-11'0'12815'0'0,"-8"0"-7510"0"0,42 5-4695 0 0,-20-4-580 0 0,0 0 0 0 0,0 0 0 0 0,-1-1-1 0 0,1 1 1 0 0,0 0 0 0 0,0-1 0 0 0,0 0 0 0 0,0 0-1 0 0,4 0 1 0 0,61-13 324 0 0,-53 8-302 0 0,-1 2 0 0 0,1 0 0 0 0,-1 1 1 0 0,1 1-1 0 0,0 0 0 0 0,0 1 0 0 0,16 1 0 0 0,-29 0-16 0 0,0-1-1 0 0,1 1 1 0 0,-1-1-1 0 0,0 1 1 0 0,0 0-1 0 0,0 0 1 0 0,0 0 0 0 0,0 0-1 0 0,0 1 1 0 0,0-1-1 0 0,0 0 1 0 0,3 4 0 0 0,-1 8-5141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6.95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44 8 2088 0 0,'0'-1'151'0'0,"0"1"0"0"0,0 0-1 0 0,0-1 1 0 0,0 1 0 0 0,0 0 0 0 0,0 0-1 0 0,0-1 1 0 0,-1 1 0 0 0,1 0-1 0 0,0 0 1 0 0,0-1 0 0 0,0 1-1 0 0,0 0 1 0 0,0 0 0 0 0,-1-1-1 0 0,1 1 1 0 0,0 0 0 0 0,0 0-1 0 0,0-1 1 0 0,-1 1 0 0 0,1 0-1 0 0,0 0 1 0 0,0 0 0 0 0,-1 0-1 0 0,1 0 1 0 0,0-1 0 0 0,0 1 0 0 0,-1 0-1 0 0,1 0 1 0 0,0 0 0 0 0,-1 0-1 0 0,1 0 1 0 0,0 0 0 0 0,-1 0-1 0 0,1 0 1 0 0,0 0 0 0 0,0 0-1 0 0,-1 0 1 0 0,1 0 0 0 0,0 0-1 0 0,-1 0 1 0 0,-3 12 6518 0 0,2-7-8460 0 0,-1 10 2459 0 0,1 0 0 0 0,0 0 1 0 0,0 17-1 0 0,-2 17-118 0 0,-11 121 120 0 0,21-202-14793 0 0,-5 16 12714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7.15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 73 2985 0 0,'-3'0'12144'0'0,"15"-10"-11824"0"0,43-24-801 0 0,-12 10-6181 0 0,-35 19 3981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7.39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 1 2889 0 0,'-2'0'8063'0'0,"-6"8"-5914"0"0,5-1-1875 0 0,0 0-1 0 0,1 0 0 0 0,0 0 0 0 0,0 0 0 0 0,1 0 0 0 0,0 0 1 0 0,0 1-1 0 0,1-1 0 0 0,0 1 0 0 0,1 12 0 0 0,9 48 362 0 0,-4-38-771 0 0,-2 1 1 0 0,0 44-1 0 0,3-77-4205 0 0,11-7 2021 0 0,-9-1-880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7.60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 57 7682 0 0,'-11'1'-1061'0'0,"16"-1"5074"0"0,12-4 143 0 0,-5 0-5963 0 0,33-24 1290 0 0,-22 12-2642 0 0,-15 10 966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7.99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35 89 2649 0 0,'0'0'3771'0'0,"9"0"2219"0"0,11 0-4664 0 0,-18 0-1314 0 0,0-1 0 0 0,0 1 0 0 0,0-1 0 0 0,0 1 0 0 0,0-1 0 0 0,0 0-1 0 0,0 0 1 0 0,0 0 0 0 0,0 0 0 0 0,0 0 0 0 0,-1 0 0 0 0,1 0 0 0 0,0 0 0 0 0,-1-1-1 0 0,1 1 1 0 0,-1-1 0 0 0,1 1 0 0 0,-1-1 0 0 0,0 0 0 0 0,2-3 0 0 0,24-30 1 0 0,-21 26 28 0 0,-17-5 1154 0 0,8 12-911 0 0,-12 0 503 0 0,-21 1-499 0 0,35 2-260 0 0,-1-1-1 0 0,1 1 1 0 0,0-1-1 0 0,0 1 1 0 0,0-1-1 0 0,0 1 1 0 0,0-1-1 0 0,0 1 1 0 0,0 0 0 0 0,0 0-1 0 0,0-1 1 0 0,0 1-1 0 0,0 0 1 0 0,0 0-1 0 0,0 0 1 0 0,1 0-1 0 0,-1 0 1 0 0,0 0-1 0 0,1 0 1 0 0,-1 1-1 0 0,0-1 1 0 0,1 0-1 0 0,0 0 1 0 0,-1 0-1 0 0,1 3 1 0 0,-3 4 178 0 0,0-3-108 0 0,-28 59 899 0 0,29-59-909 0 0,0 1-1 0 0,0-1 1 0 0,1 1-1 0 0,0 0 0 0 0,0-1 1 0 0,0 1-1 0 0,1 0 1 0 0,0 0-1 0 0,0 11 0 0 0,1-15-85 0 0,0 0 0 0 0,0 0-1 0 0,0 0 1 0 0,0 0-1 0 0,0 0 1 0 0,0-1-1 0 0,0 1 1 0 0,0 0-1 0 0,1 0 1 0 0,-1-1-1 0 0,1 1 1 0 0,-1-1-1 0 0,1 0 1 0 0,0 1 0 0 0,-1-1-1 0 0,1 0 1 0 0,0 0-1 0 0,0 0 1 0 0,0 0-1 0 0,0 0 1 0 0,0 0-1 0 0,0-1 1 0 0,0 1-1 0 0,0-1 1 0 0,0 1-1 0 0,0-1 1 0 0,0 0-1 0 0,1 0 1 0 0,2 0 0 0 0,0 0-303 0 0,0 0 0 0 0,0 0 0 0 0,-1 0 0 0 0,1-1-1 0 0,0 1 1 0 0,0-1 0 0 0,0-1 0 0 0,0 1 0 0 0,0-1 0 0 0,-1 1 0 0 0,9-6 0 0 0,16-18-6368 0 0,-19 17 4973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2:58.24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20 295 2232 0 0,'0'0'4516'0'0,"-6"-11"-344"0"0,3 3-3896 0 0,1 0 1 0 0,-1 0-1 0 0,2-1 1 0 0,-1 1 0 0 0,1 0-1 0 0,0-1 1 0 0,1 1-1 0 0,0-1 1 0 0,0 1-1 0 0,1 0 1 0 0,0-1 0 0 0,3-12-1 0 0,0 11-120 0 0,0-1 0 0 0,1 1 0 0 0,0 1 0 0 0,0-1 0 0 0,1 1 0 0 0,1 0 0 0 0,-1 0 0 0 0,1 1 0 0 0,1-1 0 0 0,-1 2 0 0 0,2-1 0 0 0,-1 1 0 0 0,1 0 0 0 0,0 1 0 0 0,0 0 0 0 0,0 0 0 0 0,1 1 0 0 0,0 1-1 0 0,16-6 1 0 0,-22 9-339 0 0,1 0-1 0 0,-1 1 1 0 0,0 0-1 0 0,0 0 1 0 0,0 0-1 0 0,1 0 0 0 0,5 2 1 0 0,-3-1-504 0 0,5 1-1597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00.69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76 31 1912 0 0,'-4'2'8822'0'0,"-5"1"-5126"0"0,9-2-3538 0 0,0 0 0 0 0,0 0 0 0 0,0 0 0 0 0,1 0 0 0 0,-1 0 0 0 0,0 0 0 0 0,0 0 0 0 0,1 0 0 0 0,-1 0 0 0 0,0 0 0 0 0,1 0 0 0 0,-1 0 0 0 0,1 0 0 0 0,-1-1 0 0 0,1 1 0 0 0,0 0 0 0 0,-1 0 0 0 0,1-1 0 0 0,0 1 0 0 0,-1 0 0 0 0,1-1 0 0 0,0 1 0 0 0,1 0 0 0 0,1 1-62 0 0,-1-1 0 0 0,0 0 0 0 0,1-1 0 0 0,0 1 0 0 0,-1 0 0 0 0,1-1 0 0 0,-1 0-1 0 0,1 1 1 0 0,3-1 0 0 0,7-1-240 0 0,1 0-1 0 0,24-6 0 0 0,-29 6 477 0 0,25-5-178 0 0,-15 3-120 0 0,-1 0 1 0 0,1-1-1 0 0,-1-1 1 0 0,29-12-1 0 0,-44 15-15 0 0,1 1-1 0 0,0 0 0 0 0,-1 0 0 0 0,1 0 0 0 0,0 1 0 0 0,0-1 0 0 0,-1 1 0 0 0,1 0 0 0 0,0 0 0 0 0,4 1 0 0 0,6-1 592 0 0,-25 8-412 0 0,-5 1-174 0 0,0 0 0 0 0,-30 10 0 0 0,39-17-23 0 0,0-1-1 0 0,-1 0 0 0 0,1-1 0 0 0,0 0 1 0 0,-9-1-1 0 0,-20 2-2 0 0,-21 7 41 0 0,36-4-53 0 0,0-1 0 0 0,0-1 0 0 0,0-1 0 0 0,-29-2-1 0 0,90-7-227 0 0,39-14-1 0 0,-45 12 223 0 0,-11 5 41 0 0,0 2-1 0 0,1 0 1 0 0,-1 1 0 0 0,30 2 0 0 0,-49 0-8 0 0,-4 0 219 0 0,-2 1-204 0 0,-21 9-1 0 0,0-1 0 0 0,0-2 0 0 0,0 0 0 0 0,-1-1 0 0 0,0-1 0 0 0,-25 1-1 0 0,-53-6-28 0 0,69 2-16 0 0,32-2-6 0 0,1 0 14 0 0,0-1 0 0 0,1 1 0 0 0,-1-1-1 0 0,0 1 1 0 0,0-1 0 0 0,0 1 0 0 0,0-1 0 0 0,1 1-1 0 0,-1-1 1 0 0,0 1 0 0 0,1 0 0 0 0,-1-1 0 0 0,0 1-1 0 0,1-1 1 0 0,-1 1 0 0 0,0 0 0 0 0,1-1-1 0 0,-1 1 1 0 0,1 0 0 0 0,-1-1 0 0 0,1 1 0 0 0,-1 0-1 0 0,1 0 1 0 0,-1-1 0 0 0,1 1 0 0 0,-1 0-1 0 0,1 0 1 0 0,-1 0 0 0 0,1 0 0 0 0,-1 0 0 0 0,1 0-1 0 0,-1 0 1 0 0,1 0 0 0 0,0 0 0 0 0,29 1 2 0 0,-5 0-23 0 0,223-36 79 0 0,-246 35-54 0 0,9-3-4475 0 0,2-5 3739 0 0,-8 4-105 0 0,5-2-1526 0 0,9-4-4937 0 0,-11 8 6662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00.83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96 0 8218 0 0,'-15'3'-1305'0'0,"1"-1"2586"0"0,-1 0-497 0 0,4-1-344 0 0,0 1 64 0 0,1-2-432 0 0,2 0-32 0 0,1 0-40 0 0,3 0-8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1.28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55 46 2769 0 0,'-9'-13'11371'0'0,"9"34"-11143"0"0,-1 0 0 0 0,0-1 1 0 0,-2 1-1 0 0,0-1 0 0 0,-10 34 0 0 0,10-41-176 0 0,1-1 0 0 0,0 1 0 0 0,0 17 1 0 0,-4 28 90 0 0,-4-31-54 0 0,10-27 100 0 0,0-5-279 0 0,5-134 83 0 0,-4 128-3 0 0,1 1 0 0 0,0-1 0 0 0,1 0 0 0 0,0 1 0 0 0,1-1 1 0 0,0 1-1 0 0,1 0 0 0 0,5-9 0 0 0,-4 9-7 0 0,0 0 1 0 0,0 0-1 0 0,1 1 1 0 0,10-11-1 0 0,-13 16 22 0 0,-1 1-1 0 0,1-1 0 0 0,0 1 1 0 0,0 0-1 0 0,0 0 1 0 0,0 1-1 0 0,0-1 0 0 0,0 1 1 0 0,1 0-1 0 0,-1 0 1 0 0,1 0-1 0 0,7-1 0 0 0,-11 3 0 0 0,-1 0-1 0 0,1 0 0 0 0,-1 0 0 0 0,1 0 0 0 0,-1 0 1 0 0,1 0-1 0 0,-1 1 0 0 0,1-1 0 0 0,-1 0 0 0 0,1 0 0 0 0,-1 1 1 0 0,1-1-1 0 0,-1 0 0 0 0,1 1 0 0 0,-1-1 0 0 0,0 0 1 0 0,1 1-1 0 0,-1-1 0 0 0,0 0 0 0 0,1 1 0 0 0,-1-1 1 0 0,0 1-1 0 0,1-1 0 0 0,-1 1 0 0 0,0-1 0 0 0,0 1 0 0 0,0-1 1 0 0,1 1-1 0 0,-1 0 0 0 0,6 23 131 0 0,-3-8-80 0 0,4-2-40 0 0,-4-9 9 0 0,-1 1 1 0 0,1-1 0 0 0,-1 0 0 0 0,-1 1 0 0 0,3 9 0 0 0,-4-13-17 0 0,0 0 0 0 0,0 1-1 0 0,0-1 1 0 0,0 0 0 0 0,0 1 0 0 0,-1-1 0 0 0,1 0-1 0 0,-1 0 1 0 0,0 0 0 0 0,1 1 0 0 0,-1-1-1 0 0,0 0 1 0 0,0 0 0 0 0,-1 0 0 0 0,1 0 0 0 0,0-1-1 0 0,-1 1 1 0 0,-2 3 0 0 0,2-3 10 0 0,0 0 1 0 0,0 1-1 0 0,0-1 0 0 0,-1 0 1 0 0,1 0-1 0 0,-1 0 1 0 0,1 0-1 0 0,-1-1 0 0 0,0 1 1 0 0,0-1-1 0 0,0 1 1 0 0,0-1-1 0 0,0 0 0 0 0,0 0 1 0 0,0-1-1 0 0,0 1 1 0 0,0-1-1 0 0,0 1 0 0 0,-1-1 1 0 0,1 0-1 0 0,0 0 1 0 0,-6-1-1 0 0,2 1 88 0 0,7 0-140 0 0,0 0 0 0 0,0 1 1 0 0,-1-1-1 0 0,1 0 0 0 0,0 0 0 0 0,-1 0 1 0 0,1 0-1 0 0,0 0 0 0 0,-1 0 0 0 0,1 0 1 0 0,0 0-1 0 0,-1 0 0 0 0,1 0 0 0 0,0 0 1 0 0,-1 0-1 0 0,1 0 0 0 0,0 0 0 0 0,-1 0 1 0 0,1 0-1 0 0,0-1 0 0 0,-1 1 0 0 0,1 0 0 0 0,0 0 1 0 0,-1 0-1 0 0,1 0 0 0 0,0-1 0 0 0,0 1 1 0 0,-1 0-1 0 0,1 0 0 0 0,0-1 0 0 0,0 1 1 0 0,-1 0-1 0 0,1 0 0 0 0,0-1 0 0 0,0 1 1 0 0,0 0-1 0 0,0-1 0 0 0,-1 1 0 0 0,1 0 1 0 0,0-1-1 0 0,0 1 0 0 0,0-1 0 0 0,21-8-9687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1.75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59 116 3177 0 0,'0'0'1964'0'0,"19"-7"2804"0"0,5-1-4342 0 0,-22 7-367 0 0,1 0-1 0 0,0 0 1 0 0,0 0 0 0 0,-1 0 0 0 0,1 1-1 0 0,0-1 1 0 0,0 1 0 0 0,0 0 0 0 0,5 0-1 0 0,-7-1 5 0 0,0 1-1 0 0,1-1 0 0 0,-1 0 1 0 0,0 0-1 0 0,0 0 0 0 0,0 0 0 0 0,1 1 1 0 0,-1-1-1 0 0,0-1 0 0 0,0 1 1 0 0,0 0-1 0 0,0 0 0 0 0,-1 0 1 0 0,1 0-1 0 0,0-1 0 0 0,0 1 0 0 0,-1 0 1 0 0,1-1-1 0 0,-1 1 0 0 0,1-1 1 0 0,-1 1-1 0 0,0 0 0 0 0,1-1 1 0 0,-1 1-1 0 0,0-1 0 0 0,0 1 0 0 0,0-1 1 0 0,0 1-1 0 0,0-1 0 0 0,0 1 1 0 0,-1-1-1 0 0,1 1 0 0 0,0-1 0 0 0,-2-2 1 0 0,-8-31 25 0 0,8 27-5 0 0,1 7-32 0 0,1 1 1 0 0,-1-1-1 0 0,1 1 1 0 0,-1-1 0 0 0,0 1-1 0 0,1-1 1 0 0,-1 1-1 0 0,0 0 1 0 0,0 0 0 0 0,1-1-1 0 0,-1 1 1 0 0,0 0-1 0 0,0 0 1 0 0,0 0 0 0 0,1-1-1 0 0,-1 1 1 0 0,0 0-1 0 0,0 0 1 0 0,0 0 0 0 0,1 1-1 0 0,-1-1 1 0 0,-1 0-1 0 0,-31 3 247 0 0,32-2-260 0 0,-1 0 1 0 0,0 0-1 0 0,0 0 1 0 0,1 0 0 0 0,-1 0-1 0 0,1 1 1 0 0,-1-1-1 0 0,1 0 1 0 0,0 1-1 0 0,-1-1 1 0 0,1 1 0 0 0,0 0-1 0 0,0-1 1 0 0,0 1-1 0 0,0 0 1 0 0,0 0-1 0 0,1 0 1 0 0,-1-1-1 0 0,1 1 1 0 0,-1 0 0 0 0,1 0-1 0 0,-1 0 1 0 0,1 4-1 0 0,-5 12 165 0 0,-2-5-74 0 0,0 0-1 0 0,-1-1 1 0 0,0 0-1 0 0,-15 17 1 0 0,22-28-104 0 0,0 2-6 0 0,0-1-15 0 0,1 0 0 0 0,-1 1 0 0 0,1-1 1 0 0,-1 0-1 0 0,1 1 0 0 0,0-1 0 0 0,0 1 0 0 0,0-1 0 0 0,0 1 1 0 0,0-1-1 0 0,1 0 0 0 0,-1 1 0 0 0,1-1 0 0 0,-1 1 0 0 0,1-1 1 0 0,0 0-1 0 0,0 0 0 0 0,0 0 0 0 0,0 1 0 0 0,0-1 0 0 0,1 0 1 0 0,-1 0-1 0 0,1 0 0 0 0,-1-1 0 0 0,1 1 0 0 0,0 0 1 0 0,3 2-1 0 0,2 2-138 0 0,1 1 1 0 0,0-2-1 0 0,1 1 1 0 0,-1-1-1 0 0,18 7 1 0 0,-21-10-992 0 0,0-1-1 0 0,0 0 1 0 0,1-1 0 0 0,-1 1 0 0 0,0-1-1 0 0,1 0 1 0 0,-1-1 0 0 0,8 0 0 0 0,-2 0-453 0 0,10-2 947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45.58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437 54 96 0 0,'0'0'319'0'0,"-6"-9"4499"0"0,-1-1-3398 0 0,1 4-1058 0 0,5 5-306 0 0,0-1 0 0 0,-1 1 0 0 0,1 0 0 0 0,0-1 0 0 0,-1 1 1 0 0,1 0-1 0 0,-1 0 0 0 0,1 0 0 0 0,-1 0 0 0 0,0 0 0 0 0,1 1 0 0 0,-1-1 0 0 0,0 1 0 0 0,0-1 0 0 0,1 1 0 0 0,-1-1 0 0 0,-2 1 0 0 0,-6-4 47 0 0,6 3-22 0 0,1-1-1 0 0,0 1 1 0 0,-1 0 0 0 0,1 0-1 0 0,-1 1 1 0 0,1-1-1 0 0,-1 1 1 0 0,-4-1 0 0 0,3 1 91 0 0,-1 0-3 0 0,0-1 0 0 0,0 1 1 0 0,0 1-1 0 0,0-1 0 0 0,-1 1 1 0 0,1 0-1 0 0,0 0 1 0 0,0 1-1 0 0,1-1 0 0 0,-1 2 1 0 0,0-1-1 0 0,1 0 0 0 0,-1 1 1 0 0,-4 3-1 0 0,-2 4-58 0 0,0 1 0 0 0,2 0 0 0 0,-1 0-1 0 0,1 1 1 0 0,-8 14 0 0 0,-37 67 283 0 0,38-62-243 0 0,2 1 1 0 0,1 0-1 0 0,2 1 0 0 0,1 1 0 0 0,1 0 1 0 0,-7 51-1 0 0,8-36-92 0 0,6-36-46 0 0,0 1-1 0 0,1-1 1 0 0,0 0-1 0 0,1 1 1 0 0,1 14 0 0 0,2-23-38 0 0,-1 0 1 0 0,1-1 0 0 0,0 1 0 0 0,1-1 0 0 0,-1 1 0 0 0,1-1-1 0 0,0 0 1 0 0,0 0 0 0 0,0 0 0 0 0,0-1 0 0 0,1 1 0 0 0,0-1-1 0 0,5 5 1 0 0,15 16-16 0 0,-19-17 44 0 0,1-1-1 0 0,0 0 1 0 0,12 10 0 0 0,-16-14-4 0 0,0-1 0 0 0,1 1 1 0 0,-1-1-1 0 0,0 0 0 0 0,1 0 0 0 0,-1 0 1 0 0,1 0-1 0 0,0 0 0 0 0,-1 0 0 0 0,1-1 0 0 0,-1 1 1 0 0,1-1-1 0 0,0 0 0 0 0,-1 0 0 0 0,6 0 1 0 0,33-3-75 0 0,-27 3 58 0 0,-1-1 0 0 0,18-4 0 0 0,-15 1 31 0 0,5-1-2 0 0,0 0 0 0 0,1 1-1 0 0,-1 1 1 0 0,1 1 0 0 0,0 1-1 0 0,42 3 1 0 0,-61-2-7 0 0,0 0-1 0 0,0 0 1 0 0,1 0-1 0 0,-1-1 1 0 0,0 1-1 0 0,0-1 1 0 0,0 0-1 0 0,0 0 0 0 0,0 0 1 0 0,0 0-1 0 0,0 0 1 0 0,3-2-1 0 0,37-25 2 0 0,-21 14-41 0 0,-13 8 70 0 0,1 0 0 0 0,19-7 0 0 0,-28 13 76 0 0,10-25 90 0 0,-9 20-206 0 0,3-8 40 0 0,-1 0-1 0 0,0 0 1 0 0,-1 0-1 0 0,0 0 1 0 0,0-18-1 0 0,-3 24-6 0 0,-1 0-1 0 0,0 1 1 0 0,-1-1 0 0 0,1 0 0 0 0,-2 0-1 0 0,1 1 1 0 0,-4-8 0 0 0,3 6-20 0 0,0 0 0 0 0,0 0 0 0 0,0 0 0 0 0,-1-15 0 0 0,1-5-65 0 0,3 18 61 0 0,0-1 1 0 0,-1 1-1 0 0,-1 0 1 0 0,0-1-1 0 0,0 1 1 0 0,-1 0-1 0 0,0 0 1 0 0,-1 0-1 0 0,-6-13 0 0 0,7 19-9 0 0,1-1-1 0 0,0 0 1 0 0,0 0-1 0 0,1 1 1 0 0,-1-1-1 0 0,1-1 0 0 0,0 1 1 0 0,1 0-1 0 0,-1-8 1 0 0,1 9 9 0 0,0-1 1 0 0,-1 1 0 0 0,1-1-1 0 0,-1 1 1 0 0,0-1 0 0 0,0 1-1 0 0,0 0 1 0 0,-1 0 0 0 0,1 0-1 0 0,-1-1 1 0 0,0 1-1 0 0,-1 1 1 0 0,-2-5 0 0 0,-5-3 64 0 0,-1 1 1 0 0,-19-15 0 0 0,7 6-91 0 0,20 13 9 0 0,2 5 17 0 0,1 1-1 0 0,0-1 1 0 0,0 1 0 0 0,0-1 0 0 0,0 1-1 0 0,-1-1 1 0 0,1 1 0 0 0,0 0 0 0 0,0-1-1 0 0,-1 1 1 0 0,1-1 0 0 0,0 1-1 0 0,-1-1 1 0 0,1 1 0 0 0,0 0 0 0 0,-1-1-1 0 0,1 1 1 0 0,-1 0 0 0 0,1 0 0 0 0,-1-1-1 0 0,1 1 1 0 0,0 0 0 0 0,-2-1-1 0 0,-5-1 31 0 0,-1 0-1 0 0,0 1 0 0 0,0 0 0 0 0,-17-1 1 0 0,-7 0 5 0 0,15-2 118 0 0,-4 0-2823 0 0,19 4 1701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2.03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35 251 2929 0 0,'-29'21'8444'0'0,"28"-29"-6702"0"0,-1-5-1123 0 0,0-1 1 0 0,2 1-1 0 0,-1 0 1 0 0,2 0 0 0 0,0 0-1 0 0,4-22 1 0 0,-5 34-440 0 0,8-16-62 0 0,-5 9-132 0 0,1 0 0 0 0,0 0-1 0 0,1 0 1 0 0,0 0 0 0 0,0 1-1 0 0,1 0 1 0 0,0 0 0 0 0,0 0-1 0 0,0 0 1 0 0,9-5 0 0 0,-5 4-1594 0 0,1 0 0 0 0,0 1 0 0 0,18-8 0 0 0,-14 8-1167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2.5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38 166 304 0 0,'-3'4'208'0'0,"0"0"0"0"0,0 0 1 0 0,0 0-1 0 0,1 0 0 0 0,-3 5 0 0 0,-13 19 5667 0 0,18-49-2270 0 0,0-65-1711 0 0,1 78-1824 0 0,1 1 0 0 0,0-1 1 0 0,0 1-1 0 0,1 0 0 0 0,0 0 1 0 0,0 0-1 0 0,0 0 0 0 0,1 0 1 0 0,0 1-1 0 0,1-1 0 0 0,-1 1 1 0 0,1 0-1 0 0,0 1 0 0 0,10-9 1 0 0,-14 13-55 0 0,0 0 0 0 0,0 1 0 0 0,0-1 1 0 0,0 1-1 0 0,0-1 0 0 0,-1 1 1 0 0,1-1-1 0 0,0 1 0 0 0,0-1 0 0 0,0 1 1 0 0,0 0-1 0 0,0 0 0 0 0,0-1 0 0 0,1 1 1 0 0,-1 0-1 0 0,0 0 0 0 0,0 0 0 0 0,0 0 1 0 0,0 0-1 0 0,0 0 0 0 0,0 1 0 0 0,0-1 1 0 0,0 0-1 0 0,1 1 0 0 0,-1 0 7 0 0,0 0 0 0 0,0 0 0 0 0,0 0 0 0 0,0 0 0 0 0,0 0 0 0 0,0 0-1 0 0,0 0 1 0 0,-1 0 0 0 0,1 0 0 0 0,0 1 0 0 0,-1-1 0 0 0,1 0 0 0 0,-1 1 0 0 0,0-1 0 0 0,1 0-1 0 0,-1 2 1 0 0,2 9 100 0 0,-1 0-1 0 0,0 0 0 0 0,-2 19 0 0 0,1-18-105 0 0,-2 12 83 0 0,1-20-77 0 0,0 0-1 0 0,0 0 1 0 0,1 0-1 0 0,0 0 1 0 0,0 0 0 0 0,1 0-1 0 0,-1 0 1 0 0,1 0-1 0 0,0 0 1 0 0,2 7-1 0 0,-2-11-26 0 0,2 2 123 0 0,5-9-20 0 0,7-16-81 0 0,-8 11-26 0 0,0 1 0 0 0,1-1 0 0 0,1 1 0 0 0,9-9 0 0 0,-11 12 13 0 0,0 0-1 0 0,-1 0 1 0 0,9-13 0 0 0,-12 15-6 0 0,0 1 1 0 0,0-1 0 0 0,0 1 0 0 0,1 0 0 0 0,0-1 0 0 0,0 2 0 0 0,0-1 0 0 0,0 0 0 0 0,0 1 0 0 0,1 0 0 0 0,-1 0 0 0 0,1 0 0 0 0,0 0 0 0 0,10-3 0 0 0,-14 6-1 0 0,-1 0 1 0 0,0 0-1 0 0,1 0 1 0 0,-1 0-1 0 0,1 0 1 0 0,-1 0-1 0 0,1 0 1 0 0,-1 0-1 0 0,1 0 1 0 0,-1 0-1 0 0,1 0 1 0 0,-1 0-1 0 0,1 1 1 0 0,-1-1-1 0 0,1 0 1 0 0,-1 0-1 0 0,0 0 0 0 0,1 1 1 0 0,-1-1-1 0 0,1 0 1 0 0,-1 0-1 0 0,0 1 1 0 0,1-1-1 0 0,-1 0 1 0 0,0 1-1 0 0,1-1 1 0 0,-1 1-1 0 0,6 16 0 0 0,-4 24 2 0 0,-2-35-6 0 0,0 5 8 0 0,-1 0 1 0 0,0 0 0 0 0,-3 17-1 0 0,3-27 20 0 0,-5 23 82 0 0,6-20-694 0 0,-1 15 1454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3.01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29 30 4945 0 0,'-4'3'161'0'0,"1"-1"83"0"0,1 1-1 0 0,0-1 1 0 0,0 1 0 0 0,0-1-1 0 0,0 1 1 0 0,0 0-1 0 0,1 0 1 0 0,-1 0-1 0 0,1 0 1 0 0,0 0-1 0 0,0 0 1 0 0,0 0-1 0 0,0 0 1 0 0,1 0-1 0 0,-1 1 1 0 0,1-1-1 0 0,0 0 1 0 0,0 0 0 0 0,0 1-1 0 0,0-1 1 0 0,0 0-1 0 0,2 5 1 0 0,-1 5 102 0 0,-1-11-329 0 0,0-1 1 0 0,0 1-1 0 0,0-1 0 0 0,1 1 1 0 0,-1-1-1 0 0,0 1 1 0 0,0-1-1 0 0,1 1 1 0 0,-1-1-1 0 0,1 1 1 0 0,1 1-1 0 0,-2-2-18 0 0,1-1 0 0 0,0 1-1 0 0,0-1 1 0 0,0 1 0 0 0,0-1 0 0 0,0 1 0 0 0,-1-1-1 0 0,1 1 1 0 0,0-1 0 0 0,0 0 0 0 0,0 0 0 0 0,0 1-1 0 0,0-1 1 0 0,0 0 0 0 0,0 0 0 0 0,0 0 0 0 0,0 0-1 0 0,0 0 1 0 0,0 0 0 0 0,0-1 0 0 0,0 1 0 0 0,0 0-1 0 0,0 0 1 0 0,2-1 0 0 0,29-8 28 0 0,-30 8-28 0 0,0 0 1 0 0,0 0 0 0 0,0 0-1 0 0,0 0 1 0 0,0-1 0 0 0,-1 1-1 0 0,1 0 1 0 0,0-1 0 0 0,-1 0-1 0 0,1 1 1 0 0,-1-1 0 0 0,0 0-1 0 0,1 1 1 0 0,-1-1-1 0 0,0 0 1 0 0,1-3 0 0 0,10-12 27 0 0,-7 12-15 0 0,0-1-1 0 0,-1 1 1 0 0,0-1-1 0 0,0 0 1 0 0,0 0-1 0 0,-1-1 1 0 0,0 1 0 0 0,0-1-1 0 0,-1 0 1 0 0,0 1-1 0 0,3-14 1 0 0,-5 19 797 0 0,-1 3-330 0 0,-5 24 407 0 0,2-15-600 0 0,2-1 1 0 0,-1 1-1 0 0,-1 18 0 0 0,5-22-259 0 0,0 0-1 0 0,1 0 0 0 0,-1 0 1 0 0,1 0-1 0 0,0 0 0 0 0,1 0 1 0 0,0-1-1 0 0,4 8 1 0 0,-7-13-84 0 0,0 0 0 0 0,1 0 1 0 0,-1-1-1 0 0,1 1 1 0 0,-1 0-1 0 0,0 0 1 0 0,1 0-1 0 0,0-1 1 0 0,-1 1-1 0 0,1 0 1 0 0,-1-1-1 0 0,1 1 1 0 0,0 0-1 0 0,0-1 0 0 0,-1 1 1 0 0,1-1-1 0 0,0 1 1 0 0,0-1-1 0 0,0 0 1 0 0,-1 1-1 0 0,1-1 1 0 0,0 0-1 0 0,0 1 1 0 0,0-1-1 0 0,0 0 1 0 0,0 0-1 0 0,0 0 0 0 0,0 0 1 0 0,0 0-1 0 0,0 0 1 0 0,-1 0-1 0 0,1 0 1 0 0,0 0-1 0 0,0 0 1 0 0,0-1-1 0 0,0 1 1 0 0,0 0-1 0 0,1-1 1 0 0,1-2-839 0 0,1 0 0 0 0,-1 0 1 0 0,0 0-1 0 0,0 0 0 0 0,0 0 1 0 0,0-1-1 0 0,2-3 1 0 0,4-4-2016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3.2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49 46 4201 0 0,'0'-45'5201'0'0,"-1"47"-4273"0"0,-5 11-390 0 0,2 0 0 0 0,0 1 0 0 0,0-1 0 0 0,2 1 0 0 0,-1 0 0 0 0,2 0 1 0 0,0 16-1 0 0,-3 10-203 0 0,2-19-216 0 0,-15 193 455 0 0,17-213-727 0 0,10-17-5391 0 0,4-23-1804 0 0,-9 27 6858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3.45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12 18 2369 0 0,'-12'7'7812'0'0,"27"-9"-6017"0"0,7-4-1818 0 0,27-7-2634 0 0,-18 9-3522 0 0,-24 4 5230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3.85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36 114 1280 0 0,'5'0'9233'0'0,"18"0"-7341"0"0,54-2 73 0 0,-73 2-1958 0 0,-1 0-1 0 0,0 0 1 0 0,0 0 0 0 0,1-1 0 0 0,-1 0-1 0 0,0 0 1 0 0,0 0 0 0 0,0 0 0 0 0,5-2 0 0 0,-1-1 2 0 0,-2 2 10 0 0,-1-1 0 0 0,1 1 0 0 0,-1-1 0 0 0,1 0 0 0 0,-1-1 0 0 0,0 1 0 0 0,-1-1 1 0 0,1 0-1 0 0,0 0 0 0 0,-1 0 0 0 0,0 0 0 0 0,4-7 0 0 0,-5 8 1 0 0,-2 3 2 0 0,0 0 0 0 0,0-1 1 0 0,0 1-1 0 0,0 0 0 0 0,1-1 0 0 0,-1 1 0 0 0,0 0 0 0 0,0-1 1 0 0,0 1-1 0 0,0 0 0 0 0,0-1 0 0 0,0 1 0 0 0,0 0 0 0 0,0-1 1 0 0,0 1-1 0 0,0 0 0 0 0,0-1 0 0 0,0 1 0 0 0,0 0 0 0 0,0-1 1 0 0,-1 1-1 0 0,1 0 0 0 0,0-1 0 0 0,0 1 0 0 0,0 0 0 0 0,0-1 1 0 0,0 1-1 0 0,-1 0 0 0 0,1 0 0 0 0,0-1 0 0 0,0 1 0 0 0,-1 0 1 0 0,1 0-1 0 0,0-1 0 0 0,0 1 0 0 0,-1 0 0 0 0,1 0 0 0 0,-1-1 1 0 0,-13-5-61 0 0,10 5 115 0 0,-53-23 290 0 0,56 23-346 0 0,0 1 1 0 0,-1-1-1 0 0,1 1 1 0 0,-1 0-1 0 0,1 0 0 0 0,-1-1 1 0 0,1 1-1 0 0,-1 0 0 0 0,1 1 1 0 0,-1-1-1 0 0,1 0 0 0 0,-1 0 1 0 0,1 0-1 0 0,0 1 0 0 0,-1-1 1 0 0,1 1-1 0 0,-1-1 1 0 0,1 1-1 0 0,0 0 0 0 0,0 0 1 0 0,-1-1-1 0 0,1 1 0 0 0,0 0 1 0 0,0 0-1 0 0,0 0 0 0 0,0 0 1 0 0,0 0-1 0 0,-2 3 1 0 0,-4 4 152 0 0,1 0 1 0 0,0 1 0 0 0,-5 9-1 0 0,6-9-10 0 0,-10 16 158 0 0,-1-1 1 0 0,-25 30 0 0 0,39-52-325 0 0,0 0 0 0 0,1 1 0 0 0,-1-1 0 0 0,1 1 0 0 0,-1-1 0 0 0,1 1 0 0 0,0-1 0 0 0,0 1 0 0 0,1 0 1 0 0,-1 0-1 0 0,1-1 0 0 0,-1 1 0 0 0,1 0 0 0 0,0 0 0 0 0,0 0 0 0 0,0 5 0 0 0,0-6-7 0 0,1 0-1 0 0,-1 0 1 0 0,0-1 0 0 0,1 1-1 0 0,-1 0 1 0 0,1 0 0 0 0,0 0 0 0 0,-1-1-1 0 0,1 1 1 0 0,0 0 0 0 0,0-1-1 0 0,0 1 1 0 0,0-1 0 0 0,1 1-1 0 0,-1-1 1 0 0,0 0 0 0 0,1 1 0 0 0,-1-1-1 0 0,0 0 1 0 0,1 0 0 0 0,0 0-1 0 0,-1 0 1 0 0,1 0 0 0 0,-1 0 0 0 0,5 1-1 0 0,3-1-16 0 0,-1 1-1 0 0,1-1 0 0 0,0-1 0 0 0,0 1 1 0 0,0-1-1 0 0,0-1 0 0 0,0 0 1 0 0,0 0-1 0 0,0-1 0 0 0,11-3 1 0 0,33-15-2193 0 0,-3-4-3699 0 0,-33 16 3253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43:24.20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185 25 944 0 0,'-15'-24'8761'0'0,"5"24"-6361"0"0,6 1-2309 0 0,1 0 0 0 0,-1 0 0 0 0,1 0 0 0 0,-1 0 1 0 0,1 1-1 0 0,0 0 0 0 0,0-1 0 0 0,0 1 0 0 0,-3 3 0 0 0,4-4-52 0 0,0 0 1 0 0,0 1 0 0 0,0-1-1 0 0,1 1 1 0 0,-1-1-1 0 0,1 1 1 0 0,-1 0 0 0 0,1-1-1 0 0,0 1 1 0 0,-1 0-1 0 0,1 0 1 0 0,0 0 0 0 0,0 0-1 0 0,0 0 1 0 0,1 1-1 0 0,-1-1 1 0 0,0 0 0 0 0,0 4-1 0 0,2-4-47 0 0,-1 0 0 0 0,1-1 0 0 0,0 1-1 0 0,0 0 1 0 0,0-1 0 0 0,0 1 0 0 0,0-1-1 0 0,0 1 1 0 0,0-1 0 0 0,1 0 0 0 0,-1 0-1 0 0,0 1 1 0 0,1-1 0 0 0,-1 0 0 0 0,1 0-1 0 0,-1 0 1 0 0,3 1 0 0 0,30 14-64 0 0,-31-15 88 0 0,0 1 0 0 0,0-1 0 0 0,0 0-1 0 0,0 1 1 0 0,-1 0 0 0 0,1 0 0 0 0,0 0-1 0 0,-1 0 1 0 0,1 0 0 0 0,-1 0 0 0 0,0 0-1 0 0,1 1 1 0 0,-1 0 0 0 0,0-1 0 0 0,-1 1-1 0 0,1 0 1 0 0,1 3 0 0 0,-2-4 89 0 0,0 0 0 0 0,-1-1 0 0 0,1 1 0 0 0,-1 0 0 0 0,1 0 0 0 0,-1 0 0 0 0,0 0 0 0 0,0 0 0 0 0,0 0 0 0 0,0 0 0 0 0,0 0 0 0 0,0 0 0 0 0,-1 0 0 0 0,1 0 0 0 0,-1 0 0 0 0,1 0 0 0 0,-1-1 0 0 0,0 1 0 0 0,0 0 0 0 0,0 0 0 0 0,0-1 0 0 0,0 1 0 0 0,0 0 0 0 0,0-1 0 0 0,0 1 0 0 0,0-1 0 0 0,-1 1 0 0 0,1-1 0 0 0,-2 1 0 0 0,-6 5 178 0 0,0 0 0 0 0,0-1 0 0 0,-1 0 0 0 0,0-1 0 0 0,1 0 0 0 0,-19 6-1 0 0,21-9-329 0 0,1 0 0 0 0,-1-1-1 0 0,0 0 1 0 0,1 0-1 0 0,-1 0 1 0 0,0-1-1 0 0,0 0 1 0 0,0 0 0 0 0,0 0-1 0 0,0-1 1 0 0,-12-3-1 0 0,11 0-1693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16.81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75 0 2417 0 0,'2'19'4505'0'0,"3"9"-1163"0"0,1 2-1649 0 0,-4-10 298 0 0,-3-18-1611 0 0,-3 14-117 0 0,2 0-1 0 0,0 0 0 0 0,0 0 1 0 0,2 20-1 0 0,-1 4 121 0 0,0 108 886 0 0,-1 26-600 0 0,2 58 576 0 0,1-203-1263 0 0,2 90 568 0 0,-13 132 0 0 0,0-149-372 0 0,0 64-50 0 0,3-73-77 0 0,1-29-6 0 0,4 74-1 0 0,1 35 42 0 0,-9-42 52 0 0,-5 1-51 0 0,11-6 2 0 0,4-108-92 0 0,-3 84 62 0 0,4-89-50 0 0,0 0 0 0 0,5 19 1 0 0,-4-19-2 0 0,1 0 0 0 0,-1 19 0 0 0,-13 119 87 0 0,10-44-43 0 0,1-12-42 0 0,0-95 9 0 0,0 15 144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17.69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2192 0 0,'0'0'7385'0'0,"6"7"-3220"0"0,6 8-2345 0 0,22 25-1529 0 0,0 3 459 0 0,-29-36-627 0 0,0 1 0 0 0,0-1 0 0 0,1 0 0 0 0,0-1 0 0 0,0 1 0 0 0,1-1 0 0 0,10 7-1 0 0,-14-10-101 0 0,1 0-1 0 0,-1-1 1 0 0,0 2-1 0 0,0-1 1 0 0,0 0-1 0 0,0 0 0 0 0,-1 1 1 0 0,1 0-1 0 0,-1-1 1 0 0,0 1-1 0 0,2 5 1 0 0,-2-4 21 0 0,0 0 1 0 0,1 0 0 0 0,0-1-1 0 0,0 1 1 0 0,5 4 0 0 0,-8-8 42 0 0,26 3-49 0 0,-22-7-30 0 0,1-1 0 0 0,0 1 0 0 0,-1-1 0 0 0,0 0-1 0 0,0-1 1 0 0,0 1 0 0 0,-1 0 0 0 0,1-1 0 0 0,3-6 0 0 0,-3 5-1 0 0,4-10 32 0 0,-3 1-35 0 0,10-15 18 0 0,-14 27 28 0 0,1 1 0 0 0,-1-1 0 0 0,1 1 0 0 0,-1-1 1 0 0,1 1-1 0 0,0 0 0 0 0,0-1 0 0 0,0 1 0 0 0,0 0 0 0 0,0 0 1 0 0,1 1-1 0 0,2-3 0 0 0,13-10-7414 0 0,9-9 4118 0 0,-15 12-1759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38.56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 50 32 0 0,'0'0'48'0'0,"0"-31"7383"0"0,0 12-445 0 0,0 32-3596 0 0,1 26-2577 0 0,0-13-547 0 0,-3 31 1 0 0,0-33-211 0 0,3 43-1 0 0,0-60 651 0 0,0-3-236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55.26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42 59 816 0 0,'-1'0'39'0'0,"0"0"0"0"0,1-1 0 0 0,-1 1-1 0 0,0 0 1 0 0,0 0 0 0 0,0-1 0 0 0,0 1-1 0 0,0 0 1 0 0,0-1 0 0 0,0 1 0 0 0,0-1 0 0 0,1 0-1 0 0,-1 1 1 0 0,0-1 0 0 0,0 1 0 0 0,1-1 0 0 0,-1 0-1 0 0,0 0 1 0 0,1 1 0 0 0,-1-1 0 0 0,0-1-1 0 0,-1-20 1481 0 0,2 14-498 0 0,0 8-909 0 0,-1 0 0 0 0,1 0 0 0 0,0-1 0 0 0,-1 1 0 0 0,1 0 1 0 0,0 0-1 0 0,-1 0 0 0 0,1 0 0 0 0,0 0 0 0 0,-1 0 0 0 0,1 0 0 0 0,0 0 0 0 0,-1-1 0 0 0,1 1 0 0 0,0 0 1 0 0,-1 0-1 0 0,1 0 0 0 0,0-1 0 0 0,0 1 0 0 0,-1 0 0 0 0,1 0 0 0 0,0-1 0 0 0,0 1 0 0 0,0 0 1 0 0,-1-1-1 0 0,1 1 0 0 0,0 0 0 0 0,0-1 0 0 0,0 1 0 0 0,0 0 0 0 0,0-1 0 0 0,0 0 0 0 0,0 1 17 0 0,0 0-1 0 0,0 0 0 0 0,0-1 1 0 0,0 1-1 0 0,0 0 0 0 0,0 0 1 0 0,0-1-1 0 0,0 1 0 0 0,0 0 1 0 0,0-1-1 0 0,0 1 1 0 0,0 0-1 0 0,0 0 0 0 0,0-1 1 0 0,0 1-1 0 0,0 0 0 0 0,0-1 1 0 0,-1 1-1 0 0,1 0 0 0 0,0 0 1 0 0,0-1-1 0 0,0 1 0 0 0,0 0 1 0 0,0 0-1 0 0,-1 0 0 0 0,1-1 1 0 0,0 1-1 0 0,0 0 0 0 0,0 0 1 0 0,-1 0-1 0 0,1-1 0 0 0,0 1 1 0 0,0 0-1 0 0,-1 0 1 0 0,1 0-1 0 0,0 0 0 0 0,0 0 1 0 0,-1 0-1 0 0,1 0 0 0 0,0-1 1 0 0,0 1-1 0 0,-1 0 0 0 0,1 0 1 0 0,0 0-1 0 0,-1 0 0 0 0,1 0 1 0 0,0 0-1 0 0,0 0 0 0 0,-1 0 1 0 0,1 1-1 0 0,0-1 0 0 0,-1 0 1 0 0,-2 0-498 0 0,3 0 371 0 0,-1 0 1 0 0,1 1-1 0 0,0-1 1 0 0,0 0-1 0 0,0 0 1 0 0,0 1-1 0 0,0-1 1 0 0,-1 0-1 0 0,1 0 1 0 0,0 1-1 0 0,0-1 1 0 0,0 0-1 0 0,0 1 1 0 0,0-1-1 0 0,0 0 1 0 0,0 0-1 0 0,0 1 1 0 0,0-1-1 0 0,0 0 1 0 0,0 1-1 0 0,0-1 1 0 0,0 0-1 0 0,0 0 1 0 0,0 1-1 0 0,0-1 1 0 0,1 0-1 0 0,-1 1 1 0 0,0-1-1 0 0,0 0 1 0 0,0 0-1 0 0,0 1 1 0 0,1-1-1 0 0,-1 0 1 0 0,0 0-1 0 0,0 1 1 0 0,6 9 1447 0 0,-5-9-1299 0 0,0 1 299 0 0,1 13-40 0 0,8 46 704 0 0,-8-56-1114 0 0,-1 0 0 0 0,1 1 0 0 0,0-1 0 0 0,0 0 0 0 0,5 8 0 0 0,-1-4-2 0 0,-3-3 8 0 0,0 0 1 0 0,0 0-1 0 0,1-1 0 0 0,6 7 0 0 0,6 10 63 0 0,7 22 140 0 0,-11-18 57 0 0,2-1 1 0 0,20 30-1 0 0,60 88-68 0 0,-92-141-197 0 0,-1 1 0 0 0,0 0 0 0 0,1-1 0 0 0,-1 1 0 0 0,0 0 0 0 0,-1 0 0 0 0,1 0 0 0 0,-1 0 1 0 0,1 0-1 0 0,-1 3 0 0 0,1-2 10 0 0,-1 0 1 0 0,1 0-1 0 0,-1 0 0 0 0,1 0 1 0 0,0-1-1 0 0,3 6 1 0 0,-4-7-12 0 0,1-1 1 0 0,-1 0 0 0 0,0 0 0 0 0,0 0 1 0 0,1 0-1 0 0,-1-1 0 0 0,0 1 0 0 0,1 0 1 0 0,-1 0-1 0 0,1 0 0 0 0,-1 0 0 0 0,1-1 1 0 0,0 1-1 0 0,-1 0 0 0 0,1-1 0 0 0,0 1 1 0 0,-1 0-1 0 0,1-1 0 0 0,0 1 0 0 0,0-1 1 0 0,0 1-1 0 0,-1-1 0 0 0,1 1 0 0 0,0-1 1 0 0,0 0-1 0 0,0 1 0 0 0,0-1 1 0 0,0 0-1 0 0,0 0 0 0 0,0 0 0 0 0,0 0 1 0 0,1 0-1 0 0,3 0 8 0 0,0-1 0 0 0,0 0 1 0 0,-1 1-1 0 0,1 0 1 0 0,0 0-1 0 0,0 0 0 0 0,-1 1 1 0 0,1 0-1 0 0,6 1 0 0 0,-10-2 642 0 0,7-5-7526 0 0,16-11 4248 0 0,-9 8 1104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38.9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1 4633 0 0,'-4'0'2418'0'0,"-4"0"2810"0"0,8 0-5074 0 0,0 1 0 0 0,0-1 0 0 0,-1 0 0 0 0,1 1 0 0 0,0-1 0 0 0,0 1 0 0 0,0-1 0 0 0,-1 1 0 0 0,1-1 0 0 0,0 1 0 0 0,0-1 0 0 0,0 1 0 0 0,0-1 0 0 0,0 1 0 0 0,0-1 0 0 0,0 1 0 0 0,0-1 0 0 0,0 1 0 0 0,0-1 0 0 0,0 1 0 0 0,1 0 0 0 0,1 8 54 0 0,0 0 0 0 0,1 0 0 0 0,0 0 1 0 0,0 0-1 0 0,8 12 0 0 0,2 4 26 0 0,18 29-145 0 0,-28-50-88 0 0,0 0 0 0 0,1 0 0 0 0,-1 0 1 0 0,0 0-1 0 0,1-1 0 0 0,0 1 0 0 0,0-1 0 0 0,0 0 0 0 0,6 3 0 0 0,-9-5 14 0 0,0-1-1 0 0,1 0 0 0 0,-1 1 0 0 0,0-1 1 0 0,0 0-1 0 0,0 0 0 0 0,1 0 0 0 0,-1 0 1 0 0,0 0-1 0 0,0 0 0 0 0,0 0 0 0 0,1 0 0 0 0,-1-1 1 0 0,0 1-1 0 0,0 0 0 0 0,0-1 0 0 0,0 1 1 0 0,1-1-1 0 0,-1 1 0 0 0,0-1 0 0 0,0 0 1 0 0,0 0-1 0 0,0 1 0 0 0,0-1 0 0 0,-1 0 1 0 0,1 0-1 0 0,0 0 0 0 0,0 0 0 0 0,0 0 1 0 0,-1 0-1 0 0,1 0 0 0 0,0 0 0 0 0,0-2 0 0 0,4-6 103 0 0,0-1 0 0 0,8-19 0 0 0,-8 16-69 0 0,4-11 113 0 0,4-6-187 0 0,-4 11-3051 0 0,-6 16 1205 0 0,0 1-933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47.53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 2 912 0 0,'1'-2'14055'0'0,"1"48"-12723"0"0,-5 68-1 0 0,0-75-1185 0 0,2-1-1 0 0,2 1 0 0 0,5 38 1 0 0,-6-76-170 0 0,0 0 0 0 0,0 0 1 0 0,0 0-1 0 0,0 0 0 0 0,1 0 0 0 0,-1 0 0 0 0,0 0 1 0 0,0 0-1 0 0,1 0 0 0 0,-1-1 0 0 0,0 1 1 0 0,1 0-1 0 0,-1 0 0 0 0,1 0 0 0 0,-1 0 0 0 0,1-1 1 0 0,0 1-1 0 0,-1 0 0 0 0,1 0 0 0 0,0-1 1 0 0,-1 1-1 0 0,1-1 0 0 0,0 1 0 0 0,1 0 1 0 0,0-1-369 0 0,-1 0 0 0 0,1 0 0 0 0,-1 0 0 0 0,0 0 0 0 0,1-1 0 0 0,-1 1 0 0 0,1-1 1 0 0,-1 1-1 0 0,0-1 0 0 0,0 1 0 0 0,1-1 0 0 0,-1 0 0 0 0,0 0 0 0 0,0 0 1 0 0,2-1-1 0 0,3-3-2066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4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59 139 2208 0 0,'0'0'5558'0'0,"15"-14"-2312"0"0,25-9-2980 0 0,-37 21-136 0 0,0 0 0 0 0,0 0 0 0 0,0 0 0 0 0,0-1-1 0 0,-1 1 1 0 0,1-1 0 0 0,-1 0 0 0 0,0 1-1 0 0,0-1 1 0 0,0 0 0 0 0,0 0 0 0 0,0 0 0 0 0,-1-1-1 0 0,1 1 1 0 0,-1 0 0 0 0,2-8 0 0 0,-1 5-12 0 0,-1 5-89 0 0,-1 1 1 0 0,0-1 0 0 0,0 1-1 0 0,1-1 1 0 0,-1 0-1 0 0,0 1 1 0 0,0-1 0 0 0,0 1-1 0 0,0-1 1 0 0,1 0-1 0 0,-1 1 1 0 0,0-1 0 0 0,0 0-1 0 0,0 1 1 0 0,0-1-1 0 0,-1 1 1 0 0,1-1 0 0 0,0 0-1 0 0,0 1 1 0 0,0-1-1 0 0,0 0 1 0 0,-1 1 0 0 0,1-1-1 0 0,0 1 1 0 0,-1-1-1 0 0,0 0 1 0 0,-15-8 794 0 0,11 8-505 0 0,-25-11-3 0 0,21 10 104 0 0,8 3-350 0 0,-1 1 23 0 0,-10 11 451 0 0,-20 27 1 0 0,7-8-389 0 0,22-27-165 0 0,0 0 0 0 0,1 0-1 0 0,-1 1 1 0 0,1-1 0 0 0,0 0 0 0 0,1 1-1 0 0,-1 0 1 0 0,1-1 0 0 0,0 1 0 0 0,0 0-1 0 0,1 0 1 0 0,0 0 0 0 0,0 0 0 0 0,0-1-1 0 0,1 1 1 0 0,1 6 0 0 0,-2-9-5 0 0,1 0 0 0 0,0 0 0 0 0,0 0 1 0 0,0 0-1 0 0,0 0 0 0 0,0-1 0 0 0,1 1 0 0 0,-1 0 0 0 0,1-1 1 0 0,0 1-1 0 0,-1-1 0 0 0,1 1 0 0 0,4 3 0 0 0,-4-5 12 0 0,0 1-1 0 0,0-1 1 0 0,0 0-1 0 0,0-1 0 0 0,0 1 1 0 0,0 0-1 0 0,0 0 1 0 0,0-1-1 0 0,0 1 0 0 0,0-1 1 0 0,1 0-1 0 0,-1 0 0 0 0,0 1 1 0 0,0-1-1 0 0,0-1 1 0 0,0 1-1 0 0,1 0 0 0 0,-1 0 1 0 0,0-1-1 0 0,0 1 1 0 0,4-3-1 0 0,52-21-609 0 0,-21 5-5613 0 0,-27 14 4887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48.32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10 0 3513 0 0,'-1'1'392'0'0,"0"0"-1"0"0,1 0 1 0 0,-1 0 0 0 0,0 0 0 0 0,0 0-1 0 0,1 0 1 0 0,-1 0 0 0 0,1 0 0 0 0,-1 0-1 0 0,1 1 1 0 0,-1-1 0 0 0,1 0 0 0 0,0 2-1 0 0,3 25 2559 0 0,0 1-1712 0 0,-5-3-683 0 0,0 1-1 0 0,5 45 0 0 0,-1-33 71 0 0,-2 3-299 0 0,-8 56 0 0 0,8-92-901 0 0,5-30-11310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48.4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75 4241 0 0,'0'0'3977'0'0,"0"-1"-3867"0"0,0 1 1 0 0,0-1-1 0 0,0 1 1 0 0,0-1 0 0 0,0 1-1 0 0,0-1 1 0 0,0 1-1 0 0,0-1 1 0 0,0 1-1 0 0,0-1 1 0 0,0 1-1 0 0,0-1 1 0 0,1 1-1 0 0,-1 0 1 0 0,0-1 0 0 0,0 1-1 0 0,0-1 1 0 0,1 1-1 0 0,-1-1 1 0 0,0 1-1 0 0,0 0 1 0 0,1-1-1 0 0,-1 1 1 0 0,0 0 0 0 0,1-1-1 0 0,-1 1 1 0 0,0 0-1 0 0,1-1 1 0 0,4-4-98 0 0,0 0 0 0 0,1 1 0 0 0,-1 0 0 0 0,1 0 0 0 0,0 0 0 0 0,11-5-1 0 0,-3 2-54 0 0,23-9 131 0 0,-6 12-3027 0 0,-20 4 1909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48.76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30 5 3305 0 0,'-2'-5'9510'0'0,"1"7"-9407"0"0,0-1-1 0 0,-1 1 1 0 0,1 0 0 0 0,0-1 0 0 0,0 1-1 0 0,0 0 1 0 0,0 0 0 0 0,1 0 0 0 0,-1-1 0 0 0,0 1-1 0 0,1 0 1 0 0,-1 0 0 0 0,1 4 0 0 0,-4 34 1124 0 0,3-21-821 0 0,-2 7 94 0 0,-1-3-345 0 0,2 0-1 0 0,1 1 0 0 0,0-1 0 0 0,5 37 0 0 0,-2-49-478 0 0,2 11 876 0 0,-2-8-6105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48.96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42 1408 0 0,'-1'-7'7159'0'0,"3"-2"-3839"0"0,15-1-3140 0 0,12-2-111 0 0,-17 8-2054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52.01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59 72 1368 0 0,'1'-2'12986'0'0,"3"-4"-11753"0"0,0 5-1207 0 0,-1 0 0 0 0,0 0-1 0 0,0 0 1 0 0,0 0 0 0 0,0-1-1 0 0,0 1 1 0 0,0-1 0 0 0,0 0-1 0 0,0 0 1 0 0,3-3 0 0 0,11-6 713 0 0,-17 11-707 0 0,1 0 1 0 0,-1 0-1 0 0,1 0 0 0 0,-1 0 1 0 0,1 0-1 0 0,-1 0 0 0 0,1-1 1 0 0,-1 1-1 0 0,1 0 1 0 0,-1 0-1 0 0,0-1 0 0 0,1 1 1 0 0,-1 0-1 0 0,1-1 0 0 0,-1 1 1 0 0,0 0-1 0 0,1-1 0 0 0,-1 1 1 0 0,0 0-1 0 0,1-1 1 0 0,-1 1-1 0 0,0-1 0 0 0,0 1 1 0 0,1-1-1 0 0,-1 1 0 0 0,0-1 1 0 0,0 1-1 0 0,0-1 0 0 0,0 1 1 0 0,0-1-1 0 0,0 1 1 0 0,0-1-1 0 0,1 1 0 0 0,-2-1 1 0 0,-13-10 392 0 0,4 5-501 0 0,8 5 107 0 0,0 0 1 0 0,0 0 0 0 0,0 1 0 0 0,1-1 0 0 0,-1 1 0 0 0,0 0-1 0 0,0 0 1 0 0,0 0 0 0 0,0-1 0 0 0,0 2 0 0 0,0-1 0 0 0,0 0-1 0 0,0 0 1 0 0,0 1 0 0 0,0-1 0 0 0,0 1 0 0 0,0-1 0 0 0,0 1 0 0 0,1 0-1 0 0,-1 0 1 0 0,0 0 0 0 0,1 0 0 0 0,-1 0 0 0 0,-2 2 0 0 0,-30 26 186 0 0,32-26-212 0 0,0-1-1 0 0,0 1 1 0 0,1 0-1 0 0,-1 0 1 0 0,1 0-1 0 0,0 0 0 0 0,0 1 1 0 0,0-1-1 0 0,0 0 1 0 0,0 0-1 0 0,1 1 1 0 0,0-1-1 0 0,-1 5 0 0 0,0 6-13 0 0,0-12 0 0 0,0 1-1 0 0,1 0 1 0 0,-1-1-1 0 0,1 1 1 0 0,0-1-1 0 0,-1 1 1 0 0,1 0-1 0 0,0-1 1 0 0,1 1-1 0 0,-1 0 1 0 0,0-1-1 0 0,1 1 1 0 0,0-1-1 0 0,-1 1 1 0 0,1-1-1 0 0,0 1 1 0 0,0-1-1 0 0,1 1 1 0 0,-1-1-1 0 0,0 0 1 0 0,1 0-1 0 0,-1 0 1 0 0,1 0-1 0 0,0 0 1 0 0,0 0-1 0 0,0 0 1 0 0,0 0-1 0 0,0-1 1 0 0,0 1-1 0 0,0-1 1 0 0,0 1-1 0 0,1-1 1 0 0,-1 0-1 0 0,0 0 1 0 0,1 0-1 0 0,-1 0 1 0 0,1 0-1 0 0,-1-1 1 0 0,4 1-1 0 0,-3 0-55 0 0,34 5-79 0 0,-12-8-4807 0 0,-12 1-1026 0 0,-9 1 3165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52.48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22 124 2336 0 0,'0'0'6179'0'0,"-1"2"-5889"0"0,0-1-1 0 0,0 1 1 0 0,-1-1-1 0 0,1 1 1 0 0,1 0-1 0 0,-1-1 1 0 0,0 1-1 0 0,0 0 1 0 0,1 0-1 0 0,-1 2 1 0 0,-3 7-135 0 0,2-8 20 0 0,1 0 0 0 0,0 0 0 0 0,0 1 0 0 0,0-1 0 0 0,1 0 0 0 0,-1 1 0 0 0,1-1 0 0 0,0 1 0 0 0,0 3 1 0 0,0-7-94 0 0,1 0 1 0 0,-1 0 0 0 0,0 0-1 0 0,1 0 1 0 0,-1 0 0 0 0,0 0-1 0 0,1 0 1 0 0,-1 0 0 0 0,0 0-1 0 0,1 0 1 0 0,-1 0 0 0 0,0 0-1 0 0,0 0 1 0 0,1 0 0 0 0,-1 0 0 0 0,0 0-1 0 0,1 0 1 0 0,-1 0 0 0 0,0-1-1 0 0,1 1 1 0 0,-1 0 0 0 0,0 0-1 0 0,0 0 1 0 0,1-1 0 0 0,-1 1-1 0 0,0 0 1 0 0,0 0 0 0 0,0 0-1 0 0,1-1 1 0 0,-1 1 0 0 0,0 0-1 0 0,0-1 1 0 0,0 1 0 0 0,0 0 0 0 0,1 0-1 0 0,-1-1 1 0 0,0 1 0 0 0,0 0-1 0 0,0-1 1 0 0,0 1 0 0 0,0 0-1 0 0,0-1 1 0 0,0 1 0 0 0,6-16 73 0 0,22-50 13 0 0,-26 62-170 0 0,1-1 0 0 0,0 0 1 0 0,0 1-1 0 0,0-1 0 0 0,1 1 0 0 0,-1 0 1 0 0,1 0-1 0 0,0 1 0 0 0,0-1 1 0 0,9-5-1 0 0,-9 7-2 0 0,-1 1 0 0 0,1-1 0 0 0,-1 1-1 0 0,1 0 1 0 0,0 0 0 0 0,5 0 0 0 0,-5 1 11 0 0,-1 0-1 0 0,0-1 1 0 0,0 0 0 0 0,0 1-1 0 0,0-1 1 0 0,0 0 0 0 0,0-1 0 0 0,0 1-1 0 0,0 0 1 0 0,4-4 0 0 0,-6 5-31 0 0,29-20-1667 0 0,-6 11-4156 0 0,-10 8 3919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1:55.30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112 1 7602 0 0,'0'0'1123'0'0,"13"5"4367"0"0,5-3-5122 0 0,0-1-1 0 0,30-3 1 0 0,-3 1-261 0 0,-44 1-102 0 0,225-5 228 0 0,-191 6 1398 0 0,-35-1-1579 0 0,0 1 0 0 0,0 0 0 0 0,0-1-1 0 0,-1 1 1 0 0,1-1 0 0 0,0 1-1 0 0,0-1 1 0 0,-1 1 0 0 0,1-1 0 0 0,-1 1-1 0 0,1-1 1 0 0,0 0 0 0 0,-1 1-1 0 0,1-1 1 0 0,-1 1 0 0 0,1-1 0 0 0,-1 0-1 0 0,1 1 1 0 0,-1-1 0 0 0,1 0 0 0 0,-1 0-1 0 0,0 1 1 0 0,-80 10 280 0 0,-127-9 217 0 0,205-2-543 0 0,-44 1 112 0 0,1 3 0 0 0,-75 14-1 0 0,120-18-142 0 0,9 2-527 0 0,12 2 533 0 0,0-1 1 0 0,0-1-1 0 0,1-1 0 0 0,-1 0 1 0 0,24-4-1 0 0,10 2-4 0 0,14 1 26 0 0,87-1 29 0 0,-137 0 187 0 0,-25 3 400 0 0,-30 3-213 0 0,-3-1-242 0 0,0-3-1 0 0,-54-5 1 0 0,-1 1-263 0 0,94 3 42 0 0,5-2-511 0 0,10-1 525 0 0,-1-1 0 0 0,1 2 0 0 0,0 0 0 0 0,0 0 0 0 0,0 2 0 0 0,25 1 1 0 0,91 14 8 0 0,-99-11 66 0 0,-4 4 108 0 0,2 1-1299 0 0,-12-9-2693 0 0,-14-1 2091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0:3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3129 0 0,'0'0'4074'0'0,"-2"3"-2152"0"0,-3 6-1173 0 0,1 0 0 0 0,0 0 1 0 0,0 0-1 0 0,1 0 0 0 0,0 1 1 0 0,-1 10-1 0 0,-8 67 686 0 0,9-57-933 0 0,-13 196 1689 0 0,9-89-1828 0 0,7-126-478 0 0,-2 8-341 0 0,1 0 0 0 0,3 28 0 0 0,2-54-1180 0 0,6-18 87 0 0,-1-10-3661 0 0,-7 22 2564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2:55.9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1 112 352 0 0,'0'-1'209'0'0,"0"1"0"0"0,0 0 0 0 0,0-1 0 0 0,0 1 0 0 0,0 0 0 0 0,0-1 0 0 0,0 1 0 0 0,0 0 0 0 0,0 0 0 0 0,0-1 0 0 0,2-1 2089 0 0,-1 1-2089 0 0,-1 1 0 0 0,0 0 0 0 0,0 0 0 0 0,1 0 0 0 0,-1 0 0 0 0,0 0 0 0 0,1-1 0 0 0,-1 1 0 0 0,0 0-1 0 0,0 0 1 0 0,1 0 0 0 0,-1 0 0 0 0,0 0 0 0 0,1 0 0 0 0,-1 0 0 0 0,0 0 0 0 0,1 0 0 0 0,-1 0 0 0 0,0 0 0 0 0,0 0 0 0 0,1 0 0 0 0,-1 0 0 0 0,0 1 0 0 0,1-1 0 0 0,-1 0 0 0 0,0 0 0 0 0,0 0 0 0 0,2 1 835 0 0,-2-1-835 0 0,20 23 1580 0 0,47 46-1359 0 0,-47-52-298 0 0,-16-15-114 0 0,0 0 1 0 0,-1 1-1 0 0,1 0 1 0 0,-1-1-1 0 0,0 1 0 0 0,0 1 1 0 0,0-1-1 0 0,0 0 1 0 0,-1 1-1 0 0,1-1 1 0 0,-1 1-1 0 0,0 0 0 0 0,3 7 1 0 0,-4-10-6 0 0,0 1 1 0 0,0-1-1 0 0,0 1 1 0 0,0-1-1 0 0,1 0 1 0 0,-1 1-1 0 0,0-1 1 0 0,1 0-1 0 0,-1 0 1 0 0,0 0-1 0 0,1 0 1 0 0,-1 0-1 0 0,1 0 1 0 0,0-1-1 0 0,-1 1 1 0 0,1-1-1 0 0,-1 1 1 0 0,1-1-1 0 0,3 1 1 0 0,34 5 189 0 0,-36-6-176 0 0,0 0 1 0 0,0 0-1 0 0,0-1 0 0 0,0 1 1 0 0,0-1-1 0 0,-1 0 0 0 0,1 0 0 0 0,0 0 1 0 0,0 0-1 0 0,-1 0 0 0 0,1-1 0 0 0,0 1 1 0 0,-1-1-1 0 0,0 1 0 0 0,1-1 0 0 0,-1 0 1 0 0,0 0-1 0 0,0 0 0 0 0,0 0 0 0 0,0-1 1 0 0,0 1-1 0 0,0 0 0 0 0,-1-1 0 0 0,1 1 1 0 0,1-5-1 0 0,2-6 119 0 0,0 0 0 0 0,-1-1 1 0 0,-1 0-1 0 0,3-17 0 0 0,6-21-19 0 0,2 19-174 0 0,4-14 474 0 0,-13 15-6739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46.0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245 18 1840 0 0,'1'-2'7120'0'0,"8"-13"-2250"0"0,-17 33 611 0 0,1 18-5627 0 0,6-32 519 0 0,-1 7-122 0 0,0-1 0 0 0,0 1 0 0 0,1 11 1 0 0,-2 11 172 0 0,-3-2-151 0 0,-2 7 199 0 0,-3 47 1 0 0,0 12-206 0 0,-1 6-91 0 0,-6 230 118 0 0,15-286-312 0 0,-7 98 63 0 0,5 7-25 0 0,0-4 1 0 0,-19 121 5 0 0,8-109-9 0 0,-2 61 3 0 0,-3-2-23 0 0,15-175-25 0 0,2 14 7 0 0,3 60 0 0 0,1-66 10 0 0,-1-31 21 0 0,-1 0 0 0 0,-5 21 0 0 0,-1 14 20 0 0,0-7-70 0 0,5-36 42 0 0,1 0 0 0 0,0 1 0 0 0,1-1 0 0 0,0 1 0 0 0,2 13 0 0 0,0-6-22 0 0,-2 41 1 0 0,0-19-9 0 0,1-42 55 0 0,0 30-56 0 0,2-2 30 0 0,-1-22 26 0 0,-1 24-19 0 0,-9 76 121 0 0,7-91 849 0 0,1-10-2773 0 0,-4-32-12547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47.43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 1160 0 0,'3'1'14113'0'0,"10"6"-11925"0"0,0 14-1464 0 0,8 10-601 0 0,-16-24-2 0 0,8 21 1034 0 0,9 28-949 0 0,-19-48-164 0 0,-2-6-4 0 0,0 0 0 0 0,0 0-1 0 0,0 0 1 0 0,0-1-1 0 0,0 1 1 0 0,1 0 0 0 0,-1 0-1 0 0,4 2 1 0 0,1 3 19 0 0,0-1 0 0 0,-1 1 0 0 0,0 1 0 0 0,6 11 0 0 0,-10-19-60 0 0,-1 1-1 0 0,0 0 0 0 0,0 0 1 0 0,1-1-1 0 0,-1 1 1 0 0,0 0-1 0 0,1-1 0 0 0,-1 1 1 0 0,0-1-1 0 0,1 1 0 0 0,-1 0 1 0 0,1-1-1 0 0,-1 1 1 0 0,1-1-1 0 0,-1 1 0 0 0,1-1 1 0 0,0 0-1 0 0,-1 1 0 0 0,1-1 1 0 0,-1 1-1 0 0,1-1 1 0 0,0 0-1 0 0,0 0 0 0 0,-1 1 1 0 0,1-1-1 0 0,0 0 0 0 0,-1 0 1 0 0,2 0-1 0 0,1-1 0 0 0,-1 0-1 0 0,0 0 1 0 0,0-1 0 0 0,0 1-1 0 0,0-1 1 0 0,0 1 0 0 0,0-1-1 0 0,0 0 1 0 0,0 0 0 0 0,-1 0-1 0 0,3-4 1 0 0,5-5 1 0 0,19-23 65 0 0,13 0-64 0 0,-31 25 2 0 0,19-17 2 0 0,-17 15-119 0 0,-10 10 43 0 0,-1 1 0 0 0,0-1 1 0 0,0 0-1 0 0,0 0 0 0 0,1 0 0 0 0,-1 0 0 0 0,0 0 0 0 0,0 0 0 0 0,0-1 0 0 0,0 1 0 0 0,-1 0 1 0 0,1 0-1 0 0,0-1 0 0 0,0 1 0 0 0,-1 0 0 0 0,1-1 0 0 0,-1 1 0 0 0,1-3 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29.94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 0 1408 0 0,'0'0'5413'0'0,"1"8"411"0"0,1 22-4998 0 0,-8 2 779 0 0,-3 43-1 0 0,6 89-646 0 0,3-120-804 0 0,0-44-160 0 0,0 1 1 0 0,0-1 0 0 0,0 0 0 0 0,0 0-1 0 0,-1 0 1 0 0,1 0 0 0 0,0 0-1 0 0,0 1 1 0 0,0-1 0 0 0,0 0-1 0 0,0 0 1 0 0,0 0 0 0 0,0 0-1 0 0,0 1 1 0 0,0-1 0 0 0,0 0-1 0 0,0 0 1 0 0,0 0 0 0 0,0 0-1 0 0,0 0 1 0 0,0 1 0 0 0,0-1-1 0 0,0 0 1 0 0,0 0 0 0 0,1 0-1 0 0,-1 0 1 0 0,0 0 0 0 0,0 1-1 0 0,0-1 1 0 0,0 0 0 0 0,0 0 0 0 0,0 0-1 0 0,0 0 1 0 0,0 0 0 0 0,0 0-1 0 0,1 0 1 0 0,-1 1 0 0 0,0-1-1 0 0,0 0 1 0 0,0 0 0 0 0,0 0-1 0 0,0 0 1 0 0,1 0 0 0 0,-1 0-1 0 0,0 0 1 0 0,0 0 0 0 0,0 0-1 0 0,0 0 1 0 0,0 0 0 0 0,1 0-1 0 0,-1 0 1 0 0,0 0 0 0 0,0 0-1 0 0,0 0 1 0 0,0 0 0 0 0,1 0-1 0 0,-1 0 1 0 0,0 0 0 0 0,0 0-1 0 0,0 0 1 0 0,0 0 0 0 0,0 0 0 0 0,1 0-1 0 0,9-19-3702 0 0,2-15 1606 0 0,-7 20-1095 0 0,-2-1 0 0 0,4-23 0 0 0,-7 30 2539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0.38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2 188 8 0 0,'-1'-41'43'0'0,"0"20"1576"0"0,1 0 4587 0 0,0 19-5577 0 0,1-1-1 0 0,-1 1 0 0 0,1-1 0 0 0,0 1 0 0 0,0-1 1 0 0,-1 1-1 0 0,2-1 0 0 0,-1 1 0 0 0,3-4 1 0 0,3-8-256 0 0,8-15-295 0 0,-14 27-52 0 0,0 0-1 0 0,0 0 1 0 0,0 0 0 0 0,0 0-1 0 0,1 0 1 0 0,-1 0 0 0 0,1 0 0 0 0,-1 1-1 0 0,1-1 1 0 0,0 0 0 0 0,-1 1-1 0 0,1 0 1 0 0,0-1 0 0 0,0 1 0 0 0,0 0-1 0 0,0 0 1 0 0,0 0 0 0 0,0 0-1 0 0,0 0 1 0 0,1 1 0 0 0,-1-1 0 0 0,0 0-1 0 0,5 1 1 0 0,-5 0 32 0 0,0 0 0 0 0,0 0 0 0 0,-1 1 0 0 0,1-1 0 0 0,0 0 0 0 0,0 1 0 0 0,0 0 0 0 0,-1-1 0 0 0,1 1 0 0 0,0 0 1 0 0,0 0-1 0 0,-1 0 0 0 0,1 0 0 0 0,-1 0 0 0 0,1 1 0 0 0,-1-1 0 0 0,0 0 0 0 0,1 1 0 0 0,-1-1 0 0 0,0 1 0 0 0,0-1 0 0 0,0 1 0 0 0,0-1 0 0 0,1 3 0 0 0,4 12 64 0 0,0 0 0 0 0,4 26 0 0 0,-5-25-58 0 0,-5-16 108 0 0,-6 8 17 0 0,1-3-142 0 0,1 0 1 0 0,-1-1-1 0 0,0 0 0 0 0,-1 0 1 0 0,1 0-1 0 0,-1 0 0 0 0,0-1 1 0 0,0 0-1 0 0,0 0 1 0 0,-1-1-1 0 0,-12 5 0 0 0,12-6-5 0 0,0 0 1 0 0,-1 0-1 0 0,1-1 0 0 0,0 0 0 0 0,-11 0 1 0 0,17-1-53 0 0,2-2-95 0 0,-1 1 3 0 0,0-1 0 0 0,1 0 0 0 0,-1 1-1 0 0,1-1 1 0 0,0 1 0 0 0,-1 0 0 0 0,1-1 0 0 0,0 1-1 0 0,0-1 1 0 0,0 1 0 0 0,0 0 0 0 0,0 0-1 0 0,0 0 1 0 0,0-1 0 0 0,3 0 0 0 0,-1-1-242 0 0,-2 2-48 0 0,1 0 1 0 0,-1-1-1 0 0,1 1 0 0 0,0 0 1 0 0,-1 0-1 0 0,1 0 1 0 0,0 0-1 0 0,0 0 1 0 0,0 0-1 0 0,0 1 0 0 0,2-1 1 0 0,2-1-1192 0 0,4-1-1555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1.00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68 117 160 0 0,'0'0'13686'0'0,"24"1"-12111"0"0,12-2-1445 0 0,-35 0-110 0 0,0 1-1 0 0,0-1 1 0 0,0 0 0 0 0,-1 1-1 0 0,1-1 1 0 0,0 0-1 0 0,-1 1 1 0 0,1-1-1 0 0,0 0 1 0 0,-1 0-1 0 0,1 0 1 0 0,-1 0 0 0 0,1 1-1 0 0,-1-1 1 0 0,0 0-1 0 0,1 0 1 0 0,-1 0-1 0 0,0 0 1 0 0,0 0 0 0 0,0-2-1 0 0,12-30 49 0 0,-11 31-50 0 0,-1 0-1 0 0,1 0 1 0 0,-1 0 0 0 0,0-1 0 0 0,1 1-1 0 0,-1 0 1 0 0,0 0 0 0 0,0-1-1 0 0,0 1 1 0 0,-1 0 0 0 0,1 0 0 0 0,-1-1-1 0 0,1 1 1 0 0,-1 0 0 0 0,0 0-1 0 0,1 0 1 0 0,-1 0 0 0 0,0 0-1 0 0,0 0 1 0 0,-1 0 0 0 0,1 0 0 0 0,0 0-1 0 0,-1 1 1 0 0,-2-4 0 0 0,3 4 2 0 0,-1 0 0 0 0,1 0 0 0 0,0 0 1 0 0,0 0-1 0 0,-1 1 0 0 0,1-1 1 0 0,0 0-1 0 0,-1 1 0 0 0,1-1 0 0 0,0 1 1 0 0,-1 0-1 0 0,1-1 0 0 0,-1 1 1 0 0,1 0-1 0 0,-1 0 0 0 0,1 0 0 0 0,-1 0 1 0 0,1 0-1 0 0,0 0 0 0 0,-1 0 1 0 0,1 1-1 0 0,-1-1 0 0 0,1 0 0 0 0,-1 1 1 0 0,1-1-1 0 0,0 1 0 0 0,-1 0 1 0 0,1-1-1 0 0,0 1 0 0 0,0 0 1 0 0,-1 0-1 0 0,1 0 0 0 0,-2 2 0 0 0,-1 2 57 0 0,-1 0 0 0 0,1 1 0 0 0,1 0 0 0 0,-1 0 1 0 0,1 0-1 0 0,-5 12 0 0 0,6-12-34 0 0,-1 0 1 0 0,1-1 0 0 0,-1 1 0 0 0,-1 0-1 0 0,1-1 1 0 0,-1 1 0 0 0,-8 8 0 0 0,9-12-30 0 0,1 1 1 0 0,0 0-1 0 0,0-1 1 0 0,0 1-1 0 0,0 0 1 0 0,0 0-1 0 0,1 0 1 0 0,-1 0-1 0 0,1 1 1 0 0,0-1-1 0 0,0 0 1 0 0,0 1-1 0 0,0-1 1 0 0,0 0-1 0 0,1 1 0 0 0,0-1 1 0 0,0 1-1 0 0,0-1 1 0 0,0 1-1 0 0,0-1 1 0 0,1 0-1 0 0,0 5 1 0 0,0-5-17 0 0,0 0 0 0 0,0 0 0 0 0,0 0 0 0 0,0 0 1 0 0,0 0-1 0 0,1-1 0 0 0,-1 1 0 0 0,1 0 0 0 0,0-1 0 0 0,0 1 0 0 0,0-1 1 0 0,0 1-1 0 0,0-1 0 0 0,0 0 0 0 0,1 0 0 0 0,-1 0 0 0 0,1 0 1 0 0,-1-1-1 0 0,1 1 0 0 0,0-1 0 0 0,0 1 0 0 0,0-1 0 0 0,-1 0 0 0 0,6 1 1 0 0,-2-1-290 0 0,-1-1 0 0 0,1 1 0 0 0,-1-1 0 0 0,1-1 0 0 0,-1 1 0 0 0,1-1 0 0 0,-1 0 1 0 0,0 0-1 0 0,1-1 0 0 0,-1 1 0 0 0,9-5 0 0 0,0 1-2124 0 0,-1 0-400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1.35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58 207 624 0 0,'-6'0'9755'0'0,"4"0"-9549"0"0,1 0 0 0 0,-1 0 1 0 0,1-1-1 0 0,-1 1 1 0 0,1 0-1 0 0,0-1 0 0 0,-1 1 1 0 0,1-1-1 0 0,-1 1 1 0 0,1-1-1 0 0,0 0 0 0 0,0 0 1 0 0,-2 0-1 0 0,-20-20 70 0 0,22 18-211 0 0,0 1-1 0 0,0-1 1 0 0,0 1 0 0 0,0-1-1 0 0,0 0 1 0 0,1 1-1 0 0,-1-1 1 0 0,1 0 0 0 0,-1 0-1 0 0,1 1 1 0 0,0-1-1 0 0,0 0 1 0 0,0 0 0 0 0,1 0-1 0 0,0-4 1 0 0,0 0 156 0 0,-1-7 260 0 0,2-17 216 0 0,-2 30-665 0 0,0 0-1 0 0,0 0 1 0 0,0 0 0 0 0,0 0 0 0 0,1 0 0 0 0,-1 0 0 0 0,1 0-1 0 0,-1 0 1 0 0,0 0 0 0 0,1 1 0 0 0,-1-1 0 0 0,1 0 0 0 0,0 0-1 0 0,-1 0 1 0 0,1 0 0 0 0,0 1 0 0 0,-1-1 0 0 0,1 0 0 0 0,0 1-1 0 0,0-1 1 0 0,0 1 0 0 0,1-2 0 0 0,1 1-16 0 0,-1-1 0 0 0,1 0 0 0 0,-1 1 0 0 0,0-1 0 0 0,0 0-1 0 0,0 0 1 0 0,0-1 0 0 0,0 1 0 0 0,0 0 0 0 0,1-4 0 0 0,16-15 70 0 0,-16 19-316 0 0,0 1-1 0 0,0-1 1 0 0,0 1-1 0 0,0-1 1 0 0,0 1-1 0 0,0 0 1 0 0,1 1-1 0 0,-1-1 1 0 0,6 0-1 0 0,17 2-5900 0 0,-17 0 4382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2.01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21 179 48 0 0,'0'0'1908'0'0,"-4"16"8727"0"0,1-16-10100 0 0,3 0-490 0 0,0 0 1 0 0,0 0-1 0 0,0 0 1 0 0,-1 0 0 0 0,1 0-1 0 0,0 0 1 0 0,0 0 0 0 0,0 0-1 0 0,-1-1 1 0 0,1 1 0 0 0,0 0-1 0 0,0 0 1 0 0,0 0-1 0 0,-1 0 1 0 0,1 0 0 0 0,0 0-1 0 0,0 0 1 0 0,0 0 0 0 0,0-1-1 0 0,0 1 1 0 0,-1 0-1 0 0,1 0 1 0 0,0 0 0 0 0,0 0-1 0 0,0 0 1 0 0,0-1 0 0 0,0 1-1 0 0,0 0 1 0 0,0 0 0 0 0,-1 0-1 0 0,1-1 1 0 0,0 1-1 0 0,0 0 1 0 0,0 0 0 0 0,0 0-1 0 0,0-1 1 0 0,0 1 0 0 0,0 0-1 0 0,0 0 1 0 0,0 0 0 0 0,0-1-1 0 0,0 1 1 0 0,0 0-1 0 0,0 0 1 0 0,0 0 0 0 0,0-1-1 0 0,1 1 1 0 0,-3-9 113 0 0,-1-3-36 0 0,1 0-1 0 0,0-22 1 0 0,2 30-109 0 0,-1 0 0 0 0,1 1 0 0 0,1-1 0 0 0,-1 0 0 0 0,1 1 0 0 0,-1-1 0 0 0,1 0 1 0 0,0 1-1 0 0,0-1 0 0 0,1 1 0 0 0,-1-1 0 0 0,1 1 0 0 0,-1 0 0 0 0,1 0 0 0 0,0-1 0 0 0,4-3 0 0 0,40-28 42 0 0,-45 34-47 0 0,-1 1-1 0 0,0 0 0 0 0,1 0 1 0 0,-1 0-1 0 0,0 0 1 0 0,1-1-1 0 0,-1 1 1 0 0,0 0-1 0 0,1 0 1 0 0,-1 0-1 0 0,1 0 0 0 0,-1 0 1 0 0,0 0-1 0 0,1 0 1 0 0,-1 0-1 0 0,1 0 1 0 0,-1 0-1 0 0,0 0 1 0 0,1 0-1 0 0,-1 0 0 0 0,0 0 1 0 0,1 1-1 0 0,-1-1 1 0 0,1 0-1 0 0,-1 0 1 0 0,0 0-1 0 0,1 0 1 0 0,-1 1-1 0 0,0-1 0 0 0,0 0 1 0 0,1 0-1 0 0,-1 1 1 0 0,0-1-1 0 0,1 0 1 0 0,-1 1-1 0 0,0-1 1 0 0,0 0-1 0 0,0 1 0 0 0,1 0 1 0 0,8 20 272 0 0,1-1-208 0 0,-8-16-59 0 0,0 0 0 0 0,1 1 0 0 0,-1 0 0 0 0,-1-1 0 0 0,1 1 0 0 0,-1 0 0 0 0,0 0 0 0 0,1 7 0 0 0,1 2-17 0 0,-3-12-2 0 0,1-3-52 0 0,2-7 50 0 0,1-3 7 0 0,-3 5-11 0 0,1 0 0 0 0,0 0 0 0 0,0 0 0 0 0,1 0 0 0 0,0 1 0 0 0,0-1 0 0 0,0 1 0 0 0,1 0 0 0 0,0 0 0 0 0,0 0 0 0 0,6-6 0 0 0,6-3 32 0 0,-13 10-28 0 0,1 1 0 0 0,0 0 0 0 0,0-1 0 0 0,0 1 0 0 0,8-5 0 0 0,-11 8 8 0 0,0 0 0 0 0,0 0-1 0 0,-1 0 1 0 0,1-1-1 0 0,0 1 1 0 0,0 0 0 0 0,0 0-1 0 0,-1 0 1 0 0,1 0 0 0 0,0 0-1 0 0,0 0 1 0 0,-1 0-1 0 0,1 1 1 0 0,0-1 0 0 0,0 0-1 0 0,0 0 1 0 0,-1 1-1 0 0,1-1 1 0 0,0 0 0 0 0,-1 1-1 0 0,1-1 1 0 0,0 0-1 0 0,-1 1 1 0 0,1-1 0 0 0,0 1-1 0 0,-1 0 1 0 0,1-1-1 0 0,-1 1 1 0 0,1-1 0 0 0,-1 1-1 0 0,1 0 1 0 0,-1-1 0 0 0,0 1-1 0 0,1 0 1 0 0,-1-1-1 0 0,0 1 1 0 0,1 0 0 0 0,-1 0-1 0 0,0-1 1 0 0,0 1-1 0 0,0 0 1 0 0,0 0 0 0 0,0 1-1 0 0,2 4 30 0 0,-1 0 0 0 0,-1 0 0 0 0,1 1 0 0 0,-1-1 0 0 0,0 0 1 0 0,0 0-1 0 0,-1 0 0 0 0,0 1 0 0 0,0-1 0 0 0,-3 8 0 0 0,2-7-30 0 0,0 0-1 0 0,1 1 1 0 0,0-1 0 0 0,0 1 0 0 0,1-1 0 0 0,1 15 0 0 0,0-16-294 0 0,1 0 0 0 0,0 0 1 0 0,0 0-1 0 0,4 9 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5.90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51 712 0 0,'0'0'3997'0'0,"5"-10"3454"0"0,-5 11-7353 0 0,1-1 0 0 0,0 0 0 0 0,-1 1 0 0 0,1-1 0 0 0,-1 1 0 0 0,1 0 0 0 0,-1-1 0 0 0,1 1 0 0 0,-1-1 0 0 0,1 1 0 0 0,-1 0 0 0 0,0-1 0 0 0,1 1 0 0 0,-1 0 0 0 0,0-1 0 0 0,0 1 0 0 0,0 0 0 0 0,1 0 0 0 0,-1-1 0 0 0,0 1 0 0 0,0 0 0 0 0,0 0 0 0 0,0-1 0 0 0,0 2 0 0 0,0 24-64 0 0,-2-14-27 0 0,-2 50 606 0 0,3-59-588 0 0,1 0 1 0 0,1 1-1 0 0,-1-1 1 0 0,0 0-1 0 0,1 0 1 0 0,0 1-1 0 0,0-1 1 0 0,0 0-1 0 0,0 0 1 0 0,0 0-1 0 0,0 0 1 0 0,1 0-1 0 0,0 0 1 0 0,3 5-1 0 0,-5-7-22 0 0,1-1 0 0 0,-1 1-1 0 0,1-1 1 0 0,-1 1 0 0 0,1-1 0 0 0,0 1 0 0 0,-1-1 0 0 0,1 1-1 0 0,0-1 1 0 0,-1 1 0 0 0,1-1 0 0 0,0 0 0 0 0,-1 0 0 0 0,1 1-1 0 0,0-1 1 0 0,0 0 0 0 0,-1 0 0 0 0,1 0 0 0 0,0 1 0 0 0,0-1-1 0 0,-1 0 1 0 0,1 0 0 0 0,0 0 0 0 0,0-1 0 0 0,0 1 0 0 0,2-1 6 0 0,-1 0 1 0 0,0-1 0 0 0,0 1 0 0 0,0-1 0 0 0,0 0 0 0 0,0 1 0 0 0,0-1-1 0 0,-1 0 1 0 0,4-4 0 0 0,-1 1-8 0 0,1-1 12 0 0,0 1-1 0 0,-1-1 1 0 0,1 0 0 0 0,-1 0-1 0 0,-1-1 1 0 0,1 1 0 0 0,-1-1-1 0 0,0 0 1 0 0,3-12 0 0 0,4-53 192 0 0,-10 71-183 0 0,11-23-10 0 0,-9 15-66 0 0,1-1 324 0 0,2 25-183 0 0,-3-6-92 0 0,3 22 1 0 0,-5-30 51 0 0,1 21-6 0 0,-1-14-102 0 0,3 37-1743 0 0,-3-42 1630 0 0,1 0 0 0 0,-1 0 1 0 0,1 0-1 0 0,0 0 0 0 0,0 0 1 0 0,0 0-1 0 0,0 0 0 0 0,1 0 1 0 0,-1-1-1 0 0,1 1 0 0 0,0-1 1 0 0,2 4-1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6.29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0 115 88 0 0,'4'-40'961'0'0,"0"-4"2802"0"0,-1 14 4314 0 0,-5 134-5324 0 0,1-96-2683 0 0,-4 66 326 0 0,5 106 0 0 0,3-140-111 0 0,-3-23-4133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6.54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6 7274 0 0,'0'0'5234'0'0,"11"-1"-2861"0"0,12-2-2082 0 0,0 2 1 0 0,0 0 0 0 0,38 5-1 0 0,13 0-3562 0 0,-54-3-683 0 0,-12-1 2622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03.17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31 1984 0 0,'0'0'3272'0'0,"0"-11"1789"0"0,1-9 4027 0 0,0 22-9067 0 0,1 0 0 0 0,0 0 0 0 0,-1 0 0 0 0,1 0 0 0 0,-1 1-1 0 0,0-1 1 0 0,1 0 0 0 0,-1 1 0 0 0,0-1 0 0 0,-1 1 0 0 0,1-1-1 0 0,0 1 1 0 0,0 2 0 0 0,1 3 20 0 0,-1 0 15 0 0,1-1-1 0 0,-1 1 1 0 0,0 0 0 0 0,-1 0 0 0 0,0 0 0 0 0,0 0 0 0 0,-2 9 0 0 0,1-9-1 0 0,1 0-1 0 0,-1-1 1 0 0,1 1-1 0 0,1 0 1 0 0,1 12-1 0 0,12 36 75 0 0,-4-18-85 0 0,-1 1 0 0 0,-2 0 0 0 0,2 68-1 0 0,-14 35 111 0 0,9-126-1137 0 0,-4-16 839 0 0,0 0 0 0 0,0 1-1 0 0,1-1 1 0 0,-1 0 0 0 0,0 0 0 0 0,0 0 0 0 0,1 0 0 0 0,-1 0 0 0 0,0 1-1 0 0,0-1 1 0 0,1 0 0 0 0,-1 0 0 0 0,0 0 0 0 0,1 0 0 0 0,-1 0-1 0 0,0 0 1 0 0,0 0 0 0 0,1 0 0 0 0,-1 0 0 0 0,0 0 0 0 0,1 0 0 0 0,-1 0-1 0 0,0 0 1 0 0,0 0 0 0 0,1 0 0 0 0,-1 0 0 0 0,0 0 0 0 0,1-1 0 0 0,-1 1-1 0 0,19-16-6009 0 0,-16 13 7152 0 0,8-9-3536 0 0,-5 3 1027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7.08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11 135 5577 0 0,'-11'6'5149'0'0,"20"-5"-4699"0"0,-6-1-318 0 0,1 0 1 0 0,-1 0 0 0 0,1 1-1 0 0,-1-1 1 0 0,0 1-1 0 0,1 0 1 0 0,5 2 0 0 0,1 0 38 0 0,-3-1 242 0 0,11-2 1532 0 0,20-2-1645 0 0,-36 2-242 0 0,1-1-1 0 0,-1 0 1 0 0,-1 0-1 0 0,1 0 1 0 0,0 0 0 0 0,0 0-1 0 0,0 0 1 0 0,0 0 0 0 0,-1-1-1 0 0,1 1 1 0 0,-1-1-1 0 0,1 1 1 0 0,-1-1 0 0 0,1 0-1 0 0,-1 1 1 0 0,0-1 0 0 0,0 0-1 0 0,2-4 1 0 0,15-23 7 0 0,-14 21-20 0 0,-4-10-6 0 0,-1-26-6 0 0,1 49-17 0 0,0-8 11 0 0,0 2-8 0 0,0 1 3 0 0,0 0 0 0 0,0-1 0 0 0,0 1 1 0 0,0 0-1 0 0,0-1 0 0 0,-1 1 0 0 0,1 0 0 0 0,0-1 0 0 0,0 1 0 0 0,0-1 0 0 0,0 1 1 0 0,0 0-1 0 0,-1 0 0 0 0,1-1 0 0 0,0 1 0 0 0,0 0 0 0 0,-1-1 0 0 0,1 1 0 0 0,0 0 1 0 0,0 0-1 0 0,-1-1 0 0 0,1 1 0 0 0,0 0 0 0 0,-1 0 0 0 0,1 0 0 0 0,0 0 0 0 0,-1-1 1 0 0,-3-2 229 0 0,3 3-250 0 0,1-1 24 0 0,-2 0 1 0 0,1 0-1 0 0,0 0 1 0 0,0 0 0 0 0,0 0-1 0 0,0 0 1 0 0,-1 0-1 0 0,1 0 1 0 0,0 1-1 0 0,-1-1 1 0 0,1 0 0 0 0,-1 1-1 0 0,1 0 1 0 0,0-1-1 0 0,-1 1 1 0 0,1 0 0 0 0,-1-1-1 0 0,1 1 1 0 0,-1 0-1 0 0,1 0 1 0 0,-1 0 0 0 0,1 1-1 0 0,-1-1 1 0 0,1 0-1 0 0,-1 0 1 0 0,1 1 0 0 0,-1-1-1 0 0,1 1 1 0 0,-1-1-1 0 0,1 1 1 0 0,0 0 0 0 0,-1 0-1 0 0,1-1 1 0 0,0 1-1 0 0,0 0 1 0 0,-2 2 0 0 0,-6 4 50 0 0,0 1 0 0 0,0-1 0 0 0,1 2 0 0 0,0-1 1 0 0,1 1-1 0 0,0 1 0 0 0,0-1 0 0 0,1 1 1 0 0,0 0-1 0 0,-6 17 0 0 0,10-23-79 0 0,1 0 0 0 0,0 0 0 0 0,0 1-1 0 0,1-1 1 0 0,-1 0 0 0 0,1 0 0 0 0,0 1 0 0 0,0-1-1 0 0,0 0 1 0 0,1 1 0 0 0,-1-1 0 0 0,1 0 0 0 0,0 0-1 0 0,0 1 1 0 0,1-1 0 0 0,-1 0 0 0 0,1 0 0 0 0,0 0-1 0 0,0-1 1 0 0,0 1 0 0 0,1 0 0 0 0,-1-1 0 0 0,1 1-1 0 0,0-1 1 0 0,0 0 0 0 0,0 0 0 0 0,0 0 0 0 0,1 0-1 0 0,-1-1 1 0 0,6 4 0 0 0,-6-5-393 0 0,1-1 0 0 0,-1 1-1 0 0,1-1 1 0 0,0 1 0 0 0,-1-1 0 0 0,1 0 0 0 0,0-1-1 0 0,-1 1 1 0 0,1-1 0 0 0,-1 1 0 0 0,1-1-1 0 0,-1 0 1 0 0,1 0 0 0 0,-1-1 0 0 0,1 1 0 0 0,-1-1-1 0 0,6-3 1 0 0,-4 2-455 0 0,1 0 0 0 0,0 1-1 0 0,0 0 1 0 0,11-3 0 0 0,-6 5-764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2:37.52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233 35 3073 0 0,'-1'-2'221'0'0,"1"0"1"0"0,-1 0-1 0 0,0 1 1 0 0,0-1-1 0 0,0 0 1 0 0,0 1-1 0 0,0-1 1 0 0,0 1 0 0 0,0-1-1 0 0,-1 1 1 0 0,1-1-1 0 0,0 1 1 0 0,-1 0-1 0 0,1 0 1 0 0,-1 0-1 0 0,0 0 1 0 0,1 0-1 0 0,-3-1 1 0 0,0 0 164 0 0,0 1 0 0 0,0 0 0 0 0,1 0 0 0 0,-1 0 0 0 0,0 1 0 0 0,0-1-1 0 0,0 1 1 0 0,-7 0 0 0 0,4 1-12 0 0,1 0 1 0 0,0 0-1 0 0,-1 0 0 0 0,1 1 0 0 0,0-1 0 0 0,0 1 0 0 0,0 1 0 0 0,0-1 0 0 0,0 1 0 0 0,1 0 0 0 0,-9 6 1 0 0,13-8-360 0 0,-1 1 1 0 0,1-1 0 0 0,-1 1-1 0 0,1-1 1 0 0,-1 1 0 0 0,1 0-1 0 0,0-1 1 0 0,0 1 0 0 0,0 0 0 0 0,0 0-1 0 0,0 0 1 0 0,0 0 0 0 0,1 0-1 0 0,-1 0 1 0 0,1 0 0 0 0,-1 0-1 0 0,1 0 1 0 0,0 0 0 0 0,-1 0 0 0 0,1 0-1 0 0,0 0 1 0 0,1 3 0 0 0,-1-3-29 0 0,1-1 1 0 0,-1 1 0 0 0,1-1 0 0 0,0 1 0 0 0,-1-1 0 0 0,1 1 0 0 0,0-1 0 0 0,0 0 0 0 0,0 1-1 0 0,0-1 1 0 0,0 0 0 0 0,0 0 0 0 0,0 0 0 0 0,1 0 0 0 0,-1 0 0 0 0,0 0 0 0 0,1 0-1 0 0,-1 0 1 0 0,0-1 0 0 0,1 1 0 0 0,-1 0 0 0 0,1-1 0 0 0,-1 1 0 0 0,1-1 0 0 0,-1 0-1 0 0,1 1 1 0 0,0-1 0 0 0,-1 0 0 0 0,2 0 0 0 0,22 2-49 0 0,-14 0 54 0 0,0-2 0 0 0,-1 1 0 0 0,1-1 0 0 0,13-2 0 0 0,-24 2 14 0 0,1-1 0 0 0,0 1 1 0 0,0 0-1 0 0,-1 0 0 0 0,1 0 1 0 0,0 0-1 0 0,0 0 0 0 0,0 0 0 0 0,0 0 1 0 0,-1 0-1 0 0,1 0 0 0 0,0 0 1 0 0,0 0-1 0 0,0 0 0 0 0,-1 1 0 0 0,1-1 1 0 0,0 0-1 0 0,0 0 0 0 0,-1 1 1 0 0,1-1-1 0 0,0 1 0 0 0,-1-1 0 0 0,1 1 1 0 0,0-1-1 0 0,-1 1 0 0 0,1-1 0 0 0,-1 1 1 0 0,1-1-1 0 0,-1 1 0 0 0,1 0 1 0 0,-1-1-1 0 0,1 1 0 0 0,-1 0 0 0 0,1-1 1 0 0,-1 1-1 0 0,0 0 0 0 0,0 0 1 0 0,1 0-1 0 0,-1-1 0 0 0,0 1 0 0 0,0 0 1 0 0,0 0-1 0 0,0 0 0 0 0,0 1 1 0 0,0 0 119 0 0,0 1 1 0 0,-1-1 0 0 0,1 0 0 0 0,-1 1 0 0 0,1-1-1 0 0,-1 0 1 0 0,0 0 0 0 0,0 1 0 0 0,0-1-1 0 0,0 0 1 0 0,-1 0 0 0 0,1 0 0 0 0,0 0 0 0 0,-4 3-1 0 0,-6 4 240 0 0,0-1-1 0 0,0 1 1 0 0,-1-2-1 0 0,0 0 1 0 0,0 0-1 0 0,-1-1 1 0 0,1-1-1 0 0,-1 0 1 0 0,-1-1-1 0 0,-18 4 1 0 0,31-8-466 0 0,-30 2 652 0 0,18-8-1393 0 0,13 6 620 0 0,-1 0 0 0 0,1-1 1 0 0,-1 1-1 0 0,1-1 1 0 0,-1 1-1 0 0,1-1 1 0 0,0 0-1 0 0,-1 1 1 0 0,1-1-1 0 0,0 1 1 0 0,0-1-1 0 0,-1 0 1 0 0,1 1-1 0 0,0-1 1 0 0,0 0-1 0 0,0 1 1 0 0,0-1-1 0 0,0 0 0 0 0,0 0 1 0 0,1-3-3019 0 0,6 1-2159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14.85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286 51 800 0 0,'5'-20'3273'0'0,"-4"-3"4203"0"0,-2 16-3150 0 0,-6 15-2693 0 0,1 5-1350 0 0,1 0 0 0 0,0 1 0 0 0,1-1 0 0 0,-2 17 0 0 0,-8 61 222 0 0,14-89-509 0 0,-6 51 94 0 0,3 62-1 0 0,3-114 244 0 0,-19-59-230 0 0,16 54-81 0 0,1-1 0 0 0,0 1 0 0 0,-1-1 0 0 0,0 1 0 0 0,0 0 0 0 0,0 0 0 0 0,0 0 0 0 0,-1 0 0 0 0,0 1 0 0 0,1 0 0 0 0,-1-1 0 0 0,-7-3 0 0 0,4 2 3 0 0,7 5-23 0 0,-1-1 1 0 0,1 0-1 0 0,-1 1 0 0 0,1-1 1 0 0,-1 1-1 0 0,1-1 1 0 0,0 1-1 0 0,-1-1 0 0 0,0 1 1 0 0,1 0-1 0 0,-1-1 1 0 0,1 1-1 0 0,-1 0 1 0 0,0-1-1 0 0,1 1 0 0 0,-1 0 1 0 0,1 0-1 0 0,-1-1 1 0 0,0 1-1 0 0,1 0 1 0 0,-1 0-1 0 0,0 0 0 0 0,0 0 1 0 0,1 0-1 0 0,-1 0 1 0 0,0 0-1 0 0,1 0 1 0 0,-1 0-1 0 0,0 0 0 0 0,1 1 1 0 0,-2-1-1 0 0,-6 2 9 0 0,-1 1-7 0 0,6-2 0 0 0,0 0-1 0 0,0 0 1 0 0,0 0-1 0 0,-1 0 0 0 0,1-1 1 0 0,0 0-1 0 0,-5 1 1 0 0,6-1-5 0 0,-1 1 1 0 0,1 0-1 0 0,-1 0 1 0 0,1 0-1 0 0,-1 1 1 0 0,1-1 0 0 0,-1 0-1 0 0,1 1 1 0 0,0 0-1 0 0,0-1 1 0 0,0 1-1 0 0,0 0 1 0 0,0 0-1 0 0,0 0 1 0 0,-1 3 0 0 0,-24 35-7 0 0,22-31 7 0 0,0 1-27 0 0,0-1 0 0 0,1 1 0 0 0,0 0 1 0 0,-2 12-1 0 0,6-19 10 0 0,1 0 0 0 0,0-1 0 0 0,0 1 0 0 0,0 0 1 0 0,0-1-1 0 0,0 1 0 0 0,1 0 0 0 0,-1-1 0 0 0,1 1 1 0 0,0-1-1 0 0,0 0 0 0 0,0 0 0 0 0,0 0 0 0 0,0 0 0 0 0,0 0 1 0 0,0 0-1 0 0,5 2 0 0 0,26 18 14 0 0,-31-22 3 0 0,-1 1 0 0 0,1 0 0 0 0,0-1 0 0 0,0 1 0 0 0,0-1-1 0 0,0 0 1 0 0,0 1 0 0 0,0-1 0 0 0,0 0 0 0 0,0 0 0 0 0,0 0 0 0 0,0-1-1 0 0,0 1 1 0 0,0 0 0 0 0,0-1 0 0 0,0 1 0 0 0,0-1 0 0 0,0 0 0 0 0,0 1-1 0 0,-1-1 1 0 0,4-2 0 0 0,4-1-1 0 0,7-2 14 0 0,0 0 1 0 0,22-13-1 0 0,-13 5-103 0 0,-24 14-286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16.53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589 57 40 0 0,'0'0'1595'0'0,"-5"-16"7758"0"0,-15 11-6389 0 0,-27-6-1323 0 0,2-4-1444 0 0,40 13-154 0 0,1 0 0 0 0,-1 1 0 0 0,1-1 0 0 0,-1 1 1 0 0,0 1-1 0 0,1-1 0 0 0,-1 0 0 0 0,-6 1 0 0 0,-2 0 66 0 0,3 1-3 0 0,1 0 0 0 0,-1 0-1 0 0,1 0 1 0 0,0 2-1 0 0,0-1 1 0 0,0 1 0 0 0,-11 5-1 0 0,-3 3-35 0 0,-31 20 0 0 0,48-28-38 0 0,-1 1-40 0 0,-1 0-1 0 0,1 1 1 0 0,1-1-1 0 0,-1 1 1 0 0,1 1 0 0 0,-1-1-1 0 0,2 1 1 0 0,-1 0-1 0 0,0 0 1 0 0,1 1-1 0 0,1 0 1 0 0,-7 11-1 0 0,-19 41 565 0 0,29-56-537 0 0,0-1 0 0 0,-1 1 0 0 0,1-1-1 0 0,-1 1 1 0 0,1-1 0 0 0,-1 1-1 0 0,0-1 1 0 0,0 0 0 0 0,0 0-1 0 0,0 0 1 0 0,-1 0 0 0 0,1-1-1 0 0,-4 3 1 0 0,2 0 25 0 0,2-3-40 0 0,1 1 0 0 0,-1-1 1 0 0,1 1-1 0 0,0 0 0 0 0,0 0 1 0 0,0 0-1 0 0,0 0 0 0 0,0 0 0 0 0,0 0 1 0 0,0 0-1 0 0,0 0 0 0 0,0 3 1 0 0,-5 31-15 0 0,4-22 28 0 0,-4 10 160 0 0,0-1 0 0 0,-1 0 0 0 0,-20 42 0 0 0,25-62-164 0 0,-18 49 113 0 0,19-48-128 0 0,0 1 1 0 0,1-1 0 0 0,-1 1 0 0 0,1-1 0 0 0,0 1 0 0 0,0-1 0 0 0,0 0 0 0 0,0 1 0 0 0,1-1 0 0 0,1 7 0 0 0,0-6 5 0 0,-1 1-2 0 0,0 0 1 0 0,1 0 0 0 0,0 0 0 0 0,0 0-1 0 0,1-1 1 0 0,-1 1 0 0 0,1-1 0 0 0,0 1 0 0 0,1-1-1 0 0,-1 0 1 0 0,1 0 0 0 0,0-1 0 0 0,8 8-1 0 0,-5-7-4 0 0,1-1-1 0 0,-1 0 1 0 0,1 0-1 0 0,0-1 1 0 0,0 0-1 0 0,14 3 1 0 0,-1 0-23 0 0,-16-5 26 0 0,-1 0 0 0 0,1 0 0 0 0,0 0 0 0 0,0-1 0 0 0,0 0 0 0 0,0 0 0 0 0,0 0 0 0 0,8-2 0 0 0,41-11-39 0 0,-43 10 49 0 0,41-9 19 0 0,-35 9-29 0 0,0-1-1 0 0,0-1 1 0 0,0 0 0 0 0,29-15 0 0 0,-28 9 9 0 0,0-1 0 0 0,-1-1 1 0 0,-1 0-1 0 0,0-1 0 0 0,15-19 0 0 0,-10 12-6 0 0,-12 11 12 0 0,0 0-1 0 0,-1-1 1 0 0,0 1-1 0 0,11-25 1 0 0,-18 34-17 0 0,2-5-6 0 0,6-9 51 0 0,11-28-1 0 0,-18 37-19 0 0,-1 1 0 0 0,1-1 0 0 0,-1 1 0 0 0,0-1 0 0 0,0 0-1 0 0,-1 1 1 0 0,0-1 0 0 0,0 0 0 0 0,-1-7 0 0 0,0 1-28 0 0,1 0 1 0 0,1-19-1 0 0,0 3 46 0 0,-1 27-19 0 0,-13-23 101 0 0,-3-6-130 0 0,4 7 53 0 0,10 19-21 0 0,0 0 1 0 0,0 0-1 0 0,0 1 1 0 0,0-1-1 0 0,-1 0 1 0 0,1 1-1 0 0,-6-5 1 0 0,0-1-1484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22.36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155 66 808 0 0,'0'0'3474'0'0,"-1"-8"1789"0"0,-3-6-2175 0 0,2 12-2927 0 0,1 1 0 0 0,-1 0 0 0 0,0 0 0 0 0,0 0 0 0 0,0 1 0 0 0,1-1 0 0 0,-1 0 0 0 0,0 1-1 0 0,0-1 1 0 0,0 1 0 0 0,0 0 0 0 0,0-1 0 0 0,0 1 0 0 0,0 0 0 0 0,0 0 0 0 0,0 0 0 0 0,0 1 0 0 0,0-1-1 0 0,0 0 1 0 0,0 1 0 0 0,0-1 0 0 0,1 1 0 0 0,-1 0 0 0 0,-4 1 0 0 0,-3 2-132 0 0,0 1-1 0 0,0 0 1 0 0,-8 6 0 0 0,12-8 106 0 0,-2 2-57 0 0,-9 19 575 0 0,-7 29-396 0 0,20-45-187 0 0,4 8 209 0 0,1-3-251 0 0,5 31 63 0 0,-6-40-86 0 0,-1 0 0 0 0,1-1 1 0 0,0 0-1 0 0,1 1 0 0 0,-1-1 1 0 0,1 1-1 0 0,-1-1 0 0 0,1 0 0 0 0,4 5 1 0 0,-4-6-5 0 0,1 0 1 0 0,-1 0 0 0 0,1 0 0 0 0,0 0-1 0 0,0 0 1 0 0,0 0 0 0 0,0-1 0 0 0,0 0 0 0 0,0 1-1 0 0,0-1 1 0 0,1-1 0 0 0,-1 1 0 0 0,0 0-1 0 0,0-1 1 0 0,1 1 0 0 0,-1-1 0 0 0,1 0 0 0 0,-1 0-1 0 0,0 0 1 0 0,1-1 0 0 0,-1 1 0 0 0,0-1-1 0 0,1 0 1 0 0,-1 0 0 0 0,0 0 0 0 0,0 0-1 0 0,6-4 1 0 0,-2 2 3 0 0,0-2 0 0 0,0 1 0 0 0,0-1 1 0 0,0 0-1 0 0,-1 0 0 0 0,0-1 0 0 0,0 0 0 0 0,0 0 0 0 0,-1 0 0 0 0,6-10 0 0 0,-2 4 28 0 0,-1 0 0 0 0,18-17 0 0 0,-25 28 0 0 0,3-28 168 0 0,4-1-193 0 0,-6 23 6 0 0,-8-8 382 0 0,-39-28-292 0 0,16 18-103 0 0,22 18-8 0 0,-7 3-8992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24.01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105 1 128 0 0,'0'0'664'0'0,"-6"1"4276"0"0,-18 1 600 0 0,8 0-1 0 0,1 4-4325 0 0,14-5-1296 0 0,17 0 91 0 0,-14-1-11 0 0,9 2 18 0 0,0 0 0 0 0,0-1 0 0 0,0-1-1 0 0,20-1 1 0 0,2-7-16 0 0,-28 6 9 0 0,-1 0-1 0 0,1 1 1 0 0,0-1 0 0 0,-1 1-1 0 0,1 0 1 0 0,0 1-1 0 0,0-1 1 0 0,0 1 0 0 0,0 0-1 0 0,0 0 1 0 0,0 1 0 0 0,6 1-1 0 0,13 0 298 0 0,-23 1-265 0 0,-1-1 0 0 0,1 1 0 0 0,-1-1 0 0 0,0 1 0 0 0,0-1-1 0 0,0 0 1 0 0,-1 1 0 0 0,1-1 0 0 0,0 1 0 0 0,-2 3 0 0 0,-1-1-35 0 0,1 0-1 0 0,0 0 0 0 0,0 1 1 0 0,0-1-1 0 0,0 6 0 0 0,-1-1-1 0 0,-1 7 38 0 0,0 0 0 0 0,1 0 0 0 0,1 0 0 0 0,1 0 0 0 0,1 26 0 0 0,0-22-40 0 0,2 49 34 0 0,-2 55 168 0 0,1-65-150 0 0,2-42-17 0 0,-3-15 0 0 0,1 0 0 0 0,0-1 0 0 0,-1 1 0 0 0,0 0 0 0 0,0 0 0 0 0,0 0 0 0 0,0-1 0 0 0,-1 5 0 0 0,1-6-27 0 0,0-1 1 0 0,-1 1-1 0 0,1-1 1 0 0,0 1-1 0 0,-1 0 1 0 0,1-1-1 0 0,-1 1 1 0 0,1-1-1 0 0,-1 1 1 0 0,1-1-1 0 0,-1 0 1 0 0,1 1-1 0 0,-1-1 1 0 0,0 1-1 0 0,1-1 1 0 0,-1 0 0 0 0,1 0-1 0 0,-1 1 1 0 0,0-1-1 0 0,1 0 1 0 0,-1 0-1 0 0,0 0 1 0 0,1 0-1 0 0,-2 0 1 0 0,-24 2 119 0 0,20-1-110 0 0,-3 0-6 0 0,6 0-6 0 0,0-1 0 0 0,1 1 0 0 0,-1-1 0 0 0,0 0 0 0 0,0 0 0 0 0,0 0 0 0 0,0 0 0 0 0,0-1 0 0 0,0 1 0 0 0,0-1 0 0 0,-2-1 0 0 0,-29-4 24 0 0,-69-3 1 0 0,95 8-375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3.7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47 15 736 0 0,'-1'-14'13654'0'0,"-16"107"-11577"0"0,1-14-1396 0 0,11-44-405 0 0,1 1 1 0 0,1 36-1 0 0,4-72-430 0 0,-1 0 0 0 0,1 0 0 0 0,0 0 0 0 0,0 0 0 0 0,0 0 0 0 0,0-1 0 0 0,0 1 0 0 0,0 0 0 0 0,0-1 0 0 0,0 1-1 0 0,0-1 1 0 0,-1 1 0 0 0,1-1 0 0 0,0 1 0 0 0,0-1 0 0 0,0 1 0 0 0,-1-1 0 0 0,2-1 0 0 0,32-22-2561 0 0,-2 0-4255 0 0,-23 18 5486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4.26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43 84 2497 0 0,'0'0'7437'0'0,"10"1"-3198"0"0,9 0-3022 0 0,-17-2-1174 0 0,-1 0 1 0 0,0 0-1 0 0,1-1 0 0 0,-1 1 1 0 0,0 0-1 0 0,0-1 0 0 0,0 1 1 0 0,0-1-1 0 0,0 1 0 0 0,-1-1 0 0 0,1 1 1 0 0,0-1-1 0 0,-1 0 0 0 0,1 1 1 0 0,-1-1-1 0 0,1 0 0 0 0,-1 1 1 0 0,0-1-1 0 0,0-2 0 0 0,1-29 58 0 0,-1 31-115 0 0,0 2 22 0 0,0-1 0 0 0,0 0-1 0 0,0 1 1 0 0,0-1 0 0 0,0 0-1 0 0,0 1 1 0 0,0-1 0 0 0,0 0-1 0 0,0 1 1 0 0,0-1-1 0 0,0 0 1 0 0,0 1 0 0 0,-1-1-1 0 0,1 1 1 0 0,0-1 0 0 0,0 0-1 0 0,-1 1 1 0 0,1-1 0 0 0,0 1-1 0 0,-1-1 1 0 0,1 1-1 0 0,-1-1 1 0 0,1 1 0 0 0,-1-1-1 0 0,1 1 1 0 0,-1-1 0 0 0,1 1-1 0 0,-1 0 1 0 0,1-1 0 0 0,-1 1-1 0 0,0 0 1 0 0,1-1-1 0 0,-1 1 1 0 0,1 0 0 0 0,-1 0-1 0 0,0 0 1 0 0,1 0 0 0 0,-1 0-1 0 0,0-1 1 0 0,1 1 0 0 0,-1 0-1 0 0,0 0 1 0 0,1 0-1 0 0,-1 1 1 0 0,0-1 0 0 0,1 0-1 0 0,-1 0 1 0 0,0 0 0 0 0,0 1-1 0 0,-21 8 96 0 0,19-6-60 0 0,-1 0 1 0 0,1 0-1 0 0,0 0 1 0 0,0 0-1 0 0,1 1 0 0 0,-1-1 1 0 0,1 1-1 0 0,-1-1 1 0 0,1 1-1 0 0,0 0 1 0 0,1 0-1 0 0,-1 0 1 0 0,1 0-1 0 0,-2 7 1 0 0,0 0 49 0 0,1 0 0 0 0,0 0 0 0 0,1 0 1 0 0,1 0-1 0 0,-1 1 0 0 0,2-1 0 0 0,-1 0 0 0 0,2 0 1 0 0,3 17-1 0 0,-5-27-81 0 0,0 0 0 0 0,1 0 0 0 0,-1 0 0 0 0,0 0-1 0 0,1 0 1 0 0,-1 0 0 0 0,1 0 0 0 0,-1 0 0 0 0,1 0 0 0 0,0-1 0 0 0,-1 1 0 0 0,1 0 0 0 0,0 0 0 0 0,0 0-1 0 0,-1-1 1 0 0,1 1 0 0 0,0 0 0 0 0,0-1 0 0 0,0 1 0 0 0,0-1 0 0 0,0 1 0 0 0,0-1 0 0 0,0 1 0 0 0,0-1-1 0 0,0 0 1 0 0,0 1 0 0 0,0-1 0 0 0,0 0 0 0 0,0 0 0 0 0,1 0 0 0 0,-1 0 0 0 0,0 0 0 0 0,0 0 0 0 0,0 0 0 0 0,0 0-1 0 0,0 0 1 0 0,0-1 0 0 0,0 1 0 0 0,0 0 0 0 0,0-1 0 0 0,0 1 0 0 0,0-1 0 0 0,0 1 0 0 0,1-2 0 0 0,8-3 26 0 0,0 0 1 0 0,0-1-1 0 0,14-13 1 0 0,-9 8-44 0 0,11-10-1294 0 0,0 0-2042 0 0,0 7-5149 0 0,-18 14 4851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4.64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110 50 40 0 0,'-6'-22'354'0'0,"2"8"1784"0"0,1 1 5467 0 0,-4 17-4659 0 0,1 4-2597 0 0,0-1 0 0 0,1 1-1 0 0,0 0 1 0 0,0 1 0 0 0,0-1 0 0 0,1 1 0 0 0,1 0 0 0 0,-6 18-1 0 0,-15 85 517 0 0,19-88-811 0 0,0 4 139 0 0,-3 56 1 0 0,8-83-148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4.83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96 792 0 0,'0'-21'9372'0'0,"-2"5"-8253"0"0,1 4-608 0 0,0-2 3185 0 0,12 12-3179 0 0,15-6-776 0 0,0 1 0 0 0,28-3 0 0 0,-6 5-9627 0 0,-39 5 9367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03.638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21 126 2184 0 0,'-6'-7'-678'0'0,"-8"-12"11573"0"0,15 16-7831 0 0,3-12-1439 0 0,-2 12-1575 0 0,1 1 1 0 0,-1 0-1 0 0,1 0 0 0 0,-1 0 0 0 0,1 0 0 0 0,0 1 1 0 0,0-1-1 0 0,0 1 0 0 0,0 0 0 0 0,4-2 0 0 0,2 0 34 0 0,0 0 37 0 0,1 0-1 0 0,-1 0 0 0 0,1 1 0 0 0,-1 0 1 0 0,1 0-1 0 0,0 2 0 0 0,0-1 0 0 0,12 1 0 0 0,20-1-19 0 0,-11-3-349 0 0,-1-1 0 0 0,1-1-1 0 0,48-18 1 0 0,-69 22-3038 0 0,-6 2 627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5.15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57 21 456 0 0,'1'-2'186'0'0,"0"1"1"0"0,0-1-1 0 0,0 0 0 0 0,1 1 1 0 0,-1-1-1 0 0,0 1 0 0 0,1-1 0 0 0,-1 1 1 0 0,1 0-1 0 0,0-1 0 0 0,0 1 1 0 0,3-2 1381 0 0,-10 49 4588 0 0,-17 23-3262 0 0,2-5-1686 0 0,14-39-847 0 0,2-9-235 0 0,0 1 1 0 0,0-1-1 0 0,2 1 1 0 0,0 0-1 0 0,1 19 1 0 0,-7 45-15 0 0,8-80-109 0 0,2-9-7146 0 0,-2 5 4870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5.37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 49 8362 0 0,'0'0'69'0'0,"0"0"0"0"0,0 0 1 0 0,-1 0-1 0 0,1 0 0 0 0,0 0 1 0 0,0 0-1 0 0,0 0 0 0 0,-1 0 1 0 0,1-1-1 0 0,0 1 0 0 0,0 0 0 0 0,0 0 1 0 0,0 0-1 0 0,0 0 0 0 0,-1 0 1 0 0,1 0-1 0 0,0-1 0 0 0,0 1 1 0 0,0 0-1 0 0,0 0 0 0 0,0 0 0 0 0,0 0 1 0 0,-1 0-1 0 0,1-1 0 0 0,0 1 1 0 0,0 0-1 0 0,0 0 0 0 0,0 0 1 0 0,0-1-1 0 0,0 1 0 0 0,0 0 1 0 0,0 0-1 0 0,0 0 0 0 0,0 0 0 0 0,0-1 1 0 0,0 1-1 0 0,0 0 0 0 0,0 0 1 0 0,0 0-1 0 0,0-1 0 0 0,0 1 1 0 0,0 0-1 0 0,0 0 0 0 0,0 0 0 0 0,1 0 1 0 0,-1-1-1 0 0,0 1 0 0 0,0 0 1 0 0,0 0-1 0 0,0 0 0 0 0,0 0 1 0 0,0-1-1 0 0,0 1 0 0 0,1 0 1 0 0,-1 0-1 0 0,0 0 0 0 0,0 0 0 0 0,0 0 1 0 0,0 0-1 0 0,1 0 0 0 0,5-5-5 0 0,0 1-1 0 0,1 0 0 0 0,0 0 0 0 0,0 1 0 0 0,0 0 0 0 0,0 0 0 0 0,0 1 1 0 0,0-1-1 0 0,1 2 0 0 0,8-2 0 0 0,36-3-1031 0 0,-5 9-4292 0 0,-38-2 3018 0 0,-3 3 949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5.79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35 149 2513 0 0,'0'0'8452'0'0,"24"-2"-6114"0"0,-16 2-2294 0 0,-5 0-2 0 0,0 0-1 0 0,0-1 1 0 0,-1 1 0 0 0,1 0-1 0 0,0-1 1 0 0,-1 0-1 0 0,1 1 1 0 0,0-1-1 0 0,3-2 1 0 0,-4 2 64 0 0,0 0 1 0 0,0-1-1 0 0,-1 1 1 0 0,1 0-1 0 0,0-1 1 0 0,-1 1-1 0 0,1-1 1 0 0,-1 0-1 0 0,0 1 1 0 0,1-1-1 0 0,1-4 1 0 0,4-5 13 0 0,16-22-64 0 0,-22 31-36 0 0,1 0 1 0 0,-1 0-1 0 0,0 0 1 0 0,-1 0-1 0 0,1 0 1 0 0,0 0-1 0 0,0 0 1 0 0,-1 0-1 0 0,1 0 1 0 0,-1-1-1 0 0,0 1 1 0 0,0 0-1 0 0,0 0 1 0 0,0 0-1 0 0,0-1 1 0 0,0 1-1 0 0,0 0 1 0 0,-1 0-1 0 0,1 0 1 0 0,-1 0 0 0 0,0 0-1 0 0,1 0 1 0 0,-1 0-1 0 0,0 0 1 0 0,0 0-1 0 0,-2-3 1 0 0,2 4 7 0 0,0 0 1 0 0,0 0 0 0 0,0 0 0 0 0,0 0 0 0 0,0 0 0 0 0,0 0-1 0 0,0 0 1 0 0,-1 0 0 0 0,1 0 0 0 0,0 1 0 0 0,0-1-1 0 0,-1 0 1 0 0,1 1 0 0 0,-1-1 0 0 0,1 1 0 0 0,0 0-1 0 0,-1-1 1 0 0,1 1 0 0 0,-1 0 0 0 0,1 0 0 0 0,-1 0 0 0 0,1 0-1 0 0,0 0 1 0 0,-1 0 0 0 0,1 0 0 0 0,-1 1 0 0 0,1-1-1 0 0,-1 0 1 0 0,1 1 0 0 0,0-1 0 0 0,-1 1 0 0 0,1-1-1 0 0,-2 3 1 0 0,-4 2 122 0 0,0 0 1 0 0,0 1-1 0 0,1 0 0 0 0,0 0 0 0 0,0 1 1 0 0,1 0-1 0 0,-6 8 0 0 0,-28 56 256 0 0,38-70-385 0 0,0 4-12 0 0,-1 0 0 0 0,1 0 0 0 0,0-1 0 0 0,0 1 0 0 0,0 0 0 0 0,1 0 0 0 0,-1 0 0 0 0,1 0 0 0 0,0 0 0 0 0,1 0 1 0 0,-1 0-1 0 0,1 0 0 0 0,0 0 0 0 0,1 0 0 0 0,-1-1 0 0 0,3 7 0 0 0,-3-8-11 0 0,1 1 0 0 0,-1-1 1 0 0,1 1-1 0 0,-1-1 1 0 0,1 0-1 0 0,1 1 1 0 0,-1-1-1 0 0,0 0 0 0 0,1-1 1 0 0,-1 1-1 0 0,1 0 1 0 0,0-1-1 0 0,0 1 0 0 0,0-1 1 0 0,0 0-1 0 0,0 0 1 0 0,0 0-1 0 0,1-1 0 0 0,-1 1 1 0 0,1-1-1 0 0,6 2 1 0 0,-3-2-206 0 0,-1-1 0 0 0,0 0 0 0 0,1-1 0 0 0,-1 1 1 0 0,0-1-1 0 0,1-1 0 0 0,-1 1 0 0 0,0-1 0 0 0,0 0 1 0 0,6-3-1 0 0,-3 1-2789 0 0,1 1 1 0 0,19-4-1 0 0,-20 6 1433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6.09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59 246 5417 0 0,'-2'5'-298'0'0,"-6"6"607"0"0,7-11-111 0 0,1 0 0 0 0,0 0 0 0 0,0 0 0 0 0,-1 1 0 0 0,1-1 0 0 0,0 0-1 0 0,0 0 1 0 0,-1 0 0 0 0,1 0 0 0 0,0 0 0 0 0,-1 0 0 0 0,1 0-1 0 0,0 0 1 0 0,0 0 0 0 0,-1 0 0 0 0,1 0 0 0 0,0 0 0 0 0,-1 0 0 0 0,1 0-1 0 0,0 0 1 0 0,-1 0 0 0 0,1 0 0 0 0,0 0 0 0 0,0 0 0 0 0,-1 0-1 0 0,1-1 1 0 0,-2 0 1385 0 0,2 1-1385 0 0,0-1 0 0 0,0 1 0 0 0,0 0-1 0 0,-1 0 1 0 0,1-1 0 0 0,0 1 0 0 0,0 0 0 0 0,0-1 0 0 0,-6-7 97 0 0,1-1 0 0 0,1-1 0 0 0,0 1 0 0 0,0 0 1 0 0,0-1-1 0 0,1 0 0 0 0,1 0 0 0 0,-3-17 0 0 0,5 24-267 0 0,-1 0-1 0 0,1 0 0 0 0,0-1 1 0 0,0 1-1 0 0,0 0 1 0 0,1 0-1 0 0,-1-1 0 0 0,1 1 1 0 0,0 0-1 0 0,0 0 0 0 0,0 0 1 0 0,0 0-1 0 0,0 0 0 0 0,1 0 1 0 0,-1 0-1 0 0,1 0 0 0 0,0 0 1 0 0,0 1-1 0 0,0-1 0 0 0,0 1 1 0 0,0-1-1 0 0,1 1 1 0 0,-1 0-1 0 0,1 0 0 0 0,-1 0 1 0 0,1 0-1 0 0,0 1 0 0 0,0-1 1 0 0,-1 1-1 0 0,1-1 0 0 0,1 1 1 0 0,4-1-1 0 0,71-25-56 0 0,26-6-229 0 0,-89 30-1003 0 0,0 0 0 0 0,25-1 0 0 0,-18 5-1688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7.68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80 1 760 0 0,'0'0'12141'0'0,"-8"2"-10390"0"0,5 0-1664 0 0,1 0-1 0 0,0 0 0 0 0,0 0 0 0 0,0 1 0 0 0,0-1 0 0 0,0 1 1 0 0,1-1-1 0 0,-1 1 0 0 0,1 0 0 0 0,0 0 0 0 0,0 0 0 0 0,0-1 1 0 0,0 1-1 0 0,0 0 0 0 0,0 0 0 0 0,1 1 0 0 0,-1-1 0 0 0,1 3 1 0 0,-2 7 168 0 0,-32 162 1204 0 0,31-159-1421 0 0,1-11-28 0 0,1 0 0 0 0,0 0 0 0 0,0 0 1 0 0,0 1-1 0 0,1-1 0 0 0,0 0 0 0 0,0 0 0 0 0,1 7 0 0 0,4-14-3444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3:38.47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16 193 840 0 0,'-3'0'8970'0'0,"-9"-2"-4094"0"0,25-18-3523 0 0,9-9-1215 0 0,-17 21-30 0 0,0 0-25 0 0,-1 0 1 0 0,1 1-1 0 0,0-1 1 0 0,1 1 0 0 0,6-7-1 0 0,-8 11-77 0 0,-1-1-1 0 0,1 1 1 0 0,-1 0-1 0 0,1 0 0 0 0,0 1 1 0 0,0-1-1 0 0,0 1 1 0 0,0 0-1 0 0,1 0 1 0 0,-1 0-1 0 0,8-1 1 0 0,-8 1 5 0 0,1 0 0 0 0,0 0 0 0 0,-1 0 0 0 0,1 0 0 0 0,-1-1 0 0 0,0 0 1 0 0,0 0-1 0 0,0 0 0 0 0,0 0 0 0 0,0 0 0 0 0,6-9 0 0 0,-1 3 922 0 0,11 34-360 0 0,-15-17-485 0 0,1 0-1 0 0,-1-1 1 0 0,13 12-1 0 0,12 8-85 0 0,-23-20-40 0 0,0 2-5588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6:07.55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298 78 8 0 0,'1'-15'6206'0'0,"0"1"-3580"0"0,2-18-2051 0 0,-2 25-109 0 0,-1-3 4684 0 0,2 28-4590 0 0,-1-1 0 0 0,0 1 1 0 0,-2-1-1 0 0,-3 26 0 0 0,0 9 33 0 0,0 29-15 0 0,1-23-350 0 0,1-1-1 0 0,10 87 1 0 0,-36-202 934 0 0,24 47-1109 0 0,0-1 0 0 0,-2 1-1 0 0,1 0 1 0 0,-1 0 0 0 0,-12-16 0 0 0,16 25-41 0 0,0 0 0 0 0,0 0 1 0 0,-1-1-1 0 0,1 1 0 0 0,0 1 1 0 0,-1-1-1 0 0,1 0 1 0 0,-1 0-1 0 0,0 1 0 0 0,1 0 1 0 0,-1-1-1 0 0,0 1 1 0 0,0 0-1 0 0,0 0 0 0 0,0 1 1 0 0,0-1-1 0 0,0 0 1 0 0,0 1-1 0 0,0 0 0 0 0,0 0 1 0 0,0 0-1 0 0,0 0 1 0 0,0 0-1 0 0,0 1 0 0 0,0-1 1 0 0,0 1-1 0 0,0 0 1 0 0,0 0-1 0 0,0 0 0 0 0,1 0 1 0 0,-1 1-1 0 0,0-1 0 0 0,0 1 1 0 0,1-1-1 0 0,-1 1 1 0 0,1 0-1 0 0,0 0 0 0 0,0 0 1 0 0,-1 0-1 0 0,-2 5 1 0 0,0 0-4 0 0,-1 0 0 0 0,1 0 0 0 0,-14 11 0 0 0,-5 6-65 0 0,5-5 62 0 0,15-15-24 0 0,-1 1-1 0 0,1-1 1 0 0,0 1 0 0 0,0 0 0 0 0,-5 7-1 0 0,8-10 8 0 0,0 0 0 0 0,1 1-1 0 0,-1-1 1 0 0,0 0-1 0 0,0 0 1 0 0,1 1-1 0 0,0-1 1 0 0,-1 1 0 0 0,1-1-1 0 0,0 0 1 0 0,0 1-1 0 0,0-1 1 0 0,1 0 0 0 0,-1 1-1 0 0,0-1 1 0 0,1 0-1 0 0,0 1 1 0 0,1 2 0 0 0,0 1 7 0 0,0-1 1 0 0,0 0 0 0 0,1 0 0 0 0,-1 0-1 0 0,1-1 1 0 0,1 1 0 0 0,-1-1-1 0 0,1 0 1 0 0,-1 1 0 0 0,1-2 0 0 0,0 1-1 0 0,1 0 1 0 0,-1-1 0 0 0,9 5 0 0 0,-9-6-6 0 0,0 0 0 0 0,0 0 1 0 0,1-1-1 0 0,-1 0 0 0 0,1 0 0 0 0,-1 0 1 0 0,1 0-1 0 0,-1-1 0 0 0,1 1 0 0 0,0-1 1 0 0,-1 0-1 0 0,1-1 0 0 0,-1 1 0 0 0,1-1 1 0 0,-1 0-1 0 0,1 0 0 0 0,-1 0 1 0 0,5-3-1 0 0,156-56-1960 0 0,-140 53-6039 0 0,-14 7 5725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6:09.59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444 120 48 0 0,'0'0'248'0'0,"-6"-23"11752"0"0,-14-7-9606 0 0,-6 0-2227 0 0,20 23 3 0 0,-15-2 948 0 0,-8 0-1010 0 0,21 7 84 0 0,-3 8 579 0 0,-16 12-630 0 0,4-3 269 0 0,0 1 1 0 0,-33 30-1 0 0,-48 71-18 0 0,90-100-378 0 0,1 2 1 0 0,1 0-1 0 0,1 0 1 0 0,-16 40-1 0 0,21-29 3 0 0,6-28-23 0 0,1 23-30 0 0,3-11 29 0 0,1-1 0 0 0,1 1-1 0 0,0-1 1 0 0,1 0 0 0 0,0-1 0 0 0,1 1 0 0 0,18 21 0 0 0,-11-12 17 0 0,-4-8 30 0 0,0 0-1 0 0,0 0 1 0 0,20 17-1 0 0,-24-25-26 0 0,0-1 0 0 0,0 0 0 0 0,1 0 0 0 0,-1-1-1 0 0,1 1 1 0 0,0-2 0 0 0,0 1 0 0 0,18 3-1 0 0,-25-6-8 0 0,4 0 10 0 0,1 1 0 0 0,0-1 0 0 0,-1 0 0 0 0,1 0 0 0 0,0 0 0 0 0,0-1 0 0 0,0 0 0 0 0,0 0 0 0 0,6-1 0 0 0,-11 0 0 0 0,3-1 32 0 0,22-12 27 0 0,47-19 0 0 0,-51 25-45 0 0,0-2 0 0 0,-1 0 0 0 0,0-1 0 0 0,33-25 0 0 0,-42 26 21 0 0,-1 0 0 0 0,-1-1 0 0 0,0-1 0 0 0,16-23 0 0 0,-10 11-12 0 0,41-53 40 0 0,-56 76-59 0 0,0 0 0 0 0,0-1 0 0 0,0 1-1 0 0,-1-1 1 0 0,1 1 0 0 0,0-1 0 0 0,-1 1 0 0 0,1-1 0 0 0,-1 0 0 0 0,0 1 0 0 0,1-1 0 0 0,-1 0 0 0 0,0 1 0 0 0,0-1 0 0 0,0 0 0 0 0,0 1 0 0 0,0-3 0 0 0,-1-2 15 0 0,2-18 9 0 0,-1-1 0 0 0,-1 0 1 0 0,-9-45-1 0 0,7 56-7 0 0,0 0 0 0 0,0 0-1 0 0,-2 0 1 0 0,0 1 0 0 0,0-1 0 0 0,-2 1 0 0 0,1 1-1 0 0,-13-18 1 0 0,15 24-13 0 0,0 1 0 0 0,-1 0 0 0 0,1 0 0 0 0,-1 0-1 0 0,0 1 1 0 0,-1 0 0 0 0,1 0 0 0 0,-1 0 0 0 0,1 0 0 0 0,-1 1 0 0 0,0 0-1 0 0,-1 1 1 0 0,1-1 0 0 0,0 1 0 0 0,-1 0 0 0 0,1 0 0 0 0,-1 1 0 0 0,1 0 0 0 0,-1 0-1 0 0,-7 1 1 0 0,-48-2-3 0 0,61 2-290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6:10.3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154 82 4201 0 0,'0'0'1854'0'0,"-14"-30"4919"0"0,10 25-6567 0 0,0 1 0 0 0,0-1-1 0 0,0 1 1 0 0,-1 0 0 0 0,1 0 0 0 0,-1 0-1 0 0,0 0 1 0 0,-10-4 0 0 0,9 4-114 0 0,-2-2 237 0 0,2 10 465 0 0,2 0-734 0 0,-1 0-1 0 0,1 1 1 0 0,0-1-1 0 0,0 1 0 0 0,0 0 1 0 0,1 0-1 0 0,-1 0 1 0 0,2 1-1 0 0,-1-1 0 0 0,0 1 1 0 0,1 0-1 0 0,0-1 0 0 0,0 1 1 0 0,-1 8-1 0 0,2-7-22 0 0,0-1 0 0 0,0 1 0 0 0,-1 0 0 0 0,-4 11 0 0 0,-3 10 57 0 0,8-26-92 0 0,1 1 0 0 0,0-1 0 0 0,0 0-1 0 0,0 1 1 0 0,0-1 0 0 0,1 1 0 0 0,-1-1 0 0 0,0 0 0 0 0,1 1 0 0 0,0-1 0 0 0,-1 0-1 0 0,1 1 1 0 0,0-1 0 0 0,0 0 0 0 0,1 0 0 0 0,-1 0 0 0 0,0 0 0 0 0,1 0-1 0 0,2 3 1 0 0,8 13-16 0 0,-9-11 9 0 0,-3-7 4 0 0,0 1-1 0 0,0-1 1 0 0,0 1-1 0 0,1 0 1 0 0,-1-1-1 0 0,0 1 0 0 0,0-1 1 0 0,1 1-1 0 0,-1-1 1 0 0,0 1-1 0 0,1-1 0 0 0,-1 1 1 0 0,1-1-1 0 0,-1 1 1 0 0,1-1-1 0 0,-1 0 0 0 0,1 1 1 0 0,-1-1-1 0 0,1 0 1 0 0,-1 1-1 0 0,1-1 0 0 0,-1 0 1 0 0,1 0-1 0 0,0 1 1 0 0,-1-1-1 0 0,1 0 1 0 0,-1 0-1 0 0,1 0 0 0 0,0 0 1 0 0,-1 0-1 0 0,1 0 1 0 0,-1 0-1 0 0,1 0 0 0 0,0 0 1 0 0,-1 0-1 0 0,1 0 1 0 0,-1 0-1 0 0,1-1 0 0 0,0 1 1 0 0,0 0-1 0 0,7-3 12 0 0,0 1 0 0 0,0-1 0 0 0,-1-1 0 0 0,1 1-1 0 0,-1-1 1 0 0,0 0 0 0 0,0-1 0 0 0,0 0 0 0 0,-1 0 0 0 0,12-12-1 0 0,-3-5 160 0 0,-14 20-148 0 0,0 0 0 0 0,0 0 0 0 0,0 0 0 0 0,0 0 0 0 0,0 0 1 0 0,1 0-1 0 0,-1 0 0 0 0,1 0 0 0 0,-1 1 0 0 0,1-1 0 0 0,0 1 0 0 0,0-1 0 0 0,3-1 0 0 0,-4 2-8 0 0,-1 0-1 0 0,1 1 0 0 0,0-1 0 0 0,-1 0 0 0 0,1 1 1 0 0,-1-1-1 0 0,1 0 0 0 0,-1 0 0 0 0,1 0 0 0 0,-1 1 0 0 0,0-1 1 0 0,1 0-1 0 0,-1 0 0 0 0,0 0 0 0 0,0 0 0 0 0,0 0 1 0 0,1 0-1 0 0,-1 0 0 0 0,0 1 0 0 0,0-1 0 0 0,0 0 0 0 0,0 0 1 0 0,-1 0-1 0 0,1 0 0 0 0,0 0 0 0 0,-1-1 0 0 0,-5-23 420 0 0,-10 1-136 0 0,0 3-206 0 0,16 21-66 0 0,-3-7-475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2.15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0 1752 0 0,'0'0'7689'0'0,"1"0"-7582"0"0,-1 0 0 0 0,1 0 0 0 0,-1 0 0 0 0,1 0 1 0 0,-1 0-1 0 0,1 0 0 0 0,-1 0 0 0 0,1 1 0 0 0,-1-1 1 0 0,0 0-1 0 0,1 0 0 0 0,-1 0 0 0 0,1 0 0 0 0,-1 1 1 0 0,1-1-1 0 0,-1 0 0 0 0,1 0 0 0 0,-1 1 0 0 0,0-1 1 0 0,1 0-1 0 0,-1 1 0 0 0,0-1 0 0 0,1 0 0 0 0,-1 1 1 0 0,0-1-1 0 0,0 1 0 0 0,1-1 0 0 0,-1 1 0 0 0,3 4 67 0 0,-1 0-1 0 0,-1 1 0 0 0,1-1 0 0 0,-1 0 0 0 0,0 1 0 0 0,0-1 1 0 0,0 0-1 0 0,-1 1 0 0 0,0-1 0 0 0,0 1 0 0 0,0-1 1 0 0,-1 1-1 0 0,-1 7 0 0 0,-11 49 1028 0 0,-1 3-1467 0 0,12-21-8903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05.397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312 0 8 0 0,'-1'1'13177'0'0,"-11"15"-12467"0"0,-111 246 3464 0 0,53-85-2852 0 0,15-34-1135 0 0,36-110-133 0 0,17-30-50 0 0,-1 0-1 0 0,1 0 0 0 0,0 1 1 0 0,0-1-1 0 0,0 1 0 0 0,1-1 0 0 0,-1 1 1 0 0,1 0-1 0 0,0-1 0 0 0,0 1 0 0 0,0 0 1 0 0,0 0-1 0 0,1 0 0 0 0,0 7 1 0 0,0-8-1 0 0,0-1 1 0 0,0 0 0 0 0,0 1-1 0 0,-1-1 1 0 0,1 1 0 0 0,0-1 0 0 0,-1 1-1 0 0,0-1 1 0 0,1 0 0 0 0,-1 1-1 0 0,0-1 1 0 0,0 0 0 0 0,0 0 0 0 0,-2 3-1 0 0,2-4-1 0 0,1-1 67 0 0,0 0-150 0 0,5-2-1482 0 0,1-10-1620 0 0,0-6 2187 0 0,4-14-3583 0 0,-3 20 2647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2.68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 1928 0 0,'0'0'5994'0'0,"4"7"-2938"0"0,1-1-2717 0 0,0 0-1 0 0,-1 1 0 0 0,0-1 1 0 0,-1 1-1 0 0,1-1 0 0 0,2 10 1 0 0,-2-6 10 0 0,0-1 1 0 0,1 0 0 0 0,0 0 0 0 0,8 11-1 0 0,1-1 25 0 0,-7-9-252 0 0,1 0 1 0 0,13 13 0 0 0,-18-21-112 0 0,-1 0 1 0 0,0 0-1 0 0,1 0 1 0 0,-1 0 0 0 0,1-1-1 0 0,0 1 1 0 0,-1-1-1 0 0,1 0 1 0 0,0 0 0 0 0,0 0-1 0 0,0 0 1 0 0,0 0-1 0 0,0 0 1 0 0,0-1 0 0 0,4 1-1 0 0,-6-2 3 0 0,1 1-1 0 0,-1 0 1 0 0,1-1 0 0 0,-1 1-1 0 0,0-1 1 0 0,1 1 0 0 0,-1-1-1 0 0,0 0 1 0 0,0 0 0 0 0,0 0-1 0 0,1 0 1 0 0,-1 1 0 0 0,0-1-1 0 0,0 0 1 0 0,0-1 0 0 0,0 1-1 0 0,0-1 1 0 0,18-27 69 0 0,-10 15-61 0 0,11-14-22 0 0,-12 15 31 0 0,0 1-1 0 0,1 0 1 0 0,0 1 0 0 0,1 0 0 0 0,0 0 0 0 0,1 1 0 0 0,21-16 0 0 0,-11 21-1818 0 0,-14 3-259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4.17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25 1504 0 0,'11'-17'5471'0'0,"-10"17"-5249"0"0,-1-1 0 0 0,1 1 0 0 0,-1-1 0 0 0,1 0 1 0 0,-1 1-1 0 0,1-1 0 0 0,-1 1 0 0 0,1-1 0 0 0,-1 1 0 0 0,1 0 1 0 0,0-1-1 0 0,-1 1 0 0 0,1 0 0 0 0,0-1 0 0 0,-1 1 0 0 0,1 0 1 0 0,0 0-1 0 0,0-1 0 0 0,-1 1 0 0 0,1 0 0 0 0,0 0 0 0 0,0 0 0 0 0,-1 0 1 0 0,1 0-1 0 0,0 0 0 0 0,1 1 0 0 0,-2-1-137 0 0,1 1-1 0 0,0-1 1 0 0,-1 1 0 0 0,1 0-1 0 0,0-1 1 0 0,-1 1 0 0 0,1 0-1 0 0,-1 0 1 0 0,1 0 0 0 0,-1 0-1 0 0,0-1 1 0 0,1 1 0 0 0,-1 0-1 0 0,0 0 1 0 0,1 0 0 0 0,-1 0-1 0 0,0 1 1 0 0,1 6 170 0 0,0 0 0 0 0,-1 0 1 0 0,-1 14-1 0 0,-12 66 1532 0 0,7-56-1493 0 0,2-1 0 0 0,-1 34 0 0 0,5-65-300 0 0,0 1 0 0 0,0-1 1 0 0,0 1-1 0 0,0-1 0 0 0,0 1 0 0 0,0-1 1 0 0,0 0-1 0 0,0 1 0 0 0,0-1 1 0 0,0 1-1 0 0,0-1 0 0 0,0 0 1 0 0,0 1-1 0 0,0-1 0 0 0,0 1 1 0 0,1-1-1 0 0,-1 0 0 0 0,0 1 1 0 0,0-1-1 0 0,0 0 0 0 0,1 1 1 0 0,-1-1-1 0 0,0 0 0 0 0,1 1 1 0 0,-1-1-1 0 0,0 0 0 0 0,0 0 1 0 0,1 1-1 0 0,-1-1 0 0 0,0 0 0 0 0,1 0 1 0 0,-1 1-1 0 0,1-1 0 0 0,0 0 1 0 0,14-6-729 0 0,14-22-4571 0 0,-12 11-1135 0 0,-7 9 5828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4.67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41 115 1248 0 0,'4'5'9736'0'0,"7"6"-8041"0"0,28 12-1498 0 0,-32-18-84 0 0,13-19 1180 0 0,-13 7-1259 0 0,1-1 1 0 0,-1 0 0 0 0,-1-1 0 0 0,11-15-1 0 0,-15 20 21 0 0,0 1 0 0 0,-1 0 0 0 0,1 0 0 0 0,-1-1 0 0 0,1 1 0 0 0,-1-1 0 0 0,0 0 0 0 0,0 1 0 0 0,-1-1 0 0 0,1 0-1 0 0,-1 1 1 0 0,1-1 0 0 0,-1 0 0 0 0,-1 1 0 0 0,1-1 0 0 0,0 0 0 0 0,-1 0 0 0 0,0 1 0 0 0,0-1 0 0 0,-2-5 0 0 0,3 9-26 0 0,0-1 1 0 0,-1 1-1 0 0,1-1 1 0 0,0 1 0 0 0,-1-1-1 0 0,1 1 1 0 0,-1-1-1 0 0,1 1 1 0 0,0 0-1 0 0,-1-1 1 0 0,1 1-1 0 0,-1 0 1 0 0,1-1 0 0 0,-1 1-1 0 0,0 0 1 0 0,1 0-1 0 0,-1-1 1 0 0,1 1-1 0 0,-1 0 1 0 0,1 0 0 0 0,-1 0-1 0 0,0 0 1 0 0,1 0-1 0 0,-1 0 1 0 0,1 0-1 0 0,-2 0 1 0 0,-19 6 332 0 0,-14 18-203 0 0,24-13-141 0 0,0 1 1 0 0,0 0-1 0 0,1 0 0 0 0,1 1 1 0 0,-14 25-1 0 0,18-29 56 0 0,1 0 0 0 0,0 0-1 0 0,1 0 1 0 0,-1 1-1 0 0,2-1 1 0 0,0 1-1 0 0,0 0 1 0 0,0 0 0 0 0,1 0-1 0 0,1 13 1 0 0,0-21-78 0 0,0 0 0 0 0,0 0 0 0 0,0 0 0 0 0,0 0 0 0 0,1-1 0 0 0,-1 1 0 0 0,0 0 0 0 0,1 0 0 0 0,0 0 0 0 0,-1 0 0 0 0,1-1 0 0 0,0 1 0 0 0,0 0 0 0 0,0-1 0 0 0,0 1 0 0 0,0-1 0 0 0,0 1 0 0 0,1-1 0 0 0,-1 1 0 0 0,0-1 0 0 0,1 0 0 0 0,-1 0 0 0 0,4 2 0 0 0,-2-2 30 0 0,-1 0 0 0 0,1 0 0 0 0,0-1 0 0 0,0 1 1 0 0,0-1-1 0 0,0 0 0 0 0,0 0 0 0 0,-1 0 0 0 0,1 0 0 0 0,0-1 1 0 0,0 1-1 0 0,0-1 0 0 0,0 0 0 0 0,2-1 0 0 0,11-4-286 0 0,-1 0 0 0 0,0-1 1 0 0,-1-1-1 0 0,16-12 0 0 0,6-5-5167 0 0,-25 18 3971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5.06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79 2 3089 0 0,'-13'-1'6045'0'0,"13"1"-5907"0"0,-1 1 1 0 0,0 0-1 0 0,0-1 0 0 0,0 1 1 0 0,0-1-1 0 0,0 1 0 0 0,1 0 0 0 0,-1 0 1 0 0,0-1-1 0 0,1 1 0 0 0,-1 0 0 0 0,0 0 1 0 0,1 0-1 0 0,-1 0 0 0 0,1 0 1 0 0,-1 1-1 0 0,-8 32 897 0 0,-8 59 1839 0 0,7-46-2341 0 0,2 0 1 0 0,-2 70-1 0 0,10-116-478 0 0,11-15-6664 0 0,-7 9 5768 0 0,2-13-2909 0 0,-6 14 2959 0 0,2-6-1882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5.28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 73 2168 0 0,'-13'-2'3064'0'0,"15"-4"1435"0"0,10-1-704 0 0,-5 3-4225 0 0,-6 3-431 0 0,9-3 1034 0 0,0 0 1 0 0,0 1 0 0 0,0 0 0 0 0,1 1-1 0 0,10-2 1 0 0,22-5-2194 0 0,-36 7 475 0 0,0-1-1 0 0,0 0 1 0 0,0 0-1 0 0,7-5 1 0 0,-7 3-433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5.54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48 124 8 0 0,'-4'-36'2223'0'0,"3"31"-1861"0"0,0 1 0 0 0,0-1-1 0 0,1 0 1 0 0,0 0-1 0 0,-1 0 1 0 0,2 1 0 0 0,-1-1-1 0 0,0 0 1 0 0,1 0-1 0 0,0 0 1 0 0,3-8 0 0 0,3-8 5418 0 0,-12 69-3668 0 0,5-37-1808 0 0,0-1 1 0 0,-1 0-1 0 0,-1 0 0 0 0,-3 13 1 0 0,-2 7-146 0 0,0 0 1 0 0,2 1-1 0 0,-2 32 0 0 0,-5 33 201 0 0,12-94-1453 0 0,-2 8 2685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5.80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60 2128 0 0,'2'-3'9968'0'0,"5"-8"-9984"0"0,74-24-411 0 0,-50 26-4743 0 0,-24 8 4088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6.26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10 139 280 0 0,'7'4'10459'0'0,"7"6"-8419"0"0,-10-8-2015 0 0,0 0 1 0 0,1-1 0 0 0,-1 1-1 0 0,1-1 1 0 0,6 2-1 0 0,-3-1 0 0 0,-7-2-8 0 0,1 0-1 0 0,0 0 1 0 0,0 0 0 0 0,0 0-1 0 0,0 0 1 0 0,0 0-1 0 0,-1 0 1 0 0,1 0-1 0 0,0-1 1 0 0,0 1-1 0 0,0-1 1 0 0,-1 1-1 0 0,1-1 1 0 0,0 0-1 0 0,-1 0 1 0 0,1 1-1 0 0,0-1 1 0 0,-1 0-1 0 0,1-1 1 0 0,-1 1-1 0 0,0 0 1 0 0,1 0-1 0 0,-1-1 1 0 0,0 1 0 0 0,0 0-1 0 0,0-1 1 0 0,0 0-1 0 0,2-2 1 0 0,-1 0 70 0 0,0 0 1 0 0,0 0 0 0 0,0 0-1 0 0,-1 0 1 0 0,1-1 0 0 0,-1 1 0 0 0,0 0-1 0 0,0-1 1 0 0,0-6 0 0 0,6-80 441 0 0,-7 90-165 0 0,-12 3 124 0 0,6 0-444 0 0,0 1-1 0 0,-1 0 0 0 0,1 1 1 0 0,0 0-1 0 0,1-1 0 0 0,-1 2 0 0 0,1-1 1 0 0,0 1-1 0 0,0-1 0 0 0,0 1 1 0 0,0 1-1 0 0,-6 10 0 0 0,3-4 38 0 0,1-1 0 0 0,1 1 0 0 0,0 1 0 0 0,1-1 0 0 0,0 1 0 0 0,1 0 0 0 0,-2 14 0 0 0,5-22-79 0 0,0 0 0 0 0,0 0 0 0 0,1 0 0 0 0,0 0 0 0 0,0 0 0 0 0,0 0 0 0 0,0 0 0 0 0,1 0 0 0 0,0 0-1 0 0,0 0 1 0 0,1 0 0 0 0,-1 0 0 0 0,1-1 0 0 0,0 1 0 0 0,0 0 0 0 0,0-1 0 0 0,1 0 0 0 0,0 1 0 0 0,0-1 0 0 0,0 0-1 0 0,0-1 1 0 0,5 6 0 0 0,-6-8 6 0 0,0 1-1 0 0,0-1 0 0 0,1 1 1 0 0,-1-1-1 0 0,0 0 0 0 0,1 0 1 0 0,-1 0-1 0 0,0 0 0 0 0,1 0 1 0 0,-1-1-1 0 0,1 1 1 0 0,-1-1-1 0 0,1 0 0 0 0,0 1 1 0 0,-1-1-1 0 0,1 0 0 0 0,-1-1 1 0 0,1 1-1 0 0,0 0 0 0 0,-1-1 1 0 0,1 1-1 0 0,2-2 0 0 0,26-11-1714 0 0,-4-3-3526 0 0,-17 10 1695 0 0,-3 3 1019 0 0,0 1 2014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46.52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31 251 4089 0 0,'-12'2'1272'0'0,"12"-2"-992"0"0,-1 0 1 0 0,1-1-1 0 0,-1 1 1 0 0,1 0-1 0 0,-1 0 0 0 0,1-1 1 0 0,0 1-1 0 0,-1 0 0 0 0,1 0 1 0 0,-1-1-1 0 0,1 1 0 0 0,0 0 1 0 0,-1-1-1 0 0,1 1 1 0 0,0-1-1 0 0,-1 1 0 0 0,1 0 1 0 0,0-1-1 0 0,0 1 0 0 0,-1-1 1 0 0,1 1-1 0 0,0-1 1 0 0,0 1-1 0 0,0-1 0 0 0,0 1 1 0 0,0-1-1 0 0,0 1 0 0 0,0-1 1 0 0,0 1-1 0 0,0-1 0 0 0,0 1 1 0 0,0-1-1 0 0,-2-7-1912 0 0,0-3 1930 0 0,-1 0-1 0 0,2 0 1 0 0,0-1-1 0 0,0 1 0 0 0,1 0 1 0 0,0-1-1 0 0,1 1 1 0 0,0-1-1 0 0,1 1 0 0 0,0 0 1 0 0,1 0-1 0 0,4-11 1 0 0,-4 18-282 0 0,0 0 1 0 0,0 0-1 0 0,0 0 1 0 0,0 1-1 0 0,1-1 1 0 0,0 1 0 0 0,0 0-1 0 0,0 0 1 0 0,0 0-1 0 0,0 0 1 0 0,0 1 0 0 0,1 0-1 0 0,0 0 1 0 0,-1 0-1 0 0,7-1 1 0 0,7-3-466 0 0,0 2 1 0 0,32-5-1 0 0,-4 4-3255 0 0,-21 3 2347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50.99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0 1664 0 0,'0'0'-1008'0'0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06.174"/>
    </inkml:context>
    <inkml:brush xml:id="br0">
      <inkml:brushProperty name="width" value="0.05" units="cm"/>
      <inkml:brushProperty name="height" value="0.05" units="cm"/>
      <inkml:brushProperty name="color" value="#C55C4B"/>
    </inkml:brush>
  </inkml:definitions>
  <inkml:trace contextRef="#ctx0" brushRef="#br0">0 132 272 0 0,'0'0'9900'0'0,"20"-9"-7021"0"0,-17 8-2865 0 0,91-51 515 0 0,-53 21-322 0 0,-32 23-146 0 0,0 0-1 0 0,1 1 1 0 0,15-8-1 0 0,-25 15 19 0 0,3-1 28 0 0,-1 1-1 0 0,1 0 1 0 0,-1 1 0 0 0,1-1 0 0 0,0 0 0 0 0,-1 1 0 0 0,5 1 0 0 0,-2 1-72 0 0,-1 0 1 0 0,0 0 0 0 0,0 0-1 0 0,0 1 1 0 0,6 7-1 0 0,-6-6 9 0 0,-3-3 5 0 0,1-1 1 0 0,-1 1-1 0 0,0 0 1 0 0,0 0-1 0 0,0 0 0 0 0,-1 1 1 0 0,1-1-1 0 0,0 0 1 0 0,-1 0-1 0 0,1 0 1 0 0,-1 0-1 0 0,0 1 0 0 0,0-1 1 0 0,1 0-1 0 0,-2 0 1 0 0,1 5-1 0 0,0 3 179 0 0,-2 64 363 0 0,0-24-82 0 0,3-49-610 0 0,-1-1 0 0 0,0 1 0 0 0,0-1 0 0 0,0 1-1 0 0,0-1 1 0 0,0 1 0 0 0,1-1 0 0 0,-1 1 0 0 0,0-1-1 0 0,1 1 1 0 0,-1-1 0 0 0,0 1 0 0 0,1-1 0 0 0,-1 1-1 0 0,0-1 1 0 0,1 1 0 0 0,-1-1 0 0 0,1 0 0 0 0,-1 1-1 0 0,1-1 1 0 0,-1 0 0 0 0,1 0 0 0 0,-1 1 0 0 0,1-1-1 0 0,-1 0 1 0 0,1 0 0 0 0,-1 1 0 0 0,1-1 0 0 0,-1 0-1 0 0,1 0 1 0 0,0 0 0 0 0,-1 0 0 0 0,1 0 0 0 0,0 0-1 0 0,2 0-1314 0 0,5 3-354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52.86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186 1 8 0 0,'0'0'5835'0'0,"-10"30"3292"0"0,2-6-8562 0 0,7-20-475 0 0,0 0 0 0 0,-1 0 0 0 0,1 1 0 0 0,1-1 0 0 0,-1 0 0 0 0,0 9 0 0 0,-2 68 694 0 0,-3 38 996 0 0,-4 172-314 0 0,8-94-910 0 0,1-129-384 0 0,1-41-46 0 0,0 0 1 0 0,-8 46-1 0 0,1-30-30 0 0,-1 75 0 0 0,0 1 17 0 0,0 36-62 0 0,1-19-6 0 0,1-89-18 0 0,2-15-23 0 0,0 33 0 0 0,-1 38 18 0 0,-20 118 0 0 0,11-119 5 0 0,-8 272-2 0 0,15-221-13 0 0,7-97 30 0 0,-2 80 12 0 0,-1 16-11 0 0,4-93-7 0 0,0-3-86 0 0,-1-55 40 0 0,0 28 52 0 0,0 45-70 0 0,0-73-121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8:54.56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 63 1224 0 0,'-5'-5'14402'0'0,"6"5"-14330"0"0,0 0-1 0 0,0 0 1 0 0,0 1-1 0 0,0-1 1 0 0,0 0-1 0 0,0 1 1 0 0,0-1-1 0 0,0 1 1 0 0,-1-1-1 0 0,1 1 1 0 0,0 0-1 0 0,0-1 1 0 0,-1 1-1 0 0,1 0 1 0 0,0-1-1 0 0,-1 1 1 0 0,1 0-1 0 0,-1 0 1 0 0,1 0-1 0 0,-1-1 1 0 0,1 1-1 0 0,-1 0 1 0 0,0 0 0 0 0,1 0-1 0 0,-1 0 1 0 0,0 1-1 0 0,7 12 128 0 0,13 23-66 0 0,2-14 482 0 0,-19-19-574 0 0,0-1-1 0 0,1 0 1 0 0,-1 0 0 0 0,1 0 0 0 0,0-1 0 0 0,4 3-1 0 0,-2 0 36 0 0,-1-1-1 0 0,0 1 0 0 0,9 11 1 0 0,-14-16-75 0 0,0 1 0 0 0,0-1 0 0 0,0 1 0 0 0,0-1 1 0 0,0 1-1 0 0,0-1 0 0 0,1 1 0 0 0,-1-1 0 0 0,0 0 0 0 0,0 1 0 0 0,1-1 1 0 0,-1 1-1 0 0,0-1 0 0 0,0 1 0 0 0,1-1 0 0 0,-1 0 0 0 0,1 1 0 0 0,-1-1 1 0 0,0 0-1 0 0,1 1 0 0 0,-1-1 0 0 0,1 0 0 0 0,-1 0 0 0 0,0 0 1 0 0,1 1-1 0 0,-1-1 0 0 0,1 0 0 0 0,-1 0 0 0 0,1 0 0 0 0,-1 0 0 0 0,1 0 1 0 0,-1 0-1 0 0,1 0 0 0 0,-1 0 0 0 0,1 0 0 0 0,-1 0 0 0 0,1 0 0 0 0,-1 0 1 0 0,1 0-1 0 0,-1 0 0 0 0,1 0 0 0 0,-1 0 0 0 0,1-1 0 0 0,-1 1 1 0 0,1 0-1 0 0,-1 0 0 0 0,1-1 0 0 0,20-9-23 0 0,7-5 99 0 0,-16-3-66 0 0,9-12-15 0 0,-11 19 15 0 0,-1-5 13 0 0,7-15-20 0 0,-11 22-2 0 0,-1-1 19 0 0,2 0 0 0 0,-1 1 0 0 0,1 0 0 0 0,0 0 0 0 0,15-15 747 0 0,-21 27-631 0 0,0 3-2114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9:40.22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47 25 120 0 0,'0'0'103'0'0,"0"-24"14394"0"0,0 29-14229 0 0,0 0 0 0 0,-1 1 0 0 0,1-1 0 0 0,-1 0 0 0 0,-2 8 0 0 0,1-2-139 0 0,1-6-48 0 0,0-1 0 0 0,1 1 0 0 0,0-1 0 0 0,0 1 0 0 0,0-1 0 0 0,1 1 0 0 0,1 6 0 0 0,1 10 203 0 0,-7 84 824 0 0,1-62-941 0 0,2 0 0 0 0,6 59 1 0 0,16 126 296 0 0,-2 145-176 0 0,-19-336-217 0 0,-7 59 1 0 0,-1-11-12 0 0,-22 183 6 0 0,26-234-48 0 0,0 53 0 0 0,4-56 0 0 0,-1 0 0 0 0,-6 32 0 0 0,3-35-23 0 0,2 0 1 0 0,3 57 0 0 0,-1-1 53 0 0,-8 279 28 0 0,7-293-66 0 0,2 75 13 0 0,2 106 34 0 0,-3-114-18 0 0,-6-6 34 0 0,15 91-41 0 0,-9-97-10 0 0,-2-87 15 0 0,-7 45 1 0 0,7-43-988 0 0,2-31-3032 0 0,13-32-5531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09:41.82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0 487 1872 0 0,'0'0'12091'0'0,"6"-17"-11508"0"0,34-66-275 0 0,70-108 0 0 0,-94 168-299 0 0,-8 14 51 0 0,-1-1-1 0 0,-1 0 1 0 0,0 0 0 0 0,6-14 0 0 0,-10 19 14 0 0,0 1 0 0 0,0 1 0 0 0,1-1 1 0 0,0 0-1 0 0,0 0 0 0 0,4-4 0 0 0,4-4 132 0 0,-2 1-17 0 0,-1 1-1 0 0,16-14 0 0 0,-22 22-166 0 0,0 0 0 0 0,0 0 0 0 0,0 0-1 0 0,1 1 1 0 0,-1-1 0 0 0,0 1 0 0 0,1-1 0 0 0,-1 1 0 0 0,1 0 0 0 0,-1 0-1 0 0,1 0 1 0 0,0 0 0 0 0,-1 1 0 0 0,1-1 0 0 0,0 1 0 0 0,-1 0-1 0 0,1-1 1 0 0,0 1 0 0 0,4 1 0 0 0,-5 1 56 0 0,0 0 0 0 0,0 1 0 0 0,-1-1 0 0 0,1 0 0 0 0,-1 1 0 0 0,1 0 0 0 0,-1-1 0 0 0,0 1 0 0 0,0 0 0 0 0,0 0 0 0 0,1 5 0 0 0,1 1-15 0 0,2 4-12 0 0,2 0-1 0 0,11 18 1 0 0,-15-25-9 0 0,0-3-31 0 0,0 1 1 0 0,0 0-1 0 0,-1 0 0 0 0,0 0 1 0 0,0 0-1 0 0,0 1 1 0 0,1 4-1 0 0,12 32 77 0 0,1 0-1 0 0,26 45 0 0 0,-30-62-50 0 0,11 37 79 0 0,-6-14 21 0 0,-10-25 167 0 0,-6-17-4346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0:27.57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10 8 0 0,'-8'-9'15636'0'0,"8"13"-12574"0"0,1 3-4535 0 0,46 245 2712 0 0,-41-228-1069 0 0,-2-3-42 0 0,2 0 0 0 0,0 0 1 0 0,10 19-1 0 0,-5-21-15 0 0,4 8-54 0 0,70 230 146 0 0,-60-201-197 0 0,-17-41-3 0 0,-1 0 1 0 0,-1 1-1 0 0,5 17 1 0 0,25 86 64 0 0,-24-82-14 0 0,-6-20-46 0 0,-2-7-10 0 0,-1 0 1 0 0,0 0-1 0 0,-1 0 0 0 0,0 0 1 0 0,-1 1-1 0 0,1 11 0 0 0,0 19 21 0 0,3 1 0 0 0,1-1 0 0 0,14 48 0 0 0,-4-18 181 0 0,16 58-12 0 0,-16-70-125 0 0,-3 1 0 0 0,6 65 0 0 0,-11-62 85 0 0,26 95 0 0 0,-13-63-114 0 0,-8-32 38 0 0,19 83 28 0 0,-7-50-79 0 0,43 147 138 0 0,-51-192-171 0 0,17 59 87 0 0,-31-95-40 0 0,0 1 0 0 0,-1 0-1 0 0,0-1 1 0 0,-1 1-1 0 0,-2 19 1 0 0,0-1 35 0 0,7 66 1 0 0,-1-50-43 0 0,-3-30-23 0 0,2 0 0 0 0,0-1 0 0 0,13 34 1 0 0,4 15 7 0 0,-1 2 10 0 0,-12-45-9 0 0,-1 0-1 0 0,5 31 1 0 0,-3 8 40 0 0,-5-33-49 0 0,10 31 0 0 0,0 6 21 0 0,-11-59-26 0 0,-1 0 0 0 0,1 0 0 0 0,6 12 0 0 0,7 22-43 0 0,-14-33 54 0 0,1 1 0 0 0,0-1 0 0 0,8 17 0 0 0,-10-23-13 0 0,1 0 0 0 0,-1 0 0 0 0,0 1 0 0 0,0-1-1 0 0,0 0 1 0 0,0 9 0 0 0,2 12-8 0 0,-3-12 708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0:28.90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190 56 8 0 0,'0'0'35'0'0,"-1"-30"7006"0"0,1 29-6363 0 0,0-17 2910 0 0,0 18-3543 0 0,0 0 0 0 0,0 0 1 0 0,0 0-1 0 0,0-1 0 0 0,0 1 1 0 0,0 0-1 0 0,0 0 0 0 0,0 0 0 0 0,0-1 1 0 0,0 1-1 0 0,0 0 0 0 0,0 0 1 0 0,0 0-1 0 0,0-1 0 0 0,0 1 1 0 0,0 0-1 0 0,0 0 0 0 0,0 0 0 0 0,0-1 1 0 0,0 1-1 0 0,0 0 0 0 0,0 0 1 0 0,-1 0-1 0 0,1 0 0 0 0,0-1 0 0 0,0 1 1 0 0,0 0-1 0 0,0 0 0 0 0,0 0 1 0 0,0 0-1 0 0,-1-1 0 0 0,1 1 0 0 0,0 0 1 0 0,0 0-1 0 0,0 0 0 0 0,0 0 1 0 0,-1 0-1 0 0,1 0 0 0 0,0 0 1 0 0,0 0-1 0 0,0 0 0 0 0,-1 0 0 0 0,1-1 1 0 0,0 1-1 0 0,0 0 0 0 0,0 0 1 0 0,-1 0-1 0 0,1 0 0 0 0,0 0 0 0 0,0 0 1 0 0,0 1-1 0 0,-1-1 0 0 0,1 0 1 0 0,0 0-1 0 0,0 0 0 0 0,0 0 0 0 0,-1 0 1 0 0,1 0-1 0 0,0 0 0 0 0,0 0 1 0 0,0 0-1 0 0,0 0 0 0 0,-1 1 1 0 0,1-1-1 0 0,0 0 0 0 0,0 0 0 0 0,-6 8 175 0 0,1 0 0 0 0,0 1-1 0 0,0-1 1 0 0,1 1-1 0 0,0 0 1 0 0,1 0-1 0 0,-4 13 1 0 0,-5 13 172 0 0,-117 245 1014 0 0,128-279-1169 0 0,5-4-936 0 0,32-43-3851 0 0,-18 22-551 0 0,-11 16 3828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0:29.48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11 872 0 0,'0'0'4839'0'0,"5"-11"4336"0"0,-3 11-9039 0 0,1 1 1 0 0,0-1-1 0 0,-1 1 1 0 0,1-1-1 0 0,-1 1 1 0 0,1 0-1 0 0,-1 0 1 0 0,1 0-1 0 0,-1 0 1 0 0,4 3-1 0 0,-3-2-108 0 0,-1-1 0 0 0,0 0 1 0 0,1 1-1 0 0,-1-1 0 0 0,1 0 0 0 0,-1 0 0 0 0,1-1 0 0 0,0 1 0 0 0,-1 0 0 0 0,6 0 0 0 0,2 4 304 0 0,-4 0-232 0 0,1-1 0 0 0,-1 0 1 0 0,-1 1-1 0 0,1 0 1 0 0,-1 1-1 0 0,5 6 0 0 0,-2-4-26 0 0,0 1 0 0 0,0-1-1 0 0,0-1 1 0 0,1 0 0 0 0,0 0-1 0 0,1 0 1 0 0,0-1 0 0 0,14 6-1 0 0,-19-9-47 0 0,0 1-1 0 0,0-1 0 0 0,-1 1 1 0 0,0-1-1 0 0,0 1 0 0 0,0 0 1 0 0,6 9-1 0 0,-7-10-10 0 0,-1 0-1 0 0,0 1 0 0 0,1-1 1 0 0,0 0-1 0 0,0-1 1 0 0,0 1-1 0 0,0 0 1 0 0,0-1-1 0 0,0 0 0 0 0,1 1 1 0 0,-1-1-1 0 0,1-1 1 0 0,0 1-1 0 0,-1 0 1 0 0,1-1-1 0 0,7 2 0 0 0,-8-3-2 0 0,0 1 0 0 0,0 0 0 0 0,-1 0 0 0 0,1 0 0 0 0,0 0 0 0 0,-1 1 0 0 0,1-1 0 0 0,-1 1 0 0 0,1-1 0 0 0,-1 1 0 0 0,0 0 0 0 0,1 0 0 0 0,-1 0 0 0 0,0 0 0 0 0,0 0 0 0 0,-1 1 0 0 0,3 2 0 0 0,-3-3-318 0 0,0-1 0 0 0,0 1 0 0 0,-1 0 0 0 0,1-1 0 0 0,0 1 0 0 0,-1 0 0 0 0,1 0 0 0 0,-1 0 0 0 0,0-1 0 0 0,1 4 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0:54.12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205 68 64 0 0,'0'-14'1459'0'0,"1"-6"4929"0"0,-1-14 2895 0 0,1 37-9176 0 0,2 4-12 0 0,-1 1 1 0 0,-1 0-1 0 0,1 0 1 0 0,-2 0-1 0 0,1 0 0 0 0,-1 11 1 0 0,2 19 82 0 0,0-18-128 0 0,19 244 425 0 0,-21-263-454 0 0,0-5 6 0 0,-1-1 47 0 0,-1 0 1 0 0,1 0-1 0 0,-1 0 1 0 0,1 1 0 0 0,-2-1-1 0 0,1 1 1 0 0,0-1-1 0 0,-1 1 1 0 0,-4-6-1 0 0,-1-2 44 0 0,6 8-103 0 0,-1 0 0 0 0,1 1 0 0 0,-1 0 0 0 0,0-1 1 0 0,0 1-1 0 0,0 0 0 0 0,0 1 0 0 0,-1-1 0 0 0,1 1 0 0 0,-1-1 0 0 0,0 1 0 0 0,1 0 1 0 0,-1 0-1 0 0,0 0 0 0 0,0 1 0 0 0,0 0 0 0 0,0-1 0 0 0,-1 1 0 0 0,1 1 0 0 0,-8-2 1 0 0,9 2-14 0 0,-1 0-1 0 0,0 0 1 0 0,1 1 0 0 0,-1-1 0 0 0,1 1 0 0 0,-1 0 0 0 0,1 0 0 0 0,-1 0 0 0 0,1 0 0 0 0,-1 1 0 0 0,1-1 0 0 0,0 1 0 0 0,0 0 0 0 0,0 0 0 0 0,0 0 0 0 0,0 0 0 0 0,0 0-1 0 0,1 1 1 0 0,-1-1 0 0 0,1 1 0 0 0,-1 0 0 0 0,1 0 0 0 0,0 0 0 0 0,0 0 0 0 0,-1 3 0 0 0,-28 60-109 0 0,27-62 65 0 0,3-2 34 0 0,-1 0 0 0 0,1 0 0 0 0,0 0 0 0 0,-1 0 0 0 0,1 0 0 0 0,0 0 0 0 0,0 1 0 0 0,0-1 0 0 0,1 0 0 0 0,-1 1 0 0 0,1-1 0 0 0,-1 1 0 0 0,1-1 0 0 0,0 0 0 0 0,0 1 1 0 0,0-1-1 0 0,0 5 0 0 0,0-5-11 0 0,1 0 0 0 0,-1 0 0 0 0,0 0 1 0 0,1 0-1 0 0,-1-1 0 0 0,1 1 1 0 0,-1 0-1 0 0,1 0 0 0 0,0 0 0 0 0,0-1 1 0 0,0 1-1 0 0,0 0 0 0 0,0-1 1 0 0,0 1-1 0 0,0-1 0 0 0,1 1 0 0 0,-1-1 1 0 0,0 0-1 0 0,1 1 0 0 0,-1-1 1 0 0,3 1-1 0 0,2 1 13 0 0,-1 0 1 0 0,1-1 0 0 0,0 0-1 0 0,-1 0 1 0 0,1 0-1 0 0,0-1 1 0 0,0 0 0 0 0,0 0-1 0 0,0-1 1 0 0,1 1-1 0 0,-1-1 1 0 0,0 0 0 0 0,0-1-1 0 0,0 0 1 0 0,0 0-1 0 0,0 0 1 0 0,0-1 0 0 0,0 1-1 0 0,-1-2 1 0 0,11-4-1 0 0,12-4-874 0 0,5-3-4102 0 0,-19 7 2361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0:54.82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170 48 824 0 0,'-30'-21'9791'0'0,"-5"-4"-5064"0"0,34 25-4656 0 0,-1 0 0 0 0,1-1 0 0 0,0 1 0 0 0,-1 0 0 0 0,1 0 0 0 0,0 0-1 0 0,-1 0 1 0 0,1 0 0 0 0,-1 0 0 0 0,1 0 0 0 0,0 0 0 0 0,-1 0 0 0 0,1 1 0 0 0,0-1 0 0 0,0 1 0 0 0,-1-1 0 0 0,1 1 0 0 0,0-1 0 0 0,0 1 0 0 0,-1 0-1 0 0,1-1 1 0 0,0 1 0 0 0,0 0 0 0 0,0 0 0 0 0,0 0 0 0 0,0 0 0 0 0,0 0 0 0 0,1 0 0 0 0,-1 0 0 0 0,-1 2 0 0 0,-4 5 236 0 0,1 0 1 0 0,-9 17-1 0 0,11-19-215 0 0,-5 8 34 0 0,1 0 0 0 0,1 1 0 0 0,-9 28 0 0 0,14-38-127 0 0,0 0 0 0 0,0 0 0 0 0,1 0 0 0 0,0 0 0 0 0,0-1 0 0 0,0 1 1 0 0,1 0-1 0 0,0 0 0 0 0,0 0 0 0 0,2 5 0 0 0,-3-8-9 0 0,1 0 1 0 0,-1 0-1 0 0,1 0 0 0 0,0-1 1 0 0,0 1-1 0 0,0 0 0 0 0,0-1 1 0 0,0 1-1 0 0,0 0 1 0 0,1-1-1 0 0,-1 0 0 0 0,0 1 1 0 0,1-1-1 0 0,-1 0 0 0 0,1 0 1 0 0,0 0-1 0 0,-1 0 0 0 0,1 0 1 0 0,0 0-1 0 0,-1 0 0 0 0,1 0 1 0 0,0-1-1 0 0,0 1 1 0 0,0-1-1 0 0,0 1 0 0 0,0-1 1 0 0,0 0-1 0 0,2 1 0 0 0,1-1 18 0 0,1 0 0 0 0,-1-1 0 0 0,0 1 0 0 0,0-1 0 0 0,1 0-1 0 0,-1 0 1 0 0,0 0 0 0 0,0-1 0 0 0,0 0 0 0 0,0 0 0 0 0,0 0-1 0 0,0 0 1 0 0,-1-1 0 0 0,1 0 0 0 0,-1 0 0 0 0,0 0 0 0 0,0-1 0 0 0,0 1-1 0 0,0-1 1 0 0,0 0 0 0 0,-1 0 0 0 0,0 0 0 0 0,0-1 0 0 0,0 1-1 0 0,0-1 1 0 0,-1 0 0 0 0,1 0 0 0 0,-1 0 0 0 0,0 0 0 0 0,-1 0 0 0 0,0 0-1 0 0,1 0 1 0 0,-1-6 0 0 0,0 6 16 0 0,0 0-1 0 0,-1 0 0 0 0,0-1 1 0 0,0 1-1 0 0,0 0 1 0 0,-1 0-1 0 0,0 0 1 0 0,0-1-1 0 0,0 1 0 0 0,-1 0 1 0 0,1 0-1 0 0,-1 1 1 0 0,0-1-1 0 0,-1 0 1 0 0,1 0-1 0 0,-1 1 0 0 0,0 0 1 0 0,0-1-1 0 0,0 1 1 0 0,-6-5-1 0 0,9 9 12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0:55.43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65 5 1432 0 0,'-3'-5'13260'0'0,"-4"19"-10332"0"0,-5 23-2549 0 0,1 11 583 0 0,5-20-777 0 0,-11 29 0 0 0,9-38-441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15.9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270 30 1688 0 0,'-5'0'7433'0'0,"-7"0"-5132"0"0,-37 14-1623 0 0,40-11-353 0 0,7-3-31 0 0,0 0 0 0 0,0 0-1 0 0,0 0 1 0 0,0 0 0 0 0,0-1-1 0 0,0 1 1 0 0,0-1-1 0 0,0 1 1 0 0,0-1 0 0 0,-3-1-1 0 0,-46-22 119 0 0,42 20-300 0 0,-13-7 370 0 0,14 10-456 0 0,7 1-12 0 0,0-1 1 0 0,0 1-1 0 0,0 0 0 0 0,0 0 0 0 0,0 0 0 0 0,0 0 0 0 0,0 0 1 0 0,0 0-1 0 0,0 0 0 0 0,0 0 0 0 0,0 0 0 0 0,0 0 1 0 0,0 1-1 0 0,0-1 0 0 0,0 0 0 0 0,0 1 0 0 0,1-1 0 0 0,-1 1 1 0 0,0-1-1 0 0,0 1 0 0 0,0-1 0 0 0,0 1 0 0 0,1 0 1 0 0,-1-1-1 0 0,0 1 0 0 0,1 0 0 0 0,-1-1 0 0 0,0 1 0 0 0,1 0 1 0 0,-1 0-1 0 0,1 0 0 0 0,-1 0 0 0 0,1 0 0 0 0,-1-1 0 0 0,1 1 1 0 0,0 0-1 0 0,0 0 0 0 0,-1 0 0 0 0,1 2 0 0 0,-3 9 96 0 0,0 1-1 0 0,1 1 0 0 0,-1 19 1 0 0,3-31-44 0 0,6 24 32 0 0,-3-12-15 0 0,-1 0 0 0 0,-1 1 0 0 0,0-1 0 0 0,-1 1 0 0 0,-2 18 0 0 0,-18 71 730 0 0,18-88-796 0 0,-1 1 0 0 0,1 31 0 0 0,2-35 0 0 0,0 0-1 0 0,-1 1 1 0 0,0-1-1 0 0,-2 0 1 0 0,-5 22-1 0 0,6-29-7 0 0,0-4-10 0 0,1 0-1 0 0,0 1 1 0 0,1-1-1 0 0,-1 0 1 0 0,0 1-1 0 0,1-1 1 0 0,-1 0-1 0 0,1 1 1 0 0,0-1-1 0 0,-1 1 1 0 0,1-1-1 0 0,1 1 1 0 0,-1-1-1 0 0,0 1 1 0 0,0-1-1 0 0,1 0 0 0 0,0 1 1 0 0,0 2-1 0 0,0-4-23 0 0,-1 0 20 0 0,1 0 0 0 0,-1 0 0 0 0,1 1 1 0 0,0-1-1 0 0,0 0 0 0 0,-1 0 0 0 0,1 0 0 0 0,0 0 0 0 0,0 0 0 0 0,0 0 0 0 0,0 0 0 0 0,0 0 0 0 0,2 1 1 0 0,-1-2-2 0 0,0 1 1 0 0,0-1 0 0 0,0 1-1 0 0,1-1 1 0 0,-1 0 0 0 0,0 0 0 0 0,0 0-1 0 0,0 0 1 0 0,0 0 0 0 0,0 0-1 0 0,0 0 1 0 0,4-2 0 0 0,5-1 8 0 0,-7 2-2 0 0,1-1-1 0 0,-1 1 0 0 0,0 0 0 0 0,0 0 0 0 0,0 1 1 0 0,1 0-1 0 0,3-1 0 0 0,-6 1 0 0 0,-1 0 0 0 0,0 0 0 0 0,0 0 0 0 0,1 0 0 0 0,-1 0 1 0 0,0-1-1 0 0,0 1 0 0 0,1 0 0 0 0,-1-1 0 0 0,0 1 0 0 0,0-1 0 0 0,0 0 0 0 0,0 1 0 0 0,0-1 0 0 0,2-2 0 0 0,17-7 11 0 0,-12 8 6 0 0,-1 1 0 0 0,0 0 0 0 0,1 1 0 0 0,13 0 0 0 0,-8 0 22 0 0,-12 0 57 0 0,0 0-115 0 0,1 0 0 0 0,-1 0 0 0 0,1 0 1 0 0,0 0-1 0 0,-1 0 0 0 0,1-1 0 0 0,-1 1 0 0 0,1-1 0 0 0,-1 1 0 0 0,0-1 0 0 0,3-1 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22.10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529 52 664 0 0,'-4'-4'8228'0'0,"-4"-6"-5436"0"0,-35-7-1663 0 0,36 15-810 0 0,6 1-178 0 0,-1 0 0 0 0,1 0 1 0 0,0 0-1 0 0,-1 0 0 0 0,1 0 0 0 0,0 1 0 0 0,-1-1 0 0 0,1 0 0 0 0,-1 1 1 0 0,1-1-1 0 0,-4 1 0 0 0,-4-3-38 0 0,6 1 28 0 0,1 1 1 0 0,-2 0-1 0 0,1 0 0 0 0,0 1 1 0 0,0-1-1 0 0,0 1 1 0 0,0-1-1 0 0,-5 1 0 0 0,-3 4 322 0 0,8-3-438 0 0,-23 8 190 0 0,0 0 1 0 0,1 2 0 0 0,0 1 0 0 0,1 1 0 0 0,0 1 0 0 0,-23 19 0 0 0,-76 63 499 0 0,118-93-653 0 0,0 2 0 0 0,-1-1 0 0 0,2 0 0 0 0,-1 1 0 0 0,0 0 0 0 0,1 0 0 0 0,0 0 0 0 0,0 1 0 0 0,1 0 0 0 0,0-1 0 0 0,0 1 0 0 0,0 0 0 0 0,0 1 0 0 0,1-1-1 0 0,-2 9 1 0 0,0 5 48 0 0,2 0-1 0 0,0 0 0 0 0,1 33 0 0 0,1-42-72 0 0,9 51 47 0 0,-6-43-39 0 0,1-1 0 0 0,1 1-1 0 0,0-1 1 0 0,11 23 0 0 0,-13-35-31 0 0,0-1-1 0 0,0 0 1 0 0,0 0-1 0 0,1 0 0 0 0,0 0 1 0 0,0 0-1 0 0,0-1 0 0 0,0 0 1 0 0,1 0-1 0 0,0 0 1 0 0,0 0-1 0 0,0-1 0 0 0,0 0 1 0 0,0 0-1 0 0,1 0 1 0 0,-1-1-1 0 0,1 0 0 0 0,0 0 1 0 0,12 3-1 0 0,6-1 9 0 0,0-1 1 0 0,1-1-1 0 0,40-2 0 0 0,-35 0-2 0 0,-16-2 3 0 0,1 0 1 0 0,-1-1-1 0 0,0-1 1 0 0,-1 0-1 0 0,1-1 1 0 0,-1 0-1 0 0,18-10 1 0 0,-8 4 7 0 0,-10 4 20 0 0,-1-1 0 0 0,0 0-1 0 0,-1 0 1 0 0,0-2 0 0 0,18-18-1 0 0,-6 4-36 0 0,-10 10-2 0 0,1 0 1 0 0,27-19-1 0 0,-35 28 14 0 0,1 0-1 0 0,-1-1 1 0 0,1 0-1 0 0,-1 0 0 0 0,-1 0 1 0 0,0 0-1 0 0,1-1 1 0 0,-2 0-1 0 0,7-11 1 0 0,-7 9 74 0 0,-2 0-1 0 0,1-1 1 0 0,2-14 0 0 0,-4 17-70 0 0,1 0 9 0 0,-7-14 291 0 0,-6-18-301 0 0,11 39-18 0 0,0 0-1 0 0,0 0 0 0 0,0 0 0 0 0,0 0 0 0 0,0 0 0 0 0,0 0 0 0 0,0 0 0 0 0,0 0 0 0 0,0 0 0 0 0,1 0 0 0 0,-1 0 0 0 0,0 0 0 0 0,0 0 0 0 0,0 0 0 0 0,0 0 0 0 0,0 0 0 0 0,0 0 0 0 0,0 0 0 0 0,0 0 1 0 0,0 0-1 0 0,0 0 0 0 0,0 0 0 0 0,0 0 0 0 0,0 0 0 0 0,0 0 0 0 0,0 0 0 0 0,0 0 0 0 0,0 0 0 0 0,1 0 0 0 0,-1 0 0 0 0,0 0 0 0 0,0 0 0 0 0,0 0 0 0 0,0 1 0 0 0,0-3 4 0 0,0 0-1 0 0,0 0 0 0 0,0 0 0 0 0,-1 0 1 0 0,1 0-1 0 0,0 0 0 0 0,-1 0 1 0 0,1 0-1 0 0,-1 1 0 0 0,0-1 0 0 0,1 0 1 0 0,-1 0-1 0 0,-2-2 0 0 0,2 3 2 0 0,1-1-1 0 0,-1 1 1 0 0,0-1 0 0 0,0 1-1 0 0,1-1 1 0 0,-1 0 0 0 0,1 1-1 0 0,-1-1 1 0 0,1 0-1 0 0,0 1 1 0 0,0-1 0 0 0,0 0-1 0 0,0-2 1 0 0,-11-14 30 0 0,-3-11-34 0 0,11 21 11 0 0,-20-14 164 0 0,-6-6-161 0 0,-40-35 17 0 0,62 57-8 0 0,-3 6-83 0 0,-2 0-1263 0 0,1-1-6425 0 0,-7 0 5716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23.67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228 1 1296 0 0,'0'0'10476'0'0,"-1"28"-6095"0"0,-4 11-3847 0 0,2 0 0 0 0,2 51-1 0 0,1-75-401 0 0,0 0 0 0 0,-4 23 0 0 0,-1 26 194 0 0,5-63-321 0 0,1 21 79 0 0,3 9-81 0 0,-2-24-20 0 0,-2 27 330 0 0,0-34-307 0 0,0 1 1 0 0,0-1-1 0 0,0 0 0 0 0,-1 0 0 0 0,1 0 1 0 0,0 1-1 0 0,0-1 0 0 0,0 0 0 0 0,0 0 0 0 0,0 1 1 0 0,0-1-1 0 0,0 0 0 0 0,0 0 0 0 0,0 0 1 0 0,-1 1-1 0 0,1-1 0 0 0,0 0 0 0 0,0 0 1 0 0,0 0-1 0 0,0 0 0 0 0,-1 1 0 0 0,1-1 1 0 0,0 0-1 0 0,0 0 0 0 0,0 0 0 0 0,-1 0 1 0 0,1 0-1 0 0,0 0 0 0 0,0 0 0 0 0,-1 0 1 0 0,1 1-1 0 0,0-1 0 0 0,0 0 0 0 0,-1 0 1 0 0,1 0-1 0 0,0 0 0 0 0,0 0 0 0 0,0 0 1 0 0,-1 0-1 0 0,1 0 0 0 0,0-1 0 0 0,0 1 1 0 0,-1 0-1 0 0,1 0 0 0 0,0 0 0 0 0,0 0 1 0 0,0 0-1 0 0,-1 0 0 0 0,1 0 0 0 0,0-1 1 0 0,-21-10 167 0 0,-21-21-98 0 0,38 29-86 0 0,-3-3 19 0 0,4 6 6 0 0,1 0 1 0 0,0 0-1 0 0,0 1 0 0 0,0-1 1 0 0,0 0-1 0 0,0 1 1 0 0,-1-1-1 0 0,1 1 0 0 0,0 0 1 0 0,0 0-1 0 0,-2 1 0 0 0,-26 11 29 0 0,23-10-4 0 0,-20 16 246 0 0,2 12-240 0 0,18-21-31 0 0,6-10-8 0 0,1 1-1 0 0,-1-1 1 0 0,1 1 0 0 0,-1 0 0 0 0,0-1-1 0 0,1 1 1 0 0,-1 0 0 0 0,1 0 0 0 0,-1-1-1 0 0,1 1 1 0 0,0 0 0 0 0,-1 0-1 0 0,1 0 1 0 0,0 0 0 0 0,0-1 0 0 0,0 1-1 0 0,-1 0 1 0 0,1 0 0 0 0,0 0 0 0 0,0 0-1 0 0,0 0 1 0 0,0 0 0 0 0,0 0-1 0 0,1 0 1 0 0,0 13 14 0 0,-3 15-15 0 0,1-21 47 0 0,2-7-47 0 0,0 0 0 0 0,0 1 1 0 0,0-1-1 0 0,0 1 0 0 0,0-1 0 0 0,0 0 0 0 0,1 0 0 0 0,-1 0 1 0 0,0 0-1 0 0,2 2 0 0 0,8-1 5 0 0,-6 0-3 0 0,-1-1 1 0 0,1 0 0 0 0,0-1-1 0 0,0 1 1 0 0,-1-1-1 0 0,7 0 1 0 0,-4-2 11 0 0,1 1 0 0 0,-1-2 0 0 0,1 1 1 0 0,-1-1-1 0 0,0 0 0 0 0,0-1 1 0 0,8-4-1 0 0,24-11 36 0 0,-37 18-46 0 0,1 0-1 0 0,0-1 0 0 0,-1 1 1 0 0,1-1-1 0 0,-1 0 0 0 0,1 0 1 0 0,-1 0-1 0 0,4-4 0 0 0,13-9-247 0 0,-19 15-38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24.94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87 43 64 0 0,'0'0'277'0'0,"-20"-27"12218"0"0,20 27-12330 0 0,0 0-1 0 0,0-1 1 0 0,0 1-1 0 0,0 0 1 0 0,0 0-1 0 0,0-1 1 0 0,0 1 0 0 0,2-3 2961 0 0,-2 3-2961 0 0,1-1-1 0 0,-1 1 1 0 0,0 0-1 0 0,0 0 1 0 0,1 0-1 0 0,12 0-45 0 0,-5 1 233 0 0,40 2-72 0 0,-34-2-250 0 0,0-1-1 0 0,-1 0 0 0 0,1-1 0 0 0,0 0 0 0 0,-1-1 0 0 0,15-4 0 0 0,9 1 74 0 0,-36 5 83 0 0,-1 0-171 0 0,0 0 1 0 0,1 0 0 0 0,-1 0 0 0 0,0 0-1 0 0,0 0 1 0 0,1 0 0 0 0,-1 0 0 0 0,0 0 0 0 0,0 0-1 0 0,1 0 1 0 0,-1 1 0 0 0,0-1 0 0 0,0 0 0 0 0,1 0-1 0 0,-1 0 1 0 0,0 0 0 0 0,0 0 0 0 0,1 0 0 0 0,-1 0-1 0 0,0 1 1 0 0,0-1 0 0 0,0 0 0 0 0,0 0 0 0 0,1 0-1 0 0,-1 1 1 0 0,0-1 0 0 0,0 0 0 0 0,0 0 0 0 0,0 0-1 0 0,0 1 1 0 0,1-1 0 0 0,-1 0 0 0 0,0 0 0 0 0,0 1-1 0 0,0-1 1 0 0,0 0 0 0 0,0 0 0 0 0,0 1 0 0 0,0 3 5 0 0,-1 0 0 0 0,1 0 0 0 0,-1 0 0 0 0,0 0 0 0 0,0 0 0 0 0,0 0 0 0 0,-3 5 0 0 0,3-6-1 0 0,-1 1 1 0 0,1 0-1 0 0,0-1 1 0 0,0 1-1 0 0,0 0 1 0 0,1 0-1 0 0,-1 5 1 0 0,-5 6 80 0 0,0 8-81 0 0,1-1-1 0 0,2 1 1 0 0,-2 38 0 0 0,5-61-18 0 0,0 26-18 0 0,3 5 43 0 0,-2-20-9 0 0,0 0 0 0 0,1-1 0 0 0,0 1 0 0 0,5 16-1 0 0,-4-17 17 0 0,0 0 0 0 0,-1 0 0 0 0,-1 0 0 0 0,1 0 0 0 0,-2 0-1 0 0,1 0 1 0 0,-3 18 0 0 0,2-26-28 0 0,-1 2 44 0 0,1 1 0 0 0,-1-1 0 0 0,0 1 0 0 0,-1-1 0 0 0,-2 7 0 0 0,4-10 11 0 0,-6 20 187 0 0,2-18-212 0 0,-1 1 1 0 0,1-1-1 0 0,-1 0 1 0 0,0 0-1 0 0,0 0 1 0 0,0 0-1 0 0,-1-1 1 0 0,1 0-1 0 0,-11 3 1 0 0,13-5-45 0 0,-10 4 27 0 0,1-1-1 0 0,-1-1 0 0 0,0-1 1 0 0,-1 1-1 0 0,1-2 0 0 0,-15-1 1 0 0,-1 1 10 0 0,25 0-50 0 0,-1 1 1 0 0,1 0 0 0 0,0 0-1 0 0,0 0 1 0 0,-1 0 0 0 0,1 1-1 0 0,-5 2 1 0 0,-17 6-1911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3.82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21 11 440 0 0,'0'0'3832'0'0,"-5"-10"-2175"0"0,-8 10-6432 0 0,10 0 4589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4.29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38 147 328 0 0,'-4'5'7747'0'0,"-10"16"-3037"0"0,-2-6-884 0 0,13-8-2443 0 0,3-6-1348 0 0,0-1 1 0 0,1 0-1 0 0,-1 0 1 0 0,0 0-1 0 0,1 1 1 0 0,-1-1-1 0 0,0 0 0 0 0,1 0 1 0 0,-1 0-1 0 0,1 0 1 0 0,-1 0-1 0 0,0 0 1 0 0,1 0-1 0 0,-1 0 1 0 0,1 0-1 0 0,-1 0 1 0 0,0 0-1 0 0,1 0 1 0 0,-1 0-1 0 0,1 0 1 0 0,-1 0-1 0 0,0 0 1 0 0,1-1-1 0 0,-1 1 1 0 0,1 0-1 0 0,5-2-24 0 0,-1-1 0 0 0,0 1 0 0 0,1-1 0 0 0,-1 0-1 0 0,0-1 1 0 0,-1 1 0 0 0,1-1 0 0 0,-1 0 0 0 0,1 0 0 0 0,-1 0 0 0 0,0-1 0 0 0,6-9-1 0 0,13-15 62 0 0,-9 9-29 0 0,2 1 1 0 0,0 1-1 0 0,1 0 0 0 0,22-17 0 0 0,-39 35-36 0 0,0-1 0 0 0,1 1-1 0 0,-1 0 1 0 0,1 0-1 0 0,0 0 1 0 0,-1-1 0 0 0,1 1-1 0 0,-1 0 1 0 0,1 0-1 0 0,-1 0 1 0 0,1 0-1 0 0,-1 0 1 0 0,1 0 0 0 0,-1 0-1 0 0,1 0 1 0 0,0 0-1 0 0,-1 0 1 0 0,1 0-1 0 0,-1 1 1 0 0,1-1 0 0 0,-1 0-1 0 0,1 0 1 0 0,-1 0-1 0 0,1 1 1 0 0,-1-1-1 0 0,1 0 1 0 0,-1 1 0 0 0,1-1-1 0 0,-1 0 1 0 0,0 1-1 0 0,1-1 1 0 0,-1 0-1 0 0,0 1 1 0 0,1-1 0 0 0,-1 1-1 0 0,0-1 1 0 0,1 1-1 0 0,-1-1 1 0 0,0 1 0 0 0,0-1-1 0 0,0 1 1 0 0,1-1-1 0 0,-1 1 1 0 0,0-1-1 0 0,0 1 1 0 0,0 0 0 0 0,6 28 118 0 0,-6-5-84 0 0,1-1 0 0 0,0 0 0 0 0,2 0-1 0 0,11 43 1 0 0,-14-66-58 0 0,0 1-1 0 0,0-1 1 0 0,0 0-1 0 0,1 1 1 0 0,-1-1-1 0 0,0 0 0 0 0,0 1 1 0 0,1-1-1 0 0,-1 0 1 0 0,0 0-1 0 0,1 1 1 0 0,-1-1-1 0 0,0 0 1 0 0,1 0-1 0 0,-1 1 0 0 0,0-1 1 0 0,1 0-1 0 0,-1 0 1 0 0,0 0-1 0 0,1 0 1 0 0,-1 1-1 0 0,1-1 1 0 0,-1 0-1 0 0,0 0 0 0 0,1 0 1 0 0,-1 0-1 0 0,0 0 1 0 0,1 0-1 0 0,6 0-3829 0 0,23 1-7788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4.776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31 1424 0 0,'1'-8'5860'0'0,"6"-5"-2019"0"0,-7 12-3651 0 0,0 1 0 0 0,1-1 0 0 0,-1 1 1 0 0,0-1-1 0 0,1 1 0 0 0,-1-1 0 0 0,1 1 1 0 0,-1-1-1 0 0,1 1 0 0 0,-1-1 0 0 0,1 1 1 0 0,-1-1-1 0 0,1 1 0 0 0,-1 0 0 0 0,1-1 0 0 0,-1 1 1 0 0,1 0-1 0 0,0 0 0 0 0,-1-1 0 0 0,1 1 1 0 0,0 0-1 0 0,-1 0 0 0 0,1 0 0 0 0,-1 0 1 0 0,1 0-1 0 0,0 0 0 0 0,-1 0 0 0 0,1 0 0 0 0,0 0 1 0 0,-1 0-1 0 0,1 0 0 0 0,0 0 0 0 0,6 8 547 0 0,-4-5-694 0 0,0-1 1 0 0,-1 1 0 0 0,1 0-1 0 0,-1 1 1 0 0,0-1 0 0 0,0 0-1 0 0,-1 1 1 0 0,1-1 0 0 0,-1 1-1 0 0,1-1 1 0 0,-1 1 0 0 0,0 0-1 0 0,0 0 1 0 0,-1-1 0 0 0,1 7-1 0 0,2 43 105 0 0,-1-37-103 0 0,-1-1 0 0 0,-1 1 0 0 0,0-1 1 0 0,-3 21-1 0 0,1-31 196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5.57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9 94 72 0 0,'0'-21'6301'0'0,"-4"-13"-5079"0"0,1 18 862 0 0,2-3 3995 0 0,1 19-6060 0 0,0-1 0 0 0,0 1-1 0 0,0 0 1 0 0,0 0 0 0 0,0 0 0 0 0,0 0-1 0 0,0 0 1 0 0,0 0 0 0 0,0-1 0 0 0,0 1-1 0 0,1 0 1 0 0,-1 0 0 0 0,0 0 0 0 0,0 0-1 0 0,0 0 1 0 0,0 0 0 0 0,0-1 0 0 0,0 1 0 0 0,0 0-1 0 0,0 0 1 0 0,1 0 0 0 0,-1 0 0 0 0,0 0-1 0 0,0 0 1 0 0,0 0 0 0 0,0 0 0 0 0,0 0-1 0 0,1 0 1 0 0,-1 0 0 0 0,0 0 0 0 0,0 0-1 0 0,0 0 1 0 0,0 0 0 0 0,0 0 0 0 0,1 0-1 0 0,-1 0 1 0 0,0 0 0 0 0,0 0 0 0 0,0 0 0 0 0,0 0-1 0 0,0 0 1 0 0,1 0 0 0 0,-1 0 0 0 0,0 0-1 0 0,0 0 1 0 0,0 0 0 0 0,0 0 0 0 0,0 0-1 0 0,0 0 1 0 0,1 1 0 0 0,-1-1 0 0 0,0 0-1 0 0,0 0 1 0 0,0 0 0 0 0,0 0 0 0 0,0 0-1 0 0,0 0 1 0 0,0 0 0 0 0,0 1 0 0 0,0-1-1 0 0,0 0 1 0 0,0 0 0 0 0,1 0 0 0 0,-1 1 0 0 0,7 11 115 0 0,-1 129 633 0 0,-3-37-634 0 0,-3-103-512 0 0,2 18 1470 0 0,1-10-2721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6.198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42 115 1760 0 0,'0'0'5534'0'0,"9"0"-1961"0"0,10-3-2830 0 0,-10-1-580 0 0,-6 3-115 0 0,-1 0 0 0 0,1-1-1 0 0,0 1 1 0 0,-1-1 0 0 0,0 1-1 0 0,1-1 1 0 0,-1 0 0 0 0,0 0-1 0 0,0 0 1 0 0,0 0-1 0 0,0 0 1 0 0,0 0 0 0 0,0-1-1 0 0,-1 1 1 0 0,1-1 0 0 0,-1 1-1 0 0,1-1 1 0 0,0-4 0 0 0,13-23 34 0 0,-12 22-24 0 0,-4 6 212 0 0,-1 1 1 0 0,0-1 0 0 0,1 0-1 0 0,-1 1 1 0 0,0 0-1 0 0,0-1 1 0 0,0 1 0 0 0,0 0-1 0 0,0 0 1 0 0,0 0-1 0 0,-3-1 1 0 0,-26-7-87 0 0,24 7-9 0 0,0 6 101 0 0,0 4-137 0 0,0 0 1 0 0,0 0-1 0 0,1 0 1 0 0,1 1 0 0 0,-1 0-1 0 0,2 0 1 0 0,-6 12-1 0 0,8-15-78 0 0,-1 0 0 0 0,1 1-1 0 0,0-1 1 0 0,0 1 0 0 0,1-1 0 0 0,0 1-1 0 0,0-1 1 0 0,1 1 0 0 0,0 0-1 0 0,0 0 1 0 0,0-1 0 0 0,3 13 0 0 0,-3-17-73 0 0,1 0 1 0 0,0 0 0 0 0,-1 0 0 0 0,1-1-1 0 0,0 1 1 0 0,0 0 0 0 0,0-1-1 0 0,0 1 1 0 0,0-1 0 0 0,0 1 0 0 0,1-1-1 0 0,-1 1 1 0 0,0-1 0 0 0,1 0-1 0 0,-1 0 1 0 0,1 0 0 0 0,-1 0 0 0 0,1 0-1 0 0,0 0 1 0 0,2 1 0 0 0,0-1 55 0 0,-1 0 0 0 0,1-1 0 0 0,-1 1 0 0 0,1-1 0 0 0,0 0 0 0 0,-1 0 0 0 0,1 0-1 0 0,-1 0 1 0 0,1-1 0 0 0,4 0 0 0 0,2-2-599 0 0,-1 0 0 0 0,0 0 0 0 0,10-5 0 0 0,17-12-7792 0 0,-30 16 5339 0 0,-2-1-390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6.72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61 0 1200 0 0,'-7'6'11579'0'0,"1"7"-8696"0"0,-2 11-4327 0 0,8-23 2200 0 0,-2 11-403 0 0,0-1 0 0 0,-2 24-1 0 0,0 4 110 0 0,-23 157 424 0 0,26-150-790 0 0,1-45-79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6.95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63 2176 0 0,'0'0'6910'0'0,"14"-14"-3276"0"0,1 7-3543 0 0,-6 2-22 0 0,0 0-1 0 0,1 1 0 0 0,0 0 1 0 0,0 1-1 0 0,14-3 0 0 0,5 1-377 0 0,15-3-7893 0 0,-35 6 6797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38.23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144 63 232 0 0,'0'0'5747'0'0,"0"-29"-958"0"0,0 28-4586 0 0,0 0 0 0 0,0-1 1 0 0,0 1-1 0 0,0 0 1 0 0,0 0-1 0 0,-1 0 0 0 0,1 0 1 0 0,0 0-1 0 0,0 0 1 0 0,-1 0-1 0 0,1 0 0 0 0,-1 0 1 0 0,1 0-1 0 0,-1 0 1 0 0,1 1-1 0 0,-1-1 0 0 0,0 0 1 0 0,0 0-1 0 0,1 0 0 0 0,-1 1 1 0 0,0-1-1 0 0,-1-1 1 0 0,-24-7 119 0 0,24 9-321 0 0,-3-1 67 0 0,0 1 0 0 0,-1 0-1 0 0,1 0 1 0 0,0 1-1 0 0,0-1 1 0 0,0 1 0 0 0,-1 0-1 0 0,1 1 1 0 0,0-1-1 0 0,-5 4 1 0 0,7-4-31 0 0,1 0-7 0 0,0 0 1 0 0,0 0 0 0 0,0 1 0 0 0,0-1-1 0 0,0 1 1 0 0,0-1 0 0 0,1 1 0 0 0,-1-1 0 0 0,1 1-1 0 0,-1 0 1 0 0,1 0 0 0 0,0 0 0 0 0,-1 0 0 0 0,1 0-1 0 0,0 0 1 0 0,0 1 0 0 0,1-1 0 0 0,-1 0 0 0 0,0 0-1 0 0,1 1 1 0 0,-1 3 0 0 0,-1 2 43 0 0,0 1-38 0 0,0 0 0 0 0,0 0 0 0 0,1 0-1 0 0,0 18 1 0 0,1-22-21 0 0,1 0 1 0 0,-1 0-1 0 0,1 0 0 0 0,-1 0 0 0 0,2 1 0 0 0,-1-1 0 0 0,0 0 0 0 0,1-1 1 0 0,0 1-1 0 0,3 5 0 0 0,-4-9-12 0 0,0 1 0 0 0,0-1 0 0 0,0 1 0 0 0,0-1 0 0 0,0 0 0 0 0,1 0 0 0 0,-1 0 0 0 0,0 0 0 0 0,1 0 0 0 0,-1 0 0 0 0,1 0 0 0 0,-1 0 0 0 0,1 0 0 0 0,-1-1 0 0 0,1 1 0 0 0,0 0 0 0 0,-1-1 0 0 0,1 0 0 0 0,0 1 0 0 0,0-1 1 0 0,-1 0-1 0 0,1 0 0 0 0,0 0 0 0 0,0 0 0 0 0,-1 0 0 0 0,4-1 0 0 0,3-1-4 0 0,0 0 0 0 0,-1-1 0 0 0,1 0 0 0 0,12-7 1 0 0,13-4 25 0 0,-4 7-310 0 0,-29 7 52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7.37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40 1 2497 0 0,'0'0'6228'0'0,"-2"8"-4545"0"0,-6 23-611 0 0,1 0 0 0 0,1 1 0 0 0,2-1 0 0 0,-1 35 0 0 0,-1 11-1049 0 0,4-39 111 0 0,2-37-101 0 0,0 6-1321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7.712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18 4425 0 0,'0'0'9743'0'0,"24"-2"-9016"0"0,-11-1-676 0 0,2 0-206 0 0,3-2-3222 0 0,-10 1-3172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8.48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46 80 248 0 0,'0'0'9375'0'0,"5"1"-5953"0"0,17 3-3009 0 0,8 2-367 0 0,-23-5-6 0 0,12-11 559 0 0,-19 10-583 0 0,6-8 221 0 0,-1-4-69 0 0,10-18-65 0 0,-12 23 18 0 0,-4 5 289 0 0,1 2-385 0 0,-1-1-1 0 0,1 0 1 0 0,-1 0-1 0 0,1 0 1 0 0,-1 1-1 0 0,0-1 0 0 0,1 0 1 0 0,-1 1-1 0 0,0-1 1 0 0,0 0-1 0 0,1 1 1 0 0,-1-1-1 0 0,0 1 1 0 0,0 0-1 0 0,0-1 1 0 0,0 1-1 0 0,1-1 0 0 0,-1 1 1 0 0,-2 0-1 0 0,-4-4 44 0 0,4 3 15 0 0,0 0 0 0 0,1 0 0 0 0,-1 0 1 0 0,0 0-1 0 0,1 0 0 0 0,-1 1 0 0 0,0-1 0 0 0,0 1 0 0 0,-4 0 0 0 0,-2 6 464 0 0,0 1-371 0 0,1 0-1 0 0,-1 1 1 0 0,2 0-1 0 0,-1 0 1 0 0,1 1 0 0 0,1-1-1 0 0,-1 2 1 0 0,-5 10-1 0 0,9-14-59 0 0,0 1 0 0 0,0-1-1 0 0,1 1 1 0 0,0-1 0 0 0,0 1-1 0 0,0 0 1 0 0,0 13 0 0 0,2-19-130 0 0,0 0 0 0 0,1 0 1 0 0,-1 0-1 0 0,1-1 0 0 0,-1 1 0 0 0,1 0 1 0 0,-1 0-1 0 0,1-1 0 0 0,0 1 0 0 0,-1-1 1 0 0,1 1-1 0 0,0 0 0 0 0,-1-1 0 0 0,1 1 1 0 0,0-1-1 0 0,0 0 0 0 0,0 1 0 0 0,-1-1 1 0 0,1 1-1 0 0,0-1 0 0 0,0 0 0 0 0,0 0 1 0 0,0 0-1 0 0,0 1 0 0 0,1-1 0 0 0,6 3-160 0 0,-6-1-74 0 0,1-1 0 0 0,-1 0 0 0 0,1 0 0 0 0,0 0 0 0 0,-1 0-1 0 0,1-1 1 0 0,0 1 0 0 0,0-1 0 0 0,-1 0 0 0 0,5 1 0 0 0,-5-1 52 0 0,1 0-1 0 0,-1-1 0 0 0,0 1 1 0 0,0 0-1 0 0,1-1 0 0 0,-1 1 1 0 0,0-1-1 0 0,0 0 0 0 0,0 0 1 0 0,0 0-1 0 0,0 0 1 0 0,2-1-1 0 0,11-6-1987 0 0,-7 5-172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1:58.83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1 217 3921 0 0,'0'0'11260'0'0,"0"-5"-10499"0"0,1-4-648 0 0,0 0-1 0 0,0 0 1 0 0,1 1-1 0 0,1-1 1 0 0,-1 0-1 0 0,1 1 1 0 0,1 0-1 0 0,0 0 1 0 0,0 0-1 0 0,0 0 1 0 0,1 1-1 0 0,0-1 1 0 0,1 1-1 0 0,-1 0 0 0 0,1 1 1 0 0,8-8-1 0 0,-5 7-349 0 0,0 0 0 0 0,1 0 0 0 0,0 1-1 0 0,0 0 1 0 0,12-5 0 0 0,-11 6-1393 0 0,1 1 1 0 0,0 0-1 0 0,0 1 1 0 0,22-4-1 0 0,-11 4 1101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5.384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1 157 2905 0 0,'1'-4'6938'0'0,"3"-9"-4700"0"0,-4 23 1384 0 0,1 24-2883 0 0,0-1-451 0 0,4 60 82 0 0,-2-58 97 0 0,-1 51-1 0 0,4-128-499 0 0,-13-13 37 0 0,5 46-8 0 0,0-1-1 0 0,0 0 0 0 0,1 1 0 0 0,1-1 1 0 0,0 0-1 0 0,0 0 0 0 0,2-11 1 0 0,0 9-16 0 0,-1 0 1 0 0,0 0-1 0 0,-1 0 1 0 0,-2-18-1 0 0,1 17 3 0 0,0 0-1 0 0,1 0 0 0 0,3-23 0 0 0,-3 31-7 0 0,1 0 0 0 0,1 0-1 0 0,-1 0 1 0 0,1 0 0 0 0,0 0-1 0 0,0 1 1 0 0,0-1 0 0 0,0 1-1 0 0,1-1 1 0 0,0 1-1 0 0,0 0 1 0 0,4-4 0 0 0,-4 5 4 0 0,0 0 0 0 0,0 1 1 0 0,1-1-1 0 0,0 1 0 0 0,-1 0 0 0 0,1 0 1 0 0,0 0-1 0 0,0 0 0 0 0,0 1 0 0 0,0 0 1 0 0,0 0-1 0 0,0 0 0 0 0,0 0 0 0 0,1 0 1 0 0,4 1-1 0 0,-3 0 17 0 0,1 0 0 0 0,0 1 0 0 0,-1 0 1 0 0,1 0-1 0 0,0 1 0 0 0,-1 0 0 0 0,1 0 0 0 0,-1 0 0 0 0,0 1 1 0 0,0 0-1 0 0,0 0 0 0 0,0 0 0 0 0,0 1 0 0 0,-1 0 0 0 0,10 8 1 0 0,-14-9 25 0 0,0-1 0 0 0,0 0 0 0 0,0 0 0 0 0,0 1 0 0 0,0-1 0 0 0,0 1 0 0 0,-1-1 1 0 0,1 1-1 0 0,-1-1 0 0 0,0 1 0 0 0,1-1 0 0 0,-1 1 0 0 0,0-1 0 0 0,-1 1 0 0 0,1-1 0 0 0,-1 5 0 0 0,0 0 20 0 0,-1-1-1 0 0,0 1 0 0 0,0-1 0 0 0,0 1 0 0 0,-4 6 0 0 0,4-9-4 0 0,0 0-1 0 0,0 1 0 0 0,-1-1 0 0 0,0 0 0 0 0,1 0 0 0 0,-1-1 0 0 0,0 1 0 0 0,-1-1 0 0 0,1 1 0 0 0,-1-1 0 0 0,1 0 0 0 0,-1 0 0 0 0,0-1 1 0 0,0 1-1 0 0,0-1 0 0 0,0 0 0 0 0,-1 0 0 0 0,-4 2 0 0 0,8-4-4 0 0,8-21-11198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6.06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63 179 3313 0 0,'0'0'9554'0'0,"23"-13"-8490"0"0,-19 11-1045 0 0,-1 0 0 0 0,1 0-1 0 0,0-1 1 0 0,-1 1 0 0 0,0-1 0 0 0,1 0 0 0 0,2-3-1 0 0,2-2 8 0 0,-1 2 49 0 0,6-10 455 0 0,7-15-403 0 0,-19 29-78 0 0,1 0 0 0 0,-1 0 0 0 0,0 0 0 0 0,0-1 0 0 0,0 1 0 0 0,0 0 0 0 0,-1-1 0 0 0,1 1 0 0 0,-1-1 0 0 0,1 1 0 0 0,-1 0 0 0 0,0-1 0 0 0,0 1 0 0 0,0-1 0 0 0,0 1 0 0 0,0-1 0 0 0,-1 1 0 0 0,1-1 0 0 0,-1 1 0 0 0,1 0 0 0 0,-1-1 0 0 0,0 1 0 0 0,0 0 0 0 0,0 0 0 0 0,-3-4 0 0 0,3 4 25 0 0,0 1-1 0 0,1 0 0 0 0,-1 0 0 0 0,0 0 0 0 0,-1-1 1 0 0,1 1-1 0 0,0 0 0 0 0,0 0 0 0 0,0 1 1 0 0,-1-1-1 0 0,1 0 0 0 0,0 0 0 0 0,-1 0 0 0 0,1 1 1 0 0,-1-1-1 0 0,1 1 0 0 0,-1-1 0 0 0,1 1 1 0 0,-1 0-1 0 0,1 0 0 0 0,-1-1 0 0 0,1 1 0 0 0,-1 0 1 0 0,1 0-1 0 0,-1 0 0 0 0,1 1 0 0 0,-1-1 1 0 0,1 0-1 0 0,-1 1 0 0 0,1-1 0 0 0,-1 1 0 0 0,1-1 1 0 0,-1 1-1 0 0,1 0 0 0 0,-2 0 0 0 0,-5 6 33 0 0,0-1-1 0 0,0 1 1 0 0,1 0-1 0 0,0 1 0 0 0,0 0 1 0 0,1 0-1 0 0,0 1 1 0 0,-7 14-1 0 0,4-6-37 0 0,1 0-1 0 0,1 1 1 0 0,-10 32-1 0 0,16-45-76 0 0,0 0 0 0 0,0 0 0 0 0,1 0 0 0 0,-1 0 0 0 0,1-1 0 0 0,0 1 0 0 0,0 0 0 0 0,1 0 0 0 0,-1 0 0 0 0,1 0 0 0 0,0 0 0 0 0,4 8 0 0 0,-4-10-5 0 0,0-1 0 0 0,0 0 0 0 0,1 0 0 0 0,-1 0 0 0 0,1 1 1 0 0,-1-2-1 0 0,1 1 0 0 0,0 0 0 0 0,0 0 0 0 0,0 0 0 0 0,0-1 0 0 0,0 1 0 0 0,0-1 1 0 0,0 0-1 0 0,1 0 0 0 0,-1 0 0 0 0,0 0 0 0 0,1 0 0 0 0,-1 0 0 0 0,1 0 0 0 0,-1-1 1 0 0,1 1-1 0 0,-1-1 0 0 0,1 0 0 0 0,0 0 0 0 0,2 0 0 0 0,1 0-170 0 0,1-1-1 0 0,0 0 0 0 0,-1 0 1 0 0,1 0-1 0 0,-1-1 1 0 0,1 0-1 0 0,-1-1 0 0 0,0 1 1 0 0,0-1-1 0 0,7-5 1 0 0,-4 3-1940 0 0,-1-1 1 0 0,0 0 0 0 0,11-11 0 0 0,-11 8-1653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6.52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15 216 1328 0 0,'0'0'1258'0'0,"0"12"6608"0"0,-2-4-1745 0 0,0-12-6033 0 0,0 0 1 0 0,0-1 0 0 0,1 1-1 0 0,0-1 1 0 0,-1 1-1 0 0,2-1 1 0 0,-1 1 0 0 0,0-1-1 0 0,1 0 1 0 0,0 1-1 0 0,0-1 1 0 0,1-6 0 0 0,0 0 61 0 0,1 0 1 0 0,-1 1 0 0 0,2-1 0 0 0,6-18 0 0 0,-5 21-148 0 0,0 0 0 0 0,1 1 0 0 0,0-1 1 0 0,1 1-1 0 0,-1 0 0 0 0,1 1 0 0 0,1-1 1 0 0,-1 1-1 0 0,1 0 0 0 0,0 1 0 0 0,1-1 0 0 0,-1 1 1 0 0,11-4-1 0 0,-17 8-216 0 0,0 1 1 0 0,1-1-1 0 0,-1 1 0 0 0,1 0 1 0 0,-1-1-1 0 0,0 1 0 0 0,1 0 0 0 0,-1 0 1 0 0,1 0-1 0 0,-1 0 0 0 0,0 0 1 0 0,1 0-1 0 0,-1 1 0 0 0,2-1 1 0 0,0 2-1000 0 0,0-1-1 0 0,0 1 1 0 0,0-1 0 0 0,-1 1 0 0 0,1 0 0 0 0,-1 0 0 0 0,1 0 0 0 0,2 4 0 0 0,2 1 604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7.25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12 119 2921 0 0,'0'0'6798'0'0,"-1"14"-5455"0"0,-6 52-600 0 0,4-35 503 0 0,3-29-305 0 0,2-13 248 0 0,4-22-1076 0 0,14-46 1 0 0,-16 67-100 0 0,0 0 0 0 0,1 1 0 0 0,1-1 1 0 0,0 1-1 0 0,0 1 0 0 0,15-20 0 0 0,-20 29-10 0 0,-1 0-1 0 0,1 1 1 0 0,-1-1-1 0 0,1 0 1 0 0,-1 1-1 0 0,1-1 1 0 0,-1 0-1 0 0,1 1 1 0 0,0-1-1 0 0,0 1 1 0 0,-1-1-1 0 0,1 1 1 0 0,0 0-1 0 0,0-1 1 0 0,-1 1 0 0 0,1-1-1 0 0,0 1 1 0 0,0 0-1 0 0,0 0 1 0 0,0 0-1 0 0,-1 0 1 0 0,1-1-1 0 0,0 1 1 0 0,0 0-1 0 0,0 0 1 0 0,0 0-1 0 0,0 1 1 0 0,1-1-1 0 0,-1 1 10 0 0,0 0 0 0 0,1 0 0 0 0,-1 0 0 0 0,0 0 0 0 0,0 0 1 0 0,0 0-1 0 0,0 0 0 0 0,0 1 0 0 0,0-1 0 0 0,0 0 0 0 0,0 1 0 0 0,-1-1 0 0 0,1 0 0 0 0,0 3 0 0 0,3 7 72 0 0,0 0-1 0 0,-1 0 1 0 0,1 13-1 0 0,-4-22-78 0 0,7 31 97 0 0,-3-21-30 0 0,-2 0 1 0 0,2 25 0 0 0,-4-36-18 0 0,3-2-49 0 0,7-10 173 0 0,9-27-176 0 0,-9 17-4 0 0,16-26-1 0 0,-23 42-6 0 0,-1 1-1 0 0,2-1 1 0 0,-1 1 0 0 0,0 0-1 0 0,1 0 1 0 0,0 1 0 0 0,0-1 0 0 0,0 1-1 0 0,0 0 1 0 0,1 0 0 0 0,7-4 0 0 0,-11 6 2 0 0,0 1 0 0 0,0 0 1 0 0,0-1-1 0 0,-1 1 0 0 0,1 0 1 0 0,0 0-1 0 0,0-1 0 0 0,0 1 1 0 0,0 0-1 0 0,0 0 0 0 0,0 0 1 0 0,0 0-1 0 0,0 0 0 0 0,0 0 1 0 0,0 1-1 0 0,0-1 0 0 0,0 0 1 0 0,0 0-1 0 0,0 1 1 0 0,-1-1-1 0 0,1 0 0 0 0,0 1 1 0 0,0-1-1 0 0,0 1 0 0 0,0 0 1 0 0,-1-1-1 0 0,2 2 0 0 0,0 0 11 0 0,-1 0 0 0 0,1 0 0 0 0,-1 0 0 0 0,0 0 0 0 0,0 1 0 0 0,0-1 0 0 0,0 0 0 0 0,-1 1 0 0 0,1-1 0 0 0,0 5 0 0 0,0 2 47 0 0,0 0 1 0 0,0 0-1 0 0,-1 1 0 0 0,-1-1 0 0 0,-1 10 0 0 0,-5 16 73 0 0,2-13-128 0 0,0 1 0 0 0,2-1 0 0 0,1 1-1 0 0,0 28 1 0 0,2-50-582 0 0,2 15 632 0 0,0-11-2738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7.87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12 49 224 0 0,'-3'3'14321'0'0,"-6"15"-14146"0"0,9-16-133 0 0,4 65 559 0 0,-4-62-592 0 0,1 0 0 0 0,0-1 0 0 0,0 1 0 0 0,0 0 0 0 0,1-1 1 0 0,-1 1-1 0 0,1-1 0 0 0,0 0 0 0 0,1 0 0 0 0,-1 0 1 0 0,1 0-1 0 0,3 4 0 0 0,-5-6-5 0 0,0-1 1 0 0,0 0-1 0 0,1 1 0 0 0,-1-1 1 0 0,0 0-1 0 0,1 0 0 0 0,-1 0 1 0 0,1 0-1 0 0,-1 0 0 0 0,1-1 1 0 0,0 1-1 0 0,-1 0 1 0 0,1-1-1 0 0,0 1 0 0 0,-1-1 1 0 0,1 0-1 0 0,0 1 0 0 0,0-1 1 0 0,-1 0-1 0 0,1 0 0 0 0,0 0 1 0 0,0 0-1 0 0,2-1 0 0 0,-1 0 29 0 0,-1 0-1 0 0,1 0 0 0 0,-1-1 0 0 0,1 1 0 0 0,-1-1 1 0 0,0 1-1 0 0,0-1 0 0 0,1 0 0 0 0,-1 0 0 0 0,0 0 1 0 0,-1 0-1 0 0,1 0 0 0 0,2-4 0 0 0,2-4 47 0 0,0-1 1 0 0,0 0-1 0 0,-1 0 0 0 0,0-1 1 0 0,4-19-1 0 0,24-69-51 0 0,-33 99-64 0 0,3 5 201 0 0,-1 4-114 0 0,1 1 1 0 0,-1-1-1 0 0,-1 0 0 0 0,0 1 1 0 0,0-1-1 0 0,-1 0 0 0 0,-1 18 0 0 0,1-15-320 0 0,0-1 0 0 0,0 1-1 0 0,1 0 1 0 0,0-1 0 0 0,5 18 0 0 0,-4-23-184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8.23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53 153 2080 0 0,'-1'-101'5314'0'0,"2"50"1319"0"0,-2 60-6487 0 0,0 0 1 0 0,-1 0-1 0 0,-4 16 0 0 0,-3 9 364 0 0,-6 67 155 0 0,-3 163 1 0 0,18-264-606 0 0,0 5-1835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38.74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45 0 4449 0 0,'0'0'2212'0'0,"-1"0"-1939"0"0,1 0-1 0 0,-1 1 1 0 0,0-1 0 0 0,1 0-1 0 0,-1 0 1 0 0,1 0-1 0 0,-1 1 1 0 0,0-1-1 0 0,1 0 1 0 0,-1 0-1 0 0,1 1 1 0 0,-1-1-1 0 0,1 1 1 0 0,-1-1-1 0 0,1 1 1 0 0,-1-1 0 0 0,1 0-1 0 0,-1 1 1 0 0,1-1-1 0 0,0 1 1 0 0,-1 0-1 0 0,1-1 1 0 0,0 1-1 0 0,-1 0 1 0 0,-3 8-34 0 0,0 0 1 0 0,0 0-1 0 0,0 0 1 0 0,1 0-1 0 0,1 1 1 0 0,-3 14-1 0 0,2 3 91 0 0,1 40-1 0 0,2-66-166 0 0,0 3 191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8.511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 77 2801 0 0,'0'-7'11466'0'0,"2"-7"-8136"0"0,0 10-3265 0 0,0 1 0 0 0,0-1 0 0 0,1 0 0 0 0,-1 1 0 0 0,1 0-1 0 0,4-5 1 0 0,-1 2-4 0 0,-3 4-25 0 0,0-1 1 0 0,0 1 0 0 0,1 0-1 0 0,-1 0 1 0 0,1 1 0 0 0,-1-1-1 0 0,1 1 1 0 0,0 0-1 0 0,-1 0 1 0 0,1 0 0 0 0,0 0-1 0 0,0 0 1 0 0,0 1 0 0 0,0 0-1 0 0,0 0 1 0 0,5 0-1 0 0,-9 0-29 0 0,4 0-105 0 0,0 0 0 0 0,-1 1-1 0 0,1-1 1 0 0,0 1-1 0 0,-1-1 1 0 0,7 3 0 0 0,-9-2-692 0 0,1-1 1 0 0,-1 1 0 0 0,1 0-1 0 0,-1 0 1 0 0,1 0 0 0 0,-1 0-1 0 0,1 0 1 0 0,-1 1 0 0 0,2 1-1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9.09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28 126 408 0 0,'4'5'12012'0'0,"2"7"-10237"0"0,-4-11-1663 0 0,7 1 70 0 0,-4-2-149 0 0,35 5 177 0 0,-36-5-198 0 0,-1-1 0 0 0,0 0-1 0 0,0 0 1 0 0,0 0-1 0 0,-1 0 1 0 0,1 0-1 0 0,0-1 1 0 0,3-1-1 0 0,8-4 96 0 0,-10 5-60 0 0,0 0 0 0 0,0 0-1 0 0,0 0 1 0 0,0 0 0 0 0,-1-1-1 0 0,1 1 1 0 0,-1-1 0 0 0,0 0-1 0 0,3-3 1 0 0,-4 4-7 0 0,-1 1 0 0 0,-1 0 1 0 0,1-1-1 0 0,0 1 0 0 0,0 0 0 0 0,0-1 1 0 0,-1 0-1 0 0,1 1 0 0 0,-1-1 0 0 0,1 1 1 0 0,-1-1-1 0 0,0 1 0 0 0,0-1 1 0 0,1 0-1 0 0,-1 1 0 0 0,0-1 0 0 0,0 0 1 0 0,-1 1-1 0 0,1-1 0 0 0,0 1 0 0 0,-1-1 1 0 0,1 0-1 0 0,0 1 0 0 0,-1-1 0 0 0,0 1 1 0 0,0-3-1 0 0,-2-1 23 0 0,1 0 0 0 0,-1 0-1 0 0,0 0 1 0 0,-1 0 0 0 0,1 0 0 0 0,-1 1 0 0 0,0-1-1 0 0,0 1 1 0 0,-9-7 0 0 0,11 10-16 0 0,0 0 0 0 0,0 0 0 0 0,0 0 0 0 0,0 0 0 0 0,0 1 0 0 0,0-1 0 0 0,-1 0 0 0 0,1 1 0 0 0,0 0 0 0 0,-1 0 0 0 0,1-1 0 0 0,0 1 0 0 0,0 1 0 0 0,-1-1-1 0 0,1 0 1 0 0,0 0 0 0 0,0 1 0 0 0,-1-1 0 0 0,1 1 0 0 0,0 0 0 0 0,0 0 0 0 0,0 0 0 0 0,0 0 0 0 0,0 0 0 0 0,0 0 0 0 0,0 0 0 0 0,-3 4 0 0 0,-2-1 130 0 0,1 2 0 0 0,-1-1 0 0 0,1 1-1 0 0,0 0 1 0 0,1 0 0 0 0,-1 0 0 0 0,1 1 0 0 0,1 0 0 0 0,-1 0 0 0 0,-3 9-1 0 0,6-11-174 0 0,0 0-1 0 0,0 0 1 0 0,1 0-1 0 0,0 0 1 0 0,0 1-1 0 0,0-1 1 0 0,1 0-1 0 0,0 0 1 0 0,0 1-1 0 0,0-1 1 0 0,0 0-1 0 0,1 1 1 0 0,0-1 0 0 0,0 0-1 0 0,1 0 1 0 0,3 10-1 0 0,-2-7-54 0 0,-1-4 65 0 0,-1 0 0 0 0,1 0 0 0 0,0 0-1 0 0,0-1 1 0 0,0 1 0 0 0,5 5 0 0 0,-6-8-69 0 0,1 1 0 0 0,0-1 0 0 0,-1 0 0 0 0,1 0 0 0 0,0 0 0 0 0,0 0-1 0 0,-1 0 1 0 0,1-1 0 0 0,0 1 0 0 0,0 0 0 0 0,0-1 0 0 0,0 1 0 0 0,0-1 0 0 0,0 0 0 0 0,0 0 0 0 0,0 0 0 0 0,3 0-1 0 0,-4 0-27 0 0,25-1-3898 0 0,-10-3-3063 0 0,-11 2 5204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2:09.599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263 23 3329 0 0,'-12'-9'3763'0'0,"11"8"-3391"0"0,-1-1 1 0 0,1 1-1 0 0,0 0 1 0 0,-1 0 0 0 0,1 0-1 0 0,-1 0 1 0 0,0 0-1 0 0,1 1 1 0 0,-1-1-1 0 0,0 0 1 0 0,1 1 0 0 0,-1-1-1 0 0,0 1 1 0 0,1-1-1 0 0,-1 1 1 0 0,0 0-1 0 0,0 0 1 0 0,0 0 0 0 0,-3 0-1 0 0,1 1-365 0 0,-33 4 1219 0 0,34-4-1130 0 0,1-1 0 0 0,0 1 1 0 0,0 0-1 0 0,0-1 1 0 0,0 1-1 0 0,0 0 0 0 0,0 0 1 0 0,1 0-1 0 0,-1 0 1 0 0,0 1-1 0 0,0-1 0 0 0,1 0 1 0 0,-1 1-1 0 0,1-1 1 0 0,-1 1-1 0 0,-1 2 0 0 0,3-3-124 0 0,0 19-180 0 0,1 17 147 0 0,0-35 56 0 0,-1-1 0 0 0,0 0 0 0 0,1 0 0 0 0,0 0 0 0 0,-1 0-1 0 0,1 0 1 0 0,-1 0 0 0 0,1 0 0 0 0,0 0 0 0 0,0 0 0 0 0,0 0 0 0 0,0 0 0 0 0,-1 0 0 0 0,1 0 0 0 0,0-1 0 0 0,0 1-1 0 0,1 0 1 0 0,-1-1 0 0 0,0 1 0 0 0,0-1 0 0 0,0 1 0 0 0,1-1 0 0 0,27 9-90 0 0,-21-7 107 0 0,0-1 0 0 0,-1 1 0 0 0,1 0 1 0 0,-1 0-1 0 0,10 5 0 0 0,-16-7-10 0 0,0 1 1 0 0,0-1-1 0 0,0 1 1 0 0,0-1-1 0 0,0 1 1 0 0,0 0-1 0 0,0 0 1 0 0,0-1-1 0 0,0 1 1 0 0,0 0-1 0 0,-1 0 1 0 0,1 0-1 0 0,0 0 1 0 0,-1 0-1 0 0,1 0 1 0 0,-1 0-1 0 0,1 0 1 0 0,-1 0-1 0 0,1 0 1 0 0,-1 0-1 0 0,1 0 1 0 0,-1 0-1 0 0,0 0 1 0 0,0 1-1 0 0,0-1 1 0 0,0 0-1 0 0,0 0 1 0 0,0 0-1 0 0,0 0 1 0 0,0 1-1 0 0,0-1 1 0 0,0 0-1 0 0,-1 0 1 0 0,1 0-1 0 0,0 0 1 0 0,-1 0-1 0 0,1 0 1 0 0,-1 0-1 0 0,1 0 1 0 0,-1 0-1 0 0,0 0 1 0 0,1 0-1 0 0,-1 0 1 0 0,0 0-1 0 0,-1 1 1 0 0,-5 6 302 0 0,-1 0 0 0 0,1 0 0 0 0,-2-1 0 0 0,1 0 0 0 0,-1 0 1 0 0,0-1-1 0 0,0 0 0 0 0,-17 7 0 0 0,19-9-133 0 0,0-1 0 0 0,0 0 0 0 0,0-1 0 0 0,-1 0 0 0 0,1 0 0 0 0,-1 0 0 0 0,0-1 0 0 0,1 0 0 0 0,-1 0 0 0 0,0-1 0 0 0,0 0 0 0 0,-15-3 0 0 0,21 3-205 0 0,0-1-1 0 0,1 1 1 0 0,-1-1-1 0 0,0 0 0 0 0,0 0 1 0 0,0 0-1 0 0,0 0 1 0 0,0 0-1 0 0,1 0 0 0 0,-1 0 1 0 0,1 0-1 0 0,-1-1 1 0 0,1 1-1 0 0,-1-1 1 0 0,1 1-1 0 0,0-1 0 0 0,-3-3 1 0 0,2 0-1202 0 0,0-1 1 0 0,0 1 0 0 0,0-1 0 0 0,1 1-1 0 0,-1-7 1 0 0,0 4-875 0 0,-2-10 1435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0:46.63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56 12 144 0 0,'0'-11'11784'0'0,"1"97"-9363"0"0,0 24-969 0 0,-14 114 1 0 0,11-198-1341 0 0,1-25-78 0 0,1 1-10 0 0,-8 66 270 0 0,1 128 0 0 0,15-60 144 0 0,-3-83-339 0 0,-2 65-1 0 0,-2 57 68 0 0,0 17 53 0 0,-5 0 81 0 0,2-151-271 0 0,-3 33 26 0 0,5-73-62 0 0,0 2 21 0 0,-6 140 95 0 0,-1 25 11 0 0,-4-91-121 0 0,6 118 119 0 0,6-130-96 0 0,-7 17 53 0 0,12 50 115 0 0,-7-125-773 0 0,1 15 1210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0:50.273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182 0 328 0 0,'0'0'12267'0'0,"-14"6"-10402"0"0,10-3-1783 0 0,1 0 0 0 0,-1 0 0 0 0,1 0 0 0 0,0 0 1 0 0,0 1-1 0 0,0-1 0 0 0,1 1 0 0 0,-1 0 0 0 0,1-1 0 0 0,0 1 0 0 0,-3 8 0 0 0,-9 22 321 0 0,0-1 0 0 0,-3 0 0 0 0,-26 40 0 0 0,24-51-341 0 0,15-18-40 0 0,0 0 1 0 0,1 0-1 0 0,0 0 1 0 0,-1 0 0 0 0,-1 6-1 0 0,4-10 224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7T00:10:50.890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0 5 1000 0 0,'0'0'4596'0'0,"10"-4"1473"0"0,-8 4-5531 0 0,0 0-409 0 0,-1 0 1 0 0,0 0 0 0 0,0 0-1 0 0,0 0 1 0 0,0 0-1 0 0,0 0 1 0 0,0 0 0 0 0,0 1-1 0 0,1-1 1 0 0,-1 0-1 0 0,0 1 1 0 0,0-1 0 0 0,0 1-1 0 0,0-1 1 0 0,0 1-1 0 0,0-1 1 0 0,-1 1 0 0 0,1 0-1 0 0,0-1 1 0 0,0 1-1 0 0,0 0 1 0 0,0 0-1 0 0,-1-1 1 0 0,1 1 0 0 0,0 0-1 0 0,-1 0 1 0 0,1 0-1 0 0,0 2 1 0 0,6 5-152 0 0,17 21 48 0 0,-17-21 51 0 0,-1 0 1 0 0,0 0 0 0 0,-1 0-1 0 0,6 13 1 0 0,-7-13-53 0 0,26 49 219 0 0,-26-49-229 0 0,-3-7 5 0 0,1 0 0 0 0,-1 0 0 0 0,1 1 0 0 0,-1-1 0 0 0,1 0 1 0 0,-1 1-1 0 0,0-1 0 0 0,0 1 0 0 0,0 0 0 0 0,0-1 0 0 0,2 4 0 0 0,4 6 123 0 0,-5-9-327 0 0,-1-1 106 0 0,-1-1-1 0 0,1 0 1 0 0,-1 1-1 0 0,1-1 0 0 0,-1 1 1 0 0,1 0-1 0 0,-1-1 1 0 0,1 1-1 0 0,-1-1 1 0 0,0 1-1 0 0,1 0 0 0 0,-1-1 1 0 0,0 1-1 0 0,1 0 1 0 0,-1-1-1 0 0,0 1 1 0 0,0 0-1 0 0,0-1 0 0 0,0 2 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4.84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0 149 808 0 0,'0'-1'213'0'0,"0"-1"-1"0"0,1 1 0 0 0,-1 0 1 0 0,0 0-1 0 0,1 0 1 0 0,-1 0-1 0 0,1 0 1 0 0,-1-1-1 0 0,1 1 0 0 0,-1 0 1 0 0,1 0-1 0 0,1-1 1 0 0,-2 2-65 0 0,1-1 1 0 0,-1 1-1 0 0,0 0 1 0 0,0 0-1 0 0,1 0 1 0 0,-1 0-1 0 0,0 0 0 0 0,0 0 1 0 0,1 0-1 0 0,-1 0 1 0 0,0-1-1 0 0,0 1 1 0 0,1 0-1 0 0,-1 0 1 0 0,0 0-1 0 0,1 0 1 0 0,-1 1-1 0 0,0-1 1 0 0,0 0-1 0 0,1 0 1 0 0,-1 0-1 0 0,0 0 1 0 0,1 0-1 0 0,-1 0 1 0 0,0 0-1 0 0,0 0 1 0 0,1 0-1 0 0,-1 1 1 0 0,0-1-1 0 0,0 0 1 0 0,1 1-1 0 0,8 13 3739 0 0,-6-2-4918 0 0,11 115 2635 0 0,3 15-1264 0 0,-14-90-287 0 0,-4-45-38 0 0,1 1 0 0 0,0-1 0 0 0,0 0 0 0 0,1 1 0 0 0,0-1 0 0 0,0 0 0 0 0,1 0 0 0 0,0 0 0 0 0,3 7 0 0 0,-5-13 233 0 0,2-6-653 0 0,1 0 123 0 0,-1-1-1 0 0,1 0 1 0 0,-1 1 0 0 0,0-1 0 0 0,-1 0-1 0 0,1 0 1 0 0,-1-1 0 0 0,-1 1 0 0 0,1 0-1 0 0,-1 0 1 0 0,0 0 0 0 0,-1-8-1 0 0,-2-3-653 0 0,-1 0 0 0 0,0 1 0 0 0,-9-23 0 0 0,10 32 801 0 0,2-1 0 0 0,-1 1 0 0 0,1-1 0 0 0,0 0 0 0 0,0-9 0 0 0,-3-22-78 0 0,1 29 443 0 0,0 0-1 0 0,-1 0 0 0 0,-7-14 0 0 0,7 16 221 0 0,0-1 0 0 0,0 1 0 0 0,1-1-1 0 0,0 0 1 0 0,-2-15 0 0 0,4 19-311 0 0,0 0 0 0 0,1 0-1 0 0,-1 1 1 0 0,1-1 0 0 0,1 0 0 0 0,-1 0 0 0 0,0 0 0 0 0,1 0 0 0 0,0 1 0 0 0,0-1 0 0 0,1 0-1 0 0,-1 1 1 0 0,1-1 0 0 0,0 1 0 0 0,0 0 0 0 0,1-1 0 0 0,-1 1 0 0 0,1 0 0 0 0,0 0 0 0 0,4-4-1 0 0,-3 3-60 0 0,0 0 0 0 0,0 0 0 0 0,-1 0 0 0 0,6-10 0 0 0,2-5 101 0 0,-10 19-166 0 0,1 0 1 0 0,-1 0 0 0 0,1 0 0 0 0,-1 0 0 0 0,1 0 0 0 0,-1 0-1 0 0,1 1 1 0 0,-1-1 0 0 0,1 0 0 0 0,0 1 0 0 0,-1-1 0 0 0,1 1-1 0 0,0 0 1 0 0,-1-1 0 0 0,1 1 0 0 0,0 0 0 0 0,0 0 0 0 0,2 1 0 0 0,34 4 177 0 0,-33-3-106 0 0,0 0 0 0 0,-1 0 0 0 0,1 1 0 0 0,-1 0 0 0 0,1 0 0 0 0,-1 0 0 0 0,0 0 0 0 0,0 0 0 0 0,0 1 1 0 0,0 0-1 0 0,-1 0 0 0 0,1 0 0 0 0,-1 0 0 0 0,0 0 0 0 0,0 1 0 0 0,-1 0 0 0 0,1-1 0 0 0,-1 1 0 0 0,0 0 0 0 0,-1 0 0 0 0,3 9 0 0 0,-3-9 7 0 0,0-1-1 0 0,0 1 1 0 0,-1-1 0 0 0,0 1 0 0 0,0 0 0 0 0,0-1 0 0 0,0 1-1 0 0,-1-1 1 0 0,1 1 0 0 0,-1-1 0 0 0,0 1 0 0 0,-1-1 0 0 0,1 1-1 0 0,-1-1 1 0 0,0 0 0 0 0,0 0 0 0 0,0 0 0 0 0,-1 0 0 0 0,1 0 0 0 0,-1 0-1 0 0,0-1 1 0 0,0 1 0 0 0,0-1 0 0 0,-1 0 0 0 0,-5 4 0 0 0,6-5-20 0 0,0 0 1 0 0,0 0 0 0 0,0-1 0 0 0,-1 0 0 0 0,1 1 0 0 0,-1-1 0 0 0,1 0-1 0 0,-1-1 1 0 0,1 1 0 0 0,-1-1 0 0 0,0 1 0 0 0,-6-2 0 0 0,9 1-145 0 0,0 0 0 0 0,0 0 1 0 0,0 0-1 0 0,0 0 1 0 0,0 0-1 0 0,0-1 1 0 0,0 1-1 0 0,0 0 1 0 0,0-1-1 0 0,0 1 0 0 0,0-1 1 0 0,0 1-1 0 0,0-1 1 0 0,0 0-1 0 0,0 1 1 0 0,0-1-1 0 0,1 0 0 0 0,-1 0 1 0 0,0 1-1 0 0,1-1 1 0 0,-1 0-1 0 0,0 0 1 0 0,1 0-1 0 0,-1 0 0 0 0,1 0 1 0 0,-1 0-1 0 0,1 0 1 0 0,0 0-1 0 0,-1 0 1 0 0,1 0-1 0 0,0 0 1 0 0,0 0-1 0 0,0 0 0 0 0,-1 0 1 0 0,1 0-1 0 0,0 0 1 0 0,1 0-1 0 0,-1 0 1 0 0,0 0-1 0 0,0 0 0 0 0,0-1 1 0 0,1 1-1 0 0,-1 0 1 0 0,0 0-1 0 0,1 0 1 0 0,0-1-1 0 0,0 0-440 0 0,-1 1 1 0 0,1-1-1 0 0,0 0 1 0 0,0 0-1 0 0,0 0 1 0 0,1 1-1 0 0,-1-1 0 0 0,0 0 1 0 0,2-1-1 0 0,8-7-1265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5.36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32 181 1512 0 0,'0'0'6512'0'0,"1"0"-6279"0"0,0 0 0 0 0,1 1 0 0 0,-1-1 0 0 0,0 0 1 0 0,0 0-1 0 0,0 0 0 0 0,0 0 0 0 0,1-1 0 0 0,-1 1 0 0 0,0 0 0 0 0,0 0 0 0 0,0-1 0 0 0,0 1 0 0 0,2-2 0 0 0,4 0-202 0 0,0-1 1 0 0,-1 0-1 0 0,0-1 1 0 0,0 0-1 0 0,0 0 1 0 0,0 0-1 0 0,0 0 1 0 0,-1-1-1 0 0,10-11 1 0 0,-12 12-1 0 0,2-1 171 0 0,0-1 0 0 0,0 0-1 0 0,6-12 1264 0 0,-12 15-1242 0 0,-3-6-81 0 0,-20-38 289 0 0,23 45-386 0 0,-1 0 1 0 0,1 0 0 0 0,-1 0-1 0 0,1 0 1 0 0,-1 0-1 0 0,0 0 1 0 0,0 0 0 0 0,0 0-1 0 0,0 1 1 0 0,0-1-1 0 0,0 1 1 0 0,0-1 0 0 0,-1 1-1 0 0,1 0 1 0 0,0 0-1 0 0,-1 0 1 0 0,-3-1 0 0 0,5 2 41 0 0,-1 1 0 0 0,0-1 0 0 0,1 0 0 0 0,-1 1 0 0 0,0-1 0 0 0,1 1 0 0 0,-1-1 0 0 0,1 1 0 0 0,-1 0 0 0 0,0-1 0 0 0,1 1 0 0 0,0 0 0 0 0,-1 0 0 0 0,1 0 0 0 0,0 0 0 0 0,-1 1 1 0 0,1-1-1 0 0,0 0 0 0 0,0 1 0 0 0,-1 1 0 0 0,-21 33 577 0 0,20-31-586 0 0,-1 2-61 0 0,1 0 1 0 0,0 0 0 0 0,0 0 0 0 0,0 0-1 0 0,1 1 1 0 0,0-1 0 0 0,0 1 0 0 0,1-1-1 0 0,0 1 1 0 0,0 0 0 0 0,1 0 0 0 0,0-1-1 0 0,1 1 1 0 0,-1 0 0 0 0,1-1 0 0 0,1 1-1 0 0,0-1 1 0 0,2 8 0 0 0,-3-11-29 0 0,0 0 0 0 0,1 0-1 0 0,-1 0 1 0 0,1 0 0 0 0,0-1 0 0 0,0 1 0 0 0,0-1 0 0 0,1 1-1 0 0,-1-1 1 0 0,1 0 0 0 0,0 0 0 0 0,0 0 0 0 0,0 0 0 0 0,6 4 0 0 0,-6-6 0 0 0,-1 0 0 0 0,1 0 0 0 0,0 0 0 0 0,0 0 1 0 0,0 0-1 0 0,-1-1 0 0 0,1 1 0 0 0,0-1 1 0 0,0 0-1 0 0,0 0 0 0 0,0 0 0 0 0,0 0 1 0 0,0 0-1 0 0,0-1 0 0 0,0 1 0 0 0,-1-1 1 0 0,1 0-1 0 0,0 0 0 0 0,0 0 0 0 0,-1 0 1 0 0,5-2-1 0 0,31-20-579 0 0,-9 5-2110 0 0,2 4-4444 0 0,-25 11 5651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5.64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29 192 3089 0 0,'-1'2'319'0'0,"0"1"71"0"0,0 0-1 0 0,0 0 1 0 0,0 0-1 0 0,1 0 1 0 0,-1 0-1 0 0,1 0 1 0 0,-1 0-1 0 0,1 0 1 0 0,0 0-1 0 0,0 0 1 0 0,0 0-1 0 0,1 0 1 0 0,-1 1 0 0 0,1-1-1 0 0,0 0 1 0 0,3 5 2861 0 0,-2-15-1923 0 0,-3 0-1141 0 0,0-1 0 0 0,0 1-1 0 0,0 0 1 0 0,-1 0 0 0 0,0 0 0 0 0,-4-9-1 0 0,3 7-85 0 0,0 1 0 0 0,1-1-1 0 0,0 0 1 0 0,0 0 0 0 0,-1-13-1 0 0,3 19-97 0 0,0-4-7 0 0,0 0 0 0 0,1-1 0 0 0,2-14 0 0 0,-3 20 6 0 0,1 0-1 0 0,0 0 1 0 0,0 0-1 0 0,0 0 1 0 0,0 0 0 0 0,0 0-1 0 0,0 0 1 0 0,1 0-1 0 0,-1 0 1 0 0,1 1-1 0 0,-1-1 1 0 0,1 0 0 0 0,0 1-1 0 0,-1-1 1 0 0,1 1-1 0 0,3-2 1 0 0,9-12 125 0 0,-14 14-116 0 0,1 0 0 0 0,0-1 0 0 0,0 1 0 0 0,0 0 0 0 0,0 0-1 0 0,0 0 1 0 0,0 0 0 0 0,0 0 0 0 0,0 0 0 0 0,0 0 0 0 0,0 1 0 0 0,0-1 0 0 0,0 0-1 0 0,1 0 1 0 0,1 0 0 0 0,5-1-964 0 0,1 0 0 0 0,-1 1 1 0 0,1 0-1 0 0,-1 0 0 0 0,17 1 0 0 0,-9 1-2134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6.26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41 124 3985 0 0,'-3'4'547'0'0,"0"0"1"0"0,0 0-1 0 0,1 0 0 0 0,-1 0 1 0 0,1 1-1 0 0,0-1 0 0 0,0 1 1 0 0,0 0-1 0 0,0-1 1 0 0,1 1-1 0 0,-1 9 0 0 0,-1 4 403 0 0,1 34 1322 0 0,1-55-2165 0 0,-2-17 5 0 0,1 1 0 0 0,0-1 1 0 0,1 0-1 0 0,1 1 0 0 0,1-1 1 0 0,1 1-1 0 0,6-28 0 0 0,-7 42-104 0 0,0 0 0 0 0,1 1-1 0 0,0-1 1 0 0,0 1 0 0 0,1-1-1 0 0,-1 1 1 0 0,1 0 0 0 0,0 0-1 0 0,0 0 1 0 0,0 0 0 0 0,5-3-1 0 0,-7 5 19 0 0,0 1-1 0 0,1 0 1 0 0,-1 0-1 0 0,0 0 0 0 0,1 0 1 0 0,-1 1-1 0 0,0-1 1 0 0,1 0-1 0 0,-1 1 1 0 0,1-1-1 0 0,0 0 1 0 0,-1 1-1 0 0,1 0 1 0 0,-1-1-1 0 0,1 1 1 0 0,0 0-1 0 0,-1 0 0 0 0,1 0 1 0 0,0 0-1 0 0,-1 0 1 0 0,1 0-1 0 0,-1 1 1 0 0,1-1-1 0 0,0 1 1 0 0,-1-1-1 0 0,1 1 1 0 0,-1-1-1 0 0,1 1 1 0 0,-1 0-1 0 0,1 0 1 0 0,-1-1-1 0 0,0 1 0 0 0,1 0 1 0 0,1 2-1 0 0,0 0 35 0 0,0 0-1 0 0,0 1 1 0 0,0-1-1 0 0,0 1 1 0 0,-1-1-1 0 0,1 1 1 0 0,-1 0-1 0 0,0 0 0 0 0,0 0 1 0 0,-1 0-1 0 0,1 1 1 0 0,1 5-1 0 0,-1 2 103 0 0,-1 1-1 0 0,1 24 1 0 0,0 9-61 0 0,-2-46-109 0 0,1 0 1 0 0,-1 0-1 0 0,0 0 0 0 0,0 0 0 0 0,0 0 0 0 0,1 1 0 0 0,-1-1 0 0 0,0 0 1 0 0,0 0-1 0 0,0 0 0 0 0,1 0 0 0 0,-1 0 0 0 0,0 0 0 0 0,0 0 0 0 0,1 0 1 0 0,-1 0-1 0 0,0 0 0 0 0,0 0 0 0 0,1 0 0 0 0,-1 0 0 0 0,0 0 0 0 0,0 0 1 0 0,1 0-1 0 0,-1 0 0 0 0,0 0 0 0 0,0 0 0 0 0,0 0 0 0 0,1 0 0 0 0,-1 0 0 0 0,0-1 1 0 0,0 1-1 0 0,0 0 0 0 0,1 0 0 0 0,-1 0 0 0 0,0 0 0 0 0,0 0 0 0 0,0-1 1 0 0,0 1-1 0 0,1 0 0 0 0,-1 0 0 0 0,0 0 0 0 0,0-1 0 0 0,0 1 0 0 0,0 0 1 0 0,0 0-1 0 0,0 0 0 0 0,0-1 0 0 0,1 1 0 0 0,-1 0 0 0 0,11-16-1 0 0,1-7-38 0 0,-10 16 40 0 0,1 0 0 0 0,0 1 1 0 0,0-1-1 0 0,0 1 0 0 0,1 0 0 0 0,0 0 1 0 0,1 0-1 0 0,-1 1 0 0 0,1-1 0 0 0,0 1 1 0 0,0 0-1 0 0,1 0 0 0 0,10-6 0 0 0,-16 11 7 0 0,7-4 16 0 0,-1 0-1 0 0,1 1 1 0 0,-1 0-1 0 0,1 1 1 0 0,0-1 0 0 0,10-1-1 0 0,-15 4-7 0 0,0 0 0 0 0,0 0 1 0 0,0 0-1 0 0,0 0 0 0 0,-1 1 0 0 0,1-1 0 0 0,0 0 0 0 0,0 1 0 0 0,0-1 1 0 0,0 1-1 0 0,0 0 0 0 0,-1 0 0 0 0,1-1 0 0 0,0 1 0 0 0,-1 0 1 0 0,1 0-1 0 0,-1 1 0 0 0,1-1 0 0 0,-1 0 0 0 0,1 1 0 0 0,-1-1 0 0 0,0 0 1 0 0,1 1-1 0 0,-1 0 0 0 0,0-1 0 0 0,0 1 0 0 0,0 0 0 0 0,-1-1 0 0 0,2 4 1 0 0,1 6 26 0 0,0-1 0 0 0,0 1 1 0 0,-2 1-1 0 0,1-1 1 0 0,-1 0-1 0 0,-1 0 0 0 0,0 0 1 0 0,-1 0-1 0 0,-1 12 0 0 0,-1 23 29 0 0,3-34-57 0 0,0-7-16 0 0,-1 1-1 0 0,1-1 1 0 0,0 0-1 0 0,1 1 1 0 0,-1-1-1 0 0,1 0 1 0 0,0 0-1 0 0,1 1 1 0 0,-1-1-1 0 0,1 0 1 0 0,4 8-1 0 0,-6-12-95 0 0,1-1 0 0 0,0 1 0 0 0,-1-1 0 0 0,1 1 0 0 0,0-1 0 0 0,-1 0-1 0 0,1 1 1 0 0,0-1 0 0 0,-1 0 0 0 0,1 1 0 0 0,0-1 0 0 0,0 0 0 0 0,-1 0-1 0 0,1 0 1 0 0,0 0 0 0 0,0 0 0 0 0,0 0 0 0 0,-1 0 0 0 0,1 0 0 0 0,0 0 0 0 0,0 0-1 0 0,-1 0 1 0 0,1 0 0 0 0,0 0 0 0 0,0-1 0 0 0,-1 1 0 0 0,1 0 0 0 0,0 0-1 0 0,0-1 1 0 0,-1 1 0 0 0,1-1 0 0 0,0 1 0 0 0,-1-1 0 0 0,1 1 0 0 0,-1-1-1 0 0,1 1 1 0 0,0-2 0 0 0,26-24-5316 0 0,-24 22 4088 0 0,8-7-295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39.137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21 62 280 0 0,'-20'3'14817'0'0,"20"2"-14545"0"0,1 0 0 0 0,0 0 0 0 0,1 0 0 0 0,-1-1 0 0 0,1 1 0 0 0,3 5 0 0 0,-2-1-156 0 0,3 11 99 0 0,-5-15-201 0 0,1 0 0 0 0,-1 0 0 0 0,1-1 0 0 0,0 1 1 0 0,0 0-1 0 0,5 7 0 0 0,-6-11-14 0 0,0 0-1 0 0,0-1 1 0 0,0 1-1 0 0,0 0 1 0 0,0 0-1 0 0,0-1 0 0 0,0 1 1 0 0,0-1-1 0 0,0 1 1 0 0,0-1-1 0 0,0 1 1 0 0,0-1-1 0 0,0 0 1 0 0,0 0-1 0 0,0 1 1 0 0,0-1-1 0 0,1 0 1 0 0,-1 0-1 0 0,0 0 1 0 0,0 0-1 0 0,0 0 1 0 0,0 0-1 0 0,0-1 1 0 0,1 1-1 0 0,-1 0 1 0 0,0 0-1 0 0,0-1 1 0 0,0 1-1 0 0,0-1 1 0 0,0 1-1 0 0,0-1 1 0 0,0 0-1 0 0,0 1 1 0 0,1-2-1 0 0,2-1 18 0 0,-1 1 0 0 0,0-1 0 0 0,0 0 0 0 0,0 0 0 0 0,0-1 0 0 0,0 1 0 0 0,0 0 0 0 0,-1-1 0 0 0,0 0 0 0 0,0 0 0 0 0,3-6 0 0 0,-3 5-21 0 0,1 0 0 0 0,0 0 0 0 0,0 0-1 0 0,0 0 1 0 0,5-4 0 0 0,8-2 33 0 0,-14 10-19 0 0,0 0 0 0 0,0 0-1 0 0,-1-1 1 0 0,1 1 0 0 0,0 0 0 0 0,0-1 0 0 0,-1 1-1 0 0,3-4 1 0 0,17-26-1202 0 0,-12 17-2363 0 0,1-1-4170 0 0,-4 6 7033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6.68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62 5 4689 0 0,'-12'-3'-838'0'0,"-4"3"4813"0"0,3 8 624 0 0,7 2-4328 0 0,5-9 89 0 0,0 4 127 0 0,-2 2-428 0 0,1 0 0 0 0,0 0 0 0 0,0 0 0 0 0,1 0 0 0 0,0 0 0 0 0,1 0 0 0 0,-1 0 0 0 0,1 1 0 0 0,0-1 0 0 0,2 10 0 0 0,-1-13-58 0 0,-1 1-1 0 0,1 0 0 0 0,0-1 1 0 0,1 1-1 0 0,-1 0 0 0 0,1-1 1 0 0,0 0-1 0 0,0 1 1 0 0,0-1-1 0 0,0 0 0 0 0,1 0 1 0 0,0 0-1 0 0,0 0 1 0 0,0-1-1 0 0,0 1 0 0 0,1-1 1 0 0,5 5-1 0 0,-8-7-4 0 0,0-1 0 0 0,0 1 0 0 0,1 0 1 0 0,-1-1-1 0 0,0 1 0 0 0,1-1 0 0 0,-1 1 0 0 0,1-1 0 0 0,-1 1 0 0 0,1-1 0 0 0,-1 0 0 0 0,1 0 1 0 0,-1 0-1 0 0,1 0 0 0 0,-1 0 0 0 0,1 0 0 0 0,-1 0 0 0 0,1 0 0 0 0,-1-1 0 0 0,1 1 1 0 0,2-2-1 0 0,-2 1 6 0 0,1-1 0 0 0,-1 1 1 0 0,1-1-1 0 0,-1 0 0 0 0,0 0 0 0 0,0 0 1 0 0,0 0-1 0 0,0-1 0 0 0,0 1 1 0 0,2-4-1 0 0,3-7 34 0 0,0 0-1 0 0,-1 0 1 0 0,7-22-1 0 0,-11 29-28 0 0,5-19 16 0 0,-5 18-36 0 0,0-1 0 0 0,1 0 0 0 0,0 1 0 0 0,0-1 1 0 0,5-8-1 0 0,-8 16 55 0 0,0 0-1 0 0,0 0 1 0 0,0 0 0 0 0,0 1 0 0 0,0-1 0 0 0,0 0 0 0 0,0 0 0 0 0,0 0 0 0 0,0 0 0 0 0,0 0-1 0 0,0 1 1 0 0,0-1 0 0 0,0 0 0 0 0,0 0 0 0 0,0 0 0 0 0,0 0 0 0 0,0 0 0 0 0,0 1-1 0 0,1-1 1 0 0,-1 0 0 0 0,0 0 0 0 0,0 0 0 0 0,0 0 0 0 0,0 0 0 0 0,0 0 0 0 0,0 1 0 0 0,0-1-1 0 0,1 0 1 0 0,-1 0 0 0 0,0 0 0 0 0,0 0 0 0 0,0 0 0 0 0,0 0 0 0 0,0 0 0 0 0,1 0-1 0 0,-1 0 1 0 0,0 0 0 0 0,0 0 0 0 0,0 0 0 0 0,0 0 0 0 0,0 0 0 0 0,1 0 0 0 0,-1 0-1 0 0,0 0 1 0 0,0 0 0 0 0,0 0 0 0 0,0 0 0 0 0,1 0 0 0 0,-1 0 0 0 0,0 0 0 0 0,0 0 0 0 0,0 0-1 0 0,0 0 1 0 0,0 0 0 0 0,1 0 0 0 0,-1 0 0 0 0,0-1 0 0 0,0 1 0 0 0,0 0 0 0 0,0 0-1 0 0,0 0 1 0 0,0 0 0 0 0,1 13-256 0 0,-1-13 326 0 0,0 19 1 0 0,1-1-1 0 0,6 32 0 0 0,-6-42-188 0 0,1-1 0 0 0,0 0-1 0 0,1 1 1 0 0,0-1 0 0 0,0 0 0 0 0,0 0-1 0 0,1-1 1 0 0,0 1 0 0 0,5 7 0 0 0,-8-14-117 0 0,-1 1 1 0 0,1 0-1 0 0,-1-1 0 0 0,1 1 1 0 0,-1-1-1 0 0,1 1 1 0 0,0-1-1 0 0,-1 1 0 0 0,1-1 1 0 0,0 0-1 0 0,-1 1 0 0 0,1-1 1 0 0,0 0-1 0 0,-1 1 1 0 0,1-1-1 0 0,0 0 0 0 0,0 0 1 0 0,-1 0-1 0 0,1 0 1 0 0,0 1-1 0 0,0-1 0 0 0,-1 0 1 0 0,1 0-1 0 0,0-1 0 0 0,0 1 1 0 0,-1 0-1 0 0,1 0 1 0 0,1 0-1 0 0,0-1-329 0 0,-1 0 0 0 0,1 0 0 0 0,-1 0-1 0 0,1 0 1 0 0,-1 0 0 0 0,0 0 0 0 0,0 0 0 0 0,1-1-1 0 0,-1 1 1 0 0,0 0 0 0 0,1-3 0 0 0,4-5-834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6.951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8 130 1624 0 0,'2'-22'2597'0'0,"-3"-41"-1"0"0,0 20 4569 0 0,1 46-6859 0 0,-7 269 1802 0 0,7-236-1990 0 0,0-33-117 0 0,2 27-188 0 0,2-22-2128 0 0,-3-8 2055 0 0,-1 0-1 0 0,1 0 0 0 0,-1 0 0 0 0,1-1 1 0 0,-1 1-1 0 0,1 0 0 0 0,-1-1 0 0 0,1 1 1 0 0,-1-1-1 0 0,1 1 0 0 0,-1 0 0 0 0,1-1 1 0 0,-1 1-1 0 0,0-1 0 0 0,1 1 0 0 0,-1-1 1 0 0,0 1-1 0 0,1-1 0 0 0,-1 0 1 0 0,0 0-1 0 0,3-6-2476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7.17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12 25 4881 0 0,'-11'0'7588'0'0,"31"-2"-5905"0"0,-10 2-1909 0 0,34-11 285 0 0,7 0-51 0 0,-27 12-3222 0 0,-1 6-3968 0 0,-17-3 6666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7.606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1 113 496 0 0,'6'6'8492'0'0,"5"4"-5765"0"0,25 16-2570 0 0,-33-25-152 0 0,-1 1-1 0 0,1-1 1 0 0,0 0 0 0 0,0 0 0 0 0,-1-1-1 0 0,1 1 1 0 0,0-1 0 0 0,0 1 0 0 0,0-1-1 0 0,0 0 1 0 0,-1 0 0 0 0,1 0 0 0 0,0 0-1 0 0,0 0 1 0 0,0-1 0 0 0,5-1 0 0 0,1-1 17 0 0,-1 0 0 0 0,1-1 0 0 0,10-5 0 0 0,-18 8-15 0 0,9-5 60 0 0,0 0-1 0 0,15-14 1 0 0,-10 8 152 0 0,-13 11-182 0 0,0 0 1 0 0,-1 0 0 0 0,0 0 0 0 0,1 0-1 0 0,-1 0 1 0 0,0-1 0 0 0,1 1 0 0 0,-1 0-1 0 0,0-1 1 0 0,0 1 0 0 0,0-1-1 0 0,0 1 1 0 0,0-1 0 0 0,-1 0 0 0 0,1 1-1 0 0,0-1 1 0 0,-1 0 0 0 0,1 1 0 0 0,-1-1-1 0 0,0 0 1 0 0,0 0 0 0 0,1 0 0 0 0,-1 1-1 0 0,0-1 1 0 0,0 0 0 0 0,-1 0-1 0 0,1 0 1 0 0,0 1 0 0 0,-1-1 0 0 0,1 0-1 0 0,-1 1 1 0 0,1-1 0 0 0,-2-1 0 0 0,1 0 14 0 0,0 1 0 0 0,0-1 0 0 0,0 1 0 0 0,-1 0 0 0 0,1-1 1 0 0,-1 1-1 0 0,1 0 0 0 0,-1 0 0 0 0,0 0 0 0 0,0 0 0 0 0,0 0 1 0 0,0 1-1 0 0,0-1 0 0 0,0 1 0 0 0,-1-1 0 0 0,1 1 1 0 0,0 0-1 0 0,-1 0 0 0 0,1 0 0 0 0,-1 0 0 0 0,1 0 0 0 0,-1 1 1 0 0,0-1-1 0 0,1 1 0 0 0,-1-1 0 0 0,0 1 0 0 0,1 0 0 0 0,-1 0 1 0 0,-3 1-1 0 0,0 0 70 0 0,1 0 1 0 0,-1 1 0 0 0,1-1-1 0 0,0 1 1 0 0,-1 1 0 0 0,1-1-1 0 0,0 1 1 0 0,1 0-1 0 0,-1 0 1 0 0,0 0 0 0 0,1 1-1 0 0,0-1 1 0 0,-5 6 0 0 0,-34 50 526 0 0,41-57-635 0 0,1 1-1 0 0,0-1 1 0 0,0 1-1 0 0,0-1 1 0 0,0 1 0 0 0,1 0-1 0 0,-1 0 1 0 0,1-1-1 0 0,0 1 1 0 0,-1 0-1 0 0,1 0 1 0 0,1 0 0 0 0,-1-1-1 0 0,0 1 1 0 0,1 0-1 0 0,-1 0 1 0 0,2 3-1 0 0,0 20-4 0 0,-2-24-22 0 0,0 0 0 0 0,0 0 0 0 0,-1 0 0 0 0,1 0 0 0 0,1 0 0 0 0,-1 0 0 0 0,0 0 0 0 0,0-1 0 0 0,1 1 0 0 0,-1 0 0 0 0,1 0 0 0 0,0 0 0 0 0,-1-1 0 0 0,1 1 0 0 0,0 0 0 0 0,0 0 0 0 0,0-1 0 0 0,0 1 0 0 0,0-1 0 0 0,0 1 0 0 0,1-1 0 0 0,-1 0 0 0 0,1 1-1 0 0,-1-1 1 0 0,1 0 0 0 0,2 2 0 0 0,1-1 8 0 0,0 0 1 0 0,0-1-1 0 0,0 1 0 0 0,1-1 0 0 0,-1 0 0 0 0,0-1 0 0 0,0 1 0 0 0,10-1 0 0 0,-4 0-523 0 0,0-1-1 0 0,-1 0 1 0 0,16-4 0 0 0,30-14-7654 0 0,-42 14 5260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7.97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117 39 2280 0 0,'1'-1'396'0'0,"-1"1"-1"0"0,0-1 1 0 0,1 1-1 0 0,-1-1 1 0 0,0 1-1 0 0,0-1 1 0 0,1 1-1 0 0,-1-1 0 0 0,0 0 1 0 0,0 1-1 0 0,0-1 1 0 0,0 0-1 0 0,0 1 1 0 0,0-1-1 0 0,0 1 1 0 0,0-1-1 0 0,0 0 0 0 0,0 1 1 0 0,0-1-1 0 0,0 0 1 0 0,0 1-1 0 0,-1-2 1 0 0,-7-6 4139 0 0,-1 2-4619 0 0,8 5 87 0 0,0 0 38 0 0,-1 0 0 0 0,0 0 0 0 0,1 1 0 0 0,-1-1 0 0 0,0 0 0 0 0,1 0 0 0 0,-1 1-1 0 0,0-1 1 0 0,0 1 0 0 0,0 0 0 0 0,1 0 0 0 0,-1-1 0 0 0,0 1 0 0 0,0 0 0 0 0,0 0 0 0 0,0 1 0 0 0,1-1 0 0 0,-1 0-1 0 0,0 1 1 0 0,0-1 0 0 0,0 1 0 0 0,1-1 0 0 0,-1 1 0 0 0,0 0 0 0 0,1 0 0 0 0,-1 0 0 0 0,1 0 0 0 0,-1 0 0 0 0,1 0-1 0 0,-2 1 1 0 0,-21 19 353 0 0,24-20-417 0 0,6 1-690 0 0,2 1 708 0 0,-1 0 0 0 0,0 0 1 0 0,1 0-1 0 0,0-1 0 0 0,13 2 1 0 0,-16-3 11 0 0,-1 1 1 0 0,1-1 0 0 0,-1 1 0 0 0,1 0 0 0 0,-1 1-1 0 0,0-1 1 0 0,0 1 0 0 0,0 0 0 0 0,0 0 0 0 0,0 0 0 0 0,-1 0-1 0 0,1 0 1 0 0,2 5 0 0 0,-2-4 5 0 0,0 1 1 0 0,-1-1-1 0 0,0 0 0 0 0,0 1 1 0 0,0 0-1 0 0,-1 0 0 0 0,1 0 1 0 0,-1 0-1 0 0,0 0 0 0 0,-1 0 1 0 0,3 9-1 0 0,-5-12 16 0 0,1 1-1 0 0,-1 0 1 0 0,1 0 0 0 0,-1 0 0 0 0,0-1-1 0 0,0 1 1 0 0,0 0 0 0 0,0-1 0 0 0,-1 1-1 0 0,1-1 1 0 0,-1 1 0 0 0,1-1-1 0 0,-1 0 1 0 0,0 0 0 0 0,0 0 0 0 0,0 0-1 0 0,0 0 1 0 0,-3 2 0 0 0,-3 3 228 0 0,-1-1 1 0 0,0 0 0 0 0,-14 8-1 0 0,16-11-107 0 0,0 0 0 0 0,1-1 0 0 0,-1 0-1 0 0,0 0 1 0 0,0-1 0 0 0,0 1 0 0 0,-8-1-1 0 0,13-1-227 0 0,0 0 0 0 0,0 0 0 0 0,0 0 0 0 0,-1 0 0 0 0,1-1 0 0 0,0 1-1 0 0,0-1 1 0 0,0 0 0 0 0,0 1 0 0 0,0-1 0 0 0,-4-2 0 0 0,5 2-167 0 0,0 0 0 0 0,0 0 0 0 0,0 1 0 0 0,0-1-1 0 0,0 0 1 0 0,0-1 0 0 0,1 1 0 0 0,-1 0 0 0 0,0 0 0 0 0,1 0 0 0 0,-1 0 0 0 0,1 0 0 0 0,-1-1 0 0 0,1 1 0 0 0,-1 0 0 0 0,1-1 0 0 0,0 1 0 0 0,0 0 0 0 0,-1 0 0 0 0,1-1 0 0 0,0-1 0 0 0,0-7-1548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0:30.822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352 42 1160 0 0,'1'-14'547'0'0,"4"-14"14634"0"0,-6 46-13461 0 0,-10 136 220 0 0,-7 190-918 0 0,14-279-825 0 0,4-64-178 0 0,0-3 241 0 0,-1-16-139 0 0,0 5-108 0 0,1 8 15 0 0,0 0 1 0 0,0 0 0 0 0,-1 0-1 0 0,1 0 1 0 0,-3-6-1 0 0,2 7-20 0 0,0 0 0 0 0,-1 0 0 0 0,1 1 0 0 0,-1-1-1 0 0,1 0 1 0 0,-5-5 0 0 0,1 1 3 0 0,4 6-2 0 0,0 0 0 0 0,-1 0 0 0 0,1 0 0 0 0,0 0 0 0 0,-1 0 0 0 0,0 1 0 0 0,1-1 0 0 0,-1 1 0 0 0,0-1 0 0 0,0 1 0 0 0,0 0 0 0 0,0 0 0 0 0,0 0 0 0 0,0 0 0 0 0,0 0 0 0 0,-3-1 0 0 0,1 1 17 0 0,-1-1-1 0 0,0 1 1 0 0,1 0-1 0 0,-1 1 1 0 0,-6-1 0 0 0,0 2-2 0 0,0 0 0 0 0,0 0 0 0 0,1 1 0 0 0,-1 0 1 0 0,0 1-1 0 0,1 0 0 0 0,-1 1 0 0 0,1 0 0 0 0,0 1 1 0 0,0 0-1 0 0,1 1 0 0 0,-14 9 0 0 0,16-10-29 0 0,0 1 0 0 0,0 0 1 0 0,1 0-1 0 0,0 0 0 0 0,0 1 0 0 0,0 0 0 0 0,1 0 1 0 0,0 1-1 0 0,1 0 0 0 0,-1-1 0 0 0,1 1 0 0 0,1 1 0 0 0,0-1 1 0 0,0 0-1 0 0,-3 18 0 0 0,5-23-7 0 0,1-1 0 0 0,0 1-1 0 0,0-1 1 0 0,0 1 0 0 0,0-1 0 0 0,0 1 0 0 0,0 0-1 0 0,1-1 1 0 0,-1 0 0 0 0,1 1 0 0 0,0-1 0 0 0,0 1 0 0 0,0-1-1 0 0,0 0 1 0 0,0 1 0 0 0,0-1 0 0 0,0 0 0 0 0,1 0-1 0 0,-1 0 1 0 0,1 0 0 0 0,0 0 0 0 0,-1-1 0 0 0,1 1 0 0 0,0 0-1 0 0,0-1 1 0 0,0 1 0 0 0,0-1 0 0 0,1 0 0 0 0,-1 1-1 0 0,0-1 1 0 0,0 0 0 0 0,1-1 0 0 0,-1 1 0 0 0,1 0 0 0 0,2 0-1 0 0,11 2-22 0 0,-1-1-1 0 0,0 0 0 0 0,1-1 0 0 0,24-1 1 0 0,-22-1 32 0 0,-2 1 12 0 0,0-1 1 0 0,29-5 0 0 0,-38 4-36 0 0,0 1 0 0 0,0-1-1 0 0,-1-1 1 0 0,1 1 0 0 0,-1-1 0 0 0,1 0-1 0 0,-1-1 1 0 0,10-7 0 0 0,-15 11-260 0 0,-1-1-1 0 0,1 0 1 0 0,0 1-1 0 0,-1-1 1 0 0,1 0-1 0 0,-1 1 1 0 0,0-1-1 0 0,1 0 1 0 0,-1 0 0 0 0,0 1-1 0 0,1-1 1 0 0,-1 0-1 0 0,0 0 1 0 0,0 0-1 0 0,1 0 1 0 0,-1 1-1 0 0,0-1 1 0 0,0 0 0 0 0,0 0-1 0 0,0 0 1 0 0,0 0-1 0 0,0 0 1 0 0,-1-1-1 0 0,-2-3-2577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1:50:32.76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169 71 1176 0 0,'0'0'68'0'0,"-6"-23"8278"0"0,-10 4-3958 0 0,-15-1-3701 0 0,25 16-499 0 0,-1-1 130 0 0,-16 21 1157 0 0,20-14-1433 0 0,1-1-1 0 0,-1 1 1 0 0,1 0-1 0 0,-1-1 1 0 0,1 1-1 0 0,-1 1 1 0 0,1-1-1 0 0,0 0 1 0 0,-4 5-1 0 0,-1 4 33 0 0,0 1-1 0 0,1-1 1 0 0,1 1-1 0 0,-1 0 1 0 0,2 1-1 0 0,0-1 1 0 0,0 1 0 0 0,1 0-1 0 0,1 0 1 0 0,0 0-1 0 0,1 0 1 0 0,0 0-1 0 0,1 0 1 0 0,1 0 0 0 0,0 0-1 0 0,0 0 1 0 0,5 15-1 0 0,-5-24-77 0 0,1-1 1 0 0,0 1-1 0 0,0-1 0 0 0,0 0 0 0 0,1 1 0 0 0,-1-1 0 0 0,1 0 1 0 0,0-1-1 0 0,0 1 0 0 0,0 0 0 0 0,0-1 0 0 0,0 0 0 0 0,0 0 1 0 0,1 0-1 0 0,-1 0 0 0 0,1 0 0 0 0,0 0 0 0 0,-1-1 0 0 0,1 0 1 0 0,0 0-1 0 0,0 0 0 0 0,0 0 0 0 0,5 0 0 0 0,-1 0-3 0 0,-1 0 0 0 0,1-1 0 0 0,0 1 0 0 0,0-2 0 0 0,-1 1 0 0 0,1-1 0 0 0,0 0 0 0 0,-1 0 0 0 0,1-1 0 0 0,-1 0 0 0 0,9-4 0 0 0,72-44 35 0 0,-77 43 11 0 0,0-1 0 0 0,-1 0 0 0 0,0-1 0 0 0,0 0 0 0 0,13-17 0 0 0,-21 24 4 0 0,-1 0 1 0 0,1 0-1 0 0,-1 0 1 0 0,0-1 0 0 0,0 1-1 0 0,1 0 1 0 0,-2-1-1 0 0,1 1 1 0 0,0-1 0 0 0,0 1-1 0 0,-1-1 1 0 0,0 1-1 0 0,1-1 1 0 0,-1 0 0 0 0,0 1-1 0 0,0-1 1 0 0,0 1-1 0 0,-1-1 1 0 0,1 0 0 0 0,0 1-1 0 0,-1-1 1 0 0,0 1 0 0 0,-2-5-1 0 0,-1-2 81 0 0,-1 0 1 0 0,-1 1-1 0 0,0 0 0 0 0,0 1 0 0 0,-7-9 1 0 0,-2 0-154 0 0,13 13 56 0 0,-2 0 1 0 0,1 0 0 0 0,0 0-1 0 0,-1 0 1 0 0,1 0 0 0 0,-1 1-1 0 0,0 0 1 0 0,0 0 0 0 0,0 0-1 0 0,0 0 1 0 0,0 1 0 0 0,0-1-1 0 0,-8-1 1 0 0,-3 1 54 0 0,0 1 0 0 0,-25 0 0 0 0,30 1-91 0 0,9 0-90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08.65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 36 216 0 0,'2'-8'7733'0'0,"1"-8"-3978"0"0,-2 15-3626 0 0,0 0 1 0 0,0 0-1 0 0,-1 0 1 0 0,1 1-1 0 0,0-1 1 0 0,0 0-1 0 0,0 0 1 0 0,0 1-1 0 0,0-1 1 0 0,0 1-1 0 0,0-1 1 0 0,0 1-1 0 0,0-1 1 0 0,0 1-1 0 0,0 0 1 0 0,0-1 0 0 0,0 1-1 0 0,2 0 1 0 0,-2 0-74 0 0,-1 0 1 0 0,1 1 0 0 0,0-1 0 0 0,-1 0 0 0 0,1 1 0 0 0,-1-1 0 0 0,1 1 0 0 0,-1-1-1 0 0,1 1 1 0 0,-1-1 0 0 0,0 1 0 0 0,1-1 0 0 0,-1 1 0 0 0,1-1 0 0 0,-1 1-1 0 0,0-1 1 0 0,0 1 0 0 0,1 0 0 0 0,-1-1 0 0 0,0 1 0 0 0,0-1 0 0 0,0 1 0 0 0,1 1-1 0 0,0 8 175 0 0,0 0 0 0 0,-1 0 0 0 0,-1 15 0 0 0,0-4 74 0 0,3 0-243 0 0,-1-12-2 0 0,0 0 0 0 0,0 0 0 0 0,-1-1 0 0 0,0 1 1 0 0,0 0-1 0 0,-1 0 0 0 0,0 0 0 0 0,-1-1 0 0 0,-4 16 0 0 0,5-24 180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09.07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25 14 888 0 0,'-4'-5'5610'0'0,"-4"-3"-1322"0"0,4 15 328 0 0,3-5-4571 0 0,0 0-1 0 0,0 0 0 0 0,0 1 0 0 0,0-1 0 0 0,0 0 0 0 0,0 0 0 0 0,1 1 0 0 0,-1-1 0 0 0,1 1 0 0 0,-1 3 0 0 0,3 9 58 0 0,1 0-1 0 0,1-1 0 0 0,0 1 0 0 0,0-1 1 0 0,2 0-1 0 0,-1-1 0 0 0,2 1 0 0 0,0-1 1 0 0,1 0-1 0 0,0-1 0 0 0,10 12 0 0 0,-18-23-91 0 0,1 0-1 0 0,0-1 1 0 0,0 1-1 0 0,-1 0 1 0 0,1 0-1 0 0,0-1 1 0 0,0 1-1 0 0,0-1 1 0 0,0 1-1 0 0,0 0 1 0 0,0-1-1 0 0,0 0 1 0 0,0 1-1 0 0,0-1 1 0 0,0 0-1 0 0,0 1 1 0 0,0-1-1 0 0,0 0 1 0 0,0 0-1 0 0,0 0 1 0 0,0 0-1 0 0,0 0 1 0 0,0 0-1 0 0,0 0 1 0 0,0 0-1 0 0,0-1 1 0 0,0 1-1 0 0,0 0 1 0 0,0-1-1 0 0,0 1 1 0 0,0 0-1 0 0,0-1 1 0 0,0 1-1 0 0,0-1 1 0 0,0 0-1 0 0,0 1 1 0 0,0-1-1 0 0,-1 0 1 0 0,1 1-1 0 0,0-1 0 0 0,0-1 1 0 0,6-5 21 0 0,-1 0 0 0 0,-1 0-1 0 0,0-1 1 0 0,5-7 0 0 0,-2 1-29 0 0,43-67 281 0 0,-49 78-398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09.66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9 14 2465 0 0,'-1'-13'7554'0'0,"-2"20"-4380"0"0,0 24-2087 0 0,1 217 410 0 0,2-247-1631 0 0,1 16 535 0 0,-1-17-444 0 0,0 0-1 0 0,0 1 0 0 0,0-1 0 0 0,0 0 1 0 0,0 1-1 0 0,0-1 0 0 0,0 0 1 0 0,1 1-1 0 0,-1-1 0 0 0,0 0 1 0 0,0 0-1 0 0,0 1 0 0 0,0-1 0 0 0,0 0 1 0 0,0 1-1 0 0,1-1 0 0 0,-1 0 1 0 0,0 0-1 0 0,0 0 0 0 0,0 1 1 0 0,1-1-1 0 0,-1 0 0 0 0,0 0 0 0 0,0 0 1 0 0,1 1-1 0 0,-1-1 0 0 0,0 0 1 0 0,0 0-1 0 0,1 0 0 0 0,-1 0 1 0 0,0 0-1 0 0,1 1 0 0 0,-1-1 0 0 0,0 0 1 0 0,0 0-1 0 0,1 0 0 0 0,-1 0 1 0 0,0 0-1 0 0,1 0 0 0 0,-1 0 1 0 0,0 0-1 0 0,1 0 0 0 0,-1 0 0 0 0,0 0 1 0 0,0-1-1 0 0,1 1 0 0 0,-1 0 1 0 0,1 0-1 0 0,12-10-1676 0 0,2-6-3486 0 0,-8 7 3454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5:03:39.695"/>
    </inkml:context>
    <inkml:brush xml:id="br0">
      <inkml:brushProperty name="width" value="0.05" units="cm"/>
      <inkml:brushProperty name="height" value="0.05" units="cm"/>
      <inkml:brushProperty name="color" value="#A16487"/>
    </inkml:brush>
  </inkml:definitions>
  <inkml:trace contextRef="#ctx0" brushRef="#br0">157 80 168 0 0,'0'0'6392'0'0,"1"-27"-3137"0"0,0-10-2664 0 0,-1 28 819 0 0,-1 9-1214 0 0,1-1 0 0 0,-1 1 1 0 0,1-1-1 0 0,-1 1 0 0 0,0 0 0 0 0,0-1 0 0 0,1 1 1 0 0,-1 0-1 0 0,0 0 0 0 0,1 0 0 0 0,-1-1 0 0 0,0 1 1 0 0,0 0-1 0 0,1 0 0 0 0,-1 0 0 0 0,0 0 1 0 0,0 0-1 0 0,0 0 0 0 0,1 0 0 0 0,-2 1 0 0 0,-7-2 73 0 0,-27-1-68 0 0,27 1-63 0 0,-3 7 250 0 0,5 0-312 0 0,0 1 1 0 0,0 0 0 0 0,1 0-1 0 0,0 1 1 0 0,0 0 0 0 0,1 0-1 0 0,0 0 1 0 0,0 1 0 0 0,-6 16-1 0 0,10-21-58 0 0,-1 1 48 0 0,0 0-1 0 0,0 0 1 0 0,1 0 0 0 0,-1 0-1 0 0,0 10 1 0 0,2-13-54 0 0,0-1 0 0 0,0 1 1 0 0,1 0-1 0 0,-1-1 0 0 0,0 1 0 0 0,1 0 0 0 0,-1-1 1 0 0,1 1-1 0 0,0-1 0 0 0,-1 1 0 0 0,1 0 1 0 0,0-1-1 0 0,0 0 0 0 0,0 1 0 0 0,0-1 0 0 0,0 1 1 0 0,0-1-1 0 0,0 0 0 0 0,1 0 0 0 0,-1 0 0 0 0,3 2 1 0 0,-1 0-8 0 0,1-1 0 0 0,-1 0 0 0 0,0 0 0 0 0,1 0 0 0 0,0-1 0 0 0,-1 1 1 0 0,1-1-1 0 0,0 0 0 0 0,0 0 0 0 0,0 0 0 0 0,-1 0 0 0 0,1-1 1 0 0,0 0-1 0 0,0 0 0 0 0,0 0 0 0 0,7-1 0 0 0,-3-1 2 0 0,0 0 0 0 0,-1 0 0 0 0,1-1 0 0 0,-1 0 0 0 0,1-1 1 0 0,-1 0-1 0 0,8-6 0 0 0,3 0-9 0 0,17-13-1363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10.13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0 67 3857 0 0,'1'3'4921'0'0,"-1"-2"-4858"0"0,1-1 0 0 0,-1 1 0 0 0,1 0 0 0 0,-1-1-1 0 0,1 1 1 0 0,-1-1 0 0 0,1 1 0 0 0,-1-1 0 0 0,1 1-1 0 0,-1-1 1 0 0,1 0 0 0 0,0 1 0 0 0,-1-1-1 0 0,1 0 1 0 0,0 1 0 0 0,-1-1 0 0 0,1 0 0 0 0,1 1-1 0 0,5 0-29 0 0,1 1-1 0 0,-1-2 1 0 0,0 1-1 0 0,1-1 1 0 0,-1 1 0 0 0,0-2-1 0 0,10-1 1 0 0,-16 2 172 0 0,0-1-79 0 0,0 1 0 0 0,1-1 0 0 0,-1 0 0 0 0,0 0 0 0 0,1 0 0 0 0,-1 0 1 0 0,0 0-1 0 0,0 0 0 0 0,0 0 0 0 0,0-1 0 0 0,0 1 0 0 0,0 0 0 0 0,0 0 0 0 0,-1-1 0 0 0,1 1 0 0 0,0-1 0 0 0,-1 1 1 0 0,1-1-1 0 0,0-1 0 0 0,12-28 39 0 0,-10 24-54 0 0,-4 6-11 0 0,0-1 0 0 0,0 1 0 0 0,0 0 1 0 0,0-1-1 0 0,0 1 0 0 0,0 0 0 0 0,0 0 0 0 0,-1 0 0 0 0,1 0 1 0 0,0 0-1 0 0,-1 1 0 0 0,1-1 0 0 0,-1 0 0 0 0,1 1 0 0 0,-1-1 1 0 0,1 0-1 0 0,-3 1 0 0 0,1 0-64 0 0,-1 1 1 0 0,1 0-1 0 0,0 0 1 0 0,0 0-1 0 0,0 0 0 0 0,0 1 1 0 0,0-1-1 0 0,0 1 1 0 0,0 0-1 0 0,0 0 0 0 0,1 0 1 0 0,-1 0-1 0 0,1 0 1 0 0,-1 0-1 0 0,1 1 1 0 0,0-1-1 0 0,0 1 0 0 0,0 0 1 0 0,0 0-1 0 0,1-1 1 0 0,-1 1-1 0 0,-1 5 0 0 0,-2 3 140 0 0,0 0 0 0 0,1 1 1 0 0,0-1-1 0 0,1 1 0 0 0,1 0 0 0 0,0 0 0 0 0,0 0 0 0 0,1 20 0 0 0,1-30-174 0 0,1-1 1 0 0,0 0-1 0 0,0 1 0 0 0,-1-1 1 0 0,1 0-1 0 0,0 1 1 0 0,0-1-1 0 0,0 0 0 0 0,1 0 1 0 0,-1 0-1 0 0,0 0 1 0 0,0 0-1 0 0,1 0 0 0 0,-1 0 1 0 0,0-1-1 0 0,1 1 1 0 0,-1 0-1 0 0,1-1 1 0 0,-1 1-1 0 0,1-1 0 0 0,2 1 1 0 0,2 1 6 0 0,0 0 0 0 0,0-1 0 0 0,0 0 0 0 0,10 1 0 0 0,-14-2-1 0 0,-1 0-1 0 0,1-1 0 0 0,-1 1 1 0 0,1 0-1 0 0,-1-1 0 0 0,0 1 0 0 0,1-1 1 0 0,-1 1-1 0 0,0-1 0 0 0,1 0 1 0 0,-1 0-1 0 0,0 0 0 0 0,0 1 1 0 0,1-1-1 0 0,1-3 0 0 0,-2 3-1 0 0,0 0 0 0 0,0 0 0 0 0,0 0 0 0 0,1 0 0 0 0,-1 0 0 0 0,0 1 0 0 0,1-1 1 0 0,-1 0-1 0 0,0 1 0 0 0,1-1 0 0 0,-1 0 0 0 0,1 1 0 0 0,2-1 0 0 0,0 1-300 0 0,-1-1 1 0 0,1 0 0 0 0,-1 0 0 0 0,1 0-1 0 0,-1-1 1 0 0,0 1 0 0 0,1-1-1 0 0,-1 0 1 0 0,0 0 0 0 0,0 0-1 0 0,0 0 1 0 0,0 0 0 0 0,0-1-1 0 0,-1 1 1 0 0,1-1 0 0 0,1-3-1 0 0,20-15-7406 0 0,-16 15 7148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10.46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42 0 1400 0 0,'0'0'9920'0'0,"-1"3"-9021"0"0,-3 5-346 0 0,0 0 0 0 0,1 1 1 0 0,0-1-1 0 0,1 0 0 0 0,-3 16 1 0 0,-5 53 308 0 0,6-33-762 0 0,-2 22 125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10.65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19 79 7810 0 0,'-8'3'5701'0'0,"-1"-1"-3354"0"0,8-2-2346 0 0,1 0 0 0 0,0 0 1 0 0,0 0-1 0 0,0-1 0 0 0,0 1 1 0 0,0 0-1 0 0,0-1 0 0 0,0 1 0 0 0,-1 0 1 0 0,1 0-1 0 0,0-1 0 0 0,0 1 1 0 0,0 0-1 0 0,0 0 0 0 0,0-1 1 0 0,0 1-1 0 0,0 0 0 0 0,0 0 1 0 0,1-1-1 0 0,-1 1 0 0 0,0 0 0 0 0,0-1 1 0 0,0 1-1 0 0,0 0 0 0 0,0 0 1 0 0,0-1-1 0 0,0 1 0 0 0,0 0 1 0 0,1 0-1 0 0,-1 0 0 0 0,0-1 1 0 0,0 1-1 0 0,0 0 0 0 0,1 0 1 0 0,-1 0-1 0 0,0-1 0 0 0,0 1 0 0 0,1 0 1 0 0,3-5 15 0 0,1 1 0 0 0,-1 0 1 0 0,1 0-1 0 0,0 0 0 0 0,0 1 1 0 0,0 0-1 0 0,7-3 1 0 0,2-3 83 0 0,18-6-83 0 0,-10 7-2759 0 0,0 0-5616 0 0,-17 7 5352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10.918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43 26 4097 0 0,'-6'-8'-919'0'0,"-5"-2"4638"0"0,3 2 3375 0 0,6 12-6545 0 0,-1 4-324 0 0,1-1 0 0 0,0 1 0 0 0,0 0 0 0 0,1 0-1 0 0,0 0 1 0 0,0 0 0 0 0,1 0 0 0 0,0-1 0 0 0,2 16-1 0 0,-2 26 162 0 0,-5 119 392 0 0,5-168-817 0 0,0 0 1 0 0,0 0 0 0 0,0-1-1 0 0,0 1 1 0 0,0 0 0 0 0,1 0-1 0 0,-1 0 1 0 0,0 0 0 0 0,0 0-1 0 0,0 0 1 0 0,0 0 0 0 0,0 0-1 0 0,1 0 1 0 0,-1 0 0 0 0,0 0-1 0 0,0 0 1 0 0,0 0 0 0 0,0 0-1 0 0,0 0 1 0 0,1 0-1 0 0,-1 0 1 0 0,0 0 0 0 0,0 0-1 0 0,0 0 1 0 0,0 0 0 0 0,0 0-1 0 0,1 0 1 0 0,-1 0 0 0 0,0 1-1 0 0,0-1 1 0 0,0 0 0 0 0,0 0-1 0 0,0 0 1 0 0,0 0 0 0 0,0 0-1 0 0,1 0 1 0 0,-1 0 0 0 0,0 0-1 0 0,0 1 1 0 0,0-1-1 0 0,0 0 1 0 0,0 0 0 0 0,0 0-1 0 0,0 0 1 0 0,0 0 0 0 0,0 1-1 0 0,0-1 1 0 0,0 0 0 0 0,1 0-238 0 0,-1-1 0 0 0,0 1 1 0 0,1-1-1 0 0,-1 1 0 0 0,0-1 0 0 0,1 1 1 0 0,-1-1-1 0 0,1 1 0 0 0,-1 0 0 0 0,1-1 1 0 0,-1 1-1 0 0,1 0 0 0 0,-1 0 1 0 0,1-1-1 0 0,-1 1 0 0 0,1 0 0 0 0,-1 0 1 0 0,1 0-1 0 0,0-1 0 0 0,6-1-4718 0 0,-4-2 2239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8:11.819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10 196 3841 0 0,'-10'-7'6790'0'0,"14"-3"-1721"0"0,5 1-7157 0 0,-5 5 2112 0 0,1 1 0 0 0,1-1 0 0 0,-1 1 0 0 0,0 0 0 0 0,1 0-1 0 0,0 1 1 0 0,-1 0 0 0 0,1 0 0 0 0,6-1 0 0 0,2 0 418 0 0,-5 0-996 0 0,-1 2-1 0 0,1-1 0 0 0,-1 1 0 0 0,9 0 0 0 0,-15 1 406 0 0,0 0 0 0 0,-1 0-1 0 0,1 1 1 0 0,-1-1 0 0 0,1 0-1 0 0,0 0 1 0 0,-1 1 0 0 0,1-1-1 0 0,-1 1 1 0 0,1-1 0 0 0,-1 1 0 0 0,0 0-1 0 0,1 0 1 0 0,-1 0 0 0 0,1-1-1 0 0,-1 1 1 0 0,0 0 0 0 0,0 1 0 0 0,0-1-1 0 0,0 0 1 0 0,0 0 0 0 0,0 0-1 0 0,0 1 1 0 0,0-1 0 0 0,0 0-1 0 0,0 1 1 0 0,0 2 0 0 0,0-3 185 0 0,-1-1 1 0 0,0 1-1 0 0,1 0 1 0 0,-1 0-1 0 0,1 0 0 0 0,-1-1 1 0 0,1 1-1 0 0,-1 0 1 0 0,1-1-1 0 0,0 1 1 0 0,-1-1-1 0 0,1 1 1 0 0,0 0-1 0 0,-1-1 0 0 0,1 1 1 0 0,0-1-1 0 0,0 0 1 0 0,0 1-1 0 0,-1-1 1 0 0,1 0-1 0 0,0 1 0 0 0,0-1 1 0 0,0 0-1 0 0,0 0 1 0 0,0 0-1 0 0,-1 0 1 0 0,1 0-1 0 0,0 0 0 0 0,2 0 1 0 0,29-6 3151 0 0,-15 1-1480 0 0,31 3 838 0 0,-33-29-1843 0 0,-14 28-678 0 0,0 0 0 0 0,-1 0 0 0 0,0 0 0 0 0,1 0 0 0 0,-1 0 0 0 0,0-1 0 0 0,0 1 0 0 0,-2-5 0 0 0,1-1 17 0 0,1 2 75 0 0,-8 7 678 0 0,7 0-764 0 0,-1 0-1 0 0,1 0 1 0 0,0 0-1 0 0,-1 0 1 0 0,1 0-1 0 0,-1 0 1 0 0,1 0-1 0 0,-1 0 1 0 0,1 0 0 0 0,0 1-1 0 0,-1-1 1 0 0,-1 1-1 0 0,-28 11 98 0 0,28-10-97 0 0,1-1-1 0 0,-1 1 0 0 0,1 0 1 0 0,0 0-1 0 0,-1 1 1 0 0,1-1-1 0 0,0 0 0 0 0,1 1 1 0 0,-1-1-1 0 0,0 1 1 0 0,1 0-1 0 0,-1-1 0 0 0,1 1 1 0 0,0 0-1 0 0,0 0 1 0 0,0 0-1 0 0,-1 4 0 0 0,-2 5 59 0 0,1-6-66 0 0,1 0 0 0 0,0 1-1 0 0,0-1 1 0 0,0 1 0 0 0,1-1 0 0 0,0 1-1 0 0,0-1 1 0 0,1 1 0 0 0,0-1-1 0 0,0 9 1 0 0,1-13-22 0 0,-1 1 0 0 0,1-1 0 0 0,-1 0-1 0 0,1 0 1 0 0,0 0 0 0 0,0 0 0 0 0,0 0 0 0 0,0 0 0 0 0,0-1 0 0 0,0 1-1 0 0,1 0 1 0 0,-1 0 0 0 0,1-1 0 0 0,-1 1 0 0 0,1-1 0 0 0,0 1 0 0 0,-1-1-1 0 0,1 0 1 0 0,0 0 0 0 0,0 1 0 0 0,0-1 0 0 0,0-1 0 0 0,0 1 0 0 0,0 0-1 0 0,0 0 1 0 0,0-1 0 0 0,0 1 0 0 0,0-1 0 0 0,0 0 0 0 0,1 1 0 0 0,-1-1-1 0 0,0 0 1 0 0,4-1 0 0 0,-1 1-86 0 0,-1 0 0 0 0,0 0 0 0 0,0-1 0 0 0,1 1 0 0 0,-1-1 0 0 0,0 0 0 0 0,0-1 0 0 0,0 1 0 0 0,0-1 0 0 0,0 1 0 0 0,5-4 0 0 0,63-26-10263 0 0,-43 15 6820 0 0,-29 15 3409 0 0,2 3 419 0 0,0 0 117 0 0,0 0-1 0 0,0 0 0 0 0,-1 0 1 0 0,1 0-1 0 0,-1 0 1 0 0,1 0-1 0 0,1 5 0 0 0,12 22 158 0 0,-7-26 6165 0 0,-5-13-5274 0 0,-1-15-2006 0 0,-2 22 1097 0 0,1-8-490 0 0,0 0 1 0 0,1 0-1 0 0,0 0 1 0 0,0 0-1 0 0,1 1 1 0 0,1-1-1 0 0,8-18 1 0 0,-8 22-70 0 0,0 0-1 0 0,1 0 1 0 0,0 0 0 0 0,0 1-1 0 0,1 0 1 0 0,0 0 0 0 0,0 0-1 0 0,0 1 1 0 0,1 0 0 0 0,-1 0-1 0 0,10-4 1 0 0,29-13-1543 0 0,2 6-6806 0 0,-31 10 7714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19.720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235 98 2441 0 0,'-4'-6'7885'0'0,"-3"-5"-3717"0"0,-35-20-3097 0 0,35 25-846 0 0,-19 1 1211 0 0,20 2-1434 0 0,-8-2 252 0 0,0-1 0 0 0,-25-4 1 0 0,19 3 84 0 0,17 6-294 0 0,1 0 0 0 0,-1 0 0 0 0,0 0 0 0 0,0 0 0 0 0,1 0 1 0 0,-1 1-1 0 0,0-1 0 0 0,0 1 0 0 0,0-1 0 0 0,0 1 0 0 0,0 0 0 0 0,0 0 0 0 0,0 1 0 0 0,0-1 0 0 0,-3 1 0 0 0,6 0-40 0 0,0-1 0 0 0,-1 0 0 0 0,1 0 0 0 0,0 0-1 0 0,-1 1 1 0 0,1-1 0 0 0,0 0 0 0 0,0 0 0 0 0,-1 1 0 0 0,1-1 0 0 0,0 0 0 0 0,0 1 0 0 0,0-1 0 0 0,-1 0 0 0 0,1 1 0 0 0,0-1 0 0 0,0 0 0 0 0,0 1 0 0 0,0-1 0 0 0,0 1 0 0 0,0-1 0 0 0,0 0 0 0 0,0 1 0 0 0,0-1-1 0 0,0 0 1 0 0,0 1 0 0 0,0-1 0 0 0,0 1 0 0 0,0 0 0 0 0,-1 13 55 0 0,0 7-24 0 0,1 0 0 0 0,2 0 0 0 0,3 21 0 0 0,-2-14 0 0 0,5 46 41 0 0,-3 0 1 0 0,-6 106-1 0 0,-10-120-43 0 0,8-50-42 0 0,0-1 0 0 0,1 0 1 0 0,1 1-1 0 0,-1-1 0 0 0,2 1 1 0 0,-1-1-1 0 0,1 1 0 0 0,1 0 1 0 0,0-1-1 0 0,3 14 0 0 0,-4-22 15 0 0,25 0-454 0 0,-18-1 432 0 0,0 0 0 0 0,0 0-1 0 0,1 0 1 0 0,-1-1 0 0 0,0 0 0 0 0,11-3-1 0 0,-16 3 17 0 0,1 0-1 0 0,-1 1 1 0 0,1 0-1 0 0,-1 0 0 0 0,1 0 1 0 0,-1 0-1 0 0,1 0 1 0 0,-1 0-1 0 0,1 1 1 0 0,-1-1-1 0 0,1 1 0 0 0,-1-1 1 0 0,1 1-1 0 0,-1 0 1 0 0,3 2-1 0 0,-4-3 17 0 0,24-1 275 0 0,-15 2-422 0 0,6-1 129 0 0,4-6-3458 0 0,15-8-859 0 0,-26 10 959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0.66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137 30 2785 0 0,'1'-30'12732'0'0,"-2"43"-12207"0"0,-3 36-299 0 0,2-1 0 0 0,2 0 0 0 0,9 61 0 0 0,-7-62-163 0 0,-3-38-67 0 0,1 0-1 0 0,0-1 0 0 0,1 1 1 0 0,0 0-1 0 0,0-1 0 0 0,1 1 1 0 0,0-1-1 0 0,4 9 1 0 0,-6-16-51 0 0,1-6 879 0 0,-7-10-669 0 0,6 14-158 0 0,-4-8 43 0 0,0 0 0 0 0,-1 0 0 0 0,0 1 0 0 0,-12-15 1 0 0,16 21-25 0 0,0 0 1 0 0,0 1 0 0 0,-1-1-1 0 0,1 1 1 0 0,-1-1 0 0 0,1 1-1 0 0,-1 0 1 0 0,1 0-1 0 0,-1-1 1 0 0,0 1 0 0 0,0 0-1 0 0,0 1 1 0 0,1-1 0 0 0,-1 0-1 0 0,0 0 1 0 0,0 1 0 0 0,0-1-1 0 0,0 1 1 0 0,0 0 0 0 0,0 0-1 0 0,0-1 1 0 0,0 1 0 0 0,0 0-1 0 0,-1 1 1 0 0,1-1 0 0 0,0 0-1 0 0,0 1 1 0 0,0-1 0 0 0,1 1-1 0 0,-1-1 1 0 0,0 1 0 0 0,0 0-1 0 0,0 0 1 0 0,0 0 0 0 0,-2 2-1 0 0,-25 19-58 0 0,29-22 19 0 0,0 1-52 0 0,0 1 72 0 0,-1-1-1 0 0,1 0 0 0 0,0 0 0 0 0,0 1 0 0 0,0-1 0 0 0,-1 0 0 0 0,1 0 0 0 0,-1 0 0 0 0,1 0 1 0 0,-1 1-1 0 0,1-1 0 0 0,-1 0 0 0 0,0 0 0 0 0,1 0 0 0 0,-2 1 0 0 0,1-1 4 0 0,0 0 0 0 0,0 1 0 0 0,0-1-1 0 0,0 0 1 0 0,1 1 0 0 0,-1-1 0 0 0,0 0 0 0 0,1 1-1 0 0,-1-1 1 0 0,1 1 0 0 0,0-1 0 0 0,-1 1-1 0 0,1-1 1 0 0,0 3 0 0 0,0 1-24 0 0,-1 0 0 0 0,1 1 1 0 0,1-1-1 0 0,-1 1 0 0 0,1-1 0 0 0,0 0 1 0 0,0 0-1 0 0,1 1 0 0 0,0-1 0 0 0,0 0 1 0 0,0 0-1 0 0,4 6 0 0 0,-5-9 2 0 0,0 0-1 0 0,1 0 0 0 0,0 0 1 0 0,-1 0-1 0 0,1 0 1 0 0,0-1-1 0 0,0 1 0 0 0,0 0 1 0 0,0-1-1 0 0,0 0 1 0 0,1 1-1 0 0,-1-1 0 0 0,0 0 1 0 0,1 0-1 0 0,-1 0 1 0 0,0 0-1 0 0,1-1 0 0 0,-1 1 1 0 0,1-1-1 0 0,0 1 1 0 0,-1-1-1 0 0,1 0 0 0 0,-1 0 1 0 0,1 0-1 0 0,-1-1 1 0 0,1 1-1 0 0,4-1 0 0 0,6-2-4 0 0,-1 1-1 0 0,1-2 1 0 0,0 0-1 0 0,-1 0 1 0 0,0-1-1 0 0,0 0 1 0 0,0-1-1 0 0,-1-1 1 0 0,0 0-1 0 0,12-10 1 0 0,17-18-6220 0 0,-30 27 4648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1.213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138 78 136 0 0,'0'-6'1076'0'0,"-1"1"0"0"0,1-1 0 0 0,-1 1 0 0 0,0-1 0 0 0,0 1 0 0 0,-1 0 0 0 0,0 0 0 0 0,-3-8 0 0 0,5 12-927 0 0,-1 0 0 0 0,0-1 1 0 0,0 1-1 0 0,1 0 1 0 0,-1-1-1 0 0,0 1 0 0 0,0 0 1 0 0,0 0-1 0 0,-1 0 0 0 0,1 0 1 0 0,0 0-1 0 0,0 0 0 0 0,0 0 1 0 0,-1 0-1 0 0,1 0 0 0 0,-1 1 1 0 0,1-1-1 0 0,0 0 1 0 0,-1 1-1 0 0,1-1 0 0 0,-1 1 1 0 0,1 0-1 0 0,-1 0 0 0 0,1-1 1 0 0,-1 1-1 0 0,0 0 0 0 0,1 0 1 0 0,-1 0-1 0 0,1 0 0 0 0,-1 1 1 0 0,1-1-1 0 0,-1 0 1 0 0,1 1-1 0 0,-1-1 0 0 0,-1 2 1 0 0,0-1-30 0 0,1 1 0 0 0,-1-1 0 0 0,1 1 0 0 0,-1 0 1 0 0,1 0-1 0 0,-1 0 0 0 0,1 0 0 0 0,0 0 0 0 0,0 1 1 0 0,0-1-1 0 0,0 1 0 0 0,1 0 0 0 0,-1-1 0 0 0,-1 4 1 0 0,-17 45 245 0 0,14-35-226 0 0,3-9-128 0 0,0 1 0 0 0,1 0-1 0 0,0 0 1 0 0,0 1 0 0 0,0-1-1 0 0,1 0 1 0 0,0 15 0 0 0,2-21-33 0 0,-1 0 0 0 0,0 0 1 0 0,1 0-1 0 0,-1 0 1 0 0,1 0-1 0 0,-1 0 0 0 0,1 0 1 0 0,0 0-1 0 0,0 0 0 0 0,0 0 1 0 0,0 0-1 0 0,0 0 1 0 0,1 0-1 0 0,-1-1 0 0 0,0 1 1 0 0,1 0-1 0 0,-1-1 1 0 0,1 1-1 0 0,0-1 0 0 0,-1 0 1 0 0,1 0-1 0 0,0 1 1 0 0,0-1-1 0 0,0 0 0 0 0,0-1 1 0 0,0 1-1 0 0,0 0 1 0 0,0 0-1 0 0,0-1 0 0 0,0 1 1 0 0,0-1-1 0 0,1 0 0 0 0,-1 0 1 0 0,4 0-1 0 0,-1 0 0 0 0,1-1 0 0 0,0 1 0 0 0,-1-1-1 0 0,1-1 1 0 0,0 1 0 0 0,-1-1 0 0 0,0 0-1 0 0,1 0 1 0 0,-1 0 0 0 0,0-1 0 0 0,0 0-1 0 0,0 0 1 0 0,0 0 0 0 0,7-8 0 0 0,-3 4 58 0 0,0-2 1 0 0,-1 1 0 0 0,0-1 0 0 0,-1 0-1 0 0,1-1 1 0 0,6-12 0 0 0,-13 20-4 0 0,0 0 0 0 0,0 0 1 0 0,0 0-1 0 0,0 0 1 0 0,-1 0-1 0 0,1 0 1 0 0,-1 0-1 0 0,1 0 0 0 0,-1 0 1 0 0,0 0-1 0 0,1 0 1 0 0,-1 0-1 0 0,-1 0 0 0 0,1 0 1 0 0,0-1-1 0 0,0 1 1 0 0,-1 0-1 0 0,1 0 1 0 0,-1 0-1 0 0,-1-4 0 0 0,-1 1 141 0 0,0 0 0 0 0,-1 0 0 0 0,0 0 0 0 0,0 0 0 0 0,-8-7 0 0 0,35-6-9758 0 0,-13 15 7294 0 0,2 1 950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1.785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70 9 88 0 0,'12'-3'14734'0'0,"-14"-1"-14968"0"0,1 4 354 0 0,0 0-1 0 0,0 0 1 0 0,0-1-1 0 0,1 1 1 0 0,-1 0-1 0 0,0 0 0 0 0,0 0 1 0 0,0 0-1 0 0,0 0 1 0 0,0 0-1 0 0,0 1 0 0 0,1-1 1 0 0,-1 0-1 0 0,0 0 1 0 0,0 1-1 0 0,0-1 1 0 0,1 0-1 0 0,-1 1 0 0 0,0-1 1 0 0,0 1-1 0 0,-1 0 1 0 0,-1 1-93 0 0,-1-1 0 0 0,1 1 0 0 0,0 0 0 0 0,-1 0 1 0 0,1 1-1 0 0,0-1 0 0 0,0 0 0 0 0,0 1 0 0 0,1 0 1 0 0,-1 0-1 0 0,1 0 0 0 0,-1 0 0 0 0,1 0 0 0 0,0 0 1 0 0,0 0-1 0 0,1 1 0 0 0,-3 4 0 0 0,2-1-34 0 0,0 0-1 0 0,0 1 1 0 0,1-1 0 0 0,-1 0-1 0 0,2 1 1 0 0,-1-1-1 0 0,2 14 1 0 0,-1-18-7 0 0,0 0 0 0 0,1 0 1 0 0,-1 0-1 0 0,1 0 0 0 0,0 0 0 0 0,-1-1 0 0 0,1 1 0 0 0,1 0 1 0 0,-1 0-1 0 0,0-1 0 0 0,1 1 0 0 0,-1-1 0 0 0,1 1 0 0 0,0-1 0 0 0,0 0 1 0 0,0 0-1 0 0,0 0 0 0 0,0 0 0 0 0,0 0 0 0 0,1 0 0 0 0,-1-1 1 0 0,5 4-1 0 0,-5-5-8 0 0,0 1 1 0 0,0 0 0 0 0,0-1-1 0 0,0 1 1 0 0,0-1 0 0 0,0 0-1 0 0,0 0 1 0 0,0 1-1 0 0,-1-1 1 0 0,1-1 0 0 0,0 1-1 0 0,0 0 1 0 0,0 0 0 0 0,0-1-1 0 0,0 1 1 0 0,0-1 0 0 0,3-1-1 0 0,-1 0 6 0 0,0 0 0 0 0,-1 0-1 0 0,1-1 1 0 0,0 1-1 0 0,-1-1 1 0 0,0 0 0 0 0,6-6-1 0 0,-2 0 39 0 0,-1 0 0 0 0,1 0-1 0 0,-1 0 1 0 0,-1-1 0 0 0,7-17-1 0 0,-4 3-15 0 0,-5 15 6 0 0,0 1 0 0 0,0-1 0 0 0,1 1 0 0 0,0 0 0 0 0,5-8 0 0 0,-9 15 32 0 0,1 1-31 0 0,0 1 0 0 0,0-1 0 0 0,0 1 0 0 0,0-1 0 0 0,0 0 0 0 0,0 1 0 0 0,0-1 0 0 0,0 1 0 0 0,-1 0 0 0 0,1-1 0 0 0,0 1 0 0 0,0 0 1 0 0,0-1-1 0 0,-1 1 0 0 0,1 0 0 0 0,0 0 0 0 0,-1 0 0 0 0,1 0 0 0 0,-1 0 0 0 0,1 0 0 0 0,-1-1 0 0 0,1 3 0 0 0,9 25 52 0 0,-8-23-40 0 0,7 25 20 0 0,-1 1-1 0 0,-1 1 1 0 0,-1-1-1 0 0,-2 1 0 0 0,-1 0 1 0 0,-3 54-1 0 0,-1-81-14 0 0,0 0 0 0 0,0 0 1 0 0,0 0-1 0 0,-1 0 0 0 0,0 0 0 0 0,0 0 0 0 0,0 0 0 0 0,-1 0 1 0 0,1-1-1 0 0,-1 1 0 0 0,0-1 0 0 0,-1 0 0 0 0,1 0 0 0 0,-1 0 1 0 0,0 0-1 0 0,0-1 0 0 0,0 1 0 0 0,0-1 0 0 0,0 0 0 0 0,-7 3 1 0 0,3-1 53 0 0,0-1 1 0 0,0 0 0 0 0,-1-1-1 0 0,1 0 1 0 0,-1 0 0 0 0,0-1-1 0 0,0 0 1 0 0,0 0 0 0 0,0-1-1 0 0,-1 0 1 0 0,-8-1 0 0 0,15 0-128 0 0,1 0 0 0 0,0 0 0 0 0,0 0 0 0 0,-1-1 0 0 0,1 1 0 0 0,0-1 0 0 0,0 0 0 0 0,0 1 0 0 0,0-1 0 0 0,0 0 0 0 0,0 0 0 0 0,0 0 0 0 0,0-1 0 0 0,0 1 0 0 0,0 0 0 0 0,0-1 0 0 0,1 1 0 0 0,-1-1 0 0 0,-1-1 0 0 0,1 0-407 0 0,1 0 0 0 0,-1 0 1 0 0,1 0-1 0 0,0 0 0 0 0,0 0 1 0 0,0 0-1 0 0,0 0 1 0 0,0-1-1 0 0,1 1 0 0 0,-1 0 1 0 0,1 0-1 0 0,0-6 0 0 0,0-9-1065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22:03:22.397"/>
    </inkml:context>
    <inkml:brush xml:id="br0">
      <inkml:brushProperty name="width" value="0.05" units="cm"/>
      <inkml:brushProperty name="height" value="0.05" units="cm"/>
      <inkml:brushProperty name="color" value="#434377"/>
    </inkml:brush>
  </inkml:definitions>
  <inkml:trace contextRef="#ctx0" brushRef="#br0">51 1 8 0 0,'-1'0'13583'0'0,"-2"6"-13982"0"0,-5 18 1845 0 0,-12 45-1 0 0,1-1-588 0 0,19-67-976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48CB-B89A-486A-A330-B76AAAB505F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DCAB-D609-4BC6-B4A7-B81D93E8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9DCAB-D609-4BC6-B4A7-B81D93E8E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9DCAB-D609-4BC6-B4A7-B81D93E8EC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4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2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6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4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671" Type="http://schemas.openxmlformats.org/officeDocument/2006/relationships/image" Target="../media/image337.png"/><Relationship Id="rId769" Type="http://schemas.openxmlformats.org/officeDocument/2006/relationships/image" Target="../media/image386.png"/><Relationship Id="rId21" Type="http://schemas.openxmlformats.org/officeDocument/2006/relationships/image" Target="../media/image12.png"/><Relationship Id="rId324" Type="http://schemas.openxmlformats.org/officeDocument/2006/relationships/customXml" Target="../ink/ink164.xml"/><Relationship Id="rId531" Type="http://schemas.openxmlformats.org/officeDocument/2006/relationships/image" Target="../media/image267.png"/><Relationship Id="rId629" Type="http://schemas.openxmlformats.org/officeDocument/2006/relationships/image" Target="../media/image316.png"/><Relationship Id="rId170" Type="http://schemas.openxmlformats.org/officeDocument/2006/relationships/customXml" Target="../ink/ink87.xml"/><Relationship Id="rId836" Type="http://schemas.openxmlformats.org/officeDocument/2006/relationships/customXml" Target="../ink/ink420.xml"/><Relationship Id="rId268" Type="http://schemas.openxmlformats.org/officeDocument/2006/relationships/customXml" Target="../ink/ink136.xml"/><Relationship Id="rId475" Type="http://schemas.openxmlformats.org/officeDocument/2006/relationships/image" Target="../media/image239.png"/><Relationship Id="rId682" Type="http://schemas.openxmlformats.org/officeDocument/2006/relationships/customXml" Target="../ink/ink343.xml"/><Relationship Id="rId903" Type="http://schemas.openxmlformats.org/officeDocument/2006/relationships/image" Target="../media/image453.png"/><Relationship Id="rId32" Type="http://schemas.openxmlformats.org/officeDocument/2006/relationships/customXml" Target="../ink/ink18.xml"/><Relationship Id="rId128" Type="http://schemas.openxmlformats.org/officeDocument/2006/relationships/customXml" Target="../ink/ink66.xml"/><Relationship Id="rId335" Type="http://schemas.openxmlformats.org/officeDocument/2006/relationships/image" Target="../media/image169.png"/><Relationship Id="rId542" Type="http://schemas.openxmlformats.org/officeDocument/2006/relationships/customXml" Target="../ink/ink273.xml"/><Relationship Id="rId181" Type="http://schemas.openxmlformats.org/officeDocument/2006/relationships/image" Target="../media/image92.png"/><Relationship Id="rId402" Type="http://schemas.openxmlformats.org/officeDocument/2006/relationships/customXml" Target="../ink/ink203.xml"/><Relationship Id="rId847" Type="http://schemas.openxmlformats.org/officeDocument/2006/relationships/image" Target="../media/image425.png"/><Relationship Id="rId279" Type="http://schemas.openxmlformats.org/officeDocument/2006/relationships/image" Target="../media/image141.png"/><Relationship Id="rId486" Type="http://schemas.openxmlformats.org/officeDocument/2006/relationships/customXml" Target="../ink/ink245.xml"/><Relationship Id="rId693" Type="http://schemas.openxmlformats.org/officeDocument/2006/relationships/image" Target="../media/image348.png"/><Relationship Id="rId707" Type="http://schemas.openxmlformats.org/officeDocument/2006/relationships/image" Target="../media/image355.png"/><Relationship Id="rId914" Type="http://schemas.openxmlformats.org/officeDocument/2006/relationships/customXml" Target="../ink/ink459.xml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346" Type="http://schemas.openxmlformats.org/officeDocument/2006/relationships/customXml" Target="../ink/ink175.xml"/><Relationship Id="rId553" Type="http://schemas.openxmlformats.org/officeDocument/2006/relationships/image" Target="../media/image278.png"/><Relationship Id="rId760" Type="http://schemas.openxmlformats.org/officeDocument/2006/relationships/customXml" Target="../ink/ink382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image" Target="../media/image208.png"/><Relationship Id="rId858" Type="http://schemas.openxmlformats.org/officeDocument/2006/relationships/customXml" Target="../ink/ink431.xml"/><Relationship Id="rId497" Type="http://schemas.openxmlformats.org/officeDocument/2006/relationships/image" Target="../media/image250.png"/><Relationship Id="rId620" Type="http://schemas.openxmlformats.org/officeDocument/2006/relationships/customXml" Target="../ink/ink312.xml"/><Relationship Id="rId718" Type="http://schemas.openxmlformats.org/officeDocument/2006/relationships/customXml" Target="../ink/ink361.xml"/><Relationship Id="rId925" Type="http://schemas.openxmlformats.org/officeDocument/2006/relationships/image" Target="../media/image464.png"/><Relationship Id="rId357" Type="http://schemas.openxmlformats.org/officeDocument/2006/relationships/image" Target="../media/image180.png"/><Relationship Id="rId54" Type="http://schemas.openxmlformats.org/officeDocument/2006/relationships/customXml" Target="../ink/ink29.xml"/><Relationship Id="rId217" Type="http://schemas.openxmlformats.org/officeDocument/2006/relationships/image" Target="../media/image110.png"/><Relationship Id="rId564" Type="http://schemas.openxmlformats.org/officeDocument/2006/relationships/customXml" Target="../ink/ink284.xml"/><Relationship Id="rId771" Type="http://schemas.openxmlformats.org/officeDocument/2006/relationships/image" Target="../media/image387.png"/><Relationship Id="rId869" Type="http://schemas.openxmlformats.org/officeDocument/2006/relationships/image" Target="../media/image436.png"/><Relationship Id="rId424" Type="http://schemas.openxmlformats.org/officeDocument/2006/relationships/customXml" Target="../ink/ink214.xml"/><Relationship Id="rId631" Type="http://schemas.openxmlformats.org/officeDocument/2006/relationships/image" Target="../media/image317.png"/><Relationship Id="rId729" Type="http://schemas.openxmlformats.org/officeDocument/2006/relationships/image" Target="../media/image366.png"/><Relationship Id="rId270" Type="http://schemas.openxmlformats.org/officeDocument/2006/relationships/customXml" Target="../ink/ink137.xml"/><Relationship Id="rId936" Type="http://schemas.openxmlformats.org/officeDocument/2006/relationships/customXml" Target="../ink/ink470.xml"/><Relationship Id="rId65" Type="http://schemas.openxmlformats.org/officeDocument/2006/relationships/image" Target="../media/image34.png"/><Relationship Id="rId130" Type="http://schemas.openxmlformats.org/officeDocument/2006/relationships/customXml" Target="../ink/ink67.xml"/><Relationship Id="rId368" Type="http://schemas.openxmlformats.org/officeDocument/2006/relationships/customXml" Target="../ink/ink186.xml"/><Relationship Id="rId575" Type="http://schemas.openxmlformats.org/officeDocument/2006/relationships/image" Target="../media/image289.png"/><Relationship Id="rId782" Type="http://schemas.openxmlformats.org/officeDocument/2006/relationships/customXml" Target="../ink/ink393.xml"/><Relationship Id="rId228" Type="http://schemas.openxmlformats.org/officeDocument/2006/relationships/customXml" Target="../ink/ink116.xml"/><Relationship Id="rId435" Type="http://schemas.openxmlformats.org/officeDocument/2006/relationships/image" Target="../media/image219.png"/><Relationship Id="rId642" Type="http://schemas.openxmlformats.org/officeDocument/2006/relationships/customXml" Target="../ink/ink323.xml"/><Relationship Id="rId281" Type="http://schemas.openxmlformats.org/officeDocument/2006/relationships/image" Target="../media/image142.png"/><Relationship Id="rId502" Type="http://schemas.openxmlformats.org/officeDocument/2006/relationships/customXml" Target="../ink/ink253.xml"/><Relationship Id="rId76" Type="http://schemas.openxmlformats.org/officeDocument/2006/relationships/customXml" Target="../ink/ink40.xml"/><Relationship Id="rId141" Type="http://schemas.openxmlformats.org/officeDocument/2006/relationships/image" Target="../media/image72.png"/><Relationship Id="rId379" Type="http://schemas.openxmlformats.org/officeDocument/2006/relationships/image" Target="../media/image191.png"/><Relationship Id="rId586" Type="http://schemas.openxmlformats.org/officeDocument/2006/relationships/customXml" Target="../ink/ink295.xml"/><Relationship Id="rId793" Type="http://schemas.openxmlformats.org/officeDocument/2006/relationships/image" Target="../media/image398.png"/><Relationship Id="rId807" Type="http://schemas.openxmlformats.org/officeDocument/2006/relationships/image" Target="../media/image405.png"/><Relationship Id="rId7" Type="http://schemas.openxmlformats.org/officeDocument/2006/relationships/image" Target="../media/image5.png"/><Relationship Id="rId239" Type="http://schemas.openxmlformats.org/officeDocument/2006/relationships/image" Target="../media/image121.png"/><Relationship Id="rId446" Type="http://schemas.openxmlformats.org/officeDocument/2006/relationships/customXml" Target="../ink/ink225.xml"/><Relationship Id="rId653" Type="http://schemas.openxmlformats.org/officeDocument/2006/relationships/image" Target="../media/image328.png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860" Type="http://schemas.openxmlformats.org/officeDocument/2006/relationships/customXml" Target="../ink/ink432.xml"/><Relationship Id="rId87" Type="http://schemas.openxmlformats.org/officeDocument/2006/relationships/image" Target="../media/image45.png"/><Relationship Id="rId513" Type="http://schemas.openxmlformats.org/officeDocument/2006/relationships/image" Target="../media/image258.png"/><Relationship Id="rId597" Type="http://schemas.openxmlformats.org/officeDocument/2006/relationships/image" Target="../media/image300.png"/><Relationship Id="rId720" Type="http://schemas.openxmlformats.org/officeDocument/2006/relationships/customXml" Target="../ink/ink362.xml"/><Relationship Id="rId818" Type="http://schemas.openxmlformats.org/officeDocument/2006/relationships/customXml" Target="../ink/ink411.xml"/><Relationship Id="rId152" Type="http://schemas.openxmlformats.org/officeDocument/2006/relationships/customXml" Target="../ink/ink78.xml"/><Relationship Id="rId457" Type="http://schemas.openxmlformats.org/officeDocument/2006/relationships/image" Target="../media/image230.png"/><Relationship Id="rId664" Type="http://schemas.openxmlformats.org/officeDocument/2006/relationships/customXml" Target="../ink/ink334.xml"/><Relationship Id="rId871" Type="http://schemas.openxmlformats.org/officeDocument/2006/relationships/image" Target="../media/image437.png"/><Relationship Id="rId14" Type="http://schemas.openxmlformats.org/officeDocument/2006/relationships/customXml" Target="../ink/ink9.xml"/><Relationship Id="rId317" Type="http://schemas.openxmlformats.org/officeDocument/2006/relationships/image" Target="../media/image160.png"/><Relationship Id="rId524" Type="http://schemas.openxmlformats.org/officeDocument/2006/relationships/customXml" Target="../ink/ink264.xml"/><Relationship Id="rId731" Type="http://schemas.openxmlformats.org/officeDocument/2006/relationships/image" Target="../media/image367.png"/><Relationship Id="rId98" Type="http://schemas.openxmlformats.org/officeDocument/2006/relationships/customXml" Target="../ink/ink51.xml"/><Relationship Id="rId163" Type="http://schemas.openxmlformats.org/officeDocument/2006/relationships/image" Target="../media/image83.png"/><Relationship Id="rId370" Type="http://schemas.openxmlformats.org/officeDocument/2006/relationships/customXml" Target="../ink/ink187.xml"/><Relationship Id="rId829" Type="http://schemas.openxmlformats.org/officeDocument/2006/relationships/image" Target="../media/image416.png"/><Relationship Id="rId230" Type="http://schemas.openxmlformats.org/officeDocument/2006/relationships/customXml" Target="../ink/ink117.xml"/><Relationship Id="rId468" Type="http://schemas.openxmlformats.org/officeDocument/2006/relationships/customXml" Target="../ink/ink236.xml"/><Relationship Id="rId675" Type="http://schemas.openxmlformats.org/officeDocument/2006/relationships/image" Target="../media/image339.png"/><Relationship Id="rId882" Type="http://schemas.openxmlformats.org/officeDocument/2006/relationships/customXml" Target="../ink/ink443.xml"/><Relationship Id="rId25" Type="http://schemas.openxmlformats.org/officeDocument/2006/relationships/image" Target="../media/image14.png"/><Relationship Id="rId328" Type="http://schemas.openxmlformats.org/officeDocument/2006/relationships/customXml" Target="../ink/ink166.xml"/><Relationship Id="rId535" Type="http://schemas.openxmlformats.org/officeDocument/2006/relationships/image" Target="../media/image269.png"/><Relationship Id="rId742" Type="http://schemas.openxmlformats.org/officeDocument/2006/relationships/customXml" Target="../ink/ink373.xml"/><Relationship Id="rId174" Type="http://schemas.openxmlformats.org/officeDocument/2006/relationships/customXml" Target="../ink/ink89.xml"/><Relationship Id="rId381" Type="http://schemas.openxmlformats.org/officeDocument/2006/relationships/image" Target="../media/image192.png"/><Relationship Id="rId602" Type="http://schemas.openxmlformats.org/officeDocument/2006/relationships/customXml" Target="../ink/ink303.xml"/><Relationship Id="rId241" Type="http://schemas.openxmlformats.org/officeDocument/2006/relationships/image" Target="../media/image122.png"/><Relationship Id="rId479" Type="http://schemas.openxmlformats.org/officeDocument/2006/relationships/image" Target="../media/image241.png"/><Relationship Id="rId686" Type="http://schemas.openxmlformats.org/officeDocument/2006/relationships/customXml" Target="../ink/ink345.xml"/><Relationship Id="rId893" Type="http://schemas.openxmlformats.org/officeDocument/2006/relationships/image" Target="../media/image448.png"/><Relationship Id="rId907" Type="http://schemas.openxmlformats.org/officeDocument/2006/relationships/image" Target="../media/image455.png"/><Relationship Id="rId36" Type="http://schemas.openxmlformats.org/officeDocument/2006/relationships/customXml" Target="../ink/ink20.xml"/><Relationship Id="rId339" Type="http://schemas.openxmlformats.org/officeDocument/2006/relationships/image" Target="../media/image171.png"/><Relationship Id="rId546" Type="http://schemas.openxmlformats.org/officeDocument/2006/relationships/customXml" Target="../ink/ink275.xml"/><Relationship Id="rId753" Type="http://schemas.openxmlformats.org/officeDocument/2006/relationships/image" Target="../media/image378.png"/><Relationship Id="rId101" Type="http://schemas.openxmlformats.org/officeDocument/2006/relationships/image" Target="../media/image52.png"/><Relationship Id="rId185" Type="http://schemas.openxmlformats.org/officeDocument/2006/relationships/image" Target="../media/image94.png"/><Relationship Id="rId406" Type="http://schemas.openxmlformats.org/officeDocument/2006/relationships/customXml" Target="../ink/ink205.xml"/><Relationship Id="rId392" Type="http://schemas.openxmlformats.org/officeDocument/2006/relationships/customXml" Target="../ink/ink198.xml"/><Relationship Id="rId613" Type="http://schemas.openxmlformats.org/officeDocument/2006/relationships/image" Target="../media/image308.png"/><Relationship Id="rId697" Type="http://schemas.openxmlformats.org/officeDocument/2006/relationships/image" Target="../media/image350.png"/><Relationship Id="rId820" Type="http://schemas.openxmlformats.org/officeDocument/2006/relationships/customXml" Target="../ink/ink412.xml"/><Relationship Id="rId918" Type="http://schemas.openxmlformats.org/officeDocument/2006/relationships/customXml" Target="../ink/ink461.xml"/><Relationship Id="rId252" Type="http://schemas.openxmlformats.org/officeDocument/2006/relationships/customXml" Target="../ink/ink128.xml"/><Relationship Id="rId47" Type="http://schemas.openxmlformats.org/officeDocument/2006/relationships/image" Target="../media/image25.png"/><Relationship Id="rId112" Type="http://schemas.openxmlformats.org/officeDocument/2006/relationships/customXml" Target="../ink/ink58.xml"/><Relationship Id="rId557" Type="http://schemas.openxmlformats.org/officeDocument/2006/relationships/image" Target="../media/image280.png"/><Relationship Id="rId764" Type="http://schemas.openxmlformats.org/officeDocument/2006/relationships/customXml" Target="../ink/ink384.xml"/><Relationship Id="rId196" Type="http://schemas.openxmlformats.org/officeDocument/2006/relationships/customXml" Target="../ink/ink100.xml"/><Relationship Id="rId417" Type="http://schemas.openxmlformats.org/officeDocument/2006/relationships/image" Target="../media/image210.png"/><Relationship Id="rId624" Type="http://schemas.openxmlformats.org/officeDocument/2006/relationships/customXml" Target="../ink/ink314.xml"/><Relationship Id="rId831" Type="http://schemas.openxmlformats.org/officeDocument/2006/relationships/image" Target="../media/image417.png"/><Relationship Id="rId263" Type="http://schemas.openxmlformats.org/officeDocument/2006/relationships/image" Target="../media/image133.png"/><Relationship Id="rId470" Type="http://schemas.openxmlformats.org/officeDocument/2006/relationships/customXml" Target="../ink/ink237.xml"/><Relationship Id="rId929" Type="http://schemas.openxmlformats.org/officeDocument/2006/relationships/image" Target="../media/image466.png"/><Relationship Id="rId58" Type="http://schemas.openxmlformats.org/officeDocument/2006/relationships/customXml" Target="../ink/ink31.xml"/><Relationship Id="rId123" Type="http://schemas.openxmlformats.org/officeDocument/2006/relationships/image" Target="../media/image63.png"/><Relationship Id="rId330" Type="http://schemas.openxmlformats.org/officeDocument/2006/relationships/customXml" Target="../ink/ink167.xml"/><Relationship Id="rId568" Type="http://schemas.openxmlformats.org/officeDocument/2006/relationships/customXml" Target="../ink/ink286.xml"/><Relationship Id="rId775" Type="http://schemas.openxmlformats.org/officeDocument/2006/relationships/image" Target="../media/image389.png"/><Relationship Id="rId428" Type="http://schemas.openxmlformats.org/officeDocument/2006/relationships/customXml" Target="../ink/ink216.xml"/><Relationship Id="rId635" Type="http://schemas.openxmlformats.org/officeDocument/2006/relationships/image" Target="../media/image319.png"/><Relationship Id="rId842" Type="http://schemas.openxmlformats.org/officeDocument/2006/relationships/customXml" Target="../ink/ink423.xml"/><Relationship Id="rId274" Type="http://schemas.openxmlformats.org/officeDocument/2006/relationships/customXml" Target="../ink/ink139.xml"/><Relationship Id="rId481" Type="http://schemas.openxmlformats.org/officeDocument/2006/relationships/image" Target="../media/image242.png"/><Relationship Id="rId702" Type="http://schemas.openxmlformats.org/officeDocument/2006/relationships/customXml" Target="../ink/ink353.xml"/><Relationship Id="rId69" Type="http://schemas.openxmlformats.org/officeDocument/2006/relationships/image" Target="../media/image36.png"/><Relationship Id="rId134" Type="http://schemas.openxmlformats.org/officeDocument/2006/relationships/customXml" Target="../ink/ink69.xml"/><Relationship Id="rId579" Type="http://schemas.openxmlformats.org/officeDocument/2006/relationships/image" Target="../media/image291.png"/><Relationship Id="rId786" Type="http://schemas.openxmlformats.org/officeDocument/2006/relationships/customXml" Target="../ink/ink395.xml"/><Relationship Id="rId341" Type="http://schemas.openxmlformats.org/officeDocument/2006/relationships/image" Target="../media/image172.png"/><Relationship Id="rId439" Type="http://schemas.openxmlformats.org/officeDocument/2006/relationships/image" Target="../media/image221.png"/><Relationship Id="rId646" Type="http://schemas.openxmlformats.org/officeDocument/2006/relationships/customXml" Target="../ink/ink325.xml"/><Relationship Id="rId201" Type="http://schemas.openxmlformats.org/officeDocument/2006/relationships/image" Target="../media/image102.png"/><Relationship Id="rId285" Type="http://schemas.openxmlformats.org/officeDocument/2006/relationships/image" Target="../media/image144.png"/><Relationship Id="rId506" Type="http://schemas.openxmlformats.org/officeDocument/2006/relationships/customXml" Target="../ink/ink255.xml"/><Relationship Id="rId853" Type="http://schemas.openxmlformats.org/officeDocument/2006/relationships/image" Target="../media/image428.png"/><Relationship Id="rId492" Type="http://schemas.openxmlformats.org/officeDocument/2006/relationships/customXml" Target="../ink/ink248.xml"/><Relationship Id="rId713" Type="http://schemas.openxmlformats.org/officeDocument/2006/relationships/image" Target="../media/image358.png"/><Relationship Id="rId797" Type="http://schemas.openxmlformats.org/officeDocument/2006/relationships/image" Target="../media/image400.png"/><Relationship Id="rId920" Type="http://schemas.openxmlformats.org/officeDocument/2006/relationships/customXml" Target="../ink/ink462.xml"/><Relationship Id="rId145" Type="http://schemas.openxmlformats.org/officeDocument/2006/relationships/image" Target="../media/image74.png"/><Relationship Id="rId352" Type="http://schemas.openxmlformats.org/officeDocument/2006/relationships/customXml" Target="../ink/ink178.xml"/><Relationship Id="rId212" Type="http://schemas.openxmlformats.org/officeDocument/2006/relationships/customXml" Target="../ink/ink108.xml"/><Relationship Id="rId657" Type="http://schemas.openxmlformats.org/officeDocument/2006/relationships/image" Target="../media/image330.png"/><Relationship Id="rId864" Type="http://schemas.openxmlformats.org/officeDocument/2006/relationships/customXml" Target="../ink/ink434.xml"/><Relationship Id="rId296" Type="http://schemas.openxmlformats.org/officeDocument/2006/relationships/customXml" Target="../ink/ink150.xml"/><Relationship Id="rId517" Type="http://schemas.openxmlformats.org/officeDocument/2006/relationships/image" Target="../media/image260.png"/><Relationship Id="rId724" Type="http://schemas.openxmlformats.org/officeDocument/2006/relationships/customXml" Target="../ink/ink364.xml"/><Relationship Id="rId931" Type="http://schemas.openxmlformats.org/officeDocument/2006/relationships/image" Target="../media/image467.png"/><Relationship Id="rId60" Type="http://schemas.openxmlformats.org/officeDocument/2006/relationships/customXml" Target="../ink/ink32.xml"/><Relationship Id="rId156" Type="http://schemas.openxmlformats.org/officeDocument/2006/relationships/customXml" Target="../ink/ink80.xml"/><Relationship Id="rId363" Type="http://schemas.openxmlformats.org/officeDocument/2006/relationships/image" Target="../media/image183.png"/><Relationship Id="rId570" Type="http://schemas.openxmlformats.org/officeDocument/2006/relationships/customXml" Target="../ink/ink287.xml"/><Relationship Id="rId223" Type="http://schemas.openxmlformats.org/officeDocument/2006/relationships/image" Target="../media/image113.png"/><Relationship Id="rId430" Type="http://schemas.openxmlformats.org/officeDocument/2006/relationships/customXml" Target="../ink/ink217.xml"/><Relationship Id="rId668" Type="http://schemas.openxmlformats.org/officeDocument/2006/relationships/customXml" Target="../ink/ink336.xml"/><Relationship Id="rId875" Type="http://schemas.openxmlformats.org/officeDocument/2006/relationships/image" Target="../media/image439.png"/><Relationship Id="rId18" Type="http://schemas.openxmlformats.org/officeDocument/2006/relationships/customXml" Target="../ink/ink11.xml"/><Relationship Id="rId528" Type="http://schemas.openxmlformats.org/officeDocument/2006/relationships/customXml" Target="../ink/ink266.xml"/><Relationship Id="rId735" Type="http://schemas.openxmlformats.org/officeDocument/2006/relationships/image" Target="../media/image369.png"/><Relationship Id="rId942" Type="http://schemas.openxmlformats.org/officeDocument/2006/relationships/customXml" Target="../ink/ink473.xml"/><Relationship Id="rId167" Type="http://schemas.openxmlformats.org/officeDocument/2006/relationships/image" Target="../media/image85.png"/><Relationship Id="rId374" Type="http://schemas.openxmlformats.org/officeDocument/2006/relationships/customXml" Target="../ink/ink189.xml"/><Relationship Id="rId581" Type="http://schemas.openxmlformats.org/officeDocument/2006/relationships/image" Target="../media/image292.png"/><Relationship Id="rId71" Type="http://schemas.openxmlformats.org/officeDocument/2006/relationships/image" Target="../media/image37.png"/><Relationship Id="rId234" Type="http://schemas.openxmlformats.org/officeDocument/2006/relationships/customXml" Target="../ink/ink119.xml"/><Relationship Id="rId679" Type="http://schemas.openxmlformats.org/officeDocument/2006/relationships/image" Target="../media/image341.png"/><Relationship Id="rId802" Type="http://schemas.openxmlformats.org/officeDocument/2006/relationships/customXml" Target="../ink/ink403.xml"/><Relationship Id="rId886" Type="http://schemas.openxmlformats.org/officeDocument/2006/relationships/customXml" Target="../ink/ink445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441" Type="http://schemas.openxmlformats.org/officeDocument/2006/relationships/image" Target="../media/image222.png"/><Relationship Id="rId539" Type="http://schemas.openxmlformats.org/officeDocument/2006/relationships/image" Target="../media/image271.png"/><Relationship Id="rId746" Type="http://schemas.openxmlformats.org/officeDocument/2006/relationships/customXml" Target="../ink/ink375.xml"/><Relationship Id="rId178" Type="http://schemas.openxmlformats.org/officeDocument/2006/relationships/customXml" Target="../ink/ink91.xml"/><Relationship Id="rId301" Type="http://schemas.openxmlformats.org/officeDocument/2006/relationships/image" Target="../media/image152.png"/><Relationship Id="rId82" Type="http://schemas.openxmlformats.org/officeDocument/2006/relationships/customXml" Target="../ink/ink43.xml"/><Relationship Id="rId385" Type="http://schemas.openxmlformats.org/officeDocument/2006/relationships/image" Target="../media/image194.png"/><Relationship Id="rId592" Type="http://schemas.openxmlformats.org/officeDocument/2006/relationships/customXml" Target="../ink/ink298.xml"/><Relationship Id="rId606" Type="http://schemas.openxmlformats.org/officeDocument/2006/relationships/customXml" Target="../ink/ink305.xml"/><Relationship Id="rId813" Type="http://schemas.openxmlformats.org/officeDocument/2006/relationships/image" Target="../media/image408.png"/><Relationship Id="rId245" Type="http://schemas.openxmlformats.org/officeDocument/2006/relationships/image" Target="../media/image124.png"/><Relationship Id="rId452" Type="http://schemas.openxmlformats.org/officeDocument/2006/relationships/customXml" Target="../ink/ink228.xml"/><Relationship Id="rId897" Type="http://schemas.openxmlformats.org/officeDocument/2006/relationships/image" Target="../media/image450.png"/><Relationship Id="rId105" Type="http://schemas.openxmlformats.org/officeDocument/2006/relationships/image" Target="../media/image54.png"/><Relationship Id="rId312" Type="http://schemas.openxmlformats.org/officeDocument/2006/relationships/customXml" Target="../ink/ink158.xml"/><Relationship Id="rId757" Type="http://schemas.openxmlformats.org/officeDocument/2006/relationships/image" Target="../media/image380.png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96" Type="http://schemas.openxmlformats.org/officeDocument/2006/relationships/customXml" Target="../ink/ink200.xml"/><Relationship Id="rId617" Type="http://schemas.openxmlformats.org/officeDocument/2006/relationships/image" Target="../media/image310.png"/><Relationship Id="rId824" Type="http://schemas.openxmlformats.org/officeDocument/2006/relationships/customXml" Target="../ink/ink414.xml"/><Relationship Id="rId256" Type="http://schemas.openxmlformats.org/officeDocument/2006/relationships/customXml" Target="../ink/ink130.xml"/><Relationship Id="rId463" Type="http://schemas.openxmlformats.org/officeDocument/2006/relationships/image" Target="../media/image233.png"/><Relationship Id="rId670" Type="http://schemas.openxmlformats.org/officeDocument/2006/relationships/customXml" Target="../ink/ink337.xml"/><Relationship Id="rId116" Type="http://schemas.openxmlformats.org/officeDocument/2006/relationships/customXml" Target="../ink/ink60.xml"/><Relationship Id="rId323" Type="http://schemas.openxmlformats.org/officeDocument/2006/relationships/image" Target="../media/image163.png"/><Relationship Id="rId530" Type="http://schemas.openxmlformats.org/officeDocument/2006/relationships/customXml" Target="../ink/ink267.xml"/><Relationship Id="rId768" Type="http://schemas.openxmlformats.org/officeDocument/2006/relationships/customXml" Target="../ink/ink386.xml"/><Relationship Id="rId20" Type="http://schemas.openxmlformats.org/officeDocument/2006/relationships/customXml" Target="../ink/ink12.xml"/><Relationship Id="rId628" Type="http://schemas.openxmlformats.org/officeDocument/2006/relationships/customXml" Target="../ink/ink316.xml"/><Relationship Id="rId835" Type="http://schemas.openxmlformats.org/officeDocument/2006/relationships/image" Target="../media/image419.png"/><Relationship Id="rId267" Type="http://schemas.openxmlformats.org/officeDocument/2006/relationships/image" Target="../media/image135.png"/><Relationship Id="rId474" Type="http://schemas.openxmlformats.org/officeDocument/2006/relationships/customXml" Target="../ink/ink239.xml"/><Relationship Id="rId127" Type="http://schemas.openxmlformats.org/officeDocument/2006/relationships/image" Target="../media/image65.png"/><Relationship Id="rId681" Type="http://schemas.openxmlformats.org/officeDocument/2006/relationships/image" Target="../media/image342.png"/><Relationship Id="rId779" Type="http://schemas.openxmlformats.org/officeDocument/2006/relationships/image" Target="../media/image391.png"/><Relationship Id="rId902" Type="http://schemas.openxmlformats.org/officeDocument/2006/relationships/customXml" Target="../ink/ink453.xml"/><Relationship Id="rId31" Type="http://schemas.openxmlformats.org/officeDocument/2006/relationships/image" Target="../media/image17.png"/><Relationship Id="rId334" Type="http://schemas.openxmlformats.org/officeDocument/2006/relationships/customXml" Target="../ink/ink169.xml"/><Relationship Id="rId541" Type="http://schemas.openxmlformats.org/officeDocument/2006/relationships/image" Target="../media/image272.png"/><Relationship Id="rId639" Type="http://schemas.openxmlformats.org/officeDocument/2006/relationships/image" Target="../media/image321.png"/><Relationship Id="rId180" Type="http://schemas.openxmlformats.org/officeDocument/2006/relationships/customXml" Target="../ink/ink92.xml"/><Relationship Id="rId278" Type="http://schemas.openxmlformats.org/officeDocument/2006/relationships/customXml" Target="../ink/ink141.xml"/><Relationship Id="rId401" Type="http://schemas.openxmlformats.org/officeDocument/2006/relationships/image" Target="../media/image202.png"/><Relationship Id="rId846" Type="http://schemas.openxmlformats.org/officeDocument/2006/relationships/customXml" Target="../ink/ink425.xml"/><Relationship Id="rId485" Type="http://schemas.openxmlformats.org/officeDocument/2006/relationships/image" Target="../media/image244.png"/><Relationship Id="rId692" Type="http://schemas.openxmlformats.org/officeDocument/2006/relationships/customXml" Target="../ink/ink348.xml"/><Relationship Id="rId706" Type="http://schemas.openxmlformats.org/officeDocument/2006/relationships/customXml" Target="../ink/ink355.xml"/><Relationship Id="rId913" Type="http://schemas.openxmlformats.org/officeDocument/2006/relationships/image" Target="../media/image458.png"/><Relationship Id="rId42" Type="http://schemas.openxmlformats.org/officeDocument/2006/relationships/customXml" Target="../ink/ink23.xml"/><Relationship Id="rId138" Type="http://schemas.openxmlformats.org/officeDocument/2006/relationships/customXml" Target="../ink/ink71.xml"/><Relationship Id="rId345" Type="http://schemas.openxmlformats.org/officeDocument/2006/relationships/image" Target="../media/image174.png"/><Relationship Id="rId552" Type="http://schemas.openxmlformats.org/officeDocument/2006/relationships/customXml" Target="../ink/ink278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412" Type="http://schemas.openxmlformats.org/officeDocument/2006/relationships/customXml" Target="../ink/ink208.xml"/><Relationship Id="rId857" Type="http://schemas.openxmlformats.org/officeDocument/2006/relationships/image" Target="../media/image430.png"/><Relationship Id="rId289" Type="http://schemas.openxmlformats.org/officeDocument/2006/relationships/image" Target="../media/image146.png"/><Relationship Id="rId496" Type="http://schemas.openxmlformats.org/officeDocument/2006/relationships/customXml" Target="../ink/ink250.xml"/><Relationship Id="rId717" Type="http://schemas.openxmlformats.org/officeDocument/2006/relationships/image" Target="../media/image360.png"/><Relationship Id="rId924" Type="http://schemas.openxmlformats.org/officeDocument/2006/relationships/customXml" Target="../ink/ink464.xml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56" Type="http://schemas.openxmlformats.org/officeDocument/2006/relationships/customXml" Target="../ink/ink180.xml"/><Relationship Id="rId563" Type="http://schemas.openxmlformats.org/officeDocument/2006/relationships/image" Target="../media/image283.png"/><Relationship Id="rId770" Type="http://schemas.openxmlformats.org/officeDocument/2006/relationships/customXml" Target="../ink/ink387.xml"/><Relationship Id="rId216" Type="http://schemas.openxmlformats.org/officeDocument/2006/relationships/customXml" Target="../ink/ink110.xml"/><Relationship Id="rId423" Type="http://schemas.openxmlformats.org/officeDocument/2006/relationships/image" Target="../media/image213.png"/><Relationship Id="rId868" Type="http://schemas.openxmlformats.org/officeDocument/2006/relationships/customXml" Target="../ink/ink436.xml"/><Relationship Id="rId630" Type="http://schemas.openxmlformats.org/officeDocument/2006/relationships/customXml" Target="../ink/ink317.xml"/><Relationship Id="rId728" Type="http://schemas.openxmlformats.org/officeDocument/2006/relationships/customXml" Target="../ink/ink366.xml"/><Relationship Id="rId935" Type="http://schemas.openxmlformats.org/officeDocument/2006/relationships/image" Target="../media/image469.png"/><Relationship Id="rId64" Type="http://schemas.openxmlformats.org/officeDocument/2006/relationships/customXml" Target="../ink/ink34.xml"/><Relationship Id="rId367" Type="http://schemas.openxmlformats.org/officeDocument/2006/relationships/image" Target="../media/image185.png"/><Relationship Id="rId574" Type="http://schemas.openxmlformats.org/officeDocument/2006/relationships/customXml" Target="../ink/ink289.xml"/><Relationship Id="rId227" Type="http://schemas.openxmlformats.org/officeDocument/2006/relationships/image" Target="../media/image115.png"/><Relationship Id="rId781" Type="http://schemas.openxmlformats.org/officeDocument/2006/relationships/image" Target="../media/image392.png"/><Relationship Id="rId879" Type="http://schemas.openxmlformats.org/officeDocument/2006/relationships/image" Target="../media/image441.png"/><Relationship Id="rId434" Type="http://schemas.openxmlformats.org/officeDocument/2006/relationships/customXml" Target="../ink/ink219.xml"/><Relationship Id="rId641" Type="http://schemas.openxmlformats.org/officeDocument/2006/relationships/image" Target="../media/image322.png"/><Relationship Id="rId739" Type="http://schemas.openxmlformats.org/officeDocument/2006/relationships/image" Target="../media/image371.png"/><Relationship Id="rId280" Type="http://schemas.openxmlformats.org/officeDocument/2006/relationships/customXml" Target="../ink/ink142.xml"/><Relationship Id="rId501" Type="http://schemas.openxmlformats.org/officeDocument/2006/relationships/image" Target="../media/image252.png"/><Relationship Id="rId75" Type="http://schemas.openxmlformats.org/officeDocument/2006/relationships/image" Target="../media/image39.png"/><Relationship Id="rId140" Type="http://schemas.openxmlformats.org/officeDocument/2006/relationships/customXml" Target="../ink/ink72.xml"/><Relationship Id="rId378" Type="http://schemas.openxmlformats.org/officeDocument/2006/relationships/customXml" Target="../ink/ink191.xml"/><Relationship Id="rId585" Type="http://schemas.openxmlformats.org/officeDocument/2006/relationships/image" Target="../media/image294.png"/><Relationship Id="rId792" Type="http://schemas.openxmlformats.org/officeDocument/2006/relationships/customXml" Target="../ink/ink398.xml"/><Relationship Id="rId806" Type="http://schemas.openxmlformats.org/officeDocument/2006/relationships/customXml" Target="../ink/ink405.xml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445" Type="http://schemas.openxmlformats.org/officeDocument/2006/relationships/image" Target="../media/image224.png"/><Relationship Id="rId652" Type="http://schemas.openxmlformats.org/officeDocument/2006/relationships/customXml" Target="../ink/ink328.xml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512" Type="http://schemas.openxmlformats.org/officeDocument/2006/relationships/customXml" Target="../ink/ink258.xml"/><Relationship Id="rId86" Type="http://schemas.openxmlformats.org/officeDocument/2006/relationships/customXml" Target="../ink/ink45.xml"/><Relationship Id="rId151" Type="http://schemas.openxmlformats.org/officeDocument/2006/relationships/image" Target="../media/image77.png"/><Relationship Id="rId389" Type="http://schemas.openxmlformats.org/officeDocument/2006/relationships/image" Target="../media/image196.png"/><Relationship Id="rId596" Type="http://schemas.openxmlformats.org/officeDocument/2006/relationships/customXml" Target="../ink/ink300.xml"/><Relationship Id="rId817" Type="http://schemas.openxmlformats.org/officeDocument/2006/relationships/image" Target="../media/image410.png"/><Relationship Id="rId249" Type="http://schemas.openxmlformats.org/officeDocument/2006/relationships/image" Target="../media/image126.png"/><Relationship Id="rId456" Type="http://schemas.openxmlformats.org/officeDocument/2006/relationships/customXml" Target="../ink/ink230.xml"/><Relationship Id="rId663" Type="http://schemas.openxmlformats.org/officeDocument/2006/relationships/image" Target="../media/image333.png"/><Relationship Id="rId870" Type="http://schemas.openxmlformats.org/officeDocument/2006/relationships/customXml" Target="../ink/ink437.xml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316" Type="http://schemas.openxmlformats.org/officeDocument/2006/relationships/customXml" Target="../ink/ink160.xml"/><Relationship Id="rId523" Type="http://schemas.openxmlformats.org/officeDocument/2006/relationships/image" Target="../media/image263.png"/><Relationship Id="rId97" Type="http://schemas.openxmlformats.org/officeDocument/2006/relationships/image" Target="../media/image50.png"/><Relationship Id="rId730" Type="http://schemas.openxmlformats.org/officeDocument/2006/relationships/customXml" Target="../ink/ink367.xml"/><Relationship Id="rId828" Type="http://schemas.openxmlformats.org/officeDocument/2006/relationships/customXml" Target="../ink/ink416.xml"/><Relationship Id="rId162" Type="http://schemas.openxmlformats.org/officeDocument/2006/relationships/customXml" Target="../ink/ink83.xml"/><Relationship Id="rId467" Type="http://schemas.openxmlformats.org/officeDocument/2006/relationships/image" Target="../media/image235.png"/><Relationship Id="rId674" Type="http://schemas.openxmlformats.org/officeDocument/2006/relationships/customXml" Target="../ink/ink339.xml"/><Relationship Id="rId881" Type="http://schemas.openxmlformats.org/officeDocument/2006/relationships/image" Target="../media/image442.png"/><Relationship Id="rId24" Type="http://schemas.openxmlformats.org/officeDocument/2006/relationships/customXml" Target="../ink/ink14.xml"/><Relationship Id="rId327" Type="http://schemas.openxmlformats.org/officeDocument/2006/relationships/image" Target="../media/image165.png"/><Relationship Id="rId534" Type="http://schemas.openxmlformats.org/officeDocument/2006/relationships/customXml" Target="../ink/ink269.xml"/><Relationship Id="rId741" Type="http://schemas.openxmlformats.org/officeDocument/2006/relationships/image" Target="../media/image372.png"/><Relationship Id="rId839" Type="http://schemas.openxmlformats.org/officeDocument/2006/relationships/image" Target="../media/image421.png"/><Relationship Id="rId173" Type="http://schemas.openxmlformats.org/officeDocument/2006/relationships/image" Target="../media/image88.png"/><Relationship Id="rId380" Type="http://schemas.openxmlformats.org/officeDocument/2006/relationships/customXml" Target="../ink/ink192.xml"/><Relationship Id="rId601" Type="http://schemas.openxmlformats.org/officeDocument/2006/relationships/image" Target="../media/image302.png"/><Relationship Id="rId240" Type="http://schemas.openxmlformats.org/officeDocument/2006/relationships/customXml" Target="../ink/ink122.xml"/><Relationship Id="rId478" Type="http://schemas.openxmlformats.org/officeDocument/2006/relationships/customXml" Target="../ink/ink241.xml"/><Relationship Id="rId685" Type="http://schemas.openxmlformats.org/officeDocument/2006/relationships/image" Target="../media/image344.png"/><Relationship Id="rId892" Type="http://schemas.openxmlformats.org/officeDocument/2006/relationships/customXml" Target="../ink/ink448.xml"/><Relationship Id="rId906" Type="http://schemas.openxmlformats.org/officeDocument/2006/relationships/customXml" Target="../ink/ink455.xml"/><Relationship Id="rId35" Type="http://schemas.openxmlformats.org/officeDocument/2006/relationships/image" Target="../media/image19.png"/><Relationship Id="rId100" Type="http://schemas.openxmlformats.org/officeDocument/2006/relationships/customXml" Target="../ink/ink52.xml"/><Relationship Id="rId338" Type="http://schemas.openxmlformats.org/officeDocument/2006/relationships/customXml" Target="../ink/ink171.xml"/><Relationship Id="rId545" Type="http://schemas.openxmlformats.org/officeDocument/2006/relationships/image" Target="../media/image274.png"/><Relationship Id="rId752" Type="http://schemas.openxmlformats.org/officeDocument/2006/relationships/customXml" Target="../ink/ink378.xml"/><Relationship Id="rId184" Type="http://schemas.openxmlformats.org/officeDocument/2006/relationships/customXml" Target="../ink/ink94.xml"/><Relationship Id="rId391" Type="http://schemas.openxmlformats.org/officeDocument/2006/relationships/image" Target="../media/image197.png"/><Relationship Id="rId405" Type="http://schemas.openxmlformats.org/officeDocument/2006/relationships/image" Target="../media/image204.png"/><Relationship Id="rId612" Type="http://schemas.openxmlformats.org/officeDocument/2006/relationships/customXml" Target="../ink/ink308.xml"/><Relationship Id="rId251" Type="http://schemas.openxmlformats.org/officeDocument/2006/relationships/image" Target="../media/image127.png"/><Relationship Id="rId489" Type="http://schemas.openxmlformats.org/officeDocument/2006/relationships/image" Target="../media/image246.png"/><Relationship Id="rId696" Type="http://schemas.openxmlformats.org/officeDocument/2006/relationships/customXml" Target="../ink/ink350.xml"/><Relationship Id="rId917" Type="http://schemas.openxmlformats.org/officeDocument/2006/relationships/image" Target="../media/image460.png"/><Relationship Id="rId46" Type="http://schemas.openxmlformats.org/officeDocument/2006/relationships/customXml" Target="../ink/ink25.xml"/><Relationship Id="rId349" Type="http://schemas.openxmlformats.org/officeDocument/2006/relationships/image" Target="../media/image176.png"/><Relationship Id="rId556" Type="http://schemas.openxmlformats.org/officeDocument/2006/relationships/customXml" Target="../ink/ink280.xml"/><Relationship Id="rId763" Type="http://schemas.openxmlformats.org/officeDocument/2006/relationships/image" Target="../media/image383.png"/><Relationship Id="rId111" Type="http://schemas.openxmlformats.org/officeDocument/2006/relationships/image" Target="../media/image57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416" Type="http://schemas.openxmlformats.org/officeDocument/2006/relationships/customXml" Target="../ink/ink210.xml"/><Relationship Id="rId623" Type="http://schemas.openxmlformats.org/officeDocument/2006/relationships/image" Target="../media/image313.png"/><Relationship Id="rId830" Type="http://schemas.openxmlformats.org/officeDocument/2006/relationships/customXml" Target="../ink/ink417.xml"/><Relationship Id="rId928" Type="http://schemas.openxmlformats.org/officeDocument/2006/relationships/customXml" Target="../ink/ink466.xml"/><Relationship Id="rId57" Type="http://schemas.openxmlformats.org/officeDocument/2006/relationships/image" Target="../media/image30.png"/><Relationship Id="rId262" Type="http://schemas.openxmlformats.org/officeDocument/2006/relationships/customXml" Target="../ink/ink133.xml"/><Relationship Id="rId567" Type="http://schemas.openxmlformats.org/officeDocument/2006/relationships/image" Target="../media/image285.png"/><Relationship Id="rId122" Type="http://schemas.openxmlformats.org/officeDocument/2006/relationships/customXml" Target="../ink/ink63.xml"/><Relationship Id="rId774" Type="http://schemas.openxmlformats.org/officeDocument/2006/relationships/customXml" Target="../ink/ink389.xml"/><Relationship Id="rId427" Type="http://schemas.openxmlformats.org/officeDocument/2006/relationships/image" Target="../media/image215.png"/><Relationship Id="rId634" Type="http://schemas.openxmlformats.org/officeDocument/2006/relationships/customXml" Target="../ink/ink319.xml"/><Relationship Id="rId841" Type="http://schemas.openxmlformats.org/officeDocument/2006/relationships/image" Target="../media/image422.png"/><Relationship Id="rId273" Type="http://schemas.openxmlformats.org/officeDocument/2006/relationships/image" Target="../media/image138.png"/><Relationship Id="rId480" Type="http://schemas.openxmlformats.org/officeDocument/2006/relationships/customXml" Target="../ink/ink242.xml"/><Relationship Id="rId701" Type="http://schemas.openxmlformats.org/officeDocument/2006/relationships/image" Target="../media/image352.png"/><Relationship Id="rId939" Type="http://schemas.openxmlformats.org/officeDocument/2006/relationships/image" Target="../media/image471.png"/><Relationship Id="rId68" Type="http://schemas.openxmlformats.org/officeDocument/2006/relationships/customXml" Target="../ink/ink36.xml"/><Relationship Id="rId133" Type="http://schemas.openxmlformats.org/officeDocument/2006/relationships/image" Target="../media/image68.png"/><Relationship Id="rId340" Type="http://schemas.openxmlformats.org/officeDocument/2006/relationships/customXml" Target="../ink/ink172.xml"/><Relationship Id="rId578" Type="http://schemas.openxmlformats.org/officeDocument/2006/relationships/customXml" Target="../ink/ink291.xml"/><Relationship Id="rId785" Type="http://schemas.openxmlformats.org/officeDocument/2006/relationships/image" Target="../media/image394.png"/><Relationship Id="rId200" Type="http://schemas.openxmlformats.org/officeDocument/2006/relationships/customXml" Target="../ink/ink102.xml"/><Relationship Id="rId438" Type="http://schemas.openxmlformats.org/officeDocument/2006/relationships/customXml" Target="../ink/ink221.xml"/><Relationship Id="rId645" Type="http://schemas.openxmlformats.org/officeDocument/2006/relationships/image" Target="../media/image324.png"/><Relationship Id="rId852" Type="http://schemas.openxmlformats.org/officeDocument/2006/relationships/customXml" Target="../ink/ink428.xml"/><Relationship Id="rId284" Type="http://schemas.openxmlformats.org/officeDocument/2006/relationships/customXml" Target="../ink/ink144.xml"/><Relationship Id="rId491" Type="http://schemas.openxmlformats.org/officeDocument/2006/relationships/image" Target="../media/image247.png"/><Relationship Id="rId505" Type="http://schemas.openxmlformats.org/officeDocument/2006/relationships/image" Target="../media/image254.png"/><Relationship Id="rId712" Type="http://schemas.openxmlformats.org/officeDocument/2006/relationships/customXml" Target="../ink/ink358.xml"/><Relationship Id="rId79" Type="http://schemas.openxmlformats.org/officeDocument/2006/relationships/image" Target="../media/image41.png"/><Relationship Id="rId144" Type="http://schemas.openxmlformats.org/officeDocument/2006/relationships/customXml" Target="../ink/ink74.xml"/><Relationship Id="rId589" Type="http://schemas.openxmlformats.org/officeDocument/2006/relationships/image" Target="../media/image296.png"/><Relationship Id="rId796" Type="http://schemas.openxmlformats.org/officeDocument/2006/relationships/customXml" Target="../ink/ink400.xml"/><Relationship Id="rId351" Type="http://schemas.openxmlformats.org/officeDocument/2006/relationships/image" Target="../media/image177.png"/><Relationship Id="rId449" Type="http://schemas.openxmlformats.org/officeDocument/2006/relationships/image" Target="../media/image226.png"/><Relationship Id="rId656" Type="http://schemas.openxmlformats.org/officeDocument/2006/relationships/customXml" Target="../ink/ink330.xml"/><Relationship Id="rId863" Type="http://schemas.openxmlformats.org/officeDocument/2006/relationships/image" Target="../media/image433.png"/><Relationship Id="rId211" Type="http://schemas.openxmlformats.org/officeDocument/2006/relationships/image" Target="../media/image107.png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516" Type="http://schemas.openxmlformats.org/officeDocument/2006/relationships/customXml" Target="../ink/ink260.xml"/><Relationship Id="rId723" Type="http://schemas.openxmlformats.org/officeDocument/2006/relationships/image" Target="../media/image363.png"/><Relationship Id="rId930" Type="http://schemas.openxmlformats.org/officeDocument/2006/relationships/customXml" Target="../ink/ink467.xml"/><Relationship Id="rId155" Type="http://schemas.openxmlformats.org/officeDocument/2006/relationships/image" Target="../media/image79.png"/><Relationship Id="rId362" Type="http://schemas.openxmlformats.org/officeDocument/2006/relationships/customXml" Target="../ink/ink183.xml"/><Relationship Id="rId222" Type="http://schemas.openxmlformats.org/officeDocument/2006/relationships/customXml" Target="../ink/ink113.xml"/><Relationship Id="rId667" Type="http://schemas.openxmlformats.org/officeDocument/2006/relationships/image" Target="../media/image335.png"/><Relationship Id="rId874" Type="http://schemas.openxmlformats.org/officeDocument/2006/relationships/customXml" Target="../ink/ink439.xml"/><Relationship Id="rId17" Type="http://schemas.openxmlformats.org/officeDocument/2006/relationships/image" Target="../media/image10.png"/><Relationship Id="rId527" Type="http://schemas.openxmlformats.org/officeDocument/2006/relationships/image" Target="../media/image265.png"/><Relationship Id="rId734" Type="http://schemas.openxmlformats.org/officeDocument/2006/relationships/customXml" Target="../ink/ink369.xml"/><Relationship Id="rId941" Type="http://schemas.openxmlformats.org/officeDocument/2006/relationships/image" Target="../media/image472.png"/><Relationship Id="rId70" Type="http://schemas.openxmlformats.org/officeDocument/2006/relationships/customXml" Target="../ink/ink37.xml"/><Relationship Id="rId166" Type="http://schemas.openxmlformats.org/officeDocument/2006/relationships/customXml" Target="../ink/ink85.xml"/><Relationship Id="rId373" Type="http://schemas.openxmlformats.org/officeDocument/2006/relationships/image" Target="../media/image188.png"/><Relationship Id="rId580" Type="http://schemas.openxmlformats.org/officeDocument/2006/relationships/customXml" Target="../ink/ink292.xml"/><Relationship Id="rId801" Type="http://schemas.openxmlformats.org/officeDocument/2006/relationships/image" Target="../media/image402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8.png"/><Relationship Id="rId440" Type="http://schemas.openxmlformats.org/officeDocument/2006/relationships/customXml" Target="../ink/ink222.xml"/><Relationship Id="rId678" Type="http://schemas.openxmlformats.org/officeDocument/2006/relationships/customXml" Target="../ink/ink341.xml"/><Relationship Id="rId843" Type="http://schemas.openxmlformats.org/officeDocument/2006/relationships/image" Target="../media/image423.png"/><Relationship Id="rId885" Type="http://schemas.openxmlformats.org/officeDocument/2006/relationships/image" Target="../media/image444.png"/><Relationship Id="rId28" Type="http://schemas.openxmlformats.org/officeDocument/2006/relationships/customXml" Target="../ink/ink16.xml"/><Relationship Id="rId275" Type="http://schemas.openxmlformats.org/officeDocument/2006/relationships/image" Target="../media/image139.png"/><Relationship Id="rId300" Type="http://schemas.openxmlformats.org/officeDocument/2006/relationships/customXml" Target="../ink/ink152.xml"/><Relationship Id="rId482" Type="http://schemas.openxmlformats.org/officeDocument/2006/relationships/customXml" Target="../ink/ink243.xml"/><Relationship Id="rId538" Type="http://schemas.openxmlformats.org/officeDocument/2006/relationships/customXml" Target="../ink/ink271.xml"/><Relationship Id="rId703" Type="http://schemas.openxmlformats.org/officeDocument/2006/relationships/image" Target="../media/image353.png"/><Relationship Id="rId745" Type="http://schemas.openxmlformats.org/officeDocument/2006/relationships/image" Target="../media/image374.png"/><Relationship Id="rId910" Type="http://schemas.openxmlformats.org/officeDocument/2006/relationships/customXml" Target="../ink/ink457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77" Type="http://schemas.openxmlformats.org/officeDocument/2006/relationships/image" Target="../media/image90.png"/><Relationship Id="rId342" Type="http://schemas.openxmlformats.org/officeDocument/2006/relationships/customXml" Target="../ink/ink173.xml"/><Relationship Id="rId384" Type="http://schemas.openxmlformats.org/officeDocument/2006/relationships/customXml" Target="../ink/ink194.xml"/><Relationship Id="rId591" Type="http://schemas.openxmlformats.org/officeDocument/2006/relationships/image" Target="../media/image297.png"/><Relationship Id="rId605" Type="http://schemas.openxmlformats.org/officeDocument/2006/relationships/image" Target="../media/image304.png"/><Relationship Id="rId787" Type="http://schemas.openxmlformats.org/officeDocument/2006/relationships/image" Target="../media/image395.png"/><Relationship Id="rId812" Type="http://schemas.openxmlformats.org/officeDocument/2006/relationships/customXml" Target="../ink/ink408.xml"/><Relationship Id="rId202" Type="http://schemas.openxmlformats.org/officeDocument/2006/relationships/customXml" Target="../ink/ink103.xml"/><Relationship Id="rId244" Type="http://schemas.openxmlformats.org/officeDocument/2006/relationships/customXml" Target="../ink/ink124.xml"/><Relationship Id="rId647" Type="http://schemas.openxmlformats.org/officeDocument/2006/relationships/image" Target="../media/image325.png"/><Relationship Id="rId689" Type="http://schemas.openxmlformats.org/officeDocument/2006/relationships/image" Target="../media/image346.png"/><Relationship Id="rId854" Type="http://schemas.openxmlformats.org/officeDocument/2006/relationships/customXml" Target="../ink/ink429.xml"/><Relationship Id="rId896" Type="http://schemas.openxmlformats.org/officeDocument/2006/relationships/customXml" Target="../ink/ink450.xml"/><Relationship Id="rId39" Type="http://schemas.openxmlformats.org/officeDocument/2006/relationships/image" Target="../media/image21.png"/><Relationship Id="rId286" Type="http://schemas.openxmlformats.org/officeDocument/2006/relationships/customXml" Target="../ink/ink145.xml"/><Relationship Id="rId451" Type="http://schemas.openxmlformats.org/officeDocument/2006/relationships/image" Target="../media/image227.png"/><Relationship Id="rId493" Type="http://schemas.openxmlformats.org/officeDocument/2006/relationships/image" Target="../media/image248.png"/><Relationship Id="rId507" Type="http://schemas.openxmlformats.org/officeDocument/2006/relationships/image" Target="../media/image255.png"/><Relationship Id="rId549" Type="http://schemas.openxmlformats.org/officeDocument/2006/relationships/image" Target="../media/image276.png"/><Relationship Id="rId714" Type="http://schemas.openxmlformats.org/officeDocument/2006/relationships/customXml" Target="../ink/ink359.xml"/><Relationship Id="rId756" Type="http://schemas.openxmlformats.org/officeDocument/2006/relationships/customXml" Target="../ink/ink380.xml"/><Relationship Id="rId921" Type="http://schemas.openxmlformats.org/officeDocument/2006/relationships/image" Target="../media/image462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46" Type="http://schemas.openxmlformats.org/officeDocument/2006/relationships/customXml" Target="../ink/ink75.xml"/><Relationship Id="rId188" Type="http://schemas.openxmlformats.org/officeDocument/2006/relationships/customXml" Target="../ink/ink96.xml"/><Relationship Id="rId311" Type="http://schemas.openxmlformats.org/officeDocument/2006/relationships/image" Target="../media/image157.png"/><Relationship Id="rId353" Type="http://schemas.openxmlformats.org/officeDocument/2006/relationships/image" Target="../media/image178.png"/><Relationship Id="rId395" Type="http://schemas.openxmlformats.org/officeDocument/2006/relationships/image" Target="../media/image199.png"/><Relationship Id="rId409" Type="http://schemas.openxmlformats.org/officeDocument/2006/relationships/image" Target="../media/image206.png"/><Relationship Id="rId560" Type="http://schemas.openxmlformats.org/officeDocument/2006/relationships/customXml" Target="../ink/ink282.xml"/><Relationship Id="rId798" Type="http://schemas.openxmlformats.org/officeDocument/2006/relationships/customXml" Target="../ink/ink401.xml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420" Type="http://schemas.openxmlformats.org/officeDocument/2006/relationships/customXml" Target="../ink/ink212.xml"/><Relationship Id="rId616" Type="http://schemas.openxmlformats.org/officeDocument/2006/relationships/customXml" Target="../ink/ink310.xml"/><Relationship Id="rId658" Type="http://schemas.openxmlformats.org/officeDocument/2006/relationships/customXml" Target="../ink/ink331.xml"/><Relationship Id="rId823" Type="http://schemas.openxmlformats.org/officeDocument/2006/relationships/image" Target="../media/image413.png"/><Relationship Id="rId865" Type="http://schemas.openxmlformats.org/officeDocument/2006/relationships/image" Target="../media/image434.png"/><Relationship Id="rId255" Type="http://schemas.openxmlformats.org/officeDocument/2006/relationships/image" Target="../media/image129.png"/><Relationship Id="rId297" Type="http://schemas.openxmlformats.org/officeDocument/2006/relationships/image" Target="../media/image150.png"/><Relationship Id="rId462" Type="http://schemas.openxmlformats.org/officeDocument/2006/relationships/customXml" Target="../ink/ink233.xml"/><Relationship Id="rId518" Type="http://schemas.openxmlformats.org/officeDocument/2006/relationships/customXml" Target="../ink/ink261.xml"/><Relationship Id="rId725" Type="http://schemas.openxmlformats.org/officeDocument/2006/relationships/image" Target="../media/image364.png"/><Relationship Id="rId932" Type="http://schemas.openxmlformats.org/officeDocument/2006/relationships/customXml" Target="../ink/ink468.xml"/><Relationship Id="rId115" Type="http://schemas.openxmlformats.org/officeDocument/2006/relationships/image" Target="../media/image59.png"/><Relationship Id="rId157" Type="http://schemas.openxmlformats.org/officeDocument/2006/relationships/image" Target="../media/image80.png"/><Relationship Id="rId322" Type="http://schemas.openxmlformats.org/officeDocument/2006/relationships/customXml" Target="../ink/ink163.xml"/><Relationship Id="rId364" Type="http://schemas.openxmlformats.org/officeDocument/2006/relationships/customXml" Target="../ink/ink184.xml"/><Relationship Id="rId767" Type="http://schemas.openxmlformats.org/officeDocument/2006/relationships/image" Target="../media/image385.png"/><Relationship Id="rId61" Type="http://schemas.openxmlformats.org/officeDocument/2006/relationships/image" Target="../media/image32.png"/><Relationship Id="rId199" Type="http://schemas.openxmlformats.org/officeDocument/2006/relationships/image" Target="../media/image101.png"/><Relationship Id="rId571" Type="http://schemas.openxmlformats.org/officeDocument/2006/relationships/image" Target="../media/image287.png"/><Relationship Id="rId627" Type="http://schemas.openxmlformats.org/officeDocument/2006/relationships/image" Target="../media/image315.png"/><Relationship Id="rId669" Type="http://schemas.openxmlformats.org/officeDocument/2006/relationships/image" Target="../media/image336.png"/><Relationship Id="rId834" Type="http://schemas.openxmlformats.org/officeDocument/2006/relationships/customXml" Target="../ink/ink419.xml"/><Relationship Id="rId876" Type="http://schemas.openxmlformats.org/officeDocument/2006/relationships/customXml" Target="../ink/ink440.xml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66" Type="http://schemas.openxmlformats.org/officeDocument/2006/relationships/customXml" Target="../ink/ink135.xml"/><Relationship Id="rId431" Type="http://schemas.openxmlformats.org/officeDocument/2006/relationships/image" Target="../media/image217.png"/><Relationship Id="rId473" Type="http://schemas.openxmlformats.org/officeDocument/2006/relationships/image" Target="../media/image238.png"/><Relationship Id="rId529" Type="http://schemas.openxmlformats.org/officeDocument/2006/relationships/image" Target="../media/image266.png"/><Relationship Id="rId680" Type="http://schemas.openxmlformats.org/officeDocument/2006/relationships/customXml" Target="../ink/ink342.xml"/><Relationship Id="rId736" Type="http://schemas.openxmlformats.org/officeDocument/2006/relationships/customXml" Target="../ink/ink370.xml"/><Relationship Id="rId901" Type="http://schemas.openxmlformats.org/officeDocument/2006/relationships/image" Target="../media/image452.png"/><Relationship Id="rId30" Type="http://schemas.openxmlformats.org/officeDocument/2006/relationships/customXml" Target="../ink/ink17.xml"/><Relationship Id="rId126" Type="http://schemas.openxmlformats.org/officeDocument/2006/relationships/customXml" Target="../ink/ink65.xml"/><Relationship Id="rId168" Type="http://schemas.openxmlformats.org/officeDocument/2006/relationships/customXml" Target="../ink/ink86.xml"/><Relationship Id="rId333" Type="http://schemas.openxmlformats.org/officeDocument/2006/relationships/image" Target="../media/image168.png"/><Relationship Id="rId540" Type="http://schemas.openxmlformats.org/officeDocument/2006/relationships/customXml" Target="../ink/ink272.xml"/><Relationship Id="rId778" Type="http://schemas.openxmlformats.org/officeDocument/2006/relationships/customXml" Target="../ink/ink391.xml"/><Relationship Id="rId943" Type="http://schemas.openxmlformats.org/officeDocument/2006/relationships/image" Target="../media/image473.png"/><Relationship Id="rId72" Type="http://schemas.openxmlformats.org/officeDocument/2006/relationships/customXml" Target="../ink/ink38.xml"/><Relationship Id="rId375" Type="http://schemas.openxmlformats.org/officeDocument/2006/relationships/image" Target="../media/image189.png"/><Relationship Id="rId582" Type="http://schemas.openxmlformats.org/officeDocument/2006/relationships/customXml" Target="../ink/ink293.xml"/><Relationship Id="rId638" Type="http://schemas.openxmlformats.org/officeDocument/2006/relationships/customXml" Target="../ink/ink321.xml"/><Relationship Id="rId803" Type="http://schemas.openxmlformats.org/officeDocument/2006/relationships/image" Target="../media/image403.png"/><Relationship Id="rId845" Type="http://schemas.openxmlformats.org/officeDocument/2006/relationships/image" Target="../media/image424.png"/><Relationship Id="rId3" Type="http://schemas.openxmlformats.org/officeDocument/2006/relationships/image" Target="../media/image3.png"/><Relationship Id="rId235" Type="http://schemas.openxmlformats.org/officeDocument/2006/relationships/image" Target="../media/image119.png"/><Relationship Id="rId277" Type="http://schemas.openxmlformats.org/officeDocument/2006/relationships/image" Target="../media/image140.png"/><Relationship Id="rId400" Type="http://schemas.openxmlformats.org/officeDocument/2006/relationships/customXml" Target="../ink/ink202.xml"/><Relationship Id="rId442" Type="http://schemas.openxmlformats.org/officeDocument/2006/relationships/customXml" Target="../ink/ink223.xml"/><Relationship Id="rId484" Type="http://schemas.openxmlformats.org/officeDocument/2006/relationships/customXml" Target="../ink/ink244.xml"/><Relationship Id="rId705" Type="http://schemas.openxmlformats.org/officeDocument/2006/relationships/image" Target="../media/image354.png"/><Relationship Id="rId887" Type="http://schemas.openxmlformats.org/officeDocument/2006/relationships/image" Target="../media/image445.png"/><Relationship Id="rId137" Type="http://schemas.openxmlformats.org/officeDocument/2006/relationships/image" Target="../media/image70.png"/><Relationship Id="rId302" Type="http://schemas.openxmlformats.org/officeDocument/2006/relationships/customXml" Target="../ink/ink153.xml"/><Relationship Id="rId344" Type="http://schemas.openxmlformats.org/officeDocument/2006/relationships/customXml" Target="../ink/ink174.xml"/><Relationship Id="rId691" Type="http://schemas.openxmlformats.org/officeDocument/2006/relationships/image" Target="../media/image347.png"/><Relationship Id="rId747" Type="http://schemas.openxmlformats.org/officeDocument/2006/relationships/image" Target="../media/image375.png"/><Relationship Id="rId789" Type="http://schemas.openxmlformats.org/officeDocument/2006/relationships/image" Target="../media/image396.png"/><Relationship Id="rId912" Type="http://schemas.openxmlformats.org/officeDocument/2006/relationships/customXml" Target="../ink/ink458.xml"/><Relationship Id="rId41" Type="http://schemas.openxmlformats.org/officeDocument/2006/relationships/image" Target="../media/image22.png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86" Type="http://schemas.openxmlformats.org/officeDocument/2006/relationships/customXml" Target="../ink/ink195.xml"/><Relationship Id="rId551" Type="http://schemas.openxmlformats.org/officeDocument/2006/relationships/image" Target="../media/image277.png"/><Relationship Id="rId593" Type="http://schemas.openxmlformats.org/officeDocument/2006/relationships/image" Target="../media/image298.png"/><Relationship Id="rId607" Type="http://schemas.openxmlformats.org/officeDocument/2006/relationships/image" Target="../media/image305.png"/><Relationship Id="rId649" Type="http://schemas.openxmlformats.org/officeDocument/2006/relationships/image" Target="../media/image326.png"/><Relationship Id="rId814" Type="http://schemas.openxmlformats.org/officeDocument/2006/relationships/customXml" Target="../ink/ink409.xml"/><Relationship Id="rId856" Type="http://schemas.openxmlformats.org/officeDocument/2006/relationships/customXml" Target="../ink/ink430.xml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46" Type="http://schemas.openxmlformats.org/officeDocument/2006/relationships/customXml" Target="../ink/ink125.xml"/><Relationship Id="rId288" Type="http://schemas.openxmlformats.org/officeDocument/2006/relationships/customXml" Target="../ink/ink146.xml"/><Relationship Id="rId411" Type="http://schemas.openxmlformats.org/officeDocument/2006/relationships/image" Target="../media/image207.png"/><Relationship Id="rId453" Type="http://schemas.openxmlformats.org/officeDocument/2006/relationships/image" Target="../media/image228.png"/><Relationship Id="rId509" Type="http://schemas.openxmlformats.org/officeDocument/2006/relationships/image" Target="../media/image256.png"/><Relationship Id="rId660" Type="http://schemas.openxmlformats.org/officeDocument/2006/relationships/customXml" Target="../ink/ink332.xml"/><Relationship Id="rId898" Type="http://schemas.openxmlformats.org/officeDocument/2006/relationships/customXml" Target="../ink/ink451.xml"/><Relationship Id="rId106" Type="http://schemas.openxmlformats.org/officeDocument/2006/relationships/customXml" Target="../ink/ink55.xml"/><Relationship Id="rId313" Type="http://schemas.openxmlformats.org/officeDocument/2006/relationships/image" Target="../media/image158.png"/><Relationship Id="rId495" Type="http://schemas.openxmlformats.org/officeDocument/2006/relationships/image" Target="../media/image249.png"/><Relationship Id="rId716" Type="http://schemas.openxmlformats.org/officeDocument/2006/relationships/customXml" Target="../ink/ink360.xml"/><Relationship Id="rId758" Type="http://schemas.openxmlformats.org/officeDocument/2006/relationships/customXml" Target="../ink/ink381.xml"/><Relationship Id="rId923" Type="http://schemas.openxmlformats.org/officeDocument/2006/relationships/image" Target="../media/image463.png"/><Relationship Id="rId10" Type="http://schemas.openxmlformats.org/officeDocument/2006/relationships/customXml" Target="../ink/ink7.xml"/><Relationship Id="rId52" Type="http://schemas.openxmlformats.org/officeDocument/2006/relationships/customXml" Target="../ink/ink28.xml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355" Type="http://schemas.openxmlformats.org/officeDocument/2006/relationships/image" Target="../media/image179.png"/><Relationship Id="rId397" Type="http://schemas.openxmlformats.org/officeDocument/2006/relationships/image" Target="../media/image200.png"/><Relationship Id="rId520" Type="http://schemas.openxmlformats.org/officeDocument/2006/relationships/customXml" Target="../ink/ink262.xml"/><Relationship Id="rId562" Type="http://schemas.openxmlformats.org/officeDocument/2006/relationships/customXml" Target="../ink/ink283.xml"/><Relationship Id="rId618" Type="http://schemas.openxmlformats.org/officeDocument/2006/relationships/customXml" Target="../ink/ink311.xml"/><Relationship Id="rId825" Type="http://schemas.openxmlformats.org/officeDocument/2006/relationships/image" Target="../media/image414.png"/><Relationship Id="rId215" Type="http://schemas.openxmlformats.org/officeDocument/2006/relationships/image" Target="../media/image109.png"/><Relationship Id="rId257" Type="http://schemas.openxmlformats.org/officeDocument/2006/relationships/image" Target="../media/image130.png"/><Relationship Id="rId422" Type="http://schemas.openxmlformats.org/officeDocument/2006/relationships/customXml" Target="../ink/ink213.xml"/><Relationship Id="rId464" Type="http://schemas.openxmlformats.org/officeDocument/2006/relationships/customXml" Target="../ink/ink234.xml"/><Relationship Id="rId867" Type="http://schemas.openxmlformats.org/officeDocument/2006/relationships/image" Target="../media/image435.png"/><Relationship Id="rId299" Type="http://schemas.openxmlformats.org/officeDocument/2006/relationships/image" Target="../media/image151.png"/><Relationship Id="rId727" Type="http://schemas.openxmlformats.org/officeDocument/2006/relationships/image" Target="../media/image365.png"/><Relationship Id="rId934" Type="http://schemas.openxmlformats.org/officeDocument/2006/relationships/customXml" Target="../ink/ink469.xml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66" Type="http://schemas.openxmlformats.org/officeDocument/2006/relationships/customXml" Target="../ink/ink185.xml"/><Relationship Id="rId573" Type="http://schemas.openxmlformats.org/officeDocument/2006/relationships/image" Target="../media/image288.png"/><Relationship Id="rId780" Type="http://schemas.openxmlformats.org/officeDocument/2006/relationships/customXml" Target="../ink/ink392.xml"/><Relationship Id="rId226" Type="http://schemas.openxmlformats.org/officeDocument/2006/relationships/customXml" Target="../ink/ink115.xml"/><Relationship Id="rId433" Type="http://schemas.openxmlformats.org/officeDocument/2006/relationships/image" Target="../media/image218.png"/><Relationship Id="rId878" Type="http://schemas.openxmlformats.org/officeDocument/2006/relationships/customXml" Target="../ink/ink441.xml"/><Relationship Id="rId640" Type="http://schemas.openxmlformats.org/officeDocument/2006/relationships/customXml" Target="../ink/ink322.xml"/><Relationship Id="rId738" Type="http://schemas.openxmlformats.org/officeDocument/2006/relationships/customXml" Target="../ink/ink371.xml"/><Relationship Id="rId74" Type="http://schemas.openxmlformats.org/officeDocument/2006/relationships/customXml" Target="../ink/ink39.xml"/><Relationship Id="rId377" Type="http://schemas.openxmlformats.org/officeDocument/2006/relationships/image" Target="../media/image190.png"/><Relationship Id="rId500" Type="http://schemas.openxmlformats.org/officeDocument/2006/relationships/customXml" Target="../ink/ink252.xml"/><Relationship Id="rId584" Type="http://schemas.openxmlformats.org/officeDocument/2006/relationships/customXml" Target="../ink/ink294.xml"/><Relationship Id="rId805" Type="http://schemas.openxmlformats.org/officeDocument/2006/relationships/image" Target="../media/image404.png"/><Relationship Id="rId5" Type="http://schemas.openxmlformats.org/officeDocument/2006/relationships/image" Target="../media/image4.png"/><Relationship Id="rId237" Type="http://schemas.openxmlformats.org/officeDocument/2006/relationships/image" Target="../media/image120.png"/><Relationship Id="rId791" Type="http://schemas.openxmlformats.org/officeDocument/2006/relationships/image" Target="../media/image397.png"/><Relationship Id="rId889" Type="http://schemas.openxmlformats.org/officeDocument/2006/relationships/image" Target="../media/image446.png"/><Relationship Id="rId444" Type="http://schemas.openxmlformats.org/officeDocument/2006/relationships/customXml" Target="../ink/ink224.xml"/><Relationship Id="rId651" Type="http://schemas.openxmlformats.org/officeDocument/2006/relationships/image" Target="../media/image327.png"/><Relationship Id="rId749" Type="http://schemas.openxmlformats.org/officeDocument/2006/relationships/image" Target="../media/image376.png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88" Type="http://schemas.openxmlformats.org/officeDocument/2006/relationships/customXml" Target="../ink/ink196.xml"/><Relationship Id="rId511" Type="http://schemas.openxmlformats.org/officeDocument/2006/relationships/image" Target="../media/image257.png"/><Relationship Id="rId609" Type="http://schemas.openxmlformats.org/officeDocument/2006/relationships/image" Target="../media/image306.png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595" Type="http://schemas.openxmlformats.org/officeDocument/2006/relationships/image" Target="../media/image299.png"/><Relationship Id="rId816" Type="http://schemas.openxmlformats.org/officeDocument/2006/relationships/customXml" Target="../ink/ink410.xml"/><Relationship Id="rId248" Type="http://schemas.openxmlformats.org/officeDocument/2006/relationships/customXml" Target="../ink/ink126.xml"/><Relationship Id="rId455" Type="http://schemas.openxmlformats.org/officeDocument/2006/relationships/image" Target="../media/image229.png"/><Relationship Id="rId662" Type="http://schemas.openxmlformats.org/officeDocument/2006/relationships/customXml" Target="../ink/ink333.xml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315" Type="http://schemas.openxmlformats.org/officeDocument/2006/relationships/image" Target="../media/image159.png"/><Relationship Id="rId522" Type="http://schemas.openxmlformats.org/officeDocument/2006/relationships/customXml" Target="../ink/ink263.xml"/><Relationship Id="rId96" Type="http://schemas.openxmlformats.org/officeDocument/2006/relationships/customXml" Target="../ink/ink50.xml"/><Relationship Id="rId161" Type="http://schemas.openxmlformats.org/officeDocument/2006/relationships/image" Target="../media/image82.png"/><Relationship Id="rId399" Type="http://schemas.openxmlformats.org/officeDocument/2006/relationships/image" Target="../media/image201.png"/><Relationship Id="rId827" Type="http://schemas.openxmlformats.org/officeDocument/2006/relationships/image" Target="../media/image415.png"/><Relationship Id="rId259" Type="http://schemas.openxmlformats.org/officeDocument/2006/relationships/image" Target="../media/image131.png"/><Relationship Id="rId466" Type="http://schemas.openxmlformats.org/officeDocument/2006/relationships/customXml" Target="../ink/ink235.xml"/><Relationship Id="rId673" Type="http://schemas.openxmlformats.org/officeDocument/2006/relationships/image" Target="../media/image338.png"/><Relationship Id="rId880" Type="http://schemas.openxmlformats.org/officeDocument/2006/relationships/customXml" Target="../ink/ink442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326" Type="http://schemas.openxmlformats.org/officeDocument/2006/relationships/customXml" Target="../ink/ink165.xml"/><Relationship Id="rId533" Type="http://schemas.openxmlformats.org/officeDocument/2006/relationships/image" Target="../media/image268.png"/><Relationship Id="rId740" Type="http://schemas.openxmlformats.org/officeDocument/2006/relationships/customXml" Target="../ink/ink372.xml"/><Relationship Id="rId838" Type="http://schemas.openxmlformats.org/officeDocument/2006/relationships/customXml" Target="../ink/ink421.xml"/><Relationship Id="rId172" Type="http://schemas.openxmlformats.org/officeDocument/2006/relationships/customXml" Target="../ink/ink88.xml"/><Relationship Id="rId477" Type="http://schemas.openxmlformats.org/officeDocument/2006/relationships/image" Target="../media/image240.png"/><Relationship Id="rId600" Type="http://schemas.openxmlformats.org/officeDocument/2006/relationships/customXml" Target="../ink/ink302.xml"/><Relationship Id="rId684" Type="http://schemas.openxmlformats.org/officeDocument/2006/relationships/customXml" Target="../ink/ink344.xml"/><Relationship Id="rId337" Type="http://schemas.openxmlformats.org/officeDocument/2006/relationships/image" Target="../media/image170.png"/><Relationship Id="rId891" Type="http://schemas.openxmlformats.org/officeDocument/2006/relationships/image" Target="../media/image447.png"/><Relationship Id="rId905" Type="http://schemas.openxmlformats.org/officeDocument/2006/relationships/image" Target="../media/image454.png"/><Relationship Id="rId34" Type="http://schemas.openxmlformats.org/officeDocument/2006/relationships/customXml" Target="../ink/ink19.xml"/><Relationship Id="rId544" Type="http://schemas.openxmlformats.org/officeDocument/2006/relationships/customXml" Target="../ink/ink274.xml"/><Relationship Id="rId751" Type="http://schemas.openxmlformats.org/officeDocument/2006/relationships/image" Target="../media/image377.png"/><Relationship Id="rId849" Type="http://schemas.openxmlformats.org/officeDocument/2006/relationships/image" Target="../media/image426.png"/><Relationship Id="rId183" Type="http://schemas.openxmlformats.org/officeDocument/2006/relationships/image" Target="../media/image93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611" Type="http://schemas.openxmlformats.org/officeDocument/2006/relationships/image" Target="../media/image307.png"/><Relationship Id="rId250" Type="http://schemas.openxmlformats.org/officeDocument/2006/relationships/customXml" Target="../ink/ink127.xml"/><Relationship Id="rId488" Type="http://schemas.openxmlformats.org/officeDocument/2006/relationships/customXml" Target="../ink/ink246.xml"/><Relationship Id="rId695" Type="http://schemas.openxmlformats.org/officeDocument/2006/relationships/image" Target="../media/image349.png"/><Relationship Id="rId709" Type="http://schemas.openxmlformats.org/officeDocument/2006/relationships/image" Target="../media/image356.png"/><Relationship Id="rId916" Type="http://schemas.openxmlformats.org/officeDocument/2006/relationships/customXml" Target="../ink/ink460.xml"/><Relationship Id="rId45" Type="http://schemas.openxmlformats.org/officeDocument/2006/relationships/image" Target="../media/image24.png"/><Relationship Id="rId110" Type="http://schemas.openxmlformats.org/officeDocument/2006/relationships/customXml" Target="../ink/ink57.xml"/><Relationship Id="rId348" Type="http://schemas.openxmlformats.org/officeDocument/2006/relationships/customXml" Target="../ink/ink176.xml"/><Relationship Id="rId555" Type="http://schemas.openxmlformats.org/officeDocument/2006/relationships/image" Target="../media/image279.png"/><Relationship Id="rId762" Type="http://schemas.openxmlformats.org/officeDocument/2006/relationships/customXml" Target="../ink/ink383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415" Type="http://schemas.openxmlformats.org/officeDocument/2006/relationships/image" Target="../media/image209.png"/><Relationship Id="rId622" Type="http://schemas.openxmlformats.org/officeDocument/2006/relationships/customXml" Target="../ink/ink313.xml"/><Relationship Id="rId261" Type="http://schemas.openxmlformats.org/officeDocument/2006/relationships/image" Target="../media/image132.png"/><Relationship Id="rId499" Type="http://schemas.openxmlformats.org/officeDocument/2006/relationships/image" Target="../media/image251.png"/><Relationship Id="rId927" Type="http://schemas.openxmlformats.org/officeDocument/2006/relationships/image" Target="../media/image465.png"/><Relationship Id="rId56" Type="http://schemas.openxmlformats.org/officeDocument/2006/relationships/customXml" Target="../ink/ink30.xml"/><Relationship Id="rId359" Type="http://schemas.openxmlformats.org/officeDocument/2006/relationships/image" Target="../media/image181.png"/><Relationship Id="rId566" Type="http://schemas.openxmlformats.org/officeDocument/2006/relationships/customXml" Target="../ink/ink285.xml"/><Relationship Id="rId773" Type="http://schemas.openxmlformats.org/officeDocument/2006/relationships/image" Target="../media/image388.png"/><Relationship Id="rId121" Type="http://schemas.openxmlformats.org/officeDocument/2006/relationships/image" Target="../media/image62.png"/><Relationship Id="rId219" Type="http://schemas.openxmlformats.org/officeDocument/2006/relationships/image" Target="../media/image111.png"/><Relationship Id="rId426" Type="http://schemas.openxmlformats.org/officeDocument/2006/relationships/customXml" Target="../ink/ink215.xml"/><Relationship Id="rId633" Type="http://schemas.openxmlformats.org/officeDocument/2006/relationships/image" Target="../media/image318.png"/><Relationship Id="rId840" Type="http://schemas.openxmlformats.org/officeDocument/2006/relationships/customXml" Target="../ink/ink422.xml"/><Relationship Id="rId938" Type="http://schemas.openxmlformats.org/officeDocument/2006/relationships/customXml" Target="../ink/ink471.xml"/><Relationship Id="rId67" Type="http://schemas.openxmlformats.org/officeDocument/2006/relationships/image" Target="../media/image35.png"/><Relationship Id="rId272" Type="http://schemas.openxmlformats.org/officeDocument/2006/relationships/customXml" Target="../ink/ink138.xml"/><Relationship Id="rId577" Type="http://schemas.openxmlformats.org/officeDocument/2006/relationships/image" Target="../media/image290.png"/><Relationship Id="rId700" Type="http://schemas.openxmlformats.org/officeDocument/2006/relationships/customXml" Target="../ink/ink352.xml"/><Relationship Id="rId132" Type="http://schemas.openxmlformats.org/officeDocument/2006/relationships/customXml" Target="../ink/ink68.xml"/><Relationship Id="rId784" Type="http://schemas.openxmlformats.org/officeDocument/2006/relationships/customXml" Target="../ink/ink394.xml"/><Relationship Id="rId437" Type="http://schemas.openxmlformats.org/officeDocument/2006/relationships/image" Target="../media/image220.png"/><Relationship Id="rId644" Type="http://schemas.openxmlformats.org/officeDocument/2006/relationships/customXml" Target="../ink/ink324.xml"/><Relationship Id="rId851" Type="http://schemas.openxmlformats.org/officeDocument/2006/relationships/image" Target="../media/image427.png"/><Relationship Id="rId283" Type="http://schemas.openxmlformats.org/officeDocument/2006/relationships/image" Target="../media/image143.png"/><Relationship Id="rId490" Type="http://schemas.openxmlformats.org/officeDocument/2006/relationships/customXml" Target="../ink/ink247.xml"/><Relationship Id="rId504" Type="http://schemas.openxmlformats.org/officeDocument/2006/relationships/customXml" Target="../ink/ink254.xml"/><Relationship Id="rId711" Type="http://schemas.openxmlformats.org/officeDocument/2006/relationships/image" Target="../media/image357.png"/><Relationship Id="rId78" Type="http://schemas.openxmlformats.org/officeDocument/2006/relationships/customXml" Target="../ink/ink41.xml"/><Relationship Id="rId143" Type="http://schemas.openxmlformats.org/officeDocument/2006/relationships/image" Target="../media/image73.png"/><Relationship Id="rId350" Type="http://schemas.openxmlformats.org/officeDocument/2006/relationships/customXml" Target="../ink/ink177.xml"/><Relationship Id="rId588" Type="http://schemas.openxmlformats.org/officeDocument/2006/relationships/customXml" Target="../ink/ink296.xml"/><Relationship Id="rId795" Type="http://schemas.openxmlformats.org/officeDocument/2006/relationships/image" Target="../media/image399.png"/><Relationship Id="rId809" Type="http://schemas.openxmlformats.org/officeDocument/2006/relationships/image" Target="../media/image406.png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448" Type="http://schemas.openxmlformats.org/officeDocument/2006/relationships/customXml" Target="../ink/ink226.xml"/><Relationship Id="rId655" Type="http://schemas.openxmlformats.org/officeDocument/2006/relationships/image" Target="../media/image329.png"/><Relationship Id="rId862" Type="http://schemas.openxmlformats.org/officeDocument/2006/relationships/customXml" Target="../ink/ink433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515" Type="http://schemas.openxmlformats.org/officeDocument/2006/relationships/image" Target="../media/image259.png"/><Relationship Id="rId722" Type="http://schemas.openxmlformats.org/officeDocument/2006/relationships/customXml" Target="../ink/ink363.xml"/><Relationship Id="rId89" Type="http://schemas.openxmlformats.org/officeDocument/2006/relationships/image" Target="../media/image46.png"/><Relationship Id="rId154" Type="http://schemas.openxmlformats.org/officeDocument/2006/relationships/customXml" Target="../ink/ink79.xml"/><Relationship Id="rId361" Type="http://schemas.openxmlformats.org/officeDocument/2006/relationships/image" Target="../media/image182.png"/><Relationship Id="rId599" Type="http://schemas.openxmlformats.org/officeDocument/2006/relationships/image" Target="../media/image301.png"/><Relationship Id="rId459" Type="http://schemas.openxmlformats.org/officeDocument/2006/relationships/image" Target="../media/image231.png"/><Relationship Id="rId666" Type="http://schemas.openxmlformats.org/officeDocument/2006/relationships/customXml" Target="../ink/ink335.xml"/><Relationship Id="rId873" Type="http://schemas.openxmlformats.org/officeDocument/2006/relationships/image" Target="../media/image438.png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319" Type="http://schemas.openxmlformats.org/officeDocument/2006/relationships/image" Target="../media/image161.png"/><Relationship Id="rId526" Type="http://schemas.openxmlformats.org/officeDocument/2006/relationships/customXml" Target="../ink/ink265.xml"/><Relationship Id="rId733" Type="http://schemas.openxmlformats.org/officeDocument/2006/relationships/image" Target="../media/image368.png"/><Relationship Id="rId940" Type="http://schemas.openxmlformats.org/officeDocument/2006/relationships/customXml" Target="../ink/ink472.xml"/><Relationship Id="rId165" Type="http://schemas.openxmlformats.org/officeDocument/2006/relationships/image" Target="../media/image84.png"/><Relationship Id="rId372" Type="http://schemas.openxmlformats.org/officeDocument/2006/relationships/customXml" Target="../ink/ink188.xml"/><Relationship Id="rId677" Type="http://schemas.openxmlformats.org/officeDocument/2006/relationships/image" Target="../media/image340.png"/><Relationship Id="rId800" Type="http://schemas.openxmlformats.org/officeDocument/2006/relationships/customXml" Target="../ink/ink402.xml"/><Relationship Id="rId232" Type="http://schemas.openxmlformats.org/officeDocument/2006/relationships/customXml" Target="../ink/ink118.xml"/><Relationship Id="rId884" Type="http://schemas.openxmlformats.org/officeDocument/2006/relationships/customXml" Target="../ink/ink444.xml"/><Relationship Id="rId27" Type="http://schemas.openxmlformats.org/officeDocument/2006/relationships/image" Target="../media/image15.png"/><Relationship Id="rId537" Type="http://schemas.openxmlformats.org/officeDocument/2006/relationships/image" Target="../media/image270.png"/><Relationship Id="rId744" Type="http://schemas.openxmlformats.org/officeDocument/2006/relationships/customXml" Target="../ink/ink374.xml"/><Relationship Id="rId80" Type="http://schemas.openxmlformats.org/officeDocument/2006/relationships/customXml" Target="../ink/ink42.xml"/><Relationship Id="rId176" Type="http://schemas.openxmlformats.org/officeDocument/2006/relationships/customXml" Target="../ink/ink90.xml"/><Relationship Id="rId383" Type="http://schemas.openxmlformats.org/officeDocument/2006/relationships/image" Target="../media/image193.png"/><Relationship Id="rId590" Type="http://schemas.openxmlformats.org/officeDocument/2006/relationships/customXml" Target="../ink/ink297.xml"/><Relationship Id="rId604" Type="http://schemas.openxmlformats.org/officeDocument/2006/relationships/customXml" Target="../ink/ink304.xml"/><Relationship Id="rId811" Type="http://schemas.openxmlformats.org/officeDocument/2006/relationships/image" Target="../media/image407.png"/><Relationship Id="rId243" Type="http://schemas.openxmlformats.org/officeDocument/2006/relationships/image" Target="../media/image123.png"/><Relationship Id="rId450" Type="http://schemas.openxmlformats.org/officeDocument/2006/relationships/customXml" Target="../ink/ink227.xml"/><Relationship Id="rId688" Type="http://schemas.openxmlformats.org/officeDocument/2006/relationships/customXml" Target="../ink/ink346.xml"/><Relationship Id="rId895" Type="http://schemas.openxmlformats.org/officeDocument/2006/relationships/image" Target="../media/image449.png"/><Relationship Id="rId909" Type="http://schemas.openxmlformats.org/officeDocument/2006/relationships/image" Target="../media/image456.png"/><Relationship Id="rId38" Type="http://schemas.openxmlformats.org/officeDocument/2006/relationships/customXml" Target="../ink/ink21.xml"/><Relationship Id="rId103" Type="http://schemas.openxmlformats.org/officeDocument/2006/relationships/image" Target="../media/image53.png"/><Relationship Id="rId310" Type="http://schemas.openxmlformats.org/officeDocument/2006/relationships/customXml" Target="../ink/ink157.xml"/><Relationship Id="rId548" Type="http://schemas.openxmlformats.org/officeDocument/2006/relationships/customXml" Target="../ink/ink276.xml"/><Relationship Id="rId755" Type="http://schemas.openxmlformats.org/officeDocument/2006/relationships/image" Target="../media/image379.png"/><Relationship Id="rId91" Type="http://schemas.openxmlformats.org/officeDocument/2006/relationships/image" Target="../media/image47.png"/><Relationship Id="rId187" Type="http://schemas.openxmlformats.org/officeDocument/2006/relationships/image" Target="../media/image95.png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615" Type="http://schemas.openxmlformats.org/officeDocument/2006/relationships/image" Target="../media/image309.png"/><Relationship Id="rId822" Type="http://schemas.openxmlformats.org/officeDocument/2006/relationships/customXml" Target="../ink/ink413.xml"/><Relationship Id="rId254" Type="http://schemas.openxmlformats.org/officeDocument/2006/relationships/customXml" Target="../ink/ink129.xml"/><Relationship Id="rId699" Type="http://schemas.openxmlformats.org/officeDocument/2006/relationships/image" Target="../media/image351.png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461" Type="http://schemas.openxmlformats.org/officeDocument/2006/relationships/image" Target="../media/image232.png"/><Relationship Id="rId559" Type="http://schemas.openxmlformats.org/officeDocument/2006/relationships/image" Target="../media/image281.png"/><Relationship Id="rId766" Type="http://schemas.openxmlformats.org/officeDocument/2006/relationships/customXml" Target="../ink/ink385.xml"/><Relationship Id="rId198" Type="http://schemas.openxmlformats.org/officeDocument/2006/relationships/customXml" Target="../ink/ink101.xml"/><Relationship Id="rId321" Type="http://schemas.openxmlformats.org/officeDocument/2006/relationships/image" Target="../media/image162.png"/><Relationship Id="rId419" Type="http://schemas.openxmlformats.org/officeDocument/2006/relationships/image" Target="../media/image211.png"/><Relationship Id="rId626" Type="http://schemas.openxmlformats.org/officeDocument/2006/relationships/customXml" Target="../ink/ink315.xml"/><Relationship Id="rId833" Type="http://schemas.openxmlformats.org/officeDocument/2006/relationships/image" Target="../media/image418.png"/><Relationship Id="rId265" Type="http://schemas.openxmlformats.org/officeDocument/2006/relationships/image" Target="../media/image134.png"/><Relationship Id="rId472" Type="http://schemas.openxmlformats.org/officeDocument/2006/relationships/customXml" Target="../ink/ink238.xml"/><Relationship Id="rId900" Type="http://schemas.openxmlformats.org/officeDocument/2006/relationships/customXml" Target="../ink/ink452.xml"/><Relationship Id="rId125" Type="http://schemas.openxmlformats.org/officeDocument/2006/relationships/image" Target="../media/image64.png"/><Relationship Id="rId332" Type="http://schemas.openxmlformats.org/officeDocument/2006/relationships/customXml" Target="../ink/ink168.xml"/><Relationship Id="rId777" Type="http://schemas.openxmlformats.org/officeDocument/2006/relationships/image" Target="../media/image390.png"/><Relationship Id="rId637" Type="http://schemas.openxmlformats.org/officeDocument/2006/relationships/image" Target="../media/image320.png"/><Relationship Id="rId844" Type="http://schemas.openxmlformats.org/officeDocument/2006/relationships/customXml" Target="../ink/ink424.xml"/><Relationship Id="rId276" Type="http://schemas.openxmlformats.org/officeDocument/2006/relationships/customXml" Target="../ink/ink140.xml"/><Relationship Id="rId483" Type="http://schemas.openxmlformats.org/officeDocument/2006/relationships/image" Target="../media/image243.png"/><Relationship Id="rId690" Type="http://schemas.openxmlformats.org/officeDocument/2006/relationships/customXml" Target="../ink/ink347.xml"/><Relationship Id="rId704" Type="http://schemas.openxmlformats.org/officeDocument/2006/relationships/customXml" Target="../ink/ink354.xml"/><Relationship Id="rId911" Type="http://schemas.openxmlformats.org/officeDocument/2006/relationships/image" Target="../media/image457.png"/><Relationship Id="rId40" Type="http://schemas.openxmlformats.org/officeDocument/2006/relationships/customXml" Target="../ink/ink22.xml"/><Relationship Id="rId136" Type="http://schemas.openxmlformats.org/officeDocument/2006/relationships/customXml" Target="../ink/ink70.xml"/><Relationship Id="rId343" Type="http://schemas.openxmlformats.org/officeDocument/2006/relationships/image" Target="../media/image173.png"/><Relationship Id="rId550" Type="http://schemas.openxmlformats.org/officeDocument/2006/relationships/customXml" Target="../ink/ink277.xml"/><Relationship Id="rId788" Type="http://schemas.openxmlformats.org/officeDocument/2006/relationships/customXml" Target="../ink/ink396.xml"/><Relationship Id="rId203" Type="http://schemas.openxmlformats.org/officeDocument/2006/relationships/image" Target="../media/image103.png"/><Relationship Id="rId648" Type="http://schemas.openxmlformats.org/officeDocument/2006/relationships/customXml" Target="../ink/ink326.xml"/><Relationship Id="rId855" Type="http://schemas.openxmlformats.org/officeDocument/2006/relationships/image" Target="../media/image429.png"/><Relationship Id="rId287" Type="http://schemas.openxmlformats.org/officeDocument/2006/relationships/image" Target="../media/image145.png"/><Relationship Id="rId410" Type="http://schemas.openxmlformats.org/officeDocument/2006/relationships/customXml" Target="../ink/ink207.xml"/><Relationship Id="rId494" Type="http://schemas.openxmlformats.org/officeDocument/2006/relationships/customXml" Target="../ink/ink249.xml"/><Relationship Id="rId508" Type="http://schemas.openxmlformats.org/officeDocument/2006/relationships/customXml" Target="../ink/ink256.xml"/><Relationship Id="rId715" Type="http://schemas.openxmlformats.org/officeDocument/2006/relationships/image" Target="../media/image359.png"/><Relationship Id="rId922" Type="http://schemas.openxmlformats.org/officeDocument/2006/relationships/customXml" Target="../ink/ink463.xml"/><Relationship Id="rId147" Type="http://schemas.openxmlformats.org/officeDocument/2006/relationships/image" Target="../media/image75.png"/><Relationship Id="rId354" Type="http://schemas.openxmlformats.org/officeDocument/2006/relationships/customXml" Target="../ink/ink179.xml"/><Relationship Id="rId799" Type="http://schemas.openxmlformats.org/officeDocument/2006/relationships/image" Target="../media/image401.png"/><Relationship Id="rId51" Type="http://schemas.openxmlformats.org/officeDocument/2006/relationships/image" Target="../media/image27.png"/><Relationship Id="rId561" Type="http://schemas.openxmlformats.org/officeDocument/2006/relationships/image" Target="../media/image282.png"/><Relationship Id="rId659" Type="http://schemas.openxmlformats.org/officeDocument/2006/relationships/image" Target="../media/image331.png"/><Relationship Id="rId866" Type="http://schemas.openxmlformats.org/officeDocument/2006/relationships/customXml" Target="../ink/ink435.xml"/><Relationship Id="rId214" Type="http://schemas.openxmlformats.org/officeDocument/2006/relationships/customXml" Target="../ink/ink109.xml"/><Relationship Id="rId298" Type="http://schemas.openxmlformats.org/officeDocument/2006/relationships/customXml" Target="../ink/ink151.xml"/><Relationship Id="rId421" Type="http://schemas.openxmlformats.org/officeDocument/2006/relationships/image" Target="../media/image212.png"/><Relationship Id="rId519" Type="http://schemas.openxmlformats.org/officeDocument/2006/relationships/image" Target="../media/image261.png"/><Relationship Id="rId158" Type="http://schemas.openxmlformats.org/officeDocument/2006/relationships/customXml" Target="../ink/ink81.xml"/><Relationship Id="rId726" Type="http://schemas.openxmlformats.org/officeDocument/2006/relationships/customXml" Target="../ink/ink365.xml"/><Relationship Id="rId933" Type="http://schemas.openxmlformats.org/officeDocument/2006/relationships/image" Target="../media/image468.png"/><Relationship Id="rId62" Type="http://schemas.openxmlformats.org/officeDocument/2006/relationships/customXml" Target="../ink/ink33.xml"/><Relationship Id="rId365" Type="http://schemas.openxmlformats.org/officeDocument/2006/relationships/image" Target="../media/image184.png"/><Relationship Id="rId572" Type="http://schemas.openxmlformats.org/officeDocument/2006/relationships/customXml" Target="../ink/ink288.xml"/><Relationship Id="rId225" Type="http://schemas.openxmlformats.org/officeDocument/2006/relationships/image" Target="../media/image114.png"/><Relationship Id="rId432" Type="http://schemas.openxmlformats.org/officeDocument/2006/relationships/customXml" Target="../ink/ink218.xml"/><Relationship Id="rId877" Type="http://schemas.openxmlformats.org/officeDocument/2006/relationships/image" Target="../media/image440.png"/><Relationship Id="rId737" Type="http://schemas.openxmlformats.org/officeDocument/2006/relationships/image" Target="../media/image370.png"/><Relationship Id="rId73" Type="http://schemas.openxmlformats.org/officeDocument/2006/relationships/image" Target="../media/image38.png"/><Relationship Id="rId169" Type="http://schemas.openxmlformats.org/officeDocument/2006/relationships/image" Target="../media/image86.png"/><Relationship Id="rId376" Type="http://schemas.openxmlformats.org/officeDocument/2006/relationships/customXml" Target="../ink/ink190.xml"/><Relationship Id="rId583" Type="http://schemas.openxmlformats.org/officeDocument/2006/relationships/image" Target="../media/image293.png"/><Relationship Id="rId790" Type="http://schemas.openxmlformats.org/officeDocument/2006/relationships/customXml" Target="../ink/ink397.xml"/><Relationship Id="rId804" Type="http://schemas.openxmlformats.org/officeDocument/2006/relationships/customXml" Target="../ink/ink404.xml"/><Relationship Id="rId4" Type="http://schemas.openxmlformats.org/officeDocument/2006/relationships/customXml" Target="../ink/ink4.xml"/><Relationship Id="rId236" Type="http://schemas.openxmlformats.org/officeDocument/2006/relationships/customXml" Target="../ink/ink120.xml"/><Relationship Id="rId443" Type="http://schemas.openxmlformats.org/officeDocument/2006/relationships/image" Target="../media/image223.png"/><Relationship Id="rId650" Type="http://schemas.openxmlformats.org/officeDocument/2006/relationships/customXml" Target="../ink/ink327.xml"/><Relationship Id="rId888" Type="http://schemas.openxmlformats.org/officeDocument/2006/relationships/customXml" Target="../ink/ink446.xml"/><Relationship Id="rId303" Type="http://schemas.openxmlformats.org/officeDocument/2006/relationships/image" Target="../media/image153.png"/><Relationship Id="rId748" Type="http://schemas.openxmlformats.org/officeDocument/2006/relationships/customXml" Target="../ink/ink376.xml"/><Relationship Id="rId84" Type="http://schemas.openxmlformats.org/officeDocument/2006/relationships/customXml" Target="../ink/ink44.xml"/><Relationship Id="rId387" Type="http://schemas.openxmlformats.org/officeDocument/2006/relationships/image" Target="../media/image195.png"/><Relationship Id="rId510" Type="http://schemas.openxmlformats.org/officeDocument/2006/relationships/customXml" Target="../ink/ink257.xml"/><Relationship Id="rId594" Type="http://schemas.openxmlformats.org/officeDocument/2006/relationships/customXml" Target="../ink/ink299.xml"/><Relationship Id="rId608" Type="http://schemas.openxmlformats.org/officeDocument/2006/relationships/customXml" Target="../ink/ink306.xml"/><Relationship Id="rId815" Type="http://schemas.openxmlformats.org/officeDocument/2006/relationships/image" Target="../media/image409.png"/><Relationship Id="rId247" Type="http://schemas.openxmlformats.org/officeDocument/2006/relationships/image" Target="../media/image125.png"/><Relationship Id="rId899" Type="http://schemas.openxmlformats.org/officeDocument/2006/relationships/image" Target="../media/image451.png"/><Relationship Id="rId107" Type="http://schemas.openxmlformats.org/officeDocument/2006/relationships/image" Target="../media/image55.png"/><Relationship Id="rId454" Type="http://schemas.openxmlformats.org/officeDocument/2006/relationships/customXml" Target="../ink/ink229.xml"/><Relationship Id="rId661" Type="http://schemas.openxmlformats.org/officeDocument/2006/relationships/image" Target="../media/image332.png"/><Relationship Id="rId759" Type="http://schemas.openxmlformats.org/officeDocument/2006/relationships/image" Target="../media/image381.png"/><Relationship Id="rId11" Type="http://schemas.openxmlformats.org/officeDocument/2006/relationships/image" Target="../media/image7.png"/><Relationship Id="rId314" Type="http://schemas.openxmlformats.org/officeDocument/2006/relationships/customXml" Target="../ink/ink159.xml"/><Relationship Id="rId398" Type="http://schemas.openxmlformats.org/officeDocument/2006/relationships/customXml" Target="../ink/ink201.xml"/><Relationship Id="rId521" Type="http://schemas.openxmlformats.org/officeDocument/2006/relationships/image" Target="../media/image262.png"/><Relationship Id="rId619" Type="http://schemas.openxmlformats.org/officeDocument/2006/relationships/image" Target="../media/image311.png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826" Type="http://schemas.openxmlformats.org/officeDocument/2006/relationships/customXml" Target="../ink/ink415.xml"/><Relationship Id="rId258" Type="http://schemas.openxmlformats.org/officeDocument/2006/relationships/customXml" Target="../ink/ink131.xml"/><Relationship Id="rId465" Type="http://schemas.openxmlformats.org/officeDocument/2006/relationships/image" Target="../media/image234.png"/><Relationship Id="rId672" Type="http://schemas.openxmlformats.org/officeDocument/2006/relationships/customXml" Target="../ink/ink338.xml"/><Relationship Id="rId22" Type="http://schemas.openxmlformats.org/officeDocument/2006/relationships/customXml" Target="../ink/ink13.xml"/><Relationship Id="rId118" Type="http://schemas.openxmlformats.org/officeDocument/2006/relationships/customXml" Target="../ink/ink61.xml"/><Relationship Id="rId325" Type="http://schemas.openxmlformats.org/officeDocument/2006/relationships/image" Target="../media/image164.png"/><Relationship Id="rId532" Type="http://schemas.openxmlformats.org/officeDocument/2006/relationships/customXml" Target="../ink/ink268.xml"/><Relationship Id="rId171" Type="http://schemas.openxmlformats.org/officeDocument/2006/relationships/image" Target="../media/image87.png"/><Relationship Id="rId837" Type="http://schemas.openxmlformats.org/officeDocument/2006/relationships/image" Target="../media/image420.png"/><Relationship Id="rId269" Type="http://schemas.openxmlformats.org/officeDocument/2006/relationships/image" Target="../media/image136.png"/><Relationship Id="rId476" Type="http://schemas.openxmlformats.org/officeDocument/2006/relationships/customXml" Target="../ink/ink240.xml"/><Relationship Id="rId683" Type="http://schemas.openxmlformats.org/officeDocument/2006/relationships/image" Target="../media/image343.png"/><Relationship Id="rId890" Type="http://schemas.openxmlformats.org/officeDocument/2006/relationships/customXml" Target="../ink/ink447.xml"/><Relationship Id="rId904" Type="http://schemas.openxmlformats.org/officeDocument/2006/relationships/customXml" Target="../ink/ink454.xml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336" Type="http://schemas.openxmlformats.org/officeDocument/2006/relationships/customXml" Target="../ink/ink170.xml"/><Relationship Id="rId543" Type="http://schemas.openxmlformats.org/officeDocument/2006/relationships/image" Target="../media/image273.png"/><Relationship Id="rId182" Type="http://schemas.openxmlformats.org/officeDocument/2006/relationships/customXml" Target="../ink/ink93.xml"/><Relationship Id="rId403" Type="http://schemas.openxmlformats.org/officeDocument/2006/relationships/image" Target="../media/image203.png"/><Relationship Id="rId750" Type="http://schemas.openxmlformats.org/officeDocument/2006/relationships/customXml" Target="../ink/ink377.xml"/><Relationship Id="rId848" Type="http://schemas.openxmlformats.org/officeDocument/2006/relationships/customXml" Target="../ink/ink426.xml"/><Relationship Id="rId487" Type="http://schemas.openxmlformats.org/officeDocument/2006/relationships/image" Target="../media/image245.png"/><Relationship Id="rId610" Type="http://schemas.openxmlformats.org/officeDocument/2006/relationships/customXml" Target="../ink/ink307.xml"/><Relationship Id="rId694" Type="http://schemas.openxmlformats.org/officeDocument/2006/relationships/customXml" Target="../ink/ink349.xml"/><Relationship Id="rId708" Type="http://schemas.openxmlformats.org/officeDocument/2006/relationships/customXml" Target="../ink/ink356.xml"/><Relationship Id="rId915" Type="http://schemas.openxmlformats.org/officeDocument/2006/relationships/image" Target="../media/image459.png"/><Relationship Id="rId347" Type="http://schemas.openxmlformats.org/officeDocument/2006/relationships/image" Target="../media/image175.png"/><Relationship Id="rId44" Type="http://schemas.openxmlformats.org/officeDocument/2006/relationships/customXml" Target="../ink/ink24.xml"/><Relationship Id="rId554" Type="http://schemas.openxmlformats.org/officeDocument/2006/relationships/customXml" Target="../ink/ink279.xml"/><Relationship Id="rId761" Type="http://schemas.openxmlformats.org/officeDocument/2006/relationships/image" Target="../media/image382.png"/><Relationship Id="rId859" Type="http://schemas.openxmlformats.org/officeDocument/2006/relationships/image" Target="../media/image431.png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414" Type="http://schemas.openxmlformats.org/officeDocument/2006/relationships/customXml" Target="../ink/ink209.xml"/><Relationship Id="rId498" Type="http://schemas.openxmlformats.org/officeDocument/2006/relationships/customXml" Target="../ink/ink251.xml"/><Relationship Id="rId621" Type="http://schemas.openxmlformats.org/officeDocument/2006/relationships/image" Target="../media/image312.png"/><Relationship Id="rId260" Type="http://schemas.openxmlformats.org/officeDocument/2006/relationships/customXml" Target="../ink/ink132.xml"/><Relationship Id="rId719" Type="http://schemas.openxmlformats.org/officeDocument/2006/relationships/image" Target="../media/image361.png"/><Relationship Id="rId926" Type="http://schemas.openxmlformats.org/officeDocument/2006/relationships/customXml" Target="../ink/ink465.xml"/><Relationship Id="rId55" Type="http://schemas.openxmlformats.org/officeDocument/2006/relationships/image" Target="../media/image29.png"/><Relationship Id="rId120" Type="http://schemas.openxmlformats.org/officeDocument/2006/relationships/customXml" Target="../ink/ink62.xml"/><Relationship Id="rId358" Type="http://schemas.openxmlformats.org/officeDocument/2006/relationships/customXml" Target="../ink/ink181.xml"/><Relationship Id="rId565" Type="http://schemas.openxmlformats.org/officeDocument/2006/relationships/image" Target="../media/image284.png"/><Relationship Id="rId772" Type="http://schemas.openxmlformats.org/officeDocument/2006/relationships/customXml" Target="../ink/ink388.xml"/><Relationship Id="rId218" Type="http://schemas.openxmlformats.org/officeDocument/2006/relationships/customXml" Target="../ink/ink111.xml"/><Relationship Id="rId425" Type="http://schemas.openxmlformats.org/officeDocument/2006/relationships/image" Target="../media/image214.png"/><Relationship Id="rId632" Type="http://schemas.openxmlformats.org/officeDocument/2006/relationships/customXml" Target="../ink/ink318.xml"/><Relationship Id="rId271" Type="http://schemas.openxmlformats.org/officeDocument/2006/relationships/image" Target="../media/image137.png"/><Relationship Id="rId937" Type="http://schemas.openxmlformats.org/officeDocument/2006/relationships/image" Target="../media/image470.png"/><Relationship Id="rId66" Type="http://schemas.openxmlformats.org/officeDocument/2006/relationships/customXml" Target="../ink/ink35.xml"/><Relationship Id="rId131" Type="http://schemas.openxmlformats.org/officeDocument/2006/relationships/image" Target="../media/image67.png"/><Relationship Id="rId369" Type="http://schemas.openxmlformats.org/officeDocument/2006/relationships/image" Target="../media/image186.png"/><Relationship Id="rId576" Type="http://schemas.openxmlformats.org/officeDocument/2006/relationships/customXml" Target="../ink/ink290.xml"/><Relationship Id="rId783" Type="http://schemas.openxmlformats.org/officeDocument/2006/relationships/image" Target="../media/image393.png"/><Relationship Id="rId229" Type="http://schemas.openxmlformats.org/officeDocument/2006/relationships/image" Target="../media/image116.png"/><Relationship Id="rId436" Type="http://schemas.openxmlformats.org/officeDocument/2006/relationships/customXml" Target="../ink/ink220.xml"/><Relationship Id="rId643" Type="http://schemas.openxmlformats.org/officeDocument/2006/relationships/image" Target="../media/image323.png"/><Relationship Id="rId850" Type="http://schemas.openxmlformats.org/officeDocument/2006/relationships/customXml" Target="../ink/ink427.xml"/><Relationship Id="rId77" Type="http://schemas.openxmlformats.org/officeDocument/2006/relationships/image" Target="../media/image40.png"/><Relationship Id="rId282" Type="http://schemas.openxmlformats.org/officeDocument/2006/relationships/customXml" Target="../ink/ink143.xml"/><Relationship Id="rId503" Type="http://schemas.openxmlformats.org/officeDocument/2006/relationships/image" Target="../media/image253.png"/><Relationship Id="rId587" Type="http://schemas.openxmlformats.org/officeDocument/2006/relationships/image" Target="../media/image295.png"/><Relationship Id="rId710" Type="http://schemas.openxmlformats.org/officeDocument/2006/relationships/customXml" Target="../ink/ink357.xml"/><Relationship Id="rId808" Type="http://schemas.openxmlformats.org/officeDocument/2006/relationships/customXml" Target="../ink/ink406.xml"/><Relationship Id="rId8" Type="http://schemas.openxmlformats.org/officeDocument/2006/relationships/customXml" Target="../ink/ink6.xml"/><Relationship Id="rId142" Type="http://schemas.openxmlformats.org/officeDocument/2006/relationships/customXml" Target="../ink/ink73.xml"/><Relationship Id="rId447" Type="http://schemas.openxmlformats.org/officeDocument/2006/relationships/image" Target="../media/image225.png"/><Relationship Id="rId794" Type="http://schemas.openxmlformats.org/officeDocument/2006/relationships/customXml" Target="../ink/ink399.xml"/><Relationship Id="rId654" Type="http://schemas.openxmlformats.org/officeDocument/2006/relationships/customXml" Target="../ink/ink329.xml"/><Relationship Id="rId861" Type="http://schemas.openxmlformats.org/officeDocument/2006/relationships/image" Target="../media/image432.png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514" Type="http://schemas.openxmlformats.org/officeDocument/2006/relationships/customXml" Target="../ink/ink259.xml"/><Relationship Id="rId721" Type="http://schemas.openxmlformats.org/officeDocument/2006/relationships/image" Target="../media/image362.png"/><Relationship Id="rId88" Type="http://schemas.openxmlformats.org/officeDocument/2006/relationships/customXml" Target="../ink/ink46.xml"/><Relationship Id="rId153" Type="http://schemas.openxmlformats.org/officeDocument/2006/relationships/image" Target="../media/image78.png"/><Relationship Id="rId360" Type="http://schemas.openxmlformats.org/officeDocument/2006/relationships/customXml" Target="../ink/ink182.xml"/><Relationship Id="rId598" Type="http://schemas.openxmlformats.org/officeDocument/2006/relationships/customXml" Target="../ink/ink301.xml"/><Relationship Id="rId819" Type="http://schemas.openxmlformats.org/officeDocument/2006/relationships/image" Target="../media/image411.png"/><Relationship Id="rId220" Type="http://schemas.openxmlformats.org/officeDocument/2006/relationships/customXml" Target="../ink/ink112.xml"/><Relationship Id="rId458" Type="http://schemas.openxmlformats.org/officeDocument/2006/relationships/customXml" Target="../ink/ink231.xml"/><Relationship Id="rId665" Type="http://schemas.openxmlformats.org/officeDocument/2006/relationships/image" Target="../media/image334.png"/><Relationship Id="rId872" Type="http://schemas.openxmlformats.org/officeDocument/2006/relationships/customXml" Target="../ink/ink438.xml"/><Relationship Id="rId15" Type="http://schemas.openxmlformats.org/officeDocument/2006/relationships/image" Target="../media/image9.png"/><Relationship Id="rId318" Type="http://schemas.openxmlformats.org/officeDocument/2006/relationships/customXml" Target="../ink/ink161.xml"/><Relationship Id="rId525" Type="http://schemas.openxmlformats.org/officeDocument/2006/relationships/image" Target="../media/image264.png"/><Relationship Id="rId732" Type="http://schemas.openxmlformats.org/officeDocument/2006/relationships/customXml" Target="../ink/ink368.xml"/><Relationship Id="rId99" Type="http://schemas.openxmlformats.org/officeDocument/2006/relationships/image" Target="../media/image51.png"/><Relationship Id="rId164" Type="http://schemas.openxmlformats.org/officeDocument/2006/relationships/customXml" Target="../ink/ink84.xml"/><Relationship Id="rId371" Type="http://schemas.openxmlformats.org/officeDocument/2006/relationships/image" Target="../media/image187.png"/><Relationship Id="rId469" Type="http://schemas.openxmlformats.org/officeDocument/2006/relationships/image" Target="../media/image236.png"/><Relationship Id="rId676" Type="http://schemas.openxmlformats.org/officeDocument/2006/relationships/customXml" Target="../ink/ink340.xml"/><Relationship Id="rId883" Type="http://schemas.openxmlformats.org/officeDocument/2006/relationships/image" Target="../media/image443.png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329" Type="http://schemas.openxmlformats.org/officeDocument/2006/relationships/image" Target="../media/image166.png"/><Relationship Id="rId536" Type="http://schemas.openxmlformats.org/officeDocument/2006/relationships/customXml" Target="../ink/ink270.xml"/><Relationship Id="rId175" Type="http://schemas.openxmlformats.org/officeDocument/2006/relationships/image" Target="../media/image89.png"/><Relationship Id="rId743" Type="http://schemas.openxmlformats.org/officeDocument/2006/relationships/image" Target="../media/image373.png"/><Relationship Id="rId382" Type="http://schemas.openxmlformats.org/officeDocument/2006/relationships/customXml" Target="../ink/ink193.xml"/><Relationship Id="rId603" Type="http://schemas.openxmlformats.org/officeDocument/2006/relationships/image" Target="../media/image303.png"/><Relationship Id="rId687" Type="http://schemas.openxmlformats.org/officeDocument/2006/relationships/image" Target="../media/image345.png"/><Relationship Id="rId810" Type="http://schemas.openxmlformats.org/officeDocument/2006/relationships/customXml" Target="../ink/ink407.xml"/><Relationship Id="rId908" Type="http://schemas.openxmlformats.org/officeDocument/2006/relationships/customXml" Target="../ink/ink456.xml"/><Relationship Id="rId242" Type="http://schemas.openxmlformats.org/officeDocument/2006/relationships/customXml" Target="../ink/ink123.xml"/><Relationship Id="rId894" Type="http://schemas.openxmlformats.org/officeDocument/2006/relationships/customXml" Target="../ink/ink449.xml"/><Relationship Id="rId37" Type="http://schemas.openxmlformats.org/officeDocument/2006/relationships/image" Target="../media/image20.png"/><Relationship Id="rId102" Type="http://schemas.openxmlformats.org/officeDocument/2006/relationships/customXml" Target="../ink/ink53.xml"/><Relationship Id="rId547" Type="http://schemas.openxmlformats.org/officeDocument/2006/relationships/image" Target="../media/image275.png"/><Relationship Id="rId754" Type="http://schemas.openxmlformats.org/officeDocument/2006/relationships/customXml" Target="../ink/ink379.xml"/><Relationship Id="rId90" Type="http://schemas.openxmlformats.org/officeDocument/2006/relationships/customXml" Target="../ink/ink47.xml"/><Relationship Id="rId186" Type="http://schemas.openxmlformats.org/officeDocument/2006/relationships/customXml" Target="../ink/ink95.xml"/><Relationship Id="rId393" Type="http://schemas.openxmlformats.org/officeDocument/2006/relationships/image" Target="../media/image198.png"/><Relationship Id="rId407" Type="http://schemas.openxmlformats.org/officeDocument/2006/relationships/image" Target="../media/image205.png"/><Relationship Id="rId614" Type="http://schemas.openxmlformats.org/officeDocument/2006/relationships/customXml" Target="../ink/ink309.xml"/><Relationship Id="rId821" Type="http://schemas.openxmlformats.org/officeDocument/2006/relationships/image" Target="../media/image412.png"/><Relationship Id="rId253" Type="http://schemas.openxmlformats.org/officeDocument/2006/relationships/image" Target="../media/image128.png"/><Relationship Id="rId460" Type="http://schemas.openxmlformats.org/officeDocument/2006/relationships/customXml" Target="../ink/ink232.xml"/><Relationship Id="rId698" Type="http://schemas.openxmlformats.org/officeDocument/2006/relationships/customXml" Target="../ink/ink351.xml"/><Relationship Id="rId919" Type="http://schemas.openxmlformats.org/officeDocument/2006/relationships/image" Target="../media/image461.png"/><Relationship Id="rId48" Type="http://schemas.openxmlformats.org/officeDocument/2006/relationships/customXml" Target="../ink/ink26.xml"/><Relationship Id="rId113" Type="http://schemas.openxmlformats.org/officeDocument/2006/relationships/image" Target="../media/image58.png"/><Relationship Id="rId320" Type="http://schemas.openxmlformats.org/officeDocument/2006/relationships/customXml" Target="../ink/ink162.xml"/><Relationship Id="rId558" Type="http://schemas.openxmlformats.org/officeDocument/2006/relationships/customXml" Target="../ink/ink281.xml"/><Relationship Id="rId765" Type="http://schemas.openxmlformats.org/officeDocument/2006/relationships/image" Target="../media/image384.png"/><Relationship Id="rId197" Type="http://schemas.openxmlformats.org/officeDocument/2006/relationships/image" Target="../media/image100.png"/><Relationship Id="rId418" Type="http://schemas.openxmlformats.org/officeDocument/2006/relationships/customXml" Target="../ink/ink211.xml"/><Relationship Id="rId625" Type="http://schemas.openxmlformats.org/officeDocument/2006/relationships/image" Target="../media/image314.png"/><Relationship Id="rId832" Type="http://schemas.openxmlformats.org/officeDocument/2006/relationships/customXml" Target="../ink/ink418.xml"/><Relationship Id="rId264" Type="http://schemas.openxmlformats.org/officeDocument/2006/relationships/customXml" Target="../ink/ink134.xml"/><Relationship Id="rId471" Type="http://schemas.openxmlformats.org/officeDocument/2006/relationships/image" Target="../media/image237.png"/><Relationship Id="rId59" Type="http://schemas.openxmlformats.org/officeDocument/2006/relationships/image" Target="../media/image31.png"/><Relationship Id="rId124" Type="http://schemas.openxmlformats.org/officeDocument/2006/relationships/customXml" Target="../ink/ink64.xml"/><Relationship Id="rId569" Type="http://schemas.openxmlformats.org/officeDocument/2006/relationships/image" Target="../media/image286.png"/><Relationship Id="rId776" Type="http://schemas.openxmlformats.org/officeDocument/2006/relationships/customXml" Target="../ink/ink390.xml"/><Relationship Id="rId331" Type="http://schemas.openxmlformats.org/officeDocument/2006/relationships/image" Target="../media/image167.png"/><Relationship Id="rId429" Type="http://schemas.openxmlformats.org/officeDocument/2006/relationships/image" Target="../media/image216.png"/><Relationship Id="rId636" Type="http://schemas.openxmlformats.org/officeDocument/2006/relationships/customXml" Target="../ink/ink320.xml"/></Relationships>
</file>

<file path=ppt/slides/_rels/slide14.xml.rels><?xml version="1.0" encoding="UTF-8" standalone="yes"?>
<Relationships xmlns="http://schemas.openxmlformats.org/package/2006/relationships"><Relationship Id="rId21" Type="http://schemas.openxmlformats.org/officeDocument/2006/relationships/customXml" Target="../ink/ink483.xml"/><Relationship Id="rId170" Type="http://schemas.openxmlformats.org/officeDocument/2006/relationships/image" Target="../media/image557.png"/><Relationship Id="rId268" Type="http://schemas.openxmlformats.org/officeDocument/2006/relationships/image" Target="../media/image606.png"/><Relationship Id="rId475" Type="http://schemas.openxmlformats.org/officeDocument/2006/relationships/customXml" Target="../ink/ink710.xml"/><Relationship Id="rId682" Type="http://schemas.openxmlformats.org/officeDocument/2006/relationships/image" Target="../media/image990.png"/><Relationship Id="rId128" Type="http://schemas.openxmlformats.org/officeDocument/2006/relationships/image" Target="../media/image536.png"/><Relationship Id="rId335" Type="http://schemas.openxmlformats.org/officeDocument/2006/relationships/customXml" Target="../ink/ink640.xml"/><Relationship Id="rId542" Type="http://schemas.openxmlformats.org/officeDocument/2006/relationships/image" Target="../media/image743.png"/><Relationship Id="rId987" Type="http://schemas.openxmlformats.org/officeDocument/2006/relationships/customXml" Target="../ink/ink966.xml"/><Relationship Id="rId1172" Type="http://schemas.openxmlformats.org/officeDocument/2006/relationships/image" Target="../media/image1058.png"/><Relationship Id="rId402" Type="http://schemas.openxmlformats.org/officeDocument/2006/relationships/image" Target="../media/image673.png"/><Relationship Id="rId847" Type="http://schemas.openxmlformats.org/officeDocument/2006/relationships/customXml" Target="../ink/ink896.xml"/><Relationship Id="rId1032" Type="http://schemas.openxmlformats.org/officeDocument/2006/relationships/image" Target="../media/image2230.png"/><Relationship Id="rId707" Type="http://schemas.openxmlformats.org/officeDocument/2006/relationships/customXml" Target="../ink/ink826.xml"/><Relationship Id="rId914" Type="http://schemas.openxmlformats.org/officeDocument/2006/relationships/image" Target="../media/image1980.png"/><Relationship Id="rId43" Type="http://schemas.openxmlformats.org/officeDocument/2006/relationships/customXml" Target="../ink/ink494.xml"/><Relationship Id="rId192" Type="http://schemas.openxmlformats.org/officeDocument/2006/relationships/image" Target="../media/image568.png"/><Relationship Id="rId497" Type="http://schemas.openxmlformats.org/officeDocument/2006/relationships/customXml" Target="../ink/ink721.xml"/><Relationship Id="rId357" Type="http://schemas.openxmlformats.org/officeDocument/2006/relationships/customXml" Target="../ink/ink651.xml"/><Relationship Id="rId1194" Type="http://schemas.openxmlformats.org/officeDocument/2006/relationships/image" Target="../media/image1069.png"/><Relationship Id="rId217" Type="http://schemas.openxmlformats.org/officeDocument/2006/relationships/customXml" Target="../ink/ink581.xml"/><Relationship Id="rId564" Type="http://schemas.openxmlformats.org/officeDocument/2006/relationships/image" Target="../media/image7710.png"/><Relationship Id="rId771" Type="http://schemas.openxmlformats.org/officeDocument/2006/relationships/customXml" Target="../ink/ink858.xml"/><Relationship Id="rId869" Type="http://schemas.openxmlformats.org/officeDocument/2006/relationships/customXml" Target="../ink/ink907.xml"/><Relationship Id="rId424" Type="http://schemas.openxmlformats.org/officeDocument/2006/relationships/image" Target="../media/image684.png"/><Relationship Id="rId631" Type="http://schemas.openxmlformats.org/officeDocument/2006/relationships/customXml" Target="../ink/ink788.xml"/><Relationship Id="rId729" Type="http://schemas.openxmlformats.org/officeDocument/2006/relationships/customXml" Target="../ink/ink837.xml"/><Relationship Id="rId1054" Type="http://schemas.openxmlformats.org/officeDocument/2006/relationships/image" Target="../media/image2340.png"/><Relationship Id="rId936" Type="http://schemas.openxmlformats.org/officeDocument/2006/relationships/image" Target="../media/image2090.png"/><Relationship Id="rId1121" Type="http://schemas.openxmlformats.org/officeDocument/2006/relationships/customXml" Target="../ink/ink1033.xml"/><Relationship Id="rId65" Type="http://schemas.openxmlformats.org/officeDocument/2006/relationships/customXml" Target="../ink/ink505.xml"/><Relationship Id="rId281" Type="http://schemas.openxmlformats.org/officeDocument/2006/relationships/customXml" Target="../ink/ink613.xml"/><Relationship Id="rId141" Type="http://schemas.openxmlformats.org/officeDocument/2006/relationships/customXml" Target="../ink/ink543.xml"/><Relationship Id="rId379" Type="http://schemas.openxmlformats.org/officeDocument/2006/relationships/customXml" Target="../ink/ink662.xml"/><Relationship Id="rId586" Type="http://schemas.openxmlformats.org/officeDocument/2006/relationships/image" Target="../media/image765.png"/><Relationship Id="rId793" Type="http://schemas.openxmlformats.org/officeDocument/2006/relationships/customXml" Target="../ink/ink869.xml"/><Relationship Id="rId7" Type="http://schemas.openxmlformats.org/officeDocument/2006/relationships/customXml" Target="../ink/ink476.xml"/><Relationship Id="rId239" Type="http://schemas.openxmlformats.org/officeDocument/2006/relationships/customXml" Target="../ink/ink592.xml"/><Relationship Id="rId446" Type="http://schemas.openxmlformats.org/officeDocument/2006/relationships/image" Target="../media/image695.png"/><Relationship Id="rId653" Type="http://schemas.openxmlformats.org/officeDocument/2006/relationships/customXml" Target="../ink/ink799.xml"/><Relationship Id="rId1076" Type="http://schemas.openxmlformats.org/officeDocument/2006/relationships/image" Target="../media/image2450.png"/><Relationship Id="rId306" Type="http://schemas.openxmlformats.org/officeDocument/2006/relationships/image" Target="../media/image625.png"/><Relationship Id="rId860" Type="http://schemas.openxmlformats.org/officeDocument/2006/relationships/image" Target="../media/image1710.png"/><Relationship Id="rId958" Type="http://schemas.openxmlformats.org/officeDocument/2006/relationships/image" Target="../media/image951.png"/><Relationship Id="rId1143" Type="http://schemas.openxmlformats.org/officeDocument/2006/relationships/customXml" Target="../ink/ink1044.xml"/><Relationship Id="rId87" Type="http://schemas.openxmlformats.org/officeDocument/2006/relationships/customXml" Target="../ink/ink516.xml"/><Relationship Id="rId513" Type="http://schemas.openxmlformats.org/officeDocument/2006/relationships/customXml" Target="../ink/ink729.xml"/><Relationship Id="rId720" Type="http://schemas.openxmlformats.org/officeDocument/2006/relationships/image" Target="../media/image832.png"/><Relationship Id="rId818" Type="http://schemas.openxmlformats.org/officeDocument/2006/relationships/image" Target="../media/image1500.png"/><Relationship Id="rId1003" Type="http://schemas.openxmlformats.org/officeDocument/2006/relationships/customXml" Target="../ink/ink974.xml"/><Relationship Id="rId14" Type="http://schemas.openxmlformats.org/officeDocument/2006/relationships/image" Target="../media/image479.png"/><Relationship Id="rId163" Type="http://schemas.openxmlformats.org/officeDocument/2006/relationships/customXml" Target="../ink/ink554.xml"/><Relationship Id="rId370" Type="http://schemas.openxmlformats.org/officeDocument/2006/relationships/image" Target="../media/image657.png"/><Relationship Id="rId230" Type="http://schemas.openxmlformats.org/officeDocument/2006/relationships/image" Target="../media/image587.png"/><Relationship Id="rId468" Type="http://schemas.openxmlformats.org/officeDocument/2006/relationships/image" Target="../media/image706.png"/><Relationship Id="rId675" Type="http://schemas.openxmlformats.org/officeDocument/2006/relationships/customXml" Target="../ink/ink810.xml"/><Relationship Id="rId882" Type="http://schemas.openxmlformats.org/officeDocument/2006/relationships/image" Target="../media/image1820.png"/><Relationship Id="rId1098" Type="http://schemas.openxmlformats.org/officeDocument/2006/relationships/image" Target="../media/image2560.png"/><Relationship Id="rId328" Type="http://schemas.openxmlformats.org/officeDocument/2006/relationships/image" Target="../media/image636.png"/><Relationship Id="rId535" Type="http://schemas.openxmlformats.org/officeDocument/2006/relationships/customXml" Target="../ink/ink740.xml"/><Relationship Id="rId742" Type="http://schemas.openxmlformats.org/officeDocument/2006/relationships/image" Target="../media/image1120.png"/><Relationship Id="rId1165" Type="http://schemas.openxmlformats.org/officeDocument/2006/relationships/customXml" Target="../ink/ink1055.xml"/><Relationship Id="rId602" Type="http://schemas.openxmlformats.org/officeDocument/2006/relationships/image" Target="../media/image773.png"/><Relationship Id="rId1025" Type="http://schemas.openxmlformats.org/officeDocument/2006/relationships/customXml" Target="../ink/ink985.xml"/><Relationship Id="rId907" Type="http://schemas.openxmlformats.org/officeDocument/2006/relationships/customXml" Target="../ink/ink926.xml"/><Relationship Id="rId36" Type="http://schemas.openxmlformats.org/officeDocument/2006/relationships/image" Target="../media/image490.png"/><Relationship Id="rId185" Type="http://schemas.openxmlformats.org/officeDocument/2006/relationships/customXml" Target="../ink/ink565.xml"/><Relationship Id="rId392" Type="http://schemas.openxmlformats.org/officeDocument/2006/relationships/image" Target="../media/image668.png"/><Relationship Id="rId697" Type="http://schemas.openxmlformats.org/officeDocument/2006/relationships/customXml" Target="../ink/ink821.xml"/><Relationship Id="rId252" Type="http://schemas.openxmlformats.org/officeDocument/2006/relationships/image" Target="../media/image598.png"/><Relationship Id="rId1187" Type="http://schemas.openxmlformats.org/officeDocument/2006/relationships/customXml" Target="../ink/ink1066.xml"/><Relationship Id="rId112" Type="http://schemas.openxmlformats.org/officeDocument/2006/relationships/image" Target="../media/image528.png"/><Relationship Id="rId557" Type="http://schemas.openxmlformats.org/officeDocument/2006/relationships/customXml" Target="../ink/ink751.xml"/><Relationship Id="rId764" Type="http://schemas.openxmlformats.org/officeDocument/2006/relationships/image" Target="../media/image1230.png"/><Relationship Id="rId971" Type="http://schemas.openxmlformats.org/officeDocument/2006/relationships/customXml" Target="../ink/ink958.xml"/><Relationship Id="rId417" Type="http://schemas.openxmlformats.org/officeDocument/2006/relationships/customXml" Target="../ink/ink681.xml"/><Relationship Id="rId624" Type="http://schemas.openxmlformats.org/officeDocument/2006/relationships/image" Target="../media/image784.png"/><Relationship Id="rId831" Type="http://schemas.openxmlformats.org/officeDocument/2006/relationships/customXml" Target="../ink/ink888.xml"/><Relationship Id="rId1047" Type="http://schemas.openxmlformats.org/officeDocument/2006/relationships/customXml" Target="../ink/ink996.xml"/><Relationship Id="rId929" Type="http://schemas.openxmlformats.org/officeDocument/2006/relationships/customXml" Target="../ink/ink937.xml"/><Relationship Id="rId1114" Type="http://schemas.openxmlformats.org/officeDocument/2006/relationships/image" Target="../media/image1029.png"/><Relationship Id="rId58" Type="http://schemas.openxmlformats.org/officeDocument/2006/relationships/image" Target="../media/image501.png"/><Relationship Id="rId274" Type="http://schemas.openxmlformats.org/officeDocument/2006/relationships/image" Target="../media/image609.png"/><Relationship Id="rId481" Type="http://schemas.openxmlformats.org/officeDocument/2006/relationships/customXml" Target="../ink/ink713.xml"/><Relationship Id="rId134" Type="http://schemas.openxmlformats.org/officeDocument/2006/relationships/image" Target="../media/image539.png"/><Relationship Id="rId579" Type="http://schemas.openxmlformats.org/officeDocument/2006/relationships/customXml" Target="../ink/ink762.xml"/><Relationship Id="rId786" Type="http://schemas.openxmlformats.org/officeDocument/2006/relationships/image" Target="../media/image1340.png"/><Relationship Id="rId993" Type="http://schemas.openxmlformats.org/officeDocument/2006/relationships/customXml" Target="../ink/ink969.xml"/><Relationship Id="rId341" Type="http://schemas.openxmlformats.org/officeDocument/2006/relationships/customXml" Target="../ink/ink643.xml"/><Relationship Id="rId439" Type="http://schemas.openxmlformats.org/officeDocument/2006/relationships/customXml" Target="../ink/ink692.xml"/><Relationship Id="rId646" Type="http://schemas.openxmlformats.org/officeDocument/2006/relationships/image" Target="../media/image850.png"/><Relationship Id="rId1069" Type="http://schemas.openxmlformats.org/officeDocument/2006/relationships/customXml" Target="../ink/ink1007.xml"/><Relationship Id="rId201" Type="http://schemas.openxmlformats.org/officeDocument/2006/relationships/customXml" Target="../ink/ink573.xml"/><Relationship Id="rId506" Type="http://schemas.openxmlformats.org/officeDocument/2006/relationships/image" Target="../media/image725.png"/><Relationship Id="rId853" Type="http://schemas.openxmlformats.org/officeDocument/2006/relationships/customXml" Target="../ink/ink899.xml"/><Relationship Id="rId1136" Type="http://schemas.openxmlformats.org/officeDocument/2006/relationships/image" Target="../media/image1040.png"/><Relationship Id="rId713" Type="http://schemas.openxmlformats.org/officeDocument/2006/relationships/customXml" Target="../ink/ink829.xml"/><Relationship Id="rId920" Type="http://schemas.openxmlformats.org/officeDocument/2006/relationships/image" Target="../media/image2010.png"/><Relationship Id="rId1203" Type="http://schemas.openxmlformats.org/officeDocument/2006/relationships/customXml" Target="../ink/ink1074.xml"/><Relationship Id="rId296" Type="http://schemas.openxmlformats.org/officeDocument/2006/relationships/image" Target="../media/image620.png"/><Relationship Id="rId60" Type="http://schemas.openxmlformats.org/officeDocument/2006/relationships/image" Target="../media/image502.png"/><Relationship Id="rId156" Type="http://schemas.openxmlformats.org/officeDocument/2006/relationships/image" Target="../media/image550.png"/><Relationship Id="rId363" Type="http://schemas.openxmlformats.org/officeDocument/2006/relationships/customXml" Target="../ink/ink654.xml"/><Relationship Id="rId570" Type="http://schemas.openxmlformats.org/officeDocument/2006/relationships/image" Target="../media/image800.png"/><Relationship Id="rId1007" Type="http://schemas.openxmlformats.org/officeDocument/2006/relationships/customXml" Target="../ink/ink976.xml"/><Relationship Id="rId223" Type="http://schemas.openxmlformats.org/officeDocument/2006/relationships/customXml" Target="../ink/ink584.xml"/><Relationship Id="rId430" Type="http://schemas.openxmlformats.org/officeDocument/2006/relationships/image" Target="../media/image687.png"/><Relationship Id="rId668" Type="http://schemas.openxmlformats.org/officeDocument/2006/relationships/image" Target="../media/image806.png"/><Relationship Id="rId875" Type="http://schemas.openxmlformats.org/officeDocument/2006/relationships/customXml" Target="../ink/ink910.xml"/><Relationship Id="rId1060" Type="http://schemas.openxmlformats.org/officeDocument/2006/relationships/image" Target="../media/image2370.png"/><Relationship Id="rId18" Type="http://schemas.openxmlformats.org/officeDocument/2006/relationships/image" Target="../media/image481.png"/><Relationship Id="rId528" Type="http://schemas.openxmlformats.org/officeDocument/2006/relationships/image" Target="../media/image736.png"/><Relationship Id="rId735" Type="http://schemas.openxmlformats.org/officeDocument/2006/relationships/customXml" Target="../ink/ink840.xml"/><Relationship Id="rId942" Type="http://schemas.openxmlformats.org/officeDocument/2006/relationships/image" Target="../media/image943.png"/><Relationship Id="rId1158" Type="http://schemas.openxmlformats.org/officeDocument/2006/relationships/image" Target="../media/image1051.png"/><Relationship Id="rId167" Type="http://schemas.openxmlformats.org/officeDocument/2006/relationships/customXml" Target="../ink/ink556.xml"/><Relationship Id="rId374" Type="http://schemas.openxmlformats.org/officeDocument/2006/relationships/image" Target="../media/image659.png"/><Relationship Id="rId581" Type="http://schemas.openxmlformats.org/officeDocument/2006/relationships/customXml" Target="../ink/ink763.xml"/><Relationship Id="rId1018" Type="http://schemas.openxmlformats.org/officeDocument/2006/relationships/image" Target="../media/image2160.png"/><Relationship Id="rId71" Type="http://schemas.openxmlformats.org/officeDocument/2006/relationships/customXml" Target="../ink/ink508.xml"/><Relationship Id="rId234" Type="http://schemas.openxmlformats.org/officeDocument/2006/relationships/image" Target="../media/image589.png"/><Relationship Id="rId679" Type="http://schemas.openxmlformats.org/officeDocument/2006/relationships/customXml" Target="../ink/ink812.xml"/><Relationship Id="rId802" Type="http://schemas.openxmlformats.org/officeDocument/2006/relationships/image" Target="../media/image1420.png"/><Relationship Id="rId886" Type="http://schemas.openxmlformats.org/officeDocument/2006/relationships/image" Target="../media/image1840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487.xml"/><Relationship Id="rId441" Type="http://schemas.openxmlformats.org/officeDocument/2006/relationships/customXml" Target="../ink/ink693.xml"/><Relationship Id="rId539" Type="http://schemas.openxmlformats.org/officeDocument/2006/relationships/customXml" Target="../ink/ink742.xml"/><Relationship Id="rId746" Type="http://schemas.openxmlformats.org/officeDocument/2006/relationships/image" Target="../media/image1140.png"/><Relationship Id="rId1071" Type="http://schemas.openxmlformats.org/officeDocument/2006/relationships/customXml" Target="../ink/ink1008.xml"/><Relationship Id="rId1169" Type="http://schemas.openxmlformats.org/officeDocument/2006/relationships/customXml" Target="../ink/ink1057.xml"/><Relationship Id="rId178" Type="http://schemas.openxmlformats.org/officeDocument/2006/relationships/image" Target="../media/image561.png"/><Relationship Id="rId301" Type="http://schemas.openxmlformats.org/officeDocument/2006/relationships/customXml" Target="../ink/ink623.xml"/><Relationship Id="rId953" Type="http://schemas.openxmlformats.org/officeDocument/2006/relationships/customXml" Target="../ink/ink949.xml"/><Relationship Id="rId1029" Type="http://schemas.openxmlformats.org/officeDocument/2006/relationships/customXml" Target="../ink/ink987.xml"/><Relationship Id="rId82" Type="http://schemas.openxmlformats.org/officeDocument/2006/relationships/image" Target="../media/image513.png"/><Relationship Id="rId385" Type="http://schemas.openxmlformats.org/officeDocument/2006/relationships/customXml" Target="../ink/ink665.xml"/><Relationship Id="rId592" Type="http://schemas.openxmlformats.org/officeDocument/2006/relationships/image" Target="../media/image768.png"/><Relationship Id="rId606" Type="http://schemas.openxmlformats.org/officeDocument/2006/relationships/image" Target="../media/image775.png"/><Relationship Id="rId813" Type="http://schemas.openxmlformats.org/officeDocument/2006/relationships/customXml" Target="../ink/ink879.xml"/><Relationship Id="rId245" Type="http://schemas.openxmlformats.org/officeDocument/2006/relationships/customXml" Target="../ink/ink595.xml"/><Relationship Id="rId452" Type="http://schemas.openxmlformats.org/officeDocument/2006/relationships/image" Target="../media/image698.png"/><Relationship Id="rId897" Type="http://schemas.openxmlformats.org/officeDocument/2006/relationships/customXml" Target="../ink/ink921.xml"/><Relationship Id="rId1082" Type="http://schemas.openxmlformats.org/officeDocument/2006/relationships/image" Target="../media/image2480.png"/><Relationship Id="rId105" Type="http://schemas.openxmlformats.org/officeDocument/2006/relationships/customXml" Target="../ink/ink525.xml"/><Relationship Id="rId312" Type="http://schemas.openxmlformats.org/officeDocument/2006/relationships/image" Target="../media/image628.png"/><Relationship Id="rId757" Type="http://schemas.openxmlformats.org/officeDocument/2006/relationships/customXml" Target="../ink/ink851.xml"/><Relationship Id="rId964" Type="http://schemas.openxmlformats.org/officeDocument/2006/relationships/image" Target="../media/image954.png"/><Relationship Id="rId93" Type="http://schemas.openxmlformats.org/officeDocument/2006/relationships/customXml" Target="../ink/ink519.xml"/><Relationship Id="rId189" Type="http://schemas.openxmlformats.org/officeDocument/2006/relationships/customXml" Target="../ink/ink567.xml"/><Relationship Id="rId396" Type="http://schemas.openxmlformats.org/officeDocument/2006/relationships/image" Target="../media/image670.png"/><Relationship Id="rId617" Type="http://schemas.openxmlformats.org/officeDocument/2006/relationships/customXml" Target="../ink/ink781.xml"/><Relationship Id="rId824" Type="http://schemas.openxmlformats.org/officeDocument/2006/relationships/image" Target="../media/image1530.png"/><Relationship Id="rId256" Type="http://schemas.openxmlformats.org/officeDocument/2006/relationships/image" Target="../media/image600.png"/><Relationship Id="rId463" Type="http://schemas.openxmlformats.org/officeDocument/2006/relationships/customXml" Target="../ink/ink704.xml"/><Relationship Id="rId670" Type="http://schemas.openxmlformats.org/officeDocument/2006/relationships/image" Target="../media/image807.png"/><Relationship Id="rId1093" Type="http://schemas.openxmlformats.org/officeDocument/2006/relationships/customXml" Target="../ink/ink1019.xml"/><Relationship Id="rId1107" Type="http://schemas.openxmlformats.org/officeDocument/2006/relationships/customXml" Target="../ink/ink1026.xml"/><Relationship Id="rId116" Type="http://schemas.openxmlformats.org/officeDocument/2006/relationships/image" Target="../media/image530.png"/><Relationship Id="rId323" Type="http://schemas.openxmlformats.org/officeDocument/2006/relationships/customXml" Target="../ink/ink634.xml"/><Relationship Id="rId530" Type="http://schemas.openxmlformats.org/officeDocument/2006/relationships/image" Target="../media/image737.png"/><Relationship Id="rId768" Type="http://schemas.openxmlformats.org/officeDocument/2006/relationships/image" Target="../media/image1250.png"/><Relationship Id="rId975" Type="http://schemas.openxmlformats.org/officeDocument/2006/relationships/customXml" Target="../ink/ink960.xml"/><Relationship Id="rId1160" Type="http://schemas.openxmlformats.org/officeDocument/2006/relationships/image" Target="../media/image1052.png"/><Relationship Id="rId20" Type="http://schemas.openxmlformats.org/officeDocument/2006/relationships/image" Target="../media/image482.png"/><Relationship Id="rId628" Type="http://schemas.openxmlformats.org/officeDocument/2006/relationships/image" Target="../media/image786.png"/><Relationship Id="rId835" Type="http://schemas.openxmlformats.org/officeDocument/2006/relationships/customXml" Target="../ink/ink890.xml"/><Relationship Id="rId267" Type="http://schemas.openxmlformats.org/officeDocument/2006/relationships/customXml" Target="../ink/ink606.xml"/><Relationship Id="rId474" Type="http://schemas.openxmlformats.org/officeDocument/2006/relationships/image" Target="../media/image709.png"/><Relationship Id="rId1020" Type="http://schemas.openxmlformats.org/officeDocument/2006/relationships/image" Target="../media/image2170.png"/><Relationship Id="rId1118" Type="http://schemas.openxmlformats.org/officeDocument/2006/relationships/image" Target="../media/image1031.png"/><Relationship Id="rId127" Type="http://schemas.openxmlformats.org/officeDocument/2006/relationships/customXml" Target="../ink/ink536.xml"/><Relationship Id="rId681" Type="http://schemas.openxmlformats.org/officeDocument/2006/relationships/customXml" Target="../ink/ink813.xml"/><Relationship Id="rId779" Type="http://schemas.openxmlformats.org/officeDocument/2006/relationships/customXml" Target="../ink/ink862.xml"/><Relationship Id="rId902" Type="http://schemas.openxmlformats.org/officeDocument/2006/relationships/image" Target="../media/image1920.png"/><Relationship Id="rId986" Type="http://schemas.openxmlformats.org/officeDocument/2006/relationships/image" Target="../media/image965.png"/><Relationship Id="rId31" Type="http://schemas.openxmlformats.org/officeDocument/2006/relationships/customXml" Target="../ink/ink488.xml"/><Relationship Id="rId334" Type="http://schemas.openxmlformats.org/officeDocument/2006/relationships/image" Target="../media/image639.png"/><Relationship Id="rId541" Type="http://schemas.openxmlformats.org/officeDocument/2006/relationships/customXml" Target="../ink/ink743.xml"/><Relationship Id="rId639" Type="http://schemas.openxmlformats.org/officeDocument/2006/relationships/customXml" Target="../ink/ink792.xml"/><Relationship Id="rId1171" Type="http://schemas.openxmlformats.org/officeDocument/2006/relationships/customXml" Target="../ink/ink1058.xml"/><Relationship Id="rId180" Type="http://schemas.openxmlformats.org/officeDocument/2006/relationships/image" Target="../media/image562.png"/><Relationship Id="rId278" Type="http://schemas.openxmlformats.org/officeDocument/2006/relationships/image" Target="../media/image611.png"/><Relationship Id="rId401" Type="http://schemas.openxmlformats.org/officeDocument/2006/relationships/customXml" Target="../ink/ink673.xml"/><Relationship Id="rId846" Type="http://schemas.openxmlformats.org/officeDocument/2006/relationships/image" Target="../media/image1640.png"/><Relationship Id="rId1031" Type="http://schemas.openxmlformats.org/officeDocument/2006/relationships/customXml" Target="../ink/ink988.xml"/><Relationship Id="rId1129" Type="http://schemas.openxmlformats.org/officeDocument/2006/relationships/customXml" Target="../ink/ink1037.xml"/><Relationship Id="rId485" Type="http://schemas.openxmlformats.org/officeDocument/2006/relationships/customXml" Target="../ink/ink715.xml"/><Relationship Id="rId692" Type="http://schemas.openxmlformats.org/officeDocument/2006/relationships/image" Target="../media/image10410.png"/><Relationship Id="rId706" Type="http://schemas.openxmlformats.org/officeDocument/2006/relationships/image" Target="../media/image825.png"/><Relationship Id="rId913" Type="http://schemas.openxmlformats.org/officeDocument/2006/relationships/customXml" Target="../ink/ink929.xml"/><Relationship Id="rId42" Type="http://schemas.openxmlformats.org/officeDocument/2006/relationships/image" Target="../media/image493.png"/><Relationship Id="rId138" Type="http://schemas.openxmlformats.org/officeDocument/2006/relationships/image" Target="../media/image541.png"/><Relationship Id="rId345" Type="http://schemas.openxmlformats.org/officeDocument/2006/relationships/customXml" Target="../ink/ink645.xml"/><Relationship Id="rId552" Type="http://schemas.openxmlformats.org/officeDocument/2006/relationships/image" Target="../media/image7110.png"/><Relationship Id="rId997" Type="http://schemas.openxmlformats.org/officeDocument/2006/relationships/customXml" Target="../ink/ink971.xml"/><Relationship Id="rId1182" Type="http://schemas.openxmlformats.org/officeDocument/2006/relationships/image" Target="../media/image1063.png"/><Relationship Id="rId191" Type="http://schemas.openxmlformats.org/officeDocument/2006/relationships/customXml" Target="../ink/ink568.xml"/><Relationship Id="rId205" Type="http://schemas.openxmlformats.org/officeDocument/2006/relationships/customXml" Target="../ink/ink575.xml"/><Relationship Id="rId412" Type="http://schemas.openxmlformats.org/officeDocument/2006/relationships/image" Target="../media/image678.png"/><Relationship Id="rId857" Type="http://schemas.openxmlformats.org/officeDocument/2006/relationships/customXml" Target="../ink/ink901.xml"/><Relationship Id="rId1042" Type="http://schemas.openxmlformats.org/officeDocument/2006/relationships/image" Target="../media/image2280.png"/><Relationship Id="rId289" Type="http://schemas.openxmlformats.org/officeDocument/2006/relationships/customXml" Target="../ink/ink617.xml"/><Relationship Id="rId496" Type="http://schemas.openxmlformats.org/officeDocument/2006/relationships/image" Target="../media/image720.png"/><Relationship Id="rId717" Type="http://schemas.openxmlformats.org/officeDocument/2006/relationships/customXml" Target="../ink/ink831.xml"/><Relationship Id="rId924" Type="http://schemas.openxmlformats.org/officeDocument/2006/relationships/image" Target="../media/image2030.png"/><Relationship Id="rId53" Type="http://schemas.openxmlformats.org/officeDocument/2006/relationships/customXml" Target="../ink/ink499.xml"/><Relationship Id="rId149" Type="http://schemas.openxmlformats.org/officeDocument/2006/relationships/customXml" Target="../ink/ink547.xml"/><Relationship Id="rId356" Type="http://schemas.openxmlformats.org/officeDocument/2006/relationships/image" Target="../media/image650.png"/><Relationship Id="rId563" Type="http://schemas.openxmlformats.org/officeDocument/2006/relationships/customXml" Target="../ink/ink754.xml"/><Relationship Id="rId770" Type="http://schemas.openxmlformats.org/officeDocument/2006/relationships/image" Target="../media/image1260.png"/><Relationship Id="rId1193" Type="http://schemas.openxmlformats.org/officeDocument/2006/relationships/customXml" Target="../ink/ink1069.xml"/><Relationship Id="rId1207" Type="http://schemas.openxmlformats.org/officeDocument/2006/relationships/customXml" Target="../ink/ink1076.xml"/><Relationship Id="rId216" Type="http://schemas.openxmlformats.org/officeDocument/2006/relationships/image" Target="../media/image580.png"/><Relationship Id="rId423" Type="http://schemas.openxmlformats.org/officeDocument/2006/relationships/customXml" Target="../ink/ink684.xml"/><Relationship Id="rId868" Type="http://schemas.openxmlformats.org/officeDocument/2006/relationships/image" Target="../media/image1750.png"/><Relationship Id="rId1053" Type="http://schemas.openxmlformats.org/officeDocument/2006/relationships/customXml" Target="../ink/ink999.xml"/><Relationship Id="rId630" Type="http://schemas.openxmlformats.org/officeDocument/2006/relationships/image" Target="../media/image787.png"/><Relationship Id="rId728" Type="http://schemas.openxmlformats.org/officeDocument/2006/relationships/image" Target="../media/image836.png"/><Relationship Id="rId935" Type="http://schemas.openxmlformats.org/officeDocument/2006/relationships/customXml" Target="../ink/ink940.xml"/><Relationship Id="rId64" Type="http://schemas.openxmlformats.org/officeDocument/2006/relationships/image" Target="../media/image504.png"/><Relationship Id="rId367" Type="http://schemas.openxmlformats.org/officeDocument/2006/relationships/customXml" Target="../ink/ink656.xml"/><Relationship Id="rId574" Type="http://schemas.openxmlformats.org/officeDocument/2006/relationships/image" Target="../media/image820.png"/><Relationship Id="rId1120" Type="http://schemas.openxmlformats.org/officeDocument/2006/relationships/image" Target="../media/image1032.png"/><Relationship Id="rId227" Type="http://schemas.openxmlformats.org/officeDocument/2006/relationships/customXml" Target="../ink/ink586.xml"/><Relationship Id="rId781" Type="http://schemas.openxmlformats.org/officeDocument/2006/relationships/customXml" Target="../ink/ink863.xml"/><Relationship Id="rId879" Type="http://schemas.openxmlformats.org/officeDocument/2006/relationships/customXml" Target="../ink/ink912.xml"/><Relationship Id="rId434" Type="http://schemas.openxmlformats.org/officeDocument/2006/relationships/image" Target="../media/image689.png"/><Relationship Id="rId641" Type="http://schemas.openxmlformats.org/officeDocument/2006/relationships/customXml" Target="../ink/ink793.xml"/><Relationship Id="rId739" Type="http://schemas.openxmlformats.org/officeDocument/2006/relationships/customXml" Target="../ink/ink842.xml"/><Relationship Id="rId1064" Type="http://schemas.openxmlformats.org/officeDocument/2006/relationships/image" Target="../media/image2390.png"/><Relationship Id="rId280" Type="http://schemas.openxmlformats.org/officeDocument/2006/relationships/image" Target="../media/image612.png"/><Relationship Id="rId501" Type="http://schemas.openxmlformats.org/officeDocument/2006/relationships/customXml" Target="../ink/ink723.xml"/><Relationship Id="rId946" Type="http://schemas.openxmlformats.org/officeDocument/2006/relationships/image" Target="../media/image945.png"/><Relationship Id="rId1131" Type="http://schemas.openxmlformats.org/officeDocument/2006/relationships/customXml" Target="../ink/ink1038.xml"/><Relationship Id="rId75" Type="http://schemas.openxmlformats.org/officeDocument/2006/relationships/customXml" Target="../ink/ink510.xml"/><Relationship Id="rId140" Type="http://schemas.openxmlformats.org/officeDocument/2006/relationships/image" Target="../media/image542.png"/><Relationship Id="rId378" Type="http://schemas.openxmlformats.org/officeDocument/2006/relationships/image" Target="../media/image661.png"/><Relationship Id="rId585" Type="http://schemas.openxmlformats.org/officeDocument/2006/relationships/customXml" Target="../ink/ink765.xml"/><Relationship Id="rId792" Type="http://schemas.openxmlformats.org/officeDocument/2006/relationships/image" Target="../media/image1370.png"/><Relationship Id="rId806" Type="http://schemas.openxmlformats.org/officeDocument/2006/relationships/image" Target="../media/image1440.png"/><Relationship Id="rId6" Type="http://schemas.openxmlformats.org/officeDocument/2006/relationships/image" Target="../media/image475.png"/><Relationship Id="rId238" Type="http://schemas.openxmlformats.org/officeDocument/2006/relationships/image" Target="../media/image591.png"/><Relationship Id="rId445" Type="http://schemas.openxmlformats.org/officeDocument/2006/relationships/customXml" Target="../ink/ink695.xml"/><Relationship Id="rId652" Type="http://schemas.openxmlformats.org/officeDocument/2006/relationships/image" Target="../media/image880.png"/><Relationship Id="rId1075" Type="http://schemas.openxmlformats.org/officeDocument/2006/relationships/customXml" Target="../ink/ink1010.xml"/><Relationship Id="rId291" Type="http://schemas.openxmlformats.org/officeDocument/2006/relationships/customXml" Target="../ink/ink618.xml"/><Relationship Id="rId305" Type="http://schemas.openxmlformats.org/officeDocument/2006/relationships/customXml" Target="../ink/ink625.xml"/><Relationship Id="rId512" Type="http://schemas.openxmlformats.org/officeDocument/2006/relationships/image" Target="../media/image728.png"/><Relationship Id="rId957" Type="http://schemas.openxmlformats.org/officeDocument/2006/relationships/customXml" Target="../ink/ink951.xml"/><Relationship Id="rId1142" Type="http://schemas.openxmlformats.org/officeDocument/2006/relationships/image" Target="../media/image1043.png"/><Relationship Id="rId86" Type="http://schemas.openxmlformats.org/officeDocument/2006/relationships/image" Target="../media/image515.png"/><Relationship Id="rId151" Type="http://schemas.openxmlformats.org/officeDocument/2006/relationships/customXml" Target="../ink/ink548.xml"/><Relationship Id="rId389" Type="http://schemas.openxmlformats.org/officeDocument/2006/relationships/customXml" Target="../ink/ink667.xml"/><Relationship Id="rId596" Type="http://schemas.openxmlformats.org/officeDocument/2006/relationships/image" Target="../media/image770.png"/><Relationship Id="rId817" Type="http://schemas.openxmlformats.org/officeDocument/2006/relationships/customXml" Target="../ink/ink881.xml"/><Relationship Id="rId1002" Type="http://schemas.openxmlformats.org/officeDocument/2006/relationships/image" Target="../media/image973.png"/><Relationship Id="rId249" Type="http://schemas.openxmlformats.org/officeDocument/2006/relationships/customXml" Target="../ink/ink597.xml"/><Relationship Id="rId456" Type="http://schemas.openxmlformats.org/officeDocument/2006/relationships/image" Target="../media/image700.png"/><Relationship Id="rId663" Type="http://schemas.openxmlformats.org/officeDocument/2006/relationships/customXml" Target="../ink/ink804.xml"/><Relationship Id="rId870" Type="http://schemas.openxmlformats.org/officeDocument/2006/relationships/image" Target="../media/image1760.png"/><Relationship Id="rId1086" Type="http://schemas.openxmlformats.org/officeDocument/2006/relationships/image" Target="../media/image2500.png"/><Relationship Id="rId13" Type="http://schemas.openxmlformats.org/officeDocument/2006/relationships/customXml" Target="../ink/ink479.xml"/><Relationship Id="rId109" Type="http://schemas.openxmlformats.org/officeDocument/2006/relationships/customXml" Target="../ink/ink527.xml"/><Relationship Id="rId316" Type="http://schemas.openxmlformats.org/officeDocument/2006/relationships/image" Target="../media/image630.png"/><Relationship Id="rId523" Type="http://schemas.openxmlformats.org/officeDocument/2006/relationships/customXml" Target="../ink/ink734.xml"/><Relationship Id="rId968" Type="http://schemas.openxmlformats.org/officeDocument/2006/relationships/image" Target="../media/image956.png"/><Relationship Id="rId1153" Type="http://schemas.openxmlformats.org/officeDocument/2006/relationships/customXml" Target="../ink/ink1049.xml"/><Relationship Id="rId97" Type="http://schemas.openxmlformats.org/officeDocument/2006/relationships/customXml" Target="../ink/ink521.xml"/><Relationship Id="rId730" Type="http://schemas.openxmlformats.org/officeDocument/2006/relationships/image" Target="../media/image837.png"/><Relationship Id="rId828" Type="http://schemas.openxmlformats.org/officeDocument/2006/relationships/image" Target="../media/image1550.png"/><Relationship Id="rId1013" Type="http://schemas.openxmlformats.org/officeDocument/2006/relationships/customXml" Target="../ink/ink979.xml"/><Relationship Id="rId162" Type="http://schemas.openxmlformats.org/officeDocument/2006/relationships/image" Target="../media/image553.png"/><Relationship Id="rId467" Type="http://schemas.openxmlformats.org/officeDocument/2006/relationships/customXml" Target="../ink/ink706.xml"/><Relationship Id="rId1097" Type="http://schemas.openxmlformats.org/officeDocument/2006/relationships/customXml" Target="../ink/ink1021.xml"/><Relationship Id="rId674" Type="http://schemas.openxmlformats.org/officeDocument/2006/relationships/image" Target="../media/image809.png"/><Relationship Id="rId881" Type="http://schemas.openxmlformats.org/officeDocument/2006/relationships/customXml" Target="../ink/ink913.xml"/><Relationship Id="rId979" Type="http://schemas.openxmlformats.org/officeDocument/2006/relationships/customXml" Target="../ink/ink962.xml"/><Relationship Id="rId24" Type="http://schemas.openxmlformats.org/officeDocument/2006/relationships/image" Target="../media/image484.png"/><Relationship Id="rId327" Type="http://schemas.openxmlformats.org/officeDocument/2006/relationships/customXml" Target="../ink/ink636.xml"/><Relationship Id="rId534" Type="http://schemas.openxmlformats.org/officeDocument/2006/relationships/image" Target="../media/image739.png"/><Relationship Id="rId741" Type="http://schemas.openxmlformats.org/officeDocument/2006/relationships/customXml" Target="../ink/ink843.xml"/><Relationship Id="rId839" Type="http://schemas.openxmlformats.org/officeDocument/2006/relationships/customXml" Target="../ink/ink892.xml"/><Relationship Id="rId1164" Type="http://schemas.openxmlformats.org/officeDocument/2006/relationships/image" Target="../media/image1054.png"/><Relationship Id="rId173" Type="http://schemas.openxmlformats.org/officeDocument/2006/relationships/customXml" Target="../ink/ink559.xml"/><Relationship Id="rId380" Type="http://schemas.openxmlformats.org/officeDocument/2006/relationships/image" Target="../media/image662.png"/><Relationship Id="rId601" Type="http://schemas.openxmlformats.org/officeDocument/2006/relationships/customXml" Target="../ink/ink773.xml"/><Relationship Id="rId1024" Type="http://schemas.openxmlformats.org/officeDocument/2006/relationships/image" Target="../media/image2190.png"/><Relationship Id="rId240" Type="http://schemas.openxmlformats.org/officeDocument/2006/relationships/image" Target="../media/image592.png"/><Relationship Id="rId478" Type="http://schemas.openxmlformats.org/officeDocument/2006/relationships/image" Target="../media/image711.png"/><Relationship Id="rId685" Type="http://schemas.openxmlformats.org/officeDocument/2006/relationships/customXml" Target="../ink/ink815.xml"/><Relationship Id="rId892" Type="http://schemas.openxmlformats.org/officeDocument/2006/relationships/image" Target="../media/image1870.png"/><Relationship Id="rId906" Type="http://schemas.openxmlformats.org/officeDocument/2006/relationships/image" Target="../media/image1940.png"/><Relationship Id="rId35" Type="http://schemas.openxmlformats.org/officeDocument/2006/relationships/customXml" Target="../ink/ink490.xml"/><Relationship Id="rId100" Type="http://schemas.openxmlformats.org/officeDocument/2006/relationships/image" Target="../media/image522.png"/><Relationship Id="rId338" Type="http://schemas.openxmlformats.org/officeDocument/2006/relationships/image" Target="../media/image641.png"/><Relationship Id="rId545" Type="http://schemas.openxmlformats.org/officeDocument/2006/relationships/customXml" Target="../ink/ink745.xml"/><Relationship Id="rId752" Type="http://schemas.openxmlformats.org/officeDocument/2006/relationships/image" Target="../media/image1170.png"/><Relationship Id="rId1175" Type="http://schemas.openxmlformats.org/officeDocument/2006/relationships/customXml" Target="../ink/ink1060.xml"/><Relationship Id="rId184" Type="http://schemas.openxmlformats.org/officeDocument/2006/relationships/image" Target="../media/image564.png"/><Relationship Id="rId391" Type="http://schemas.openxmlformats.org/officeDocument/2006/relationships/customXml" Target="../ink/ink668.xml"/><Relationship Id="rId405" Type="http://schemas.openxmlformats.org/officeDocument/2006/relationships/customXml" Target="../ink/ink675.xml"/><Relationship Id="rId612" Type="http://schemas.openxmlformats.org/officeDocument/2006/relationships/image" Target="../media/image778.png"/><Relationship Id="rId1035" Type="http://schemas.openxmlformats.org/officeDocument/2006/relationships/customXml" Target="../ink/ink990.xml"/><Relationship Id="rId251" Type="http://schemas.openxmlformats.org/officeDocument/2006/relationships/customXml" Target="../ink/ink598.xml"/><Relationship Id="rId489" Type="http://schemas.openxmlformats.org/officeDocument/2006/relationships/customXml" Target="../ink/ink717.xml"/><Relationship Id="rId696" Type="http://schemas.openxmlformats.org/officeDocument/2006/relationships/image" Target="../media/image10610.png"/><Relationship Id="rId917" Type="http://schemas.openxmlformats.org/officeDocument/2006/relationships/customXml" Target="../ink/ink931.xml"/><Relationship Id="rId1102" Type="http://schemas.openxmlformats.org/officeDocument/2006/relationships/image" Target="../media/image2580.png"/><Relationship Id="rId46" Type="http://schemas.openxmlformats.org/officeDocument/2006/relationships/image" Target="../media/image495.png"/><Relationship Id="rId349" Type="http://schemas.openxmlformats.org/officeDocument/2006/relationships/customXml" Target="../ink/ink647.xml"/><Relationship Id="rId556" Type="http://schemas.openxmlformats.org/officeDocument/2006/relationships/image" Target="../media/image7310.png"/><Relationship Id="rId763" Type="http://schemas.openxmlformats.org/officeDocument/2006/relationships/customXml" Target="../ink/ink854.xml"/><Relationship Id="rId1186" Type="http://schemas.openxmlformats.org/officeDocument/2006/relationships/image" Target="../media/image1065.png"/><Relationship Id="rId111" Type="http://schemas.openxmlformats.org/officeDocument/2006/relationships/customXml" Target="../ink/ink528.xml"/><Relationship Id="rId195" Type="http://schemas.openxmlformats.org/officeDocument/2006/relationships/customXml" Target="../ink/ink570.xml"/><Relationship Id="rId209" Type="http://schemas.openxmlformats.org/officeDocument/2006/relationships/customXml" Target="../ink/ink577.xml"/><Relationship Id="rId416" Type="http://schemas.openxmlformats.org/officeDocument/2006/relationships/image" Target="../media/image680.png"/><Relationship Id="rId970" Type="http://schemas.openxmlformats.org/officeDocument/2006/relationships/image" Target="../media/image957.png"/><Relationship Id="rId1046" Type="http://schemas.openxmlformats.org/officeDocument/2006/relationships/image" Target="../media/image2300.png"/><Relationship Id="rId623" Type="http://schemas.openxmlformats.org/officeDocument/2006/relationships/customXml" Target="../ink/ink784.xml"/><Relationship Id="rId830" Type="http://schemas.openxmlformats.org/officeDocument/2006/relationships/image" Target="../media/image1560.png"/><Relationship Id="rId928" Type="http://schemas.openxmlformats.org/officeDocument/2006/relationships/image" Target="../media/image2050.png"/><Relationship Id="rId57" Type="http://schemas.openxmlformats.org/officeDocument/2006/relationships/customXml" Target="../ink/ink501.xml"/><Relationship Id="rId262" Type="http://schemas.openxmlformats.org/officeDocument/2006/relationships/image" Target="../media/image603.png"/><Relationship Id="rId567" Type="http://schemas.openxmlformats.org/officeDocument/2006/relationships/customXml" Target="../ink/ink756.xml"/><Relationship Id="rId1113" Type="http://schemas.openxmlformats.org/officeDocument/2006/relationships/customXml" Target="../ink/ink1029.xml"/><Relationship Id="rId1197" Type="http://schemas.openxmlformats.org/officeDocument/2006/relationships/customXml" Target="../ink/ink1071.xml"/><Relationship Id="rId122" Type="http://schemas.openxmlformats.org/officeDocument/2006/relationships/image" Target="../media/image533.png"/><Relationship Id="rId774" Type="http://schemas.openxmlformats.org/officeDocument/2006/relationships/image" Target="../media/image1280.png"/><Relationship Id="rId981" Type="http://schemas.openxmlformats.org/officeDocument/2006/relationships/customXml" Target="../ink/ink963.xml"/><Relationship Id="rId1057" Type="http://schemas.openxmlformats.org/officeDocument/2006/relationships/customXml" Target="../ink/ink1001.xml"/><Relationship Id="rId427" Type="http://schemas.openxmlformats.org/officeDocument/2006/relationships/customXml" Target="../ink/ink686.xml"/><Relationship Id="rId634" Type="http://schemas.openxmlformats.org/officeDocument/2006/relationships/image" Target="../media/image789.png"/><Relationship Id="rId841" Type="http://schemas.openxmlformats.org/officeDocument/2006/relationships/customXml" Target="../ink/ink893.xml"/><Relationship Id="rId273" Type="http://schemas.openxmlformats.org/officeDocument/2006/relationships/customXml" Target="../ink/ink609.xml"/><Relationship Id="rId480" Type="http://schemas.openxmlformats.org/officeDocument/2006/relationships/image" Target="../media/image712.png"/><Relationship Id="rId701" Type="http://schemas.openxmlformats.org/officeDocument/2006/relationships/customXml" Target="../ink/ink823.xml"/><Relationship Id="rId939" Type="http://schemas.openxmlformats.org/officeDocument/2006/relationships/customXml" Target="../ink/ink942.xml"/><Relationship Id="rId1124" Type="http://schemas.openxmlformats.org/officeDocument/2006/relationships/image" Target="../media/image1034.png"/><Relationship Id="rId68" Type="http://schemas.openxmlformats.org/officeDocument/2006/relationships/image" Target="../media/image506.png"/><Relationship Id="rId133" Type="http://schemas.openxmlformats.org/officeDocument/2006/relationships/customXml" Target="../ink/ink539.xml"/><Relationship Id="rId340" Type="http://schemas.openxmlformats.org/officeDocument/2006/relationships/image" Target="../media/image642.png"/><Relationship Id="rId578" Type="http://schemas.openxmlformats.org/officeDocument/2006/relationships/image" Target="../media/image761.png"/><Relationship Id="rId785" Type="http://schemas.openxmlformats.org/officeDocument/2006/relationships/customXml" Target="../ink/ink865.xml"/><Relationship Id="rId992" Type="http://schemas.openxmlformats.org/officeDocument/2006/relationships/image" Target="../media/image968.png"/><Relationship Id="rId200" Type="http://schemas.openxmlformats.org/officeDocument/2006/relationships/image" Target="../media/image572.png"/><Relationship Id="rId438" Type="http://schemas.openxmlformats.org/officeDocument/2006/relationships/image" Target="../media/image691.png"/><Relationship Id="rId645" Type="http://schemas.openxmlformats.org/officeDocument/2006/relationships/customXml" Target="../ink/ink795.xml"/><Relationship Id="rId852" Type="http://schemas.openxmlformats.org/officeDocument/2006/relationships/image" Target="../media/image1670.png"/><Relationship Id="rId1068" Type="http://schemas.openxmlformats.org/officeDocument/2006/relationships/image" Target="../media/image2410.png"/><Relationship Id="rId284" Type="http://schemas.openxmlformats.org/officeDocument/2006/relationships/image" Target="../media/image614.png"/><Relationship Id="rId491" Type="http://schemas.openxmlformats.org/officeDocument/2006/relationships/customXml" Target="../ink/ink718.xml"/><Relationship Id="rId505" Type="http://schemas.openxmlformats.org/officeDocument/2006/relationships/customXml" Target="../ink/ink725.xml"/><Relationship Id="rId712" Type="http://schemas.openxmlformats.org/officeDocument/2006/relationships/image" Target="../media/image828.png"/><Relationship Id="rId1135" Type="http://schemas.openxmlformats.org/officeDocument/2006/relationships/customXml" Target="../ink/ink1040.xml"/><Relationship Id="rId79" Type="http://schemas.openxmlformats.org/officeDocument/2006/relationships/customXml" Target="../ink/ink512.xml"/><Relationship Id="rId144" Type="http://schemas.openxmlformats.org/officeDocument/2006/relationships/image" Target="../media/image544.png"/><Relationship Id="rId589" Type="http://schemas.openxmlformats.org/officeDocument/2006/relationships/customXml" Target="../ink/ink767.xml"/><Relationship Id="rId796" Type="http://schemas.openxmlformats.org/officeDocument/2006/relationships/image" Target="../media/image1390.png"/><Relationship Id="rId1202" Type="http://schemas.openxmlformats.org/officeDocument/2006/relationships/image" Target="../media/image1073.png"/><Relationship Id="rId351" Type="http://schemas.openxmlformats.org/officeDocument/2006/relationships/customXml" Target="../ink/ink648.xml"/><Relationship Id="rId449" Type="http://schemas.openxmlformats.org/officeDocument/2006/relationships/customXml" Target="../ink/ink697.xml"/><Relationship Id="rId656" Type="http://schemas.openxmlformats.org/officeDocument/2006/relationships/image" Target="../media/image900.png"/><Relationship Id="rId863" Type="http://schemas.openxmlformats.org/officeDocument/2006/relationships/customXml" Target="../ink/ink904.xml"/><Relationship Id="rId1079" Type="http://schemas.openxmlformats.org/officeDocument/2006/relationships/customXml" Target="../ink/ink1012.xml"/><Relationship Id="rId211" Type="http://schemas.openxmlformats.org/officeDocument/2006/relationships/customXml" Target="../ink/ink578.xml"/><Relationship Id="rId295" Type="http://schemas.openxmlformats.org/officeDocument/2006/relationships/customXml" Target="../ink/ink620.xml"/><Relationship Id="rId309" Type="http://schemas.openxmlformats.org/officeDocument/2006/relationships/customXml" Target="../ink/ink627.xml"/><Relationship Id="rId516" Type="http://schemas.openxmlformats.org/officeDocument/2006/relationships/image" Target="../media/image730.png"/><Relationship Id="rId1146" Type="http://schemas.openxmlformats.org/officeDocument/2006/relationships/image" Target="../media/image1045.png"/><Relationship Id="rId723" Type="http://schemas.openxmlformats.org/officeDocument/2006/relationships/customXml" Target="../ink/ink834.xml"/><Relationship Id="rId930" Type="http://schemas.openxmlformats.org/officeDocument/2006/relationships/image" Target="../media/image2060.png"/><Relationship Id="rId1006" Type="http://schemas.openxmlformats.org/officeDocument/2006/relationships/image" Target="../media/image975.png"/><Relationship Id="rId155" Type="http://schemas.openxmlformats.org/officeDocument/2006/relationships/customXml" Target="../ink/ink550.xml"/><Relationship Id="rId362" Type="http://schemas.openxmlformats.org/officeDocument/2006/relationships/image" Target="../media/image653.png"/><Relationship Id="rId222" Type="http://schemas.openxmlformats.org/officeDocument/2006/relationships/image" Target="../media/image583.png"/><Relationship Id="rId667" Type="http://schemas.openxmlformats.org/officeDocument/2006/relationships/customXml" Target="../ink/ink806.xml"/><Relationship Id="rId874" Type="http://schemas.openxmlformats.org/officeDocument/2006/relationships/image" Target="../media/image1780.png"/><Relationship Id="rId17" Type="http://schemas.openxmlformats.org/officeDocument/2006/relationships/customXml" Target="../ink/ink481.xml"/><Relationship Id="rId527" Type="http://schemas.openxmlformats.org/officeDocument/2006/relationships/customXml" Target="../ink/ink736.xml"/><Relationship Id="rId734" Type="http://schemas.openxmlformats.org/officeDocument/2006/relationships/image" Target="../media/image1080.png"/><Relationship Id="rId941" Type="http://schemas.openxmlformats.org/officeDocument/2006/relationships/customXml" Target="../ink/ink943.xml"/><Relationship Id="rId1157" Type="http://schemas.openxmlformats.org/officeDocument/2006/relationships/customXml" Target="../ink/ink1051.xml"/><Relationship Id="rId70" Type="http://schemas.openxmlformats.org/officeDocument/2006/relationships/image" Target="../media/image507.png"/><Relationship Id="rId166" Type="http://schemas.openxmlformats.org/officeDocument/2006/relationships/image" Target="../media/image555.png"/><Relationship Id="rId373" Type="http://schemas.openxmlformats.org/officeDocument/2006/relationships/customXml" Target="../ink/ink659.xml"/><Relationship Id="rId580" Type="http://schemas.openxmlformats.org/officeDocument/2006/relationships/image" Target="../media/image762.png"/><Relationship Id="rId801" Type="http://schemas.openxmlformats.org/officeDocument/2006/relationships/customXml" Target="../ink/ink873.xml"/><Relationship Id="rId1017" Type="http://schemas.openxmlformats.org/officeDocument/2006/relationships/customXml" Target="../ink/ink981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89.xml"/><Relationship Id="rId440" Type="http://schemas.openxmlformats.org/officeDocument/2006/relationships/image" Target="../media/image692.png"/><Relationship Id="rId678" Type="http://schemas.openxmlformats.org/officeDocument/2006/relationships/image" Target="../media/image976.png"/><Relationship Id="rId885" Type="http://schemas.openxmlformats.org/officeDocument/2006/relationships/customXml" Target="../ink/ink915.xml"/><Relationship Id="rId1070" Type="http://schemas.openxmlformats.org/officeDocument/2006/relationships/image" Target="../media/image2420.png"/><Relationship Id="rId28" Type="http://schemas.openxmlformats.org/officeDocument/2006/relationships/image" Target="../media/image486.png"/><Relationship Id="rId300" Type="http://schemas.openxmlformats.org/officeDocument/2006/relationships/image" Target="../media/image622.png"/><Relationship Id="rId538" Type="http://schemas.openxmlformats.org/officeDocument/2006/relationships/image" Target="../media/image741.png"/><Relationship Id="rId745" Type="http://schemas.openxmlformats.org/officeDocument/2006/relationships/customXml" Target="../ink/ink845.xml"/><Relationship Id="rId952" Type="http://schemas.openxmlformats.org/officeDocument/2006/relationships/image" Target="../media/image948.png"/><Relationship Id="rId1168" Type="http://schemas.openxmlformats.org/officeDocument/2006/relationships/image" Target="../media/image1056.png"/><Relationship Id="rId81" Type="http://schemas.openxmlformats.org/officeDocument/2006/relationships/customXml" Target="../ink/ink513.xml"/><Relationship Id="rId177" Type="http://schemas.openxmlformats.org/officeDocument/2006/relationships/customXml" Target="../ink/ink561.xml"/><Relationship Id="rId384" Type="http://schemas.openxmlformats.org/officeDocument/2006/relationships/image" Target="../media/image664.png"/><Relationship Id="rId591" Type="http://schemas.openxmlformats.org/officeDocument/2006/relationships/customXml" Target="../ink/ink768.xml"/><Relationship Id="rId605" Type="http://schemas.openxmlformats.org/officeDocument/2006/relationships/customXml" Target="../ink/ink775.xml"/><Relationship Id="rId812" Type="http://schemas.openxmlformats.org/officeDocument/2006/relationships/image" Target="../media/image1470.png"/><Relationship Id="rId1028" Type="http://schemas.openxmlformats.org/officeDocument/2006/relationships/image" Target="../media/image2210.png"/><Relationship Id="rId244" Type="http://schemas.openxmlformats.org/officeDocument/2006/relationships/image" Target="../media/image594.png"/><Relationship Id="rId689" Type="http://schemas.openxmlformats.org/officeDocument/2006/relationships/customXml" Target="../ink/ink817.xml"/><Relationship Id="rId896" Type="http://schemas.openxmlformats.org/officeDocument/2006/relationships/image" Target="../media/image1890.png"/><Relationship Id="rId1081" Type="http://schemas.openxmlformats.org/officeDocument/2006/relationships/customXml" Target="../ink/ink1013.xml"/><Relationship Id="rId39" Type="http://schemas.openxmlformats.org/officeDocument/2006/relationships/customXml" Target="../ink/ink492.xml"/><Relationship Id="rId451" Type="http://schemas.openxmlformats.org/officeDocument/2006/relationships/customXml" Target="../ink/ink698.xml"/><Relationship Id="rId549" Type="http://schemas.openxmlformats.org/officeDocument/2006/relationships/customXml" Target="../ink/ink747.xml"/><Relationship Id="rId756" Type="http://schemas.openxmlformats.org/officeDocument/2006/relationships/image" Target="../media/image1190.png"/><Relationship Id="rId1179" Type="http://schemas.openxmlformats.org/officeDocument/2006/relationships/customXml" Target="../ink/ink1062.xml"/><Relationship Id="rId104" Type="http://schemas.openxmlformats.org/officeDocument/2006/relationships/image" Target="../media/image524.png"/><Relationship Id="rId188" Type="http://schemas.openxmlformats.org/officeDocument/2006/relationships/image" Target="../media/image566.png"/><Relationship Id="rId311" Type="http://schemas.openxmlformats.org/officeDocument/2006/relationships/customXml" Target="../ink/ink628.xml"/><Relationship Id="rId395" Type="http://schemas.openxmlformats.org/officeDocument/2006/relationships/customXml" Target="../ink/ink670.xml"/><Relationship Id="rId409" Type="http://schemas.openxmlformats.org/officeDocument/2006/relationships/customXml" Target="../ink/ink677.xml"/><Relationship Id="rId963" Type="http://schemas.openxmlformats.org/officeDocument/2006/relationships/customXml" Target="../ink/ink954.xml"/><Relationship Id="rId1039" Type="http://schemas.openxmlformats.org/officeDocument/2006/relationships/customXml" Target="../ink/ink992.xml"/><Relationship Id="rId92" Type="http://schemas.openxmlformats.org/officeDocument/2006/relationships/image" Target="../media/image518.png"/><Relationship Id="rId616" Type="http://schemas.openxmlformats.org/officeDocument/2006/relationships/image" Target="../media/image780.png"/><Relationship Id="rId823" Type="http://schemas.openxmlformats.org/officeDocument/2006/relationships/customXml" Target="../ink/ink884.xml"/><Relationship Id="rId255" Type="http://schemas.openxmlformats.org/officeDocument/2006/relationships/customXml" Target="../ink/ink600.xml"/><Relationship Id="rId462" Type="http://schemas.openxmlformats.org/officeDocument/2006/relationships/image" Target="../media/image703.png"/><Relationship Id="rId1092" Type="http://schemas.openxmlformats.org/officeDocument/2006/relationships/image" Target="../media/image2530.png"/><Relationship Id="rId1106" Type="http://schemas.openxmlformats.org/officeDocument/2006/relationships/image" Target="../media/image1025.png"/><Relationship Id="rId115" Type="http://schemas.openxmlformats.org/officeDocument/2006/relationships/customXml" Target="../ink/ink530.xml"/><Relationship Id="rId322" Type="http://schemas.openxmlformats.org/officeDocument/2006/relationships/image" Target="../media/image633.png"/><Relationship Id="rId767" Type="http://schemas.openxmlformats.org/officeDocument/2006/relationships/customXml" Target="../ink/ink856.xml"/><Relationship Id="rId974" Type="http://schemas.openxmlformats.org/officeDocument/2006/relationships/image" Target="../media/image959.png"/><Relationship Id="rId199" Type="http://schemas.openxmlformats.org/officeDocument/2006/relationships/customXml" Target="../ink/ink572.xml"/><Relationship Id="rId627" Type="http://schemas.openxmlformats.org/officeDocument/2006/relationships/customXml" Target="../ink/ink786.xml"/><Relationship Id="rId834" Type="http://schemas.openxmlformats.org/officeDocument/2006/relationships/image" Target="../media/image1580.png"/><Relationship Id="rId266" Type="http://schemas.openxmlformats.org/officeDocument/2006/relationships/image" Target="../media/image605.png"/><Relationship Id="rId473" Type="http://schemas.openxmlformats.org/officeDocument/2006/relationships/customXml" Target="../ink/ink709.xml"/><Relationship Id="rId680" Type="http://schemas.openxmlformats.org/officeDocument/2006/relationships/image" Target="../media/image980.png"/><Relationship Id="rId901" Type="http://schemas.openxmlformats.org/officeDocument/2006/relationships/customXml" Target="../ink/ink923.xml"/><Relationship Id="rId1117" Type="http://schemas.openxmlformats.org/officeDocument/2006/relationships/customXml" Target="../ink/ink1031.xml"/><Relationship Id="rId30" Type="http://schemas.openxmlformats.org/officeDocument/2006/relationships/image" Target="../media/image487.png"/><Relationship Id="rId126" Type="http://schemas.openxmlformats.org/officeDocument/2006/relationships/image" Target="../media/image535.png"/><Relationship Id="rId333" Type="http://schemas.openxmlformats.org/officeDocument/2006/relationships/customXml" Target="../ink/ink639.xml"/><Relationship Id="rId540" Type="http://schemas.openxmlformats.org/officeDocument/2006/relationships/image" Target="../media/image742.png"/><Relationship Id="rId778" Type="http://schemas.openxmlformats.org/officeDocument/2006/relationships/image" Target="../media/image1300.png"/><Relationship Id="rId985" Type="http://schemas.openxmlformats.org/officeDocument/2006/relationships/customXml" Target="../ink/ink965.xml"/><Relationship Id="rId1170" Type="http://schemas.openxmlformats.org/officeDocument/2006/relationships/image" Target="../media/image1057.png"/><Relationship Id="rId638" Type="http://schemas.openxmlformats.org/officeDocument/2006/relationships/image" Target="../media/image791.png"/><Relationship Id="rId845" Type="http://schemas.openxmlformats.org/officeDocument/2006/relationships/customXml" Target="../ink/ink895.xml"/><Relationship Id="rId1030" Type="http://schemas.openxmlformats.org/officeDocument/2006/relationships/image" Target="../media/image2220.png"/><Relationship Id="rId277" Type="http://schemas.openxmlformats.org/officeDocument/2006/relationships/customXml" Target="../ink/ink611.xml"/><Relationship Id="rId400" Type="http://schemas.openxmlformats.org/officeDocument/2006/relationships/image" Target="../media/image672.png"/><Relationship Id="rId484" Type="http://schemas.openxmlformats.org/officeDocument/2006/relationships/image" Target="../media/image714.png"/><Relationship Id="rId705" Type="http://schemas.openxmlformats.org/officeDocument/2006/relationships/customXml" Target="../ink/ink825.xml"/><Relationship Id="rId1128" Type="http://schemas.openxmlformats.org/officeDocument/2006/relationships/image" Target="../media/image1036.png"/><Relationship Id="rId137" Type="http://schemas.openxmlformats.org/officeDocument/2006/relationships/customXml" Target="../ink/ink541.xml"/><Relationship Id="rId344" Type="http://schemas.openxmlformats.org/officeDocument/2006/relationships/image" Target="../media/image644.png"/><Relationship Id="rId691" Type="http://schemas.openxmlformats.org/officeDocument/2006/relationships/customXml" Target="../ink/ink818.xml"/><Relationship Id="rId789" Type="http://schemas.openxmlformats.org/officeDocument/2006/relationships/customXml" Target="../ink/ink867.xml"/><Relationship Id="rId912" Type="http://schemas.openxmlformats.org/officeDocument/2006/relationships/image" Target="../media/image1970.png"/><Relationship Id="rId996" Type="http://schemas.openxmlformats.org/officeDocument/2006/relationships/image" Target="../media/image970.png"/><Relationship Id="rId41" Type="http://schemas.openxmlformats.org/officeDocument/2006/relationships/customXml" Target="../ink/ink493.xml"/><Relationship Id="rId551" Type="http://schemas.openxmlformats.org/officeDocument/2006/relationships/customXml" Target="../ink/ink748.xml"/><Relationship Id="rId649" Type="http://schemas.openxmlformats.org/officeDocument/2006/relationships/customXml" Target="../ink/ink797.xml"/><Relationship Id="rId856" Type="http://schemas.openxmlformats.org/officeDocument/2006/relationships/image" Target="../media/image1690.png"/><Relationship Id="rId1181" Type="http://schemas.openxmlformats.org/officeDocument/2006/relationships/customXml" Target="../ink/ink1063.xml"/><Relationship Id="rId190" Type="http://schemas.openxmlformats.org/officeDocument/2006/relationships/image" Target="../media/image567.png"/><Relationship Id="rId204" Type="http://schemas.openxmlformats.org/officeDocument/2006/relationships/image" Target="../media/image574.png"/><Relationship Id="rId288" Type="http://schemas.openxmlformats.org/officeDocument/2006/relationships/image" Target="../media/image616.png"/><Relationship Id="rId411" Type="http://schemas.openxmlformats.org/officeDocument/2006/relationships/customXml" Target="../ink/ink678.xml"/><Relationship Id="rId509" Type="http://schemas.openxmlformats.org/officeDocument/2006/relationships/customXml" Target="../ink/ink727.xml"/><Relationship Id="rId1041" Type="http://schemas.openxmlformats.org/officeDocument/2006/relationships/customXml" Target="../ink/ink993.xml"/><Relationship Id="rId1139" Type="http://schemas.openxmlformats.org/officeDocument/2006/relationships/customXml" Target="../ink/ink1042.xml"/><Relationship Id="rId495" Type="http://schemas.openxmlformats.org/officeDocument/2006/relationships/customXml" Target="../ink/ink720.xml"/><Relationship Id="rId716" Type="http://schemas.openxmlformats.org/officeDocument/2006/relationships/image" Target="../media/image830.png"/><Relationship Id="rId923" Type="http://schemas.openxmlformats.org/officeDocument/2006/relationships/customXml" Target="../ink/ink934.xml"/><Relationship Id="rId52" Type="http://schemas.openxmlformats.org/officeDocument/2006/relationships/image" Target="../media/image498.png"/><Relationship Id="rId148" Type="http://schemas.openxmlformats.org/officeDocument/2006/relationships/image" Target="../media/image546.png"/><Relationship Id="rId355" Type="http://schemas.openxmlformats.org/officeDocument/2006/relationships/customXml" Target="../ink/ink650.xml"/><Relationship Id="rId562" Type="http://schemas.openxmlformats.org/officeDocument/2006/relationships/image" Target="../media/image7610.png"/><Relationship Id="rId1192" Type="http://schemas.openxmlformats.org/officeDocument/2006/relationships/image" Target="../media/image1068.png"/><Relationship Id="rId1206" Type="http://schemas.openxmlformats.org/officeDocument/2006/relationships/image" Target="../media/image1075.png"/><Relationship Id="rId215" Type="http://schemas.openxmlformats.org/officeDocument/2006/relationships/customXml" Target="../ink/ink580.xml"/><Relationship Id="rId422" Type="http://schemas.openxmlformats.org/officeDocument/2006/relationships/image" Target="../media/image683.png"/><Relationship Id="rId867" Type="http://schemas.openxmlformats.org/officeDocument/2006/relationships/customXml" Target="../ink/ink906.xml"/><Relationship Id="rId1052" Type="http://schemas.openxmlformats.org/officeDocument/2006/relationships/image" Target="../media/image2330.png"/><Relationship Id="rId299" Type="http://schemas.openxmlformats.org/officeDocument/2006/relationships/customXml" Target="../ink/ink622.xml"/><Relationship Id="rId727" Type="http://schemas.openxmlformats.org/officeDocument/2006/relationships/customXml" Target="../ink/ink836.xml"/><Relationship Id="rId934" Type="http://schemas.openxmlformats.org/officeDocument/2006/relationships/image" Target="../media/image2080.png"/><Relationship Id="rId63" Type="http://schemas.openxmlformats.org/officeDocument/2006/relationships/customXml" Target="../ink/ink504.xml"/><Relationship Id="rId159" Type="http://schemas.openxmlformats.org/officeDocument/2006/relationships/customXml" Target="../ink/ink552.xml"/><Relationship Id="rId366" Type="http://schemas.openxmlformats.org/officeDocument/2006/relationships/image" Target="../media/image655.png"/><Relationship Id="rId573" Type="http://schemas.openxmlformats.org/officeDocument/2006/relationships/customXml" Target="../ink/ink759.xml"/><Relationship Id="rId780" Type="http://schemas.openxmlformats.org/officeDocument/2006/relationships/image" Target="../media/image1310.png"/><Relationship Id="rId226" Type="http://schemas.openxmlformats.org/officeDocument/2006/relationships/image" Target="../media/image585.png"/><Relationship Id="rId433" Type="http://schemas.openxmlformats.org/officeDocument/2006/relationships/customXml" Target="../ink/ink689.xml"/><Relationship Id="rId878" Type="http://schemas.openxmlformats.org/officeDocument/2006/relationships/image" Target="../media/image1800.png"/><Relationship Id="rId1063" Type="http://schemas.openxmlformats.org/officeDocument/2006/relationships/customXml" Target="../ink/ink1004.xml"/><Relationship Id="rId640" Type="http://schemas.openxmlformats.org/officeDocument/2006/relationships/image" Target="../media/image792.png"/><Relationship Id="rId738" Type="http://schemas.openxmlformats.org/officeDocument/2006/relationships/image" Target="../media/image1100.png"/><Relationship Id="rId945" Type="http://schemas.openxmlformats.org/officeDocument/2006/relationships/customXml" Target="../ink/ink945.xml"/><Relationship Id="rId74" Type="http://schemas.openxmlformats.org/officeDocument/2006/relationships/image" Target="../media/image509.png"/><Relationship Id="rId377" Type="http://schemas.openxmlformats.org/officeDocument/2006/relationships/customXml" Target="../ink/ink661.xml"/><Relationship Id="rId500" Type="http://schemas.openxmlformats.org/officeDocument/2006/relationships/image" Target="../media/image722.png"/><Relationship Id="rId584" Type="http://schemas.openxmlformats.org/officeDocument/2006/relationships/image" Target="../media/image764.png"/><Relationship Id="rId805" Type="http://schemas.openxmlformats.org/officeDocument/2006/relationships/customXml" Target="../ink/ink875.xml"/><Relationship Id="rId1130" Type="http://schemas.openxmlformats.org/officeDocument/2006/relationships/image" Target="../media/image1037.png"/><Relationship Id="rId5" Type="http://schemas.openxmlformats.org/officeDocument/2006/relationships/customXml" Target="../ink/ink475.xml"/><Relationship Id="rId237" Type="http://schemas.openxmlformats.org/officeDocument/2006/relationships/customXml" Target="../ink/ink591.xml"/><Relationship Id="rId791" Type="http://schemas.openxmlformats.org/officeDocument/2006/relationships/customXml" Target="../ink/ink868.xml"/><Relationship Id="rId889" Type="http://schemas.openxmlformats.org/officeDocument/2006/relationships/customXml" Target="../ink/ink917.xml"/><Relationship Id="rId1074" Type="http://schemas.openxmlformats.org/officeDocument/2006/relationships/image" Target="../media/image2440.png"/><Relationship Id="rId444" Type="http://schemas.openxmlformats.org/officeDocument/2006/relationships/image" Target="../media/image694.png"/><Relationship Id="rId651" Type="http://schemas.openxmlformats.org/officeDocument/2006/relationships/customXml" Target="../ink/ink798.xml"/><Relationship Id="rId749" Type="http://schemas.openxmlformats.org/officeDocument/2006/relationships/customXml" Target="../ink/ink847.xml"/><Relationship Id="rId290" Type="http://schemas.openxmlformats.org/officeDocument/2006/relationships/image" Target="../media/image617.png"/><Relationship Id="rId304" Type="http://schemas.openxmlformats.org/officeDocument/2006/relationships/image" Target="../media/image624.png"/><Relationship Id="rId388" Type="http://schemas.openxmlformats.org/officeDocument/2006/relationships/image" Target="../media/image666.png"/><Relationship Id="rId511" Type="http://schemas.openxmlformats.org/officeDocument/2006/relationships/customXml" Target="../ink/ink728.xml"/><Relationship Id="rId609" Type="http://schemas.openxmlformats.org/officeDocument/2006/relationships/customXml" Target="../ink/ink777.xml"/><Relationship Id="rId956" Type="http://schemas.openxmlformats.org/officeDocument/2006/relationships/image" Target="../media/image950.png"/><Relationship Id="rId1141" Type="http://schemas.openxmlformats.org/officeDocument/2006/relationships/customXml" Target="../ink/ink1043.xml"/><Relationship Id="rId85" Type="http://schemas.openxmlformats.org/officeDocument/2006/relationships/customXml" Target="../ink/ink515.xml"/><Relationship Id="rId150" Type="http://schemas.openxmlformats.org/officeDocument/2006/relationships/image" Target="../media/image547.png"/><Relationship Id="rId595" Type="http://schemas.openxmlformats.org/officeDocument/2006/relationships/customXml" Target="../ink/ink770.xml"/><Relationship Id="rId816" Type="http://schemas.openxmlformats.org/officeDocument/2006/relationships/image" Target="../media/image1490.png"/><Relationship Id="rId1001" Type="http://schemas.openxmlformats.org/officeDocument/2006/relationships/customXml" Target="../ink/ink973.xml"/><Relationship Id="rId248" Type="http://schemas.openxmlformats.org/officeDocument/2006/relationships/image" Target="../media/image596.png"/><Relationship Id="rId455" Type="http://schemas.openxmlformats.org/officeDocument/2006/relationships/customXml" Target="../ink/ink700.xml"/><Relationship Id="rId662" Type="http://schemas.openxmlformats.org/officeDocument/2006/relationships/image" Target="../media/image930.png"/><Relationship Id="rId1085" Type="http://schemas.openxmlformats.org/officeDocument/2006/relationships/customXml" Target="../ink/ink1015.xml"/><Relationship Id="rId12" Type="http://schemas.openxmlformats.org/officeDocument/2006/relationships/image" Target="../media/image478.png"/><Relationship Id="rId108" Type="http://schemas.openxmlformats.org/officeDocument/2006/relationships/image" Target="../media/image526.png"/><Relationship Id="rId315" Type="http://schemas.openxmlformats.org/officeDocument/2006/relationships/customXml" Target="../ink/ink630.xml"/><Relationship Id="rId522" Type="http://schemas.openxmlformats.org/officeDocument/2006/relationships/image" Target="../media/image733.png"/><Relationship Id="rId967" Type="http://schemas.openxmlformats.org/officeDocument/2006/relationships/customXml" Target="../ink/ink956.xml"/><Relationship Id="rId1152" Type="http://schemas.openxmlformats.org/officeDocument/2006/relationships/image" Target="../media/image1048.png"/><Relationship Id="rId96" Type="http://schemas.openxmlformats.org/officeDocument/2006/relationships/image" Target="../media/image520.png"/><Relationship Id="rId161" Type="http://schemas.openxmlformats.org/officeDocument/2006/relationships/customXml" Target="../ink/ink553.xml"/><Relationship Id="rId399" Type="http://schemas.openxmlformats.org/officeDocument/2006/relationships/customXml" Target="../ink/ink672.xml"/><Relationship Id="rId827" Type="http://schemas.openxmlformats.org/officeDocument/2006/relationships/customXml" Target="../ink/ink886.xml"/><Relationship Id="rId1012" Type="http://schemas.openxmlformats.org/officeDocument/2006/relationships/image" Target="../media/image2130.png"/><Relationship Id="rId259" Type="http://schemas.openxmlformats.org/officeDocument/2006/relationships/customXml" Target="../ink/ink602.xml"/><Relationship Id="rId466" Type="http://schemas.openxmlformats.org/officeDocument/2006/relationships/image" Target="../media/image705.png"/><Relationship Id="rId673" Type="http://schemas.openxmlformats.org/officeDocument/2006/relationships/customXml" Target="../ink/ink809.xml"/><Relationship Id="rId880" Type="http://schemas.openxmlformats.org/officeDocument/2006/relationships/image" Target="../media/image1810.png"/><Relationship Id="rId1096" Type="http://schemas.openxmlformats.org/officeDocument/2006/relationships/image" Target="../media/image2550.png"/><Relationship Id="rId23" Type="http://schemas.openxmlformats.org/officeDocument/2006/relationships/customXml" Target="../ink/ink484.xml"/><Relationship Id="rId119" Type="http://schemas.openxmlformats.org/officeDocument/2006/relationships/customXml" Target="../ink/ink532.xml"/><Relationship Id="rId326" Type="http://schemas.openxmlformats.org/officeDocument/2006/relationships/image" Target="../media/image635.png"/><Relationship Id="rId533" Type="http://schemas.openxmlformats.org/officeDocument/2006/relationships/customXml" Target="../ink/ink739.xml"/><Relationship Id="rId978" Type="http://schemas.openxmlformats.org/officeDocument/2006/relationships/image" Target="../media/image961.png"/><Relationship Id="rId1163" Type="http://schemas.openxmlformats.org/officeDocument/2006/relationships/customXml" Target="../ink/ink1054.xml"/><Relationship Id="rId740" Type="http://schemas.openxmlformats.org/officeDocument/2006/relationships/image" Target="../media/image1110.png"/><Relationship Id="rId838" Type="http://schemas.openxmlformats.org/officeDocument/2006/relationships/image" Target="../media/image1600.png"/><Relationship Id="rId1023" Type="http://schemas.openxmlformats.org/officeDocument/2006/relationships/customXml" Target="../ink/ink984.xml"/><Relationship Id="rId172" Type="http://schemas.openxmlformats.org/officeDocument/2006/relationships/image" Target="../media/image558.png"/><Relationship Id="rId477" Type="http://schemas.openxmlformats.org/officeDocument/2006/relationships/customXml" Target="../ink/ink711.xml"/><Relationship Id="rId600" Type="http://schemas.openxmlformats.org/officeDocument/2006/relationships/image" Target="../media/image772.png"/><Relationship Id="rId684" Type="http://schemas.openxmlformats.org/officeDocument/2006/relationships/image" Target="../media/image1000.png"/><Relationship Id="rId337" Type="http://schemas.openxmlformats.org/officeDocument/2006/relationships/customXml" Target="../ink/ink641.xml"/><Relationship Id="rId891" Type="http://schemas.openxmlformats.org/officeDocument/2006/relationships/customXml" Target="../ink/ink918.xml"/><Relationship Id="rId905" Type="http://schemas.openxmlformats.org/officeDocument/2006/relationships/customXml" Target="../ink/ink925.xml"/><Relationship Id="rId989" Type="http://schemas.openxmlformats.org/officeDocument/2006/relationships/customXml" Target="../ink/ink967.xml"/><Relationship Id="rId34" Type="http://schemas.openxmlformats.org/officeDocument/2006/relationships/image" Target="../media/image489.png"/><Relationship Id="rId544" Type="http://schemas.openxmlformats.org/officeDocument/2006/relationships/image" Target="../media/image744.png"/><Relationship Id="rId751" Type="http://schemas.openxmlformats.org/officeDocument/2006/relationships/customXml" Target="../ink/ink848.xml"/><Relationship Id="rId849" Type="http://schemas.openxmlformats.org/officeDocument/2006/relationships/customXml" Target="../ink/ink897.xml"/><Relationship Id="rId1174" Type="http://schemas.openxmlformats.org/officeDocument/2006/relationships/image" Target="../media/image1059.png"/><Relationship Id="rId183" Type="http://schemas.openxmlformats.org/officeDocument/2006/relationships/customXml" Target="../ink/ink564.xml"/><Relationship Id="rId390" Type="http://schemas.openxmlformats.org/officeDocument/2006/relationships/image" Target="../media/image667.png"/><Relationship Id="rId404" Type="http://schemas.openxmlformats.org/officeDocument/2006/relationships/image" Target="../media/image674.png"/><Relationship Id="rId611" Type="http://schemas.openxmlformats.org/officeDocument/2006/relationships/customXml" Target="../ink/ink778.xml"/><Relationship Id="rId1034" Type="http://schemas.openxmlformats.org/officeDocument/2006/relationships/image" Target="../media/image2240.png"/><Relationship Id="rId250" Type="http://schemas.openxmlformats.org/officeDocument/2006/relationships/image" Target="../media/image597.png"/><Relationship Id="rId488" Type="http://schemas.openxmlformats.org/officeDocument/2006/relationships/image" Target="../media/image716.png"/><Relationship Id="rId695" Type="http://schemas.openxmlformats.org/officeDocument/2006/relationships/customXml" Target="../ink/ink820.xml"/><Relationship Id="rId709" Type="http://schemas.openxmlformats.org/officeDocument/2006/relationships/customXml" Target="../ink/ink827.xml"/><Relationship Id="rId916" Type="http://schemas.openxmlformats.org/officeDocument/2006/relationships/image" Target="../media/image1990.png"/><Relationship Id="rId1101" Type="http://schemas.openxmlformats.org/officeDocument/2006/relationships/customXml" Target="../ink/ink1023.xml"/><Relationship Id="rId45" Type="http://schemas.openxmlformats.org/officeDocument/2006/relationships/customXml" Target="../ink/ink495.xml"/><Relationship Id="rId110" Type="http://schemas.openxmlformats.org/officeDocument/2006/relationships/image" Target="../media/image527.png"/><Relationship Id="rId348" Type="http://schemas.openxmlformats.org/officeDocument/2006/relationships/image" Target="../media/image646.png"/><Relationship Id="rId555" Type="http://schemas.openxmlformats.org/officeDocument/2006/relationships/customXml" Target="../ink/ink750.xml"/><Relationship Id="rId762" Type="http://schemas.openxmlformats.org/officeDocument/2006/relationships/image" Target="../media/image1220.png"/><Relationship Id="rId1185" Type="http://schemas.openxmlformats.org/officeDocument/2006/relationships/customXml" Target="../ink/ink1065.xml"/><Relationship Id="rId194" Type="http://schemas.openxmlformats.org/officeDocument/2006/relationships/image" Target="../media/image569.png"/><Relationship Id="rId208" Type="http://schemas.openxmlformats.org/officeDocument/2006/relationships/image" Target="../media/image576.png"/><Relationship Id="rId415" Type="http://schemas.openxmlformats.org/officeDocument/2006/relationships/customXml" Target="../ink/ink680.xml"/><Relationship Id="rId622" Type="http://schemas.openxmlformats.org/officeDocument/2006/relationships/image" Target="../media/image783.png"/><Relationship Id="rId1045" Type="http://schemas.openxmlformats.org/officeDocument/2006/relationships/customXml" Target="../ink/ink995.xml"/><Relationship Id="rId261" Type="http://schemas.openxmlformats.org/officeDocument/2006/relationships/customXml" Target="../ink/ink603.xml"/><Relationship Id="rId499" Type="http://schemas.openxmlformats.org/officeDocument/2006/relationships/customXml" Target="../ink/ink722.xml"/><Relationship Id="rId927" Type="http://schemas.openxmlformats.org/officeDocument/2006/relationships/customXml" Target="../ink/ink936.xml"/><Relationship Id="rId1112" Type="http://schemas.openxmlformats.org/officeDocument/2006/relationships/image" Target="../media/image1028.png"/><Relationship Id="rId56" Type="http://schemas.openxmlformats.org/officeDocument/2006/relationships/image" Target="../media/image500.png"/><Relationship Id="rId359" Type="http://schemas.openxmlformats.org/officeDocument/2006/relationships/customXml" Target="../ink/ink652.xml"/><Relationship Id="rId566" Type="http://schemas.openxmlformats.org/officeDocument/2006/relationships/image" Target="../media/image7810.png"/><Relationship Id="rId773" Type="http://schemas.openxmlformats.org/officeDocument/2006/relationships/customXml" Target="../ink/ink859.xml"/><Relationship Id="rId1196" Type="http://schemas.openxmlformats.org/officeDocument/2006/relationships/image" Target="../media/image1070.png"/><Relationship Id="rId121" Type="http://schemas.openxmlformats.org/officeDocument/2006/relationships/customXml" Target="../ink/ink533.xml"/><Relationship Id="rId219" Type="http://schemas.openxmlformats.org/officeDocument/2006/relationships/customXml" Target="../ink/ink582.xml"/><Relationship Id="rId426" Type="http://schemas.openxmlformats.org/officeDocument/2006/relationships/image" Target="../media/image685.png"/><Relationship Id="rId633" Type="http://schemas.openxmlformats.org/officeDocument/2006/relationships/customXml" Target="../ink/ink789.xml"/><Relationship Id="rId980" Type="http://schemas.openxmlformats.org/officeDocument/2006/relationships/image" Target="../media/image962.png"/><Relationship Id="rId1056" Type="http://schemas.openxmlformats.org/officeDocument/2006/relationships/image" Target="../media/image2350.png"/><Relationship Id="rId840" Type="http://schemas.openxmlformats.org/officeDocument/2006/relationships/image" Target="../media/image1610.png"/><Relationship Id="rId938" Type="http://schemas.openxmlformats.org/officeDocument/2006/relationships/image" Target="../media/image2100.png"/><Relationship Id="rId67" Type="http://schemas.openxmlformats.org/officeDocument/2006/relationships/customXml" Target="../ink/ink506.xml"/><Relationship Id="rId272" Type="http://schemas.openxmlformats.org/officeDocument/2006/relationships/image" Target="../media/image608.png"/><Relationship Id="rId577" Type="http://schemas.openxmlformats.org/officeDocument/2006/relationships/customXml" Target="../ink/ink761.xml"/><Relationship Id="rId700" Type="http://schemas.openxmlformats.org/officeDocument/2006/relationships/image" Target="../media/image822.png"/><Relationship Id="rId1123" Type="http://schemas.openxmlformats.org/officeDocument/2006/relationships/customXml" Target="../ink/ink1034.xml"/><Relationship Id="rId132" Type="http://schemas.openxmlformats.org/officeDocument/2006/relationships/image" Target="../media/image538.png"/><Relationship Id="rId784" Type="http://schemas.openxmlformats.org/officeDocument/2006/relationships/image" Target="../media/image1330.png"/><Relationship Id="rId991" Type="http://schemas.openxmlformats.org/officeDocument/2006/relationships/customXml" Target="../ink/ink968.xml"/><Relationship Id="rId1067" Type="http://schemas.openxmlformats.org/officeDocument/2006/relationships/customXml" Target="../ink/ink1006.xml"/><Relationship Id="rId437" Type="http://schemas.openxmlformats.org/officeDocument/2006/relationships/customXml" Target="../ink/ink691.xml"/><Relationship Id="rId644" Type="http://schemas.openxmlformats.org/officeDocument/2006/relationships/image" Target="../media/image840.png"/><Relationship Id="rId851" Type="http://schemas.openxmlformats.org/officeDocument/2006/relationships/customXml" Target="../ink/ink898.xml"/><Relationship Id="rId283" Type="http://schemas.openxmlformats.org/officeDocument/2006/relationships/customXml" Target="../ink/ink614.xml"/><Relationship Id="rId490" Type="http://schemas.openxmlformats.org/officeDocument/2006/relationships/image" Target="../media/image717.png"/><Relationship Id="rId504" Type="http://schemas.openxmlformats.org/officeDocument/2006/relationships/image" Target="../media/image724.png"/><Relationship Id="rId711" Type="http://schemas.openxmlformats.org/officeDocument/2006/relationships/customXml" Target="../ink/ink828.xml"/><Relationship Id="rId949" Type="http://schemas.openxmlformats.org/officeDocument/2006/relationships/customXml" Target="../ink/ink947.xml"/><Relationship Id="rId1134" Type="http://schemas.openxmlformats.org/officeDocument/2006/relationships/image" Target="../media/image1039.png"/><Relationship Id="rId78" Type="http://schemas.openxmlformats.org/officeDocument/2006/relationships/image" Target="../media/image511.png"/><Relationship Id="rId143" Type="http://schemas.openxmlformats.org/officeDocument/2006/relationships/customXml" Target="../ink/ink544.xml"/><Relationship Id="rId350" Type="http://schemas.openxmlformats.org/officeDocument/2006/relationships/image" Target="../media/image647.png"/><Relationship Id="rId588" Type="http://schemas.openxmlformats.org/officeDocument/2006/relationships/image" Target="../media/image766.png"/><Relationship Id="rId795" Type="http://schemas.openxmlformats.org/officeDocument/2006/relationships/customXml" Target="../ink/ink870.xml"/><Relationship Id="rId809" Type="http://schemas.openxmlformats.org/officeDocument/2006/relationships/customXml" Target="../ink/ink877.xml"/><Relationship Id="rId1201" Type="http://schemas.openxmlformats.org/officeDocument/2006/relationships/customXml" Target="../ink/ink1073.xml"/><Relationship Id="rId9" Type="http://schemas.openxmlformats.org/officeDocument/2006/relationships/customXml" Target="../ink/ink477.xml"/><Relationship Id="rId210" Type="http://schemas.openxmlformats.org/officeDocument/2006/relationships/image" Target="../media/image577.png"/><Relationship Id="rId448" Type="http://schemas.openxmlformats.org/officeDocument/2006/relationships/image" Target="../media/image696.png"/><Relationship Id="rId655" Type="http://schemas.openxmlformats.org/officeDocument/2006/relationships/customXml" Target="../ink/ink800.xml"/><Relationship Id="rId862" Type="http://schemas.openxmlformats.org/officeDocument/2006/relationships/image" Target="../media/image1720.png"/><Relationship Id="rId1078" Type="http://schemas.openxmlformats.org/officeDocument/2006/relationships/image" Target="../media/image2460.png"/><Relationship Id="rId294" Type="http://schemas.openxmlformats.org/officeDocument/2006/relationships/image" Target="../media/image619.png"/><Relationship Id="rId308" Type="http://schemas.openxmlformats.org/officeDocument/2006/relationships/image" Target="../media/image626.png"/><Relationship Id="rId515" Type="http://schemas.openxmlformats.org/officeDocument/2006/relationships/customXml" Target="../ink/ink730.xml"/><Relationship Id="rId722" Type="http://schemas.openxmlformats.org/officeDocument/2006/relationships/image" Target="../media/image833.png"/><Relationship Id="rId1145" Type="http://schemas.openxmlformats.org/officeDocument/2006/relationships/customXml" Target="../ink/ink1045.xml"/><Relationship Id="rId89" Type="http://schemas.openxmlformats.org/officeDocument/2006/relationships/customXml" Target="../ink/ink517.xml"/><Relationship Id="rId154" Type="http://schemas.openxmlformats.org/officeDocument/2006/relationships/image" Target="../media/image549.png"/><Relationship Id="rId361" Type="http://schemas.openxmlformats.org/officeDocument/2006/relationships/customXml" Target="../ink/ink653.xml"/><Relationship Id="rId599" Type="http://schemas.openxmlformats.org/officeDocument/2006/relationships/customXml" Target="../ink/ink772.xml"/><Relationship Id="rId1005" Type="http://schemas.openxmlformats.org/officeDocument/2006/relationships/customXml" Target="../ink/ink975.xml"/><Relationship Id="rId459" Type="http://schemas.openxmlformats.org/officeDocument/2006/relationships/customXml" Target="../ink/ink702.xml"/><Relationship Id="rId666" Type="http://schemas.openxmlformats.org/officeDocument/2006/relationships/image" Target="../media/image9510.png"/><Relationship Id="rId873" Type="http://schemas.openxmlformats.org/officeDocument/2006/relationships/customXml" Target="../ink/ink909.xml"/><Relationship Id="rId1089" Type="http://schemas.openxmlformats.org/officeDocument/2006/relationships/customXml" Target="../ink/ink1017.xml"/><Relationship Id="rId16" Type="http://schemas.openxmlformats.org/officeDocument/2006/relationships/image" Target="../media/image480.png"/><Relationship Id="rId221" Type="http://schemas.openxmlformats.org/officeDocument/2006/relationships/customXml" Target="../ink/ink583.xml"/><Relationship Id="rId319" Type="http://schemas.openxmlformats.org/officeDocument/2006/relationships/customXml" Target="../ink/ink632.xml"/><Relationship Id="rId526" Type="http://schemas.openxmlformats.org/officeDocument/2006/relationships/image" Target="../media/image735.png"/><Relationship Id="rId1156" Type="http://schemas.openxmlformats.org/officeDocument/2006/relationships/image" Target="../media/image1050.png"/><Relationship Id="rId733" Type="http://schemas.openxmlformats.org/officeDocument/2006/relationships/customXml" Target="../ink/ink839.xml"/><Relationship Id="rId940" Type="http://schemas.openxmlformats.org/officeDocument/2006/relationships/image" Target="../media/image942.png"/><Relationship Id="rId1016" Type="http://schemas.openxmlformats.org/officeDocument/2006/relationships/image" Target="../media/image2150.png"/><Relationship Id="rId165" Type="http://schemas.openxmlformats.org/officeDocument/2006/relationships/customXml" Target="../ink/ink555.xml"/><Relationship Id="rId372" Type="http://schemas.openxmlformats.org/officeDocument/2006/relationships/image" Target="../media/image658.png"/><Relationship Id="rId677" Type="http://schemas.openxmlformats.org/officeDocument/2006/relationships/customXml" Target="../ink/ink811.xml"/><Relationship Id="rId800" Type="http://schemas.openxmlformats.org/officeDocument/2006/relationships/image" Target="../media/image1410.png"/><Relationship Id="rId232" Type="http://schemas.openxmlformats.org/officeDocument/2006/relationships/image" Target="../media/image588.png"/><Relationship Id="rId884" Type="http://schemas.openxmlformats.org/officeDocument/2006/relationships/image" Target="../media/image1830.png"/><Relationship Id="rId27" Type="http://schemas.openxmlformats.org/officeDocument/2006/relationships/customXml" Target="../ink/ink486.xml"/><Relationship Id="rId537" Type="http://schemas.openxmlformats.org/officeDocument/2006/relationships/customXml" Target="../ink/ink741.xml"/><Relationship Id="rId744" Type="http://schemas.openxmlformats.org/officeDocument/2006/relationships/image" Target="../media/image1130.png"/><Relationship Id="rId951" Type="http://schemas.openxmlformats.org/officeDocument/2006/relationships/customXml" Target="../ink/ink948.xml"/><Relationship Id="rId1167" Type="http://schemas.openxmlformats.org/officeDocument/2006/relationships/customXml" Target="../ink/ink1056.xml"/><Relationship Id="rId80" Type="http://schemas.openxmlformats.org/officeDocument/2006/relationships/image" Target="../media/image512.png"/><Relationship Id="rId176" Type="http://schemas.openxmlformats.org/officeDocument/2006/relationships/image" Target="../media/image560.png"/><Relationship Id="rId383" Type="http://schemas.openxmlformats.org/officeDocument/2006/relationships/customXml" Target="../ink/ink664.xml"/><Relationship Id="rId590" Type="http://schemas.openxmlformats.org/officeDocument/2006/relationships/image" Target="../media/image767.png"/><Relationship Id="rId604" Type="http://schemas.openxmlformats.org/officeDocument/2006/relationships/image" Target="../media/image774.png"/><Relationship Id="rId811" Type="http://schemas.openxmlformats.org/officeDocument/2006/relationships/customXml" Target="../ink/ink878.xml"/><Relationship Id="rId1027" Type="http://schemas.openxmlformats.org/officeDocument/2006/relationships/customXml" Target="../ink/ink986.xml"/><Relationship Id="rId243" Type="http://schemas.openxmlformats.org/officeDocument/2006/relationships/customXml" Target="../ink/ink594.xml"/><Relationship Id="rId450" Type="http://schemas.openxmlformats.org/officeDocument/2006/relationships/image" Target="../media/image697.png"/><Relationship Id="rId688" Type="http://schemas.openxmlformats.org/officeDocument/2006/relationships/image" Target="../media/image1020.png"/><Relationship Id="rId895" Type="http://schemas.openxmlformats.org/officeDocument/2006/relationships/customXml" Target="../ink/ink920.xml"/><Relationship Id="rId909" Type="http://schemas.openxmlformats.org/officeDocument/2006/relationships/customXml" Target="../ink/ink927.xml"/><Relationship Id="rId1080" Type="http://schemas.openxmlformats.org/officeDocument/2006/relationships/image" Target="../media/image2470.png"/><Relationship Id="rId38" Type="http://schemas.openxmlformats.org/officeDocument/2006/relationships/image" Target="../media/image491.png"/><Relationship Id="rId103" Type="http://schemas.openxmlformats.org/officeDocument/2006/relationships/customXml" Target="../ink/ink524.xml"/><Relationship Id="rId310" Type="http://schemas.openxmlformats.org/officeDocument/2006/relationships/image" Target="../media/image627.png"/><Relationship Id="rId548" Type="http://schemas.openxmlformats.org/officeDocument/2006/relationships/image" Target="../media/image6910.png"/><Relationship Id="rId755" Type="http://schemas.openxmlformats.org/officeDocument/2006/relationships/customXml" Target="../ink/ink850.xml"/><Relationship Id="rId962" Type="http://schemas.openxmlformats.org/officeDocument/2006/relationships/image" Target="../media/image953.png"/><Relationship Id="rId1178" Type="http://schemas.openxmlformats.org/officeDocument/2006/relationships/image" Target="../media/image1061.png"/><Relationship Id="rId91" Type="http://schemas.openxmlformats.org/officeDocument/2006/relationships/customXml" Target="../ink/ink518.xml"/><Relationship Id="rId187" Type="http://schemas.openxmlformats.org/officeDocument/2006/relationships/customXml" Target="../ink/ink566.xml"/><Relationship Id="rId394" Type="http://schemas.openxmlformats.org/officeDocument/2006/relationships/image" Target="../media/image669.png"/><Relationship Id="rId408" Type="http://schemas.openxmlformats.org/officeDocument/2006/relationships/image" Target="../media/image676.png"/><Relationship Id="rId615" Type="http://schemas.openxmlformats.org/officeDocument/2006/relationships/customXml" Target="../ink/ink780.xml"/><Relationship Id="rId822" Type="http://schemas.openxmlformats.org/officeDocument/2006/relationships/image" Target="../media/image1520.png"/><Relationship Id="rId1038" Type="http://schemas.openxmlformats.org/officeDocument/2006/relationships/image" Target="../media/image2260.png"/><Relationship Id="rId254" Type="http://schemas.openxmlformats.org/officeDocument/2006/relationships/image" Target="../media/image599.png"/><Relationship Id="rId699" Type="http://schemas.openxmlformats.org/officeDocument/2006/relationships/customXml" Target="../ink/ink822.xml"/><Relationship Id="rId1091" Type="http://schemas.openxmlformats.org/officeDocument/2006/relationships/customXml" Target="../ink/ink1018.xml"/><Relationship Id="rId1105" Type="http://schemas.openxmlformats.org/officeDocument/2006/relationships/customXml" Target="../ink/ink1025.xml"/><Relationship Id="rId49" Type="http://schemas.openxmlformats.org/officeDocument/2006/relationships/customXml" Target="../ink/ink497.xml"/><Relationship Id="rId114" Type="http://schemas.openxmlformats.org/officeDocument/2006/relationships/image" Target="../media/image529.png"/><Relationship Id="rId461" Type="http://schemas.openxmlformats.org/officeDocument/2006/relationships/customXml" Target="../ink/ink703.xml"/><Relationship Id="rId559" Type="http://schemas.openxmlformats.org/officeDocument/2006/relationships/customXml" Target="../ink/ink752.xml"/><Relationship Id="rId766" Type="http://schemas.openxmlformats.org/officeDocument/2006/relationships/image" Target="../media/image1240.png"/><Relationship Id="rId1189" Type="http://schemas.openxmlformats.org/officeDocument/2006/relationships/customXml" Target="../ink/ink1067.xml"/><Relationship Id="rId198" Type="http://schemas.openxmlformats.org/officeDocument/2006/relationships/image" Target="../media/image571.png"/><Relationship Id="rId321" Type="http://schemas.openxmlformats.org/officeDocument/2006/relationships/customXml" Target="../ink/ink633.xml"/><Relationship Id="rId419" Type="http://schemas.openxmlformats.org/officeDocument/2006/relationships/customXml" Target="../ink/ink682.xml"/><Relationship Id="rId626" Type="http://schemas.openxmlformats.org/officeDocument/2006/relationships/image" Target="../media/image785.png"/><Relationship Id="rId973" Type="http://schemas.openxmlformats.org/officeDocument/2006/relationships/customXml" Target="../ink/ink959.xml"/><Relationship Id="rId1049" Type="http://schemas.openxmlformats.org/officeDocument/2006/relationships/customXml" Target="../ink/ink997.xml"/><Relationship Id="rId833" Type="http://schemas.openxmlformats.org/officeDocument/2006/relationships/customXml" Target="../ink/ink889.xml"/><Relationship Id="rId1116" Type="http://schemas.openxmlformats.org/officeDocument/2006/relationships/image" Target="../media/image1030.png"/><Relationship Id="rId265" Type="http://schemas.openxmlformats.org/officeDocument/2006/relationships/customXml" Target="../ink/ink605.xml"/><Relationship Id="rId472" Type="http://schemas.openxmlformats.org/officeDocument/2006/relationships/image" Target="../media/image708.png"/><Relationship Id="rId900" Type="http://schemas.openxmlformats.org/officeDocument/2006/relationships/image" Target="../media/image1910.png"/><Relationship Id="rId125" Type="http://schemas.openxmlformats.org/officeDocument/2006/relationships/customXml" Target="../ink/ink535.xml"/><Relationship Id="rId332" Type="http://schemas.openxmlformats.org/officeDocument/2006/relationships/image" Target="../media/image638.png"/><Relationship Id="rId777" Type="http://schemas.openxmlformats.org/officeDocument/2006/relationships/customXml" Target="../ink/ink861.xml"/><Relationship Id="rId984" Type="http://schemas.openxmlformats.org/officeDocument/2006/relationships/image" Target="../media/image964.png"/><Relationship Id="rId637" Type="http://schemas.openxmlformats.org/officeDocument/2006/relationships/customXml" Target="../ink/ink791.xml"/><Relationship Id="rId844" Type="http://schemas.openxmlformats.org/officeDocument/2006/relationships/image" Target="../media/image1630.png"/><Relationship Id="rId276" Type="http://schemas.openxmlformats.org/officeDocument/2006/relationships/image" Target="../media/image610.png"/><Relationship Id="rId483" Type="http://schemas.openxmlformats.org/officeDocument/2006/relationships/customXml" Target="../ink/ink714.xml"/><Relationship Id="rId690" Type="http://schemas.openxmlformats.org/officeDocument/2006/relationships/image" Target="../media/image10310.png"/><Relationship Id="rId704" Type="http://schemas.openxmlformats.org/officeDocument/2006/relationships/image" Target="../media/image824.png"/><Relationship Id="rId911" Type="http://schemas.openxmlformats.org/officeDocument/2006/relationships/customXml" Target="../ink/ink928.xml"/><Relationship Id="rId1127" Type="http://schemas.openxmlformats.org/officeDocument/2006/relationships/customXml" Target="../ink/ink1036.xml"/><Relationship Id="rId40" Type="http://schemas.openxmlformats.org/officeDocument/2006/relationships/image" Target="../media/image492.png"/><Relationship Id="rId136" Type="http://schemas.openxmlformats.org/officeDocument/2006/relationships/image" Target="../media/image540.png"/><Relationship Id="rId343" Type="http://schemas.openxmlformats.org/officeDocument/2006/relationships/customXml" Target="../ink/ink644.xml"/><Relationship Id="rId550" Type="http://schemas.openxmlformats.org/officeDocument/2006/relationships/image" Target="../media/image7010.png"/><Relationship Id="rId788" Type="http://schemas.openxmlformats.org/officeDocument/2006/relationships/image" Target="../media/image1350.png"/><Relationship Id="rId995" Type="http://schemas.openxmlformats.org/officeDocument/2006/relationships/customXml" Target="../ink/ink970.xml"/><Relationship Id="rId1180" Type="http://schemas.openxmlformats.org/officeDocument/2006/relationships/image" Target="../media/image1062.png"/><Relationship Id="rId203" Type="http://schemas.openxmlformats.org/officeDocument/2006/relationships/customXml" Target="../ink/ink574.xml"/><Relationship Id="rId648" Type="http://schemas.openxmlformats.org/officeDocument/2006/relationships/image" Target="../media/image860.png"/><Relationship Id="rId855" Type="http://schemas.openxmlformats.org/officeDocument/2006/relationships/customXml" Target="../ink/ink900.xml"/><Relationship Id="rId1040" Type="http://schemas.openxmlformats.org/officeDocument/2006/relationships/image" Target="../media/image2270.png"/><Relationship Id="rId287" Type="http://schemas.openxmlformats.org/officeDocument/2006/relationships/customXml" Target="../ink/ink616.xml"/><Relationship Id="rId410" Type="http://schemas.openxmlformats.org/officeDocument/2006/relationships/image" Target="../media/image677.png"/><Relationship Id="rId494" Type="http://schemas.openxmlformats.org/officeDocument/2006/relationships/image" Target="../media/image719.png"/><Relationship Id="rId508" Type="http://schemas.openxmlformats.org/officeDocument/2006/relationships/image" Target="../media/image726.png"/><Relationship Id="rId715" Type="http://schemas.openxmlformats.org/officeDocument/2006/relationships/customXml" Target="../ink/ink830.xml"/><Relationship Id="rId922" Type="http://schemas.openxmlformats.org/officeDocument/2006/relationships/image" Target="../media/image2020.png"/><Relationship Id="rId1138" Type="http://schemas.openxmlformats.org/officeDocument/2006/relationships/image" Target="../media/image1041.png"/><Relationship Id="rId147" Type="http://schemas.openxmlformats.org/officeDocument/2006/relationships/customXml" Target="../ink/ink546.xml"/><Relationship Id="rId354" Type="http://schemas.openxmlformats.org/officeDocument/2006/relationships/image" Target="../media/image649.png"/><Relationship Id="rId799" Type="http://schemas.openxmlformats.org/officeDocument/2006/relationships/customXml" Target="../ink/ink872.xml"/><Relationship Id="rId1191" Type="http://schemas.openxmlformats.org/officeDocument/2006/relationships/customXml" Target="../ink/ink1068.xml"/><Relationship Id="rId1205" Type="http://schemas.openxmlformats.org/officeDocument/2006/relationships/customXml" Target="../ink/ink1075.xml"/><Relationship Id="rId51" Type="http://schemas.openxmlformats.org/officeDocument/2006/relationships/customXml" Target="../ink/ink498.xml"/><Relationship Id="rId561" Type="http://schemas.openxmlformats.org/officeDocument/2006/relationships/customXml" Target="../ink/ink753.xml"/><Relationship Id="rId659" Type="http://schemas.openxmlformats.org/officeDocument/2006/relationships/customXml" Target="../ink/ink802.xml"/><Relationship Id="rId866" Type="http://schemas.openxmlformats.org/officeDocument/2006/relationships/image" Target="../media/image1740.png"/><Relationship Id="rId214" Type="http://schemas.openxmlformats.org/officeDocument/2006/relationships/image" Target="../media/image579.png"/><Relationship Id="rId298" Type="http://schemas.openxmlformats.org/officeDocument/2006/relationships/image" Target="../media/image621.png"/><Relationship Id="rId421" Type="http://schemas.openxmlformats.org/officeDocument/2006/relationships/customXml" Target="../ink/ink683.xml"/><Relationship Id="rId519" Type="http://schemas.openxmlformats.org/officeDocument/2006/relationships/customXml" Target="../ink/ink732.xml"/><Relationship Id="rId1051" Type="http://schemas.openxmlformats.org/officeDocument/2006/relationships/customXml" Target="../ink/ink998.xml"/><Relationship Id="rId1149" Type="http://schemas.openxmlformats.org/officeDocument/2006/relationships/customXml" Target="../ink/ink1047.xml"/><Relationship Id="rId158" Type="http://schemas.openxmlformats.org/officeDocument/2006/relationships/image" Target="../media/image551.png"/><Relationship Id="rId726" Type="http://schemas.openxmlformats.org/officeDocument/2006/relationships/image" Target="../media/image835.png"/><Relationship Id="rId933" Type="http://schemas.openxmlformats.org/officeDocument/2006/relationships/customXml" Target="../ink/ink939.xml"/><Relationship Id="rId1009" Type="http://schemas.openxmlformats.org/officeDocument/2006/relationships/customXml" Target="../ink/ink977.xml"/><Relationship Id="rId62" Type="http://schemas.openxmlformats.org/officeDocument/2006/relationships/image" Target="../media/image503.png"/><Relationship Id="rId365" Type="http://schemas.openxmlformats.org/officeDocument/2006/relationships/customXml" Target="../ink/ink655.xml"/><Relationship Id="rId572" Type="http://schemas.openxmlformats.org/officeDocument/2006/relationships/image" Target="../media/image810.png"/><Relationship Id="rId225" Type="http://schemas.openxmlformats.org/officeDocument/2006/relationships/customXml" Target="../ink/ink585.xml"/><Relationship Id="rId432" Type="http://schemas.openxmlformats.org/officeDocument/2006/relationships/image" Target="../media/image688.png"/><Relationship Id="rId877" Type="http://schemas.openxmlformats.org/officeDocument/2006/relationships/customXml" Target="../ink/ink911.xml"/><Relationship Id="rId1062" Type="http://schemas.openxmlformats.org/officeDocument/2006/relationships/image" Target="../media/image2380.png"/><Relationship Id="rId737" Type="http://schemas.openxmlformats.org/officeDocument/2006/relationships/customXml" Target="../ink/ink841.xml"/><Relationship Id="rId944" Type="http://schemas.openxmlformats.org/officeDocument/2006/relationships/image" Target="../media/image944.png"/><Relationship Id="rId73" Type="http://schemas.openxmlformats.org/officeDocument/2006/relationships/customXml" Target="../ink/ink509.xml"/><Relationship Id="rId169" Type="http://schemas.openxmlformats.org/officeDocument/2006/relationships/customXml" Target="../ink/ink557.xml"/><Relationship Id="rId376" Type="http://schemas.openxmlformats.org/officeDocument/2006/relationships/image" Target="../media/image660.png"/><Relationship Id="rId583" Type="http://schemas.openxmlformats.org/officeDocument/2006/relationships/customXml" Target="../ink/ink764.xml"/><Relationship Id="rId790" Type="http://schemas.openxmlformats.org/officeDocument/2006/relationships/image" Target="../media/image1360.png"/><Relationship Id="rId804" Type="http://schemas.openxmlformats.org/officeDocument/2006/relationships/image" Target="../media/image1430.png"/><Relationship Id="rId4" Type="http://schemas.openxmlformats.org/officeDocument/2006/relationships/image" Target="../media/image474.png"/><Relationship Id="rId236" Type="http://schemas.openxmlformats.org/officeDocument/2006/relationships/image" Target="../media/image590.png"/><Relationship Id="rId443" Type="http://schemas.openxmlformats.org/officeDocument/2006/relationships/customXml" Target="../ink/ink694.xml"/><Relationship Id="rId650" Type="http://schemas.openxmlformats.org/officeDocument/2006/relationships/image" Target="../media/image870.png"/><Relationship Id="rId888" Type="http://schemas.openxmlformats.org/officeDocument/2006/relationships/image" Target="../media/image1850.png"/><Relationship Id="rId1073" Type="http://schemas.openxmlformats.org/officeDocument/2006/relationships/customXml" Target="../ink/ink1009.xml"/><Relationship Id="rId303" Type="http://schemas.openxmlformats.org/officeDocument/2006/relationships/customXml" Target="../ink/ink624.xml"/><Relationship Id="rId748" Type="http://schemas.openxmlformats.org/officeDocument/2006/relationships/image" Target="../media/image1150.png"/><Relationship Id="rId955" Type="http://schemas.openxmlformats.org/officeDocument/2006/relationships/customXml" Target="../ink/ink950.xml"/><Relationship Id="rId1140" Type="http://schemas.openxmlformats.org/officeDocument/2006/relationships/image" Target="../media/image1042.png"/><Relationship Id="rId84" Type="http://schemas.openxmlformats.org/officeDocument/2006/relationships/image" Target="../media/image514.png"/><Relationship Id="rId387" Type="http://schemas.openxmlformats.org/officeDocument/2006/relationships/customXml" Target="../ink/ink666.xml"/><Relationship Id="rId510" Type="http://schemas.openxmlformats.org/officeDocument/2006/relationships/image" Target="../media/image727.png"/><Relationship Id="rId594" Type="http://schemas.openxmlformats.org/officeDocument/2006/relationships/image" Target="../media/image769.png"/><Relationship Id="rId608" Type="http://schemas.openxmlformats.org/officeDocument/2006/relationships/image" Target="../media/image776.png"/><Relationship Id="rId815" Type="http://schemas.openxmlformats.org/officeDocument/2006/relationships/customXml" Target="../ink/ink880.xml"/><Relationship Id="rId247" Type="http://schemas.openxmlformats.org/officeDocument/2006/relationships/customXml" Target="../ink/ink596.xml"/><Relationship Id="rId899" Type="http://schemas.openxmlformats.org/officeDocument/2006/relationships/customXml" Target="../ink/ink922.xml"/><Relationship Id="rId1000" Type="http://schemas.openxmlformats.org/officeDocument/2006/relationships/image" Target="../media/image972.png"/><Relationship Id="rId1084" Type="http://schemas.openxmlformats.org/officeDocument/2006/relationships/image" Target="../media/image2490.png"/><Relationship Id="rId107" Type="http://schemas.openxmlformats.org/officeDocument/2006/relationships/customXml" Target="../ink/ink526.xml"/><Relationship Id="rId454" Type="http://schemas.openxmlformats.org/officeDocument/2006/relationships/image" Target="../media/image699.png"/><Relationship Id="rId661" Type="http://schemas.openxmlformats.org/officeDocument/2006/relationships/customXml" Target="../ink/ink803.xml"/><Relationship Id="rId759" Type="http://schemas.openxmlformats.org/officeDocument/2006/relationships/customXml" Target="../ink/ink852.xml"/><Relationship Id="rId966" Type="http://schemas.openxmlformats.org/officeDocument/2006/relationships/image" Target="../media/image955.png"/><Relationship Id="rId11" Type="http://schemas.openxmlformats.org/officeDocument/2006/relationships/customXml" Target="../ink/ink478.xml"/><Relationship Id="rId314" Type="http://schemas.openxmlformats.org/officeDocument/2006/relationships/image" Target="../media/image629.png"/><Relationship Id="rId398" Type="http://schemas.openxmlformats.org/officeDocument/2006/relationships/image" Target="../media/image671.png"/><Relationship Id="rId521" Type="http://schemas.openxmlformats.org/officeDocument/2006/relationships/customXml" Target="../ink/ink733.xml"/><Relationship Id="rId619" Type="http://schemas.openxmlformats.org/officeDocument/2006/relationships/customXml" Target="../ink/ink782.xml"/><Relationship Id="rId1151" Type="http://schemas.openxmlformats.org/officeDocument/2006/relationships/customXml" Target="../ink/ink1048.xml"/><Relationship Id="rId95" Type="http://schemas.openxmlformats.org/officeDocument/2006/relationships/customXml" Target="../ink/ink520.xml"/><Relationship Id="rId160" Type="http://schemas.openxmlformats.org/officeDocument/2006/relationships/image" Target="../media/image552.png"/><Relationship Id="rId826" Type="http://schemas.openxmlformats.org/officeDocument/2006/relationships/image" Target="../media/image1540.png"/><Relationship Id="rId1011" Type="http://schemas.openxmlformats.org/officeDocument/2006/relationships/customXml" Target="../ink/ink978.xml"/><Relationship Id="rId1109" Type="http://schemas.openxmlformats.org/officeDocument/2006/relationships/customXml" Target="../ink/ink1027.xml"/><Relationship Id="rId258" Type="http://schemas.openxmlformats.org/officeDocument/2006/relationships/image" Target="../media/image601.png"/><Relationship Id="rId465" Type="http://schemas.openxmlformats.org/officeDocument/2006/relationships/customXml" Target="../ink/ink705.xml"/><Relationship Id="rId672" Type="http://schemas.openxmlformats.org/officeDocument/2006/relationships/image" Target="../media/image808.png"/><Relationship Id="rId1095" Type="http://schemas.openxmlformats.org/officeDocument/2006/relationships/customXml" Target="../ink/ink1020.xml"/><Relationship Id="rId22" Type="http://schemas.openxmlformats.org/officeDocument/2006/relationships/image" Target="../media/image483.png"/><Relationship Id="rId118" Type="http://schemas.openxmlformats.org/officeDocument/2006/relationships/image" Target="../media/image531.png"/><Relationship Id="rId325" Type="http://schemas.openxmlformats.org/officeDocument/2006/relationships/customXml" Target="../ink/ink635.xml"/><Relationship Id="rId532" Type="http://schemas.openxmlformats.org/officeDocument/2006/relationships/image" Target="../media/image738.png"/><Relationship Id="rId977" Type="http://schemas.openxmlformats.org/officeDocument/2006/relationships/customXml" Target="../ink/ink961.xml"/><Relationship Id="rId1162" Type="http://schemas.openxmlformats.org/officeDocument/2006/relationships/image" Target="../media/image1053.png"/><Relationship Id="rId171" Type="http://schemas.openxmlformats.org/officeDocument/2006/relationships/customXml" Target="../ink/ink558.xml"/><Relationship Id="rId837" Type="http://schemas.openxmlformats.org/officeDocument/2006/relationships/customXml" Target="../ink/ink891.xml"/><Relationship Id="rId1022" Type="http://schemas.openxmlformats.org/officeDocument/2006/relationships/image" Target="../media/image2180.png"/><Relationship Id="rId269" Type="http://schemas.openxmlformats.org/officeDocument/2006/relationships/customXml" Target="../ink/ink607.xml"/><Relationship Id="rId476" Type="http://schemas.openxmlformats.org/officeDocument/2006/relationships/image" Target="../media/image710.png"/><Relationship Id="rId683" Type="http://schemas.openxmlformats.org/officeDocument/2006/relationships/customXml" Target="../ink/ink814.xml"/><Relationship Id="rId890" Type="http://schemas.openxmlformats.org/officeDocument/2006/relationships/image" Target="../media/image1860.png"/><Relationship Id="rId904" Type="http://schemas.openxmlformats.org/officeDocument/2006/relationships/image" Target="../media/image1930.png"/><Relationship Id="rId33" Type="http://schemas.openxmlformats.org/officeDocument/2006/relationships/customXml" Target="../ink/ink489.xml"/><Relationship Id="rId129" Type="http://schemas.openxmlformats.org/officeDocument/2006/relationships/customXml" Target="../ink/ink537.xml"/><Relationship Id="rId336" Type="http://schemas.openxmlformats.org/officeDocument/2006/relationships/image" Target="../media/image640.png"/><Relationship Id="rId543" Type="http://schemas.openxmlformats.org/officeDocument/2006/relationships/customXml" Target="../ink/ink744.xml"/><Relationship Id="rId988" Type="http://schemas.openxmlformats.org/officeDocument/2006/relationships/image" Target="../media/image966.png"/><Relationship Id="rId1173" Type="http://schemas.openxmlformats.org/officeDocument/2006/relationships/customXml" Target="../ink/ink1059.xml"/><Relationship Id="rId182" Type="http://schemas.openxmlformats.org/officeDocument/2006/relationships/image" Target="../media/image563.png"/><Relationship Id="rId403" Type="http://schemas.openxmlformats.org/officeDocument/2006/relationships/customXml" Target="../ink/ink674.xml"/><Relationship Id="rId750" Type="http://schemas.openxmlformats.org/officeDocument/2006/relationships/image" Target="../media/image1160.png"/><Relationship Id="rId848" Type="http://schemas.openxmlformats.org/officeDocument/2006/relationships/image" Target="../media/image1650.png"/><Relationship Id="rId1033" Type="http://schemas.openxmlformats.org/officeDocument/2006/relationships/customXml" Target="../ink/ink989.xml"/><Relationship Id="rId487" Type="http://schemas.openxmlformats.org/officeDocument/2006/relationships/customXml" Target="../ink/ink716.xml"/><Relationship Id="rId610" Type="http://schemas.openxmlformats.org/officeDocument/2006/relationships/image" Target="../media/image777.png"/><Relationship Id="rId694" Type="http://schemas.openxmlformats.org/officeDocument/2006/relationships/image" Target="../media/image10510.png"/><Relationship Id="rId708" Type="http://schemas.openxmlformats.org/officeDocument/2006/relationships/image" Target="../media/image826.png"/><Relationship Id="rId915" Type="http://schemas.openxmlformats.org/officeDocument/2006/relationships/customXml" Target="../ink/ink930.xml"/><Relationship Id="rId347" Type="http://schemas.openxmlformats.org/officeDocument/2006/relationships/customXml" Target="../ink/ink646.xml"/><Relationship Id="rId999" Type="http://schemas.openxmlformats.org/officeDocument/2006/relationships/customXml" Target="../ink/ink972.xml"/><Relationship Id="rId1100" Type="http://schemas.openxmlformats.org/officeDocument/2006/relationships/image" Target="../media/image2570.png"/><Relationship Id="rId1184" Type="http://schemas.openxmlformats.org/officeDocument/2006/relationships/image" Target="../media/image1064.png"/><Relationship Id="rId44" Type="http://schemas.openxmlformats.org/officeDocument/2006/relationships/image" Target="../media/image494.png"/><Relationship Id="rId554" Type="http://schemas.openxmlformats.org/officeDocument/2006/relationships/image" Target="../media/image7210.png"/><Relationship Id="rId761" Type="http://schemas.openxmlformats.org/officeDocument/2006/relationships/customXml" Target="../ink/ink853.xml"/><Relationship Id="rId859" Type="http://schemas.openxmlformats.org/officeDocument/2006/relationships/customXml" Target="../ink/ink902.xml"/><Relationship Id="rId193" Type="http://schemas.openxmlformats.org/officeDocument/2006/relationships/customXml" Target="../ink/ink569.xml"/><Relationship Id="rId207" Type="http://schemas.openxmlformats.org/officeDocument/2006/relationships/customXml" Target="../ink/ink576.xml"/><Relationship Id="rId414" Type="http://schemas.openxmlformats.org/officeDocument/2006/relationships/image" Target="../media/image679.png"/><Relationship Id="rId498" Type="http://schemas.openxmlformats.org/officeDocument/2006/relationships/image" Target="../media/image721.png"/><Relationship Id="rId621" Type="http://schemas.openxmlformats.org/officeDocument/2006/relationships/customXml" Target="../ink/ink783.xml"/><Relationship Id="rId1044" Type="http://schemas.openxmlformats.org/officeDocument/2006/relationships/image" Target="../media/image2290.png"/><Relationship Id="rId260" Type="http://schemas.openxmlformats.org/officeDocument/2006/relationships/image" Target="../media/image602.png"/><Relationship Id="rId719" Type="http://schemas.openxmlformats.org/officeDocument/2006/relationships/customXml" Target="../ink/ink832.xml"/><Relationship Id="rId926" Type="http://schemas.openxmlformats.org/officeDocument/2006/relationships/image" Target="../media/image2040.png"/><Relationship Id="rId1111" Type="http://schemas.openxmlformats.org/officeDocument/2006/relationships/customXml" Target="../ink/ink1028.xml"/><Relationship Id="rId55" Type="http://schemas.openxmlformats.org/officeDocument/2006/relationships/customXml" Target="../ink/ink500.xml"/><Relationship Id="rId120" Type="http://schemas.openxmlformats.org/officeDocument/2006/relationships/image" Target="../media/image532.png"/><Relationship Id="rId358" Type="http://schemas.openxmlformats.org/officeDocument/2006/relationships/image" Target="../media/image651.png"/><Relationship Id="rId565" Type="http://schemas.openxmlformats.org/officeDocument/2006/relationships/customXml" Target="../ink/ink755.xml"/><Relationship Id="rId772" Type="http://schemas.openxmlformats.org/officeDocument/2006/relationships/image" Target="../media/image1270.png"/><Relationship Id="rId1195" Type="http://schemas.openxmlformats.org/officeDocument/2006/relationships/customXml" Target="../ink/ink1070.xml"/><Relationship Id="rId218" Type="http://schemas.openxmlformats.org/officeDocument/2006/relationships/image" Target="../media/image581.png"/><Relationship Id="rId425" Type="http://schemas.openxmlformats.org/officeDocument/2006/relationships/customXml" Target="../ink/ink685.xml"/><Relationship Id="rId632" Type="http://schemas.openxmlformats.org/officeDocument/2006/relationships/image" Target="../media/image788.png"/><Relationship Id="rId1055" Type="http://schemas.openxmlformats.org/officeDocument/2006/relationships/customXml" Target="../ink/ink1000.xml"/><Relationship Id="rId271" Type="http://schemas.openxmlformats.org/officeDocument/2006/relationships/customXml" Target="../ink/ink608.xml"/><Relationship Id="rId937" Type="http://schemas.openxmlformats.org/officeDocument/2006/relationships/customXml" Target="../ink/ink941.xml"/><Relationship Id="rId1122" Type="http://schemas.openxmlformats.org/officeDocument/2006/relationships/image" Target="../media/image1033.png"/><Relationship Id="rId66" Type="http://schemas.openxmlformats.org/officeDocument/2006/relationships/image" Target="../media/image505.png"/><Relationship Id="rId131" Type="http://schemas.openxmlformats.org/officeDocument/2006/relationships/customXml" Target="../ink/ink538.xml"/><Relationship Id="rId369" Type="http://schemas.openxmlformats.org/officeDocument/2006/relationships/customXml" Target="../ink/ink657.xml"/><Relationship Id="rId576" Type="http://schemas.openxmlformats.org/officeDocument/2006/relationships/image" Target="../media/image760.png"/><Relationship Id="rId783" Type="http://schemas.openxmlformats.org/officeDocument/2006/relationships/customXml" Target="../ink/ink864.xml"/><Relationship Id="rId990" Type="http://schemas.openxmlformats.org/officeDocument/2006/relationships/image" Target="../media/image967.png"/><Relationship Id="rId229" Type="http://schemas.openxmlformats.org/officeDocument/2006/relationships/customXml" Target="../ink/ink587.xml"/><Relationship Id="rId436" Type="http://schemas.openxmlformats.org/officeDocument/2006/relationships/image" Target="../media/image690.png"/><Relationship Id="rId643" Type="http://schemas.openxmlformats.org/officeDocument/2006/relationships/customXml" Target="../ink/ink794.xml"/><Relationship Id="rId1066" Type="http://schemas.openxmlformats.org/officeDocument/2006/relationships/image" Target="../media/image2400.png"/><Relationship Id="rId850" Type="http://schemas.openxmlformats.org/officeDocument/2006/relationships/image" Target="../media/image1660.png"/><Relationship Id="rId948" Type="http://schemas.openxmlformats.org/officeDocument/2006/relationships/image" Target="../media/image946.png"/><Relationship Id="rId1133" Type="http://schemas.openxmlformats.org/officeDocument/2006/relationships/customXml" Target="../ink/ink1039.xml"/><Relationship Id="rId77" Type="http://schemas.openxmlformats.org/officeDocument/2006/relationships/customXml" Target="../ink/ink511.xml"/><Relationship Id="rId282" Type="http://schemas.openxmlformats.org/officeDocument/2006/relationships/image" Target="../media/image613.png"/><Relationship Id="rId503" Type="http://schemas.openxmlformats.org/officeDocument/2006/relationships/customXml" Target="../ink/ink724.xml"/><Relationship Id="rId587" Type="http://schemas.openxmlformats.org/officeDocument/2006/relationships/customXml" Target="../ink/ink766.xml"/><Relationship Id="rId710" Type="http://schemas.openxmlformats.org/officeDocument/2006/relationships/image" Target="../media/image827.png"/><Relationship Id="rId808" Type="http://schemas.openxmlformats.org/officeDocument/2006/relationships/image" Target="../media/image1450.png"/><Relationship Id="rId8" Type="http://schemas.openxmlformats.org/officeDocument/2006/relationships/image" Target="../media/image476.png"/><Relationship Id="rId142" Type="http://schemas.openxmlformats.org/officeDocument/2006/relationships/image" Target="../media/image543.png"/><Relationship Id="rId447" Type="http://schemas.openxmlformats.org/officeDocument/2006/relationships/customXml" Target="../ink/ink696.xml"/><Relationship Id="rId794" Type="http://schemas.openxmlformats.org/officeDocument/2006/relationships/image" Target="../media/image1380.png"/><Relationship Id="rId1077" Type="http://schemas.openxmlformats.org/officeDocument/2006/relationships/customXml" Target="../ink/ink1011.xml"/><Relationship Id="rId1200" Type="http://schemas.openxmlformats.org/officeDocument/2006/relationships/image" Target="../media/image1072.png"/><Relationship Id="rId654" Type="http://schemas.openxmlformats.org/officeDocument/2006/relationships/image" Target="../media/image890.png"/><Relationship Id="rId861" Type="http://schemas.openxmlformats.org/officeDocument/2006/relationships/customXml" Target="../ink/ink903.xml"/><Relationship Id="rId959" Type="http://schemas.openxmlformats.org/officeDocument/2006/relationships/customXml" Target="../ink/ink952.xml"/><Relationship Id="rId293" Type="http://schemas.openxmlformats.org/officeDocument/2006/relationships/customXml" Target="../ink/ink619.xml"/><Relationship Id="rId307" Type="http://schemas.openxmlformats.org/officeDocument/2006/relationships/customXml" Target="../ink/ink626.xml"/><Relationship Id="rId514" Type="http://schemas.openxmlformats.org/officeDocument/2006/relationships/image" Target="../media/image729.png"/><Relationship Id="rId721" Type="http://schemas.openxmlformats.org/officeDocument/2006/relationships/customXml" Target="../ink/ink833.xml"/><Relationship Id="rId1144" Type="http://schemas.openxmlformats.org/officeDocument/2006/relationships/image" Target="../media/image1044.png"/><Relationship Id="rId88" Type="http://schemas.openxmlformats.org/officeDocument/2006/relationships/image" Target="../media/image516.png"/><Relationship Id="rId153" Type="http://schemas.openxmlformats.org/officeDocument/2006/relationships/customXml" Target="../ink/ink549.xml"/><Relationship Id="rId360" Type="http://schemas.openxmlformats.org/officeDocument/2006/relationships/image" Target="../media/image652.png"/><Relationship Id="rId598" Type="http://schemas.openxmlformats.org/officeDocument/2006/relationships/image" Target="../media/image771.png"/><Relationship Id="rId819" Type="http://schemas.openxmlformats.org/officeDocument/2006/relationships/customXml" Target="../ink/ink882.xml"/><Relationship Id="rId1004" Type="http://schemas.openxmlformats.org/officeDocument/2006/relationships/image" Target="../media/image974.png"/><Relationship Id="rId220" Type="http://schemas.openxmlformats.org/officeDocument/2006/relationships/image" Target="../media/image582.png"/><Relationship Id="rId458" Type="http://schemas.openxmlformats.org/officeDocument/2006/relationships/image" Target="../media/image701.png"/><Relationship Id="rId665" Type="http://schemas.openxmlformats.org/officeDocument/2006/relationships/customXml" Target="../ink/ink805.xml"/><Relationship Id="rId872" Type="http://schemas.openxmlformats.org/officeDocument/2006/relationships/image" Target="../media/image1770.png"/><Relationship Id="rId1088" Type="http://schemas.openxmlformats.org/officeDocument/2006/relationships/image" Target="../media/image2510.png"/><Relationship Id="rId15" Type="http://schemas.openxmlformats.org/officeDocument/2006/relationships/customXml" Target="../ink/ink480.xml"/><Relationship Id="rId318" Type="http://schemas.openxmlformats.org/officeDocument/2006/relationships/image" Target="../media/image631.png"/><Relationship Id="rId525" Type="http://schemas.openxmlformats.org/officeDocument/2006/relationships/customXml" Target="../ink/ink735.xml"/><Relationship Id="rId732" Type="http://schemas.openxmlformats.org/officeDocument/2006/relationships/image" Target="../media/image1077.png"/><Relationship Id="rId1155" Type="http://schemas.openxmlformats.org/officeDocument/2006/relationships/customXml" Target="../ink/ink1050.xml"/><Relationship Id="rId99" Type="http://schemas.openxmlformats.org/officeDocument/2006/relationships/customXml" Target="../ink/ink522.xml"/><Relationship Id="rId164" Type="http://schemas.openxmlformats.org/officeDocument/2006/relationships/image" Target="../media/image554.png"/><Relationship Id="rId371" Type="http://schemas.openxmlformats.org/officeDocument/2006/relationships/customXml" Target="../ink/ink658.xml"/><Relationship Id="rId1015" Type="http://schemas.openxmlformats.org/officeDocument/2006/relationships/customXml" Target="../ink/ink980.xml"/><Relationship Id="rId469" Type="http://schemas.openxmlformats.org/officeDocument/2006/relationships/customXml" Target="../ink/ink707.xml"/><Relationship Id="rId676" Type="http://schemas.openxmlformats.org/officeDocument/2006/relationships/image" Target="../media/image9610.png"/><Relationship Id="rId883" Type="http://schemas.openxmlformats.org/officeDocument/2006/relationships/customXml" Target="../ink/ink914.xml"/><Relationship Id="rId1099" Type="http://schemas.openxmlformats.org/officeDocument/2006/relationships/customXml" Target="../ink/ink1022.xml"/><Relationship Id="rId26" Type="http://schemas.openxmlformats.org/officeDocument/2006/relationships/image" Target="../media/image485.png"/><Relationship Id="rId231" Type="http://schemas.openxmlformats.org/officeDocument/2006/relationships/customXml" Target="../ink/ink588.xml"/><Relationship Id="rId329" Type="http://schemas.openxmlformats.org/officeDocument/2006/relationships/customXml" Target="../ink/ink637.xml"/><Relationship Id="rId536" Type="http://schemas.openxmlformats.org/officeDocument/2006/relationships/image" Target="../media/image740.png"/><Relationship Id="rId1166" Type="http://schemas.openxmlformats.org/officeDocument/2006/relationships/image" Target="../media/image1055.png"/><Relationship Id="rId175" Type="http://schemas.openxmlformats.org/officeDocument/2006/relationships/customXml" Target="../ink/ink560.xml"/><Relationship Id="rId743" Type="http://schemas.openxmlformats.org/officeDocument/2006/relationships/customXml" Target="../ink/ink844.xml"/><Relationship Id="rId950" Type="http://schemas.openxmlformats.org/officeDocument/2006/relationships/image" Target="../media/image947.png"/><Relationship Id="rId1026" Type="http://schemas.openxmlformats.org/officeDocument/2006/relationships/image" Target="../media/image2200.png"/><Relationship Id="rId382" Type="http://schemas.openxmlformats.org/officeDocument/2006/relationships/image" Target="../media/image663.png"/><Relationship Id="rId603" Type="http://schemas.openxmlformats.org/officeDocument/2006/relationships/customXml" Target="../ink/ink774.xml"/><Relationship Id="rId687" Type="http://schemas.openxmlformats.org/officeDocument/2006/relationships/customXml" Target="../ink/ink816.xml"/><Relationship Id="rId810" Type="http://schemas.openxmlformats.org/officeDocument/2006/relationships/image" Target="../media/image1460.png"/><Relationship Id="rId908" Type="http://schemas.openxmlformats.org/officeDocument/2006/relationships/image" Target="../media/image1950.png"/><Relationship Id="rId242" Type="http://schemas.openxmlformats.org/officeDocument/2006/relationships/image" Target="../media/image593.png"/><Relationship Id="rId894" Type="http://schemas.openxmlformats.org/officeDocument/2006/relationships/image" Target="../media/image1880.png"/><Relationship Id="rId1177" Type="http://schemas.openxmlformats.org/officeDocument/2006/relationships/customXml" Target="../ink/ink1061.xml"/><Relationship Id="rId37" Type="http://schemas.openxmlformats.org/officeDocument/2006/relationships/customXml" Target="../ink/ink491.xml"/><Relationship Id="rId102" Type="http://schemas.openxmlformats.org/officeDocument/2006/relationships/image" Target="../media/image523.png"/><Relationship Id="rId547" Type="http://schemas.openxmlformats.org/officeDocument/2006/relationships/customXml" Target="../ink/ink746.xml"/><Relationship Id="rId754" Type="http://schemas.openxmlformats.org/officeDocument/2006/relationships/image" Target="../media/image1180.png"/><Relationship Id="rId961" Type="http://schemas.openxmlformats.org/officeDocument/2006/relationships/customXml" Target="../ink/ink953.xml"/><Relationship Id="rId90" Type="http://schemas.openxmlformats.org/officeDocument/2006/relationships/image" Target="../media/image517.png"/><Relationship Id="rId186" Type="http://schemas.openxmlformats.org/officeDocument/2006/relationships/image" Target="../media/image565.png"/><Relationship Id="rId393" Type="http://schemas.openxmlformats.org/officeDocument/2006/relationships/customXml" Target="../ink/ink669.xml"/><Relationship Id="rId407" Type="http://schemas.openxmlformats.org/officeDocument/2006/relationships/customXml" Target="../ink/ink676.xml"/><Relationship Id="rId614" Type="http://schemas.openxmlformats.org/officeDocument/2006/relationships/image" Target="../media/image779.png"/><Relationship Id="rId821" Type="http://schemas.openxmlformats.org/officeDocument/2006/relationships/customXml" Target="../ink/ink883.xml"/><Relationship Id="rId1037" Type="http://schemas.openxmlformats.org/officeDocument/2006/relationships/customXml" Target="../ink/ink991.xml"/><Relationship Id="rId253" Type="http://schemas.openxmlformats.org/officeDocument/2006/relationships/customXml" Target="../ink/ink599.xml"/><Relationship Id="rId460" Type="http://schemas.openxmlformats.org/officeDocument/2006/relationships/image" Target="../media/image702.png"/><Relationship Id="rId698" Type="http://schemas.openxmlformats.org/officeDocument/2006/relationships/image" Target="../media/image821.png"/><Relationship Id="rId919" Type="http://schemas.openxmlformats.org/officeDocument/2006/relationships/customXml" Target="../ink/ink932.xml"/><Relationship Id="rId1090" Type="http://schemas.openxmlformats.org/officeDocument/2006/relationships/image" Target="../media/image2520.png"/><Relationship Id="rId1104" Type="http://schemas.openxmlformats.org/officeDocument/2006/relationships/image" Target="../media/image1024.png"/><Relationship Id="rId48" Type="http://schemas.openxmlformats.org/officeDocument/2006/relationships/image" Target="../media/image496.png"/><Relationship Id="rId113" Type="http://schemas.openxmlformats.org/officeDocument/2006/relationships/customXml" Target="../ink/ink529.xml"/><Relationship Id="rId320" Type="http://schemas.openxmlformats.org/officeDocument/2006/relationships/image" Target="../media/image632.png"/><Relationship Id="rId558" Type="http://schemas.openxmlformats.org/officeDocument/2006/relationships/image" Target="../media/image745.png"/><Relationship Id="rId765" Type="http://schemas.openxmlformats.org/officeDocument/2006/relationships/customXml" Target="../ink/ink855.xml"/><Relationship Id="rId972" Type="http://schemas.openxmlformats.org/officeDocument/2006/relationships/image" Target="../media/image958.png"/><Relationship Id="rId1188" Type="http://schemas.openxmlformats.org/officeDocument/2006/relationships/image" Target="../media/image1066.png"/><Relationship Id="rId197" Type="http://schemas.openxmlformats.org/officeDocument/2006/relationships/customXml" Target="../ink/ink571.xml"/><Relationship Id="rId418" Type="http://schemas.openxmlformats.org/officeDocument/2006/relationships/image" Target="../media/image681.png"/><Relationship Id="rId625" Type="http://schemas.openxmlformats.org/officeDocument/2006/relationships/customXml" Target="../ink/ink785.xml"/><Relationship Id="rId832" Type="http://schemas.openxmlformats.org/officeDocument/2006/relationships/image" Target="../media/image1570.png"/><Relationship Id="rId1048" Type="http://schemas.openxmlformats.org/officeDocument/2006/relationships/image" Target="../media/image2310.png"/><Relationship Id="rId264" Type="http://schemas.openxmlformats.org/officeDocument/2006/relationships/image" Target="../media/image604.png"/><Relationship Id="rId471" Type="http://schemas.openxmlformats.org/officeDocument/2006/relationships/customXml" Target="../ink/ink708.xml"/><Relationship Id="rId1115" Type="http://schemas.openxmlformats.org/officeDocument/2006/relationships/customXml" Target="../ink/ink1030.xml"/><Relationship Id="rId59" Type="http://schemas.openxmlformats.org/officeDocument/2006/relationships/customXml" Target="../ink/ink502.xml"/><Relationship Id="rId124" Type="http://schemas.openxmlformats.org/officeDocument/2006/relationships/image" Target="../media/image534.png"/><Relationship Id="rId569" Type="http://schemas.openxmlformats.org/officeDocument/2006/relationships/customXml" Target="../ink/ink757.xml"/><Relationship Id="rId776" Type="http://schemas.openxmlformats.org/officeDocument/2006/relationships/image" Target="../media/image1290.png"/><Relationship Id="rId983" Type="http://schemas.openxmlformats.org/officeDocument/2006/relationships/customXml" Target="../ink/ink964.xml"/><Relationship Id="rId1199" Type="http://schemas.openxmlformats.org/officeDocument/2006/relationships/customXml" Target="../ink/ink1072.xml"/><Relationship Id="rId331" Type="http://schemas.openxmlformats.org/officeDocument/2006/relationships/customXml" Target="../ink/ink638.xml"/><Relationship Id="rId429" Type="http://schemas.openxmlformats.org/officeDocument/2006/relationships/customXml" Target="../ink/ink687.xml"/><Relationship Id="rId636" Type="http://schemas.openxmlformats.org/officeDocument/2006/relationships/image" Target="../media/image790.png"/><Relationship Id="rId1059" Type="http://schemas.openxmlformats.org/officeDocument/2006/relationships/customXml" Target="../ink/ink1002.xml"/><Relationship Id="rId843" Type="http://schemas.openxmlformats.org/officeDocument/2006/relationships/customXml" Target="../ink/ink894.xml"/><Relationship Id="rId1126" Type="http://schemas.openxmlformats.org/officeDocument/2006/relationships/image" Target="../media/image1035.png"/><Relationship Id="rId275" Type="http://schemas.openxmlformats.org/officeDocument/2006/relationships/customXml" Target="../ink/ink610.xml"/><Relationship Id="rId482" Type="http://schemas.openxmlformats.org/officeDocument/2006/relationships/image" Target="../media/image713.png"/><Relationship Id="rId703" Type="http://schemas.openxmlformats.org/officeDocument/2006/relationships/customXml" Target="../ink/ink824.xml"/><Relationship Id="rId910" Type="http://schemas.openxmlformats.org/officeDocument/2006/relationships/image" Target="../media/image1960.png"/><Relationship Id="rId135" Type="http://schemas.openxmlformats.org/officeDocument/2006/relationships/customXml" Target="../ink/ink540.xml"/><Relationship Id="rId342" Type="http://schemas.openxmlformats.org/officeDocument/2006/relationships/image" Target="../media/image643.png"/><Relationship Id="rId787" Type="http://schemas.openxmlformats.org/officeDocument/2006/relationships/customXml" Target="../ink/ink866.xml"/><Relationship Id="rId994" Type="http://schemas.openxmlformats.org/officeDocument/2006/relationships/image" Target="../media/image969.png"/><Relationship Id="rId202" Type="http://schemas.openxmlformats.org/officeDocument/2006/relationships/image" Target="../media/image573.png"/><Relationship Id="rId647" Type="http://schemas.openxmlformats.org/officeDocument/2006/relationships/customXml" Target="../ink/ink796.xml"/><Relationship Id="rId854" Type="http://schemas.openxmlformats.org/officeDocument/2006/relationships/image" Target="../media/image1680.png"/><Relationship Id="rId286" Type="http://schemas.openxmlformats.org/officeDocument/2006/relationships/image" Target="../media/image615.png"/><Relationship Id="rId493" Type="http://schemas.openxmlformats.org/officeDocument/2006/relationships/customXml" Target="../ink/ink719.xml"/><Relationship Id="rId507" Type="http://schemas.openxmlformats.org/officeDocument/2006/relationships/customXml" Target="../ink/ink726.xml"/><Relationship Id="rId714" Type="http://schemas.openxmlformats.org/officeDocument/2006/relationships/image" Target="../media/image829.png"/><Relationship Id="rId921" Type="http://schemas.openxmlformats.org/officeDocument/2006/relationships/customXml" Target="../ink/ink933.xml"/><Relationship Id="rId1137" Type="http://schemas.openxmlformats.org/officeDocument/2006/relationships/customXml" Target="../ink/ink1041.xml"/><Relationship Id="rId50" Type="http://schemas.openxmlformats.org/officeDocument/2006/relationships/image" Target="../media/image497.png"/><Relationship Id="rId146" Type="http://schemas.openxmlformats.org/officeDocument/2006/relationships/image" Target="../media/image545.png"/><Relationship Id="rId353" Type="http://schemas.openxmlformats.org/officeDocument/2006/relationships/customXml" Target="../ink/ink649.xml"/><Relationship Id="rId560" Type="http://schemas.openxmlformats.org/officeDocument/2006/relationships/image" Target="../media/image750.png"/><Relationship Id="rId798" Type="http://schemas.openxmlformats.org/officeDocument/2006/relationships/image" Target="../media/image1400.png"/><Relationship Id="rId1190" Type="http://schemas.openxmlformats.org/officeDocument/2006/relationships/image" Target="../media/image1067.png"/><Relationship Id="rId1204" Type="http://schemas.openxmlformats.org/officeDocument/2006/relationships/image" Target="../media/image1074.png"/><Relationship Id="rId213" Type="http://schemas.openxmlformats.org/officeDocument/2006/relationships/customXml" Target="../ink/ink579.xml"/><Relationship Id="rId420" Type="http://schemas.openxmlformats.org/officeDocument/2006/relationships/image" Target="../media/image682.png"/><Relationship Id="rId658" Type="http://schemas.openxmlformats.org/officeDocument/2006/relationships/image" Target="../media/image910.png"/><Relationship Id="rId865" Type="http://schemas.openxmlformats.org/officeDocument/2006/relationships/customXml" Target="../ink/ink905.xml"/><Relationship Id="rId1050" Type="http://schemas.openxmlformats.org/officeDocument/2006/relationships/image" Target="../media/image2320.png"/><Relationship Id="rId297" Type="http://schemas.openxmlformats.org/officeDocument/2006/relationships/customXml" Target="../ink/ink621.xml"/><Relationship Id="rId518" Type="http://schemas.openxmlformats.org/officeDocument/2006/relationships/image" Target="../media/image731.png"/><Relationship Id="rId725" Type="http://schemas.openxmlformats.org/officeDocument/2006/relationships/customXml" Target="../ink/ink835.xml"/><Relationship Id="rId932" Type="http://schemas.openxmlformats.org/officeDocument/2006/relationships/image" Target="../media/image2070.png"/><Relationship Id="rId1148" Type="http://schemas.openxmlformats.org/officeDocument/2006/relationships/image" Target="../media/image1046.png"/><Relationship Id="rId157" Type="http://schemas.openxmlformats.org/officeDocument/2006/relationships/customXml" Target="../ink/ink551.xml"/><Relationship Id="rId364" Type="http://schemas.openxmlformats.org/officeDocument/2006/relationships/image" Target="../media/image654.png"/><Relationship Id="rId1008" Type="http://schemas.openxmlformats.org/officeDocument/2006/relationships/image" Target="../media/image2110.png"/><Relationship Id="rId61" Type="http://schemas.openxmlformats.org/officeDocument/2006/relationships/customXml" Target="../ink/ink503.xml"/><Relationship Id="rId571" Type="http://schemas.openxmlformats.org/officeDocument/2006/relationships/customXml" Target="../ink/ink758.xml"/><Relationship Id="rId669" Type="http://schemas.openxmlformats.org/officeDocument/2006/relationships/customXml" Target="../ink/ink807.xml"/><Relationship Id="rId876" Type="http://schemas.openxmlformats.org/officeDocument/2006/relationships/image" Target="../media/image1790.png"/><Relationship Id="rId19" Type="http://schemas.openxmlformats.org/officeDocument/2006/relationships/customXml" Target="../ink/ink482.xml"/><Relationship Id="rId224" Type="http://schemas.openxmlformats.org/officeDocument/2006/relationships/image" Target="../media/image584.png"/><Relationship Id="rId431" Type="http://schemas.openxmlformats.org/officeDocument/2006/relationships/customXml" Target="../ink/ink688.xml"/><Relationship Id="rId529" Type="http://schemas.openxmlformats.org/officeDocument/2006/relationships/customXml" Target="../ink/ink737.xml"/><Relationship Id="rId736" Type="http://schemas.openxmlformats.org/officeDocument/2006/relationships/image" Target="../media/image1090.png"/><Relationship Id="rId1061" Type="http://schemas.openxmlformats.org/officeDocument/2006/relationships/customXml" Target="../ink/ink1003.xml"/><Relationship Id="rId1159" Type="http://schemas.openxmlformats.org/officeDocument/2006/relationships/customXml" Target="../ink/ink1052.xml"/><Relationship Id="rId168" Type="http://schemas.openxmlformats.org/officeDocument/2006/relationships/image" Target="../media/image556.png"/><Relationship Id="rId943" Type="http://schemas.openxmlformats.org/officeDocument/2006/relationships/customXml" Target="../ink/ink944.xml"/><Relationship Id="rId1019" Type="http://schemas.openxmlformats.org/officeDocument/2006/relationships/customXml" Target="../ink/ink982.xml"/><Relationship Id="rId72" Type="http://schemas.openxmlformats.org/officeDocument/2006/relationships/image" Target="../media/image508.png"/><Relationship Id="rId375" Type="http://schemas.openxmlformats.org/officeDocument/2006/relationships/customXml" Target="../ink/ink660.xml"/><Relationship Id="rId582" Type="http://schemas.openxmlformats.org/officeDocument/2006/relationships/image" Target="../media/image763.png"/><Relationship Id="rId803" Type="http://schemas.openxmlformats.org/officeDocument/2006/relationships/customXml" Target="../ink/ink874.xml"/><Relationship Id="rId3" Type="http://schemas.openxmlformats.org/officeDocument/2006/relationships/customXml" Target="../ink/ink474.xml"/><Relationship Id="rId235" Type="http://schemas.openxmlformats.org/officeDocument/2006/relationships/customXml" Target="../ink/ink590.xml"/><Relationship Id="rId442" Type="http://schemas.openxmlformats.org/officeDocument/2006/relationships/image" Target="../media/image693.png"/><Relationship Id="rId887" Type="http://schemas.openxmlformats.org/officeDocument/2006/relationships/customXml" Target="../ink/ink916.xml"/><Relationship Id="rId1072" Type="http://schemas.openxmlformats.org/officeDocument/2006/relationships/image" Target="../media/image2430.png"/><Relationship Id="rId302" Type="http://schemas.openxmlformats.org/officeDocument/2006/relationships/image" Target="../media/image623.png"/><Relationship Id="rId747" Type="http://schemas.openxmlformats.org/officeDocument/2006/relationships/customXml" Target="../ink/ink846.xml"/><Relationship Id="rId954" Type="http://schemas.openxmlformats.org/officeDocument/2006/relationships/image" Target="../media/image949.png"/><Relationship Id="rId83" Type="http://schemas.openxmlformats.org/officeDocument/2006/relationships/customXml" Target="../ink/ink514.xml"/><Relationship Id="rId179" Type="http://schemas.openxmlformats.org/officeDocument/2006/relationships/customXml" Target="../ink/ink562.xml"/><Relationship Id="rId386" Type="http://schemas.openxmlformats.org/officeDocument/2006/relationships/image" Target="../media/image665.png"/><Relationship Id="rId593" Type="http://schemas.openxmlformats.org/officeDocument/2006/relationships/customXml" Target="../ink/ink769.xml"/><Relationship Id="rId607" Type="http://schemas.openxmlformats.org/officeDocument/2006/relationships/customXml" Target="../ink/ink776.xml"/><Relationship Id="rId814" Type="http://schemas.openxmlformats.org/officeDocument/2006/relationships/image" Target="../media/image1480.png"/><Relationship Id="rId246" Type="http://schemas.openxmlformats.org/officeDocument/2006/relationships/image" Target="../media/image595.png"/><Relationship Id="rId453" Type="http://schemas.openxmlformats.org/officeDocument/2006/relationships/customXml" Target="../ink/ink699.xml"/><Relationship Id="rId660" Type="http://schemas.openxmlformats.org/officeDocument/2006/relationships/image" Target="../media/image920.png"/><Relationship Id="rId898" Type="http://schemas.openxmlformats.org/officeDocument/2006/relationships/image" Target="../media/image1900.png"/><Relationship Id="rId1083" Type="http://schemas.openxmlformats.org/officeDocument/2006/relationships/customXml" Target="../ink/ink1014.xml"/><Relationship Id="rId106" Type="http://schemas.openxmlformats.org/officeDocument/2006/relationships/image" Target="../media/image525.png"/><Relationship Id="rId313" Type="http://schemas.openxmlformats.org/officeDocument/2006/relationships/customXml" Target="../ink/ink629.xml"/><Relationship Id="rId758" Type="http://schemas.openxmlformats.org/officeDocument/2006/relationships/image" Target="../media/image1200.png"/><Relationship Id="rId965" Type="http://schemas.openxmlformats.org/officeDocument/2006/relationships/customXml" Target="../ink/ink955.xml"/><Relationship Id="rId1150" Type="http://schemas.openxmlformats.org/officeDocument/2006/relationships/image" Target="../media/image1047.png"/><Relationship Id="rId10" Type="http://schemas.openxmlformats.org/officeDocument/2006/relationships/image" Target="../media/image477.png"/><Relationship Id="rId94" Type="http://schemas.openxmlformats.org/officeDocument/2006/relationships/image" Target="../media/image519.png"/><Relationship Id="rId397" Type="http://schemas.openxmlformats.org/officeDocument/2006/relationships/customXml" Target="../ink/ink671.xml"/><Relationship Id="rId520" Type="http://schemas.openxmlformats.org/officeDocument/2006/relationships/image" Target="../media/image732.png"/><Relationship Id="rId618" Type="http://schemas.openxmlformats.org/officeDocument/2006/relationships/image" Target="../media/image781.png"/><Relationship Id="rId825" Type="http://schemas.openxmlformats.org/officeDocument/2006/relationships/customXml" Target="../ink/ink885.xml"/><Relationship Id="rId257" Type="http://schemas.openxmlformats.org/officeDocument/2006/relationships/customXml" Target="../ink/ink601.xml"/><Relationship Id="rId464" Type="http://schemas.openxmlformats.org/officeDocument/2006/relationships/image" Target="../media/image704.png"/><Relationship Id="rId1010" Type="http://schemas.openxmlformats.org/officeDocument/2006/relationships/image" Target="../media/image2120.png"/><Relationship Id="rId1094" Type="http://schemas.openxmlformats.org/officeDocument/2006/relationships/image" Target="../media/image2540.png"/><Relationship Id="rId1108" Type="http://schemas.openxmlformats.org/officeDocument/2006/relationships/image" Target="../media/image1026.png"/><Relationship Id="rId117" Type="http://schemas.openxmlformats.org/officeDocument/2006/relationships/customXml" Target="../ink/ink531.xml"/><Relationship Id="rId671" Type="http://schemas.openxmlformats.org/officeDocument/2006/relationships/customXml" Target="../ink/ink808.xml"/><Relationship Id="rId769" Type="http://schemas.openxmlformats.org/officeDocument/2006/relationships/customXml" Target="../ink/ink857.xml"/><Relationship Id="rId976" Type="http://schemas.openxmlformats.org/officeDocument/2006/relationships/image" Target="../media/image960.png"/><Relationship Id="rId324" Type="http://schemas.openxmlformats.org/officeDocument/2006/relationships/image" Target="../media/image634.png"/><Relationship Id="rId531" Type="http://schemas.openxmlformats.org/officeDocument/2006/relationships/customXml" Target="../ink/ink738.xml"/><Relationship Id="rId629" Type="http://schemas.openxmlformats.org/officeDocument/2006/relationships/customXml" Target="../ink/ink787.xml"/><Relationship Id="rId1161" Type="http://schemas.openxmlformats.org/officeDocument/2006/relationships/customXml" Target="../ink/ink1053.xml"/><Relationship Id="rId836" Type="http://schemas.openxmlformats.org/officeDocument/2006/relationships/image" Target="../media/image1590.png"/><Relationship Id="rId1021" Type="http://schemas.openxmlformats.org/officeDocument/2006/relationships/customXml" Target="../ink/ink983.xml"/><Relationship Id="rId1119" Type="http://schemas.openxmlformats.org/officeDocument/2006/relationships/customXml" Target="../ink/ink1032.xml"/><Relationship Id="rId903" Type="http://schemas.openxmlformats.org/officeDocument/2006/relationships/customXml" Target="../ink/ink924.xml"/><Relationship Id="rId32" Type="http://schemas.openxmlformats.org/officeDocument/2006/relationships/image" Target="../media/image488.png"/><Relationship Id="rId181" Type="http://schemas.openxmlformats.org/officeDocument/2006/relationships/customXml" Target="../ink/ink563.xml"/><Relationship Id="rId279" Type="http://schemas.openxmlformats.org/officeDocument/2006/relationships/customXml" Target="../ink/ink612.xml"/><Relationship Id="rId486" Type="http://schemas.openxmlformats.org/officeDocument/2006/relationships/image" Target="../media/image715.png"/><Relationship Id="rId693" Type="http://schemas.openxmlformats.org/officeDocument/2006/relationships/customXml" Target="../ink/ink819.xml"/><Relationship Id="rId139" Type="http://schemas.openxmlformats.org/officeDocument/2006/relationships/customXml" Target="../ink/ink542.xml"/><Relationship Id="rId346" Type="http://schemas.openxmlformats.org/officeDocument/2006/relationships/image" Target="../media/image645.png"/><Relationship Id="rId553" Type="http://schemas.openxmlformats.org/officeDocument/2006/relationships/customXml" Target="../ink/ink749.xml"/><Relationship Id="rId760" Type="http://schemas.openxmlformats.org/officeDocument/2006/relationships/image" Target="../media/image1210.png"/><Relationship Id="rId998" Type="http://schemas.openxmlformats.org/officeDocument/2006/relationships/image" Target="../media/image971.png"/><Relationship Id="rId1183" Type="http://schemas.openxmlformats.org/officeDocument/2006/relationships/customXml" Target="../ink/ink1064.xml"/><Relationship Id="rId206" Type="http://schemas.openxmlformats.org/officeDocument/2006/relationships/image" Target="../media/image575.png"/><Relationship Id="rId413" Type="http://schemas.openxmlformats.org/officeDocument/2006/relationships/customXml" Target="../ink/ink679.xml"/><Relationship Id="rId858" Type="http://schemas.openxmlformats.org/officeDocument/2006/relationships/image" Target="../media/image1700.png"/><Relationship Id="rId1043" Type="http://schemas.openxmlformats.org/officeDocument/2006/relationships/customXml" Target="../ink/ink994.xml"/><Relationship Id="rId620" Type="http://schemas.openxmlformats.org/officeDocument/2006/relationships/image" Target="../media/image782.png"/><Relationship Id="rId718" Type="http://schemas.openxmlformats.org/officeDocument/2006/relationships/image" Target="../media/image831.png"/><Relationship Id="rId925" Type="http://schemas.openxmlformats.org/officeDocument/2006/relationships/customXml" Target="../ink/ink935.xml"/><Relationship Id="rId1110" Type="http://schemas.openxmlformats.org/officeDocument/2006/relationships/image" Target="../media/image1027.png"/><Relationship Id="rId1208" Type="http://schemas.openxmlformats.org/officeDocument/2006/relationships/image" Target="../media/image1076.png"/><Relationship Id="rId54" Type="http://schemas.openxmlformats.org/officeDocument/2006/relationships/image" Target="../media/image499.png"/><Relationship Id="rId270" Type="http://schemas.openxmlformats.org/officeDocument/2006/relationships/image" Target="../media/image607.png"/><Relationship Id="rId130" Type="http://schemas.openxmlformats.org/officeDocument/2006/relationships/image" Target="../media/image537.png"/><Relationship Id="rId368" Type="http://schemas.openxmlformats.org/officeDocument/2006/relationships/image" Target="../media/image656.png"/><Relationship Id="rId575" Type="http://schemas.openxmlformats.org/officeDocument/2006/relationships/customXml" Target="../ink/ink760.xml"/><Relationship Id="rId782" Type="http://schemas.openxmlformats.org/officeDocument/2006/relationships/image" Target="../media/image1320.png"/><Relationship Id="rId228" Type="http://schemas.openxmlformats.org/officeDocument/2006/relationships/image" Target="../media/image586.png"/><Relationship Id="rId435" Type="http://schemas.openxmlformats.org/officeDocument/2006/relationships/customXml" Target="../ink/ink690.xml"/><Relationship Id="rId642" Type="http://schemas.openxmlformats.org/officeDocument/2006/relationships/image" Target="../media/image838.png"/><Relationship Id="rId1065" Type="http://schemas.openxmlformats.org/officeDocument/2006/relationships/customXml" Target="../ink/ink1005.xml"/><Relationship Id="rId502" Type="http://schemas.openxmlformats.org/officeDocument/2006/relationships/image" Target="../media/image723.png"/><Relationship Id="rId947" Type="http://schemas.openxmlformats.org/officeDocument/2006/relationships/customXml" Target="../ink/ink946.xml"/><Relationship Id="rId1132" Type="http://schemas.openxmlformats.org/officeDocument/2006/relationships/image" Target="../media/image1038.png"/><Relationship Id="rId76" Type="http://schemas.openxmlformats.org/officeDocument/2006/relationships/image" Target="../media/image510.png"/><Relationship Id="rId807" Type="http://schemas.openxmlformats.org/officeDocument/2006/relationships/customXml" Target="../ink/ink876.xml"/><Relationship Id="rId292" Type="http://schemas.openxmlformats.org/officeDocument/2006/relationships/image" Target="../media/image618.png"/><Relationship Id="rId597" Type="http://schemas.openxmlformats.org/officeDocument/2006/relationships/customXml" Target="../ink/ink771.xml"/><Relationship Id="rId152" Type="http://schemas.openxmlformats.org/officeDocument/2006/relationships/image" Target="../media/image548.png"/><Relationship Id="rId457" Type="http://schemas.openxmlformats.org/officeDocument/2006/relationships/customXml" Target="../ink/ink701.xml"/><Relationship Id="rId1087" Type="http://schemas.openxmlformats.org/officeDocument/2006/relationships/customXml" Target="../ink/ink1016.xml"/><Relationship Id="rId664" Type="http://schemas.openxmlformats.org/officeDocument/2006/relationships/image" Target="../media/image940.png"/><Relationship Id="rId871" Type="http://schemas.openxmlformats.org/officeDocument/2006/relationships/customXml" Target="../ink/ink908.xml"/><Relationship Id="rId969" Type="http://schemas.openxmlformats.org/officeDocument/2006/relationships/customXml" Target="../ink/ink957.xml"/><Relationship Id="rId317" Type="http://schemas.openxmlformats.org/officeDocument/2006/relationships/customXml" Target="../ink/ink631.xml"/><Relationship Id="rId524" Type="http://schemas.openxmlformats.org/officeDocument/2006/relationships/image" Target="../media/image734.png"/><Relationship Id="rId731" Type="http://schemas.openxmlformats.org/officeDocument/2006/relationships/customXml" Target="../ink/ink838.xml"/><Relationship Id="rId1154" Type="http://schemas.openxmlformats.org/officeDocument/2006/relationships/image" Target="../media/image1049.png"/><Relationship Id="rId98" Type="http://schemas.openxmlformats.org/officeDocument/2006/relationships/image" Target="../media/image521.png"/><Relationship Id="rId829" Type="http://schemas.openxmlformats.org/officeDocument/2006/relationships/customXml" Target="../ink/ink887.xml"/><Relationship Id="rId1014" Type="http://schemas.openxmlformats.org/officeDocument/2006/relationships/image" Target="../media/image2140.png"/><Relationship Id="rId25" Type="http://schemas.openxmlformats.org/officeDocument/2006/relationships/customXml" Target="../ink/ink485.xml"/><Relationship Id="rId174" Type="http://schemas.openxmlformats.org/officeDocument/2006/relationships/image" Target="../media/image559.png"/><Relationship Id="rId381" Type="http://schemas.openxmlformats.org/officeDocument/2006/relationships/customXml" Target="../ink/ink663.xml"/><Relationship Id="rId241" Type="http://schemas.openxmlformats.org/officeDocument/2006/relationships/customXml" Target="../ink/ink593.xml"/><Relationship Id="rId479" Type="http://schemas.openxmlformats.org/officeDocument/2006/relationships/customXml" Target="../ink/ink712.xml"/><Relationship Id="rId686" Type="http://schemas.openxmlformats.org/officeDocument/2006/relationships/image" Target="../media/image1010.png"/><Relationship Id="rId893" Type="http://schemas.openxmlformats.org/officeDocument/2006/relationships/customXml" Target="../ink/ink919.xml"/><Relationship Id="rId339" Type="http://schemas.openxmlformats.org/officeDocument/2006/relationships/customXml" Target="../ink/ink642.xml"/><Relationship Id="rId546" Type="http://schemas.openxmlformats.org/officeDocument/2006/relationships/image" Target="../media/image6810.png"/><Relationship Id="rId753" Type="http://schemas.openxmlformats.org/officeDocument/2006/relationships/customXml" Target="../ink/ink849.xml"/><Relationship Id="rId1176" Type="http://schemas.openxmlformats.org/officeDocument/2006/relationships/image" Target="../media/image1060.png"/><Relationship Id="rId101" Type="http://schemas.openxmlformats.org/officeDocument/2006/relationships/customXml" Target="../ink/ink523.xml"/><Relationship Id="rId406" Type="http://schemas.openxmlformats.org/officeDocument/2006/relationships/image" Target="../media/image675.png"/><Relationship Id="rId960" Type="http://schemas.openxmlformats.org/officeDocument/2006/relationships/image" Target="../media/image952.png"/><Relationship Id="rId1036" Type="http://schemas.openxmlformats.org/officeDocument/2006/relationships/image" Target="../media/image2250.png"/><Relationship Id="rId613" Type="http://schemas.openxmlformats.org/officeDocument/2006/relationships/customXml" Target="../ink/ink779.xml"/><Relationship Id="rId820" Type="http://schemas.openxmlformats.org/officeDocument/2006/relationships/image" Target="../media/image1510.png"/><Relationship Id="rId918" Type="http://schemas.openxmlformats.org/officeDocument/2006/relationships/image" Target="../media/image2000.png"/><Relationship Id="rId1103" Type="http://schemas.openxmlformats.org/officeDocument/2006/relationships/customXml" Target="../ink/ink1024.xml"/><Relationship Id="rId47" Type="http://schemas.openxmlformats.org/officeDocument/2006/relationships/customXml" Target="../ink/ink496.xml"/><Relationship Id="rId196" Type="http://schemas.openxmlformats.org/officeDocument/2006/relationships/image" Target="../media/image570.png"/><Relationship Id="rId263" Type="http://schemas.openxmlformats.org/officeDocument/2006/relationships/customXml" Target="../ink/ink604.xml"/><Relationship Id="rId470" Type="http://schemas.openxmlformats.org/officeDocument/2006/relationships/image" Target="../media/image707.png"/><Relationship Id="rId123" Type="http://schemas.openxmlformats.org/officeDocument/2006/relationships/customXml" Target="../ink/ink534.xml"/><Relationship Id="rId330" Type="http://schemas.openxmlformats.org/officeDocument/2006/relationships/image" Target="../media/image637.png"/><Relationship Id="rId568" Type="http://schemas.openxmlformats.org/officeDocument/2006/relationships/image" Target="../media/image793.png"/><Relationship Id="rId775" Type="http://schemas.openxmlformats.org/officeDocument/2006/relationships/customXml" Target="../ink/ink860.xml"/><Relationship Id="rId982" Type="http://schemas.openxmlformats.org/officeDocument/2006/relationships/image" Target="../media/image963.png"/><Relationship Id="rId1198" Type="http://schemas.openxmlformats.org/officeDocument/2006/relationships/image" Target="../media/image1071.png"/><Relationship Id="rId428" Type="http://schemas.openxmlformats.org/officeDocument/2006/relationships/image" Target="../media/image686.png"/><Relationship Id="rId635" Type="http://schemas.openxmlformats.org/officeDocument/2006/relationships/customXml" Target="../ink/ink790.xml"/><Relationship Id="rId842" Type="http://schemas.openxmlformats.org/officeDocument/2006/relationships/image" Target="../media/image1620.png"/><Relationship Id="rId1058" Type="http://schemas.openxmlformats.org/officeDocument/2006/relationships/image" Target="../media/image2360.png"/><Relationship Id="rId702" Type="http://schemas.openxmlformats.org/officeDocument/2006/relationships/image" Target="../media/image823.png"/><Relationship Id="rId1125" Type="http://schemas.openxmlformats.org/officeDocument/2006/relationships/customXml" Target="../ink/ink1035.xml"/><Relationship Id="rId69" Type="http://schemas.openxmlformats.org/officeDocument/2006/relationships/customXml" Target="../ink/ink507.xml"/><Relationship Id="rId285" Type="http://schemas.openxmlformats.org/officeDocument/2006/relationships/customXml" Target="../ink/ink615.xml"/><Relationship Id="rId492" Type="http://schemas.openxmlformats.org/officeDocument/2006/relationships/image" Target="../media/image718.png"/><Relationship Id="rId797" Type="http://schemas.openxmlformats.org/officeDocument/2006/relationships/customXml" Target="../ink/ink871.xml"/><Relationship Id="rId145" Type="http://schemas.openxmlformats.org/officeDocument/2006/relationships/customXml" Target="../ink/ink545.xml"/><Relationship Id="rId352" Type="http://schemas.openxmlformats.org/officeDocument/2006/relationships/image" Target="../media/image648.png"/><Relationship Id="rId212" Type="http://schemas.openxmlformats.org/officeDocument/2006/relationships/image" Target="../media/image578.png"/><Relationship Id="rId657" Type="http://schemas.openxmlformats.org/officeDocument/2006/relationships/customXml" Target="../ink/ink801.xml"/><Relationship Id="rId864" Type="http://schemas.openxmlformats.org/officeDocument/2006/relationships/image" Target="../media/image1730.png"/><Relationship Id="rId517" Type="http://schemas.openxmlformats.org/officeDocument/2006/relationships/customXml" Target="../ink/ink731.xml"/><Relationship Id="rId724" Type="http://schemas.openxmlformats.org/officeDocument/2006/relationships/image" Target="../media/image834.png"/><Relationship Id="rId931" Type="http://schemas.openxmlformats.org/officeDocument/2006/relationships/customXml" Target="../ink/ink938.xml"/><Relationship Id="rId1147" Type="http://schemas.openxmlformats.org/officeDocument/2006/relationships/customXml" Target="../ink/ink10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9501406" cy="1302774"/>
          </a:xfrm>
        </p:spPr>
        <p:txBody>
          <a:bodyPr/>
          <a:lstStyle/>
          <a:p>
            <a:r>
              <a:rPr lang="en-US" dirty="0"/>
              <a:t>Acknowledgements: Slides created based off material provided by Dr. Michael Raymer and Dr. Travis Doom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6763-D1A7-8FF5-9CBF-E7BF305E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One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BD9F-8F9C-DCF4-5F81-8A720659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that takes in an ArrayList of comparable generic types</a:t>
            </a:r>
          </a:p>
          <a:p>
            <a:r>
              <a:rPr lang="en-US" dirty="0"/>
              <a:t>The method should find and return the “max” value of the ArrayList</a:t>
            </a:r>
          </a:p>
          <a:p>
            <a:r>
              <a:rPr lang="en-US" b="1" dirty="0"/>
              <a:t>Input: </a:t>
            </a:r>
            <a:r>
              <a:rPr lang="en-US" dirty="0"/>
              <a:t>[4, 1, 4, 6, 3, 9, -3, -6, 8]		</a:t>
            </a:r>
            <a:r>
              <a:rPr lang="en-US" b="1" dirty="0"/>
              <a:t>Output:</a:t>
            </a:r>
            <a:r>
              <a:rPr lang="en-US" dirty="0"/>
              <a:t> 9</a:t>
            </a:r>
          </a:p>
          <a:p>
            <a:r>
              <a:rPr lang="en-US" b="1" dirty="0"/>
              <a:t>Input:</a:t>
            </a:r>
            <a:r>
              <a:rPr lang="en-US" dirty="0"/>
              <a:t> ["hi", "smile", "zoo", "laugh", "kind", "apple“]	</a:t>
            </a:r>
            <a:r>
              <a:rPr lang="en-US" b="1" dirty="0"/>
              <a:t>Output:</a:t>
            </a:r>
            <a:r>
              <a:rPr lang="en-US" dirty="0"/>
              <a:t> “zoo”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349E-A8C7-857E-D281-E34822D2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665C-C997-4F5F-8491-E7A8FAC71376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EDD6-9C49-3C70-9665-082BFABC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8DC1-C4D0-9F39-ADB5-6C065D6B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9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D301-D2A3-2369-11A0-AE52F59B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something a Bit More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3EA5-3B0C-094F-C55C-BEB44FB3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that takes in a single word and returns every possible permutation of that word in a list</a:t>
            </a:r>
          </a:p>
          <a:p>
            <a:r>
              <a:rPr lang="en-US" b="1" dirty="0"/>
              <a:t>Input: </a:t>
            </a:r>
            <a:r>
              <a:rPr lang="en-US" dirty="0"/>
              <a:t>"cat“	</a:t>
            </a:r>
            <a:r>
              <a:rPr lang="en-US" b="1" dirty="0"/>
              <a:t>Output:</a:t>
            </a:r>
            <a:r>
              <a:rPr lang="en-US" dirty="0"/>
              <a:t> [cat, </a:t>
            </a:r>
            <a:r>
              <a:rPr lang="en-US" dirty="0" err="1"/>
              <a:t>cta</a:t>
            </a:r>
            <a:r>
              <a:rPr lang="en-US" dirty="0"/>
              <a:t>, act, </a:t>
            </a:r>
            <a:r>
              <a:rPr lang="en-US" dirty="0" err="1"/>
              <a:t>atc</a:t>
            </a:r>
            <a:r>
              <a:rPr lang="en-US" dirty="0"/>
              <a:t>, </a:t>
            </a:r>
            <a:r>
              <a:rPr lang="en-US" dirty="0" err="1"/>
              <a:t>tca</a:t>
            </a:r>
            <a:r>
              <a:rPr lang="en-US" dirty="0"/>
              <a:t>, tac]</a:t>
            </a:r>
          </a:p>
          <a:p>
            <a:r>
              <a:rPr lang="en-US" dirty="0"/>
              <a:t>What’s our base case going to be?</a:t>
            </a:r>
          </a:p>
          <a:p>
            <a:r>
              <a:rPr lang="en-US" dirty="0"/>
              <a:t>How do we break the problem down?</a:t>
            </a:r>
          </a:p>
          <a:p>
            <a:r>
              <a:rPr lang="en-US" dirty="0"/>
              <a:t>What other structures may we need to use?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9836-D845-0D33-7CE1-559D3516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F9FD-03E1-4534-824A-60F2DD2F6FC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AC90-088B-86FE-81B1-F02BE7FA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FB27-04E3-C0E2-ECA5-6F6321A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1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E152-4632-14DD-D18D-03AAAC8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actually happens when A recursive call occurs in a loop?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5C42-7078-2398-EE1B-607348DDF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DB54-F3C9-D12B-7CD8-DCEE0BF0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D15-67F1-4E10-9E04-9C70E8E01FBA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90EE-F9FF-A120-502A-7188B94E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3856-1D46-C79C-AB3A-F6464067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0A88-0126-12A6-795D-756580F8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Calls In Loops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574-AAF1-FCBD-3261-D8F5B9A7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E4C5-332C-41D2-A6B7-40129EAC25F7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472E-AC7B-6B45-B753-E398B1D1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04AC-0C85-74CB-BBD5-3A36F8D5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7D74-E4DF-4F0E-9635-1A70B5229970}"/>
              </a:ext>
            </a:extLst>
          </p:cNvPr>
          <p:cNvGrpSpPr/>
          <p:nvPr/>
        </p:nvGrpSpPr>
        <p:grpSpPr>
          <a:xfrm>
            <a:off x="136686" y="1665985"/>
            <a:ext cx="958320" cy="332280"/>
            <a:chOff x="136686" y="1665985"/>
            <a:chExt cx="95832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7DC79E-B1BA-D58F-6104-C6623F77166E}"/>
                    </a:ext>
                  </a:extLst>
                </p14:cNvPr>
                <p14:cNvContentPartPr/>
                <p14:nvPr/>
              </p14:nvContentPartPr>
              <p14:xfrm>
                <a:off x="161526" y="1780465"/>
                <a:ext cx="11880" cy="217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7DC79E-B1BA-D58F-6104-C6623F7716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886" y="1771465"/>
                  <a:ext cx="29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4BAB55-21E9-6914-59B3-0B2C43C702F0}"/>
                    </a:ext>
                  </a:extLst>
                </p14:cNvPr>
                <p14:cNvContentPartPr/>
                <p14:nvPr/>
              </p14:nvContentPartPr>
              <p14:xfrm>
                <a:off x="136686" y="1750225"/>
                <a:ext cx="108000" cy="116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4BAB55-21E9-6914-59B3-0B2C43C702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686" y="1741225"/>
                  <a:ext cx="125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214E32-A214-5988-6801-C2E5D223856A}"/>
                    </a:ext>
                  </a:extLst>
                </p14:cNvPr>
                <p14:cNvContentPartPr/>
                <p14:nvPr/>
              </p14:nvContentPartPr>
              <p14:xfrm>
                <a:off x="267726" y="1759945"/>
                <a:ext cx="104760" cy="15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214E32-A214-5988-6801-C2E5D22385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086" y="1750945"/>
                  <a:ext cx="122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6CD436-2FF7-4178-3E25-FC51ECD39603}"/>
                    </a:ext>
                  </a:extLst>
                </p14:cNvPr>
                <p14:cNvContentPartPr/>
                <p14:nvPr/>
              </p14:nvContentPartPr>
              <p14:xfrm>
                <a:off x="389406" y="1781545"/>
                <a:ext cx="77760" cy="138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6CD436-2FF7-4178-3E25-FC51ECD396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766" y="1772905"/>
                  <a:ext cx="95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6770D1-FF0F-44F6-D3D5-F5F4ED79D684}"/>
                    </a:ext>
                  </a:extLst>
                </p14:cNvPr>
                <p14:cNvContentPartPr/>
                <p14:nvPr/>
              </p14:nvContentPartPr>
              <p14:xfrm>
                <a:off x="471846" y="1781905"/>
                <a:ext cx="171720" cy="12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6770D1-FF0F-44F6-D3D5-F5F4ED79D6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206" y="1772905"/>
                  <a:ext cx="189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595165-F605-D549-3030-FAA17398EA0C}"/>
                    </a:ext>
                  </a:extLst>
                </p14:cNvPr>
                <p14:cNvContentPartPr/>
                <p14:nvPr/>
              </p14:nvContentPartPr>
              <p14:xfrm>
                <a:off x="693246" y="1799545"/>
                <a:ext cx="132120" cy="9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595165-F605-D549-3030-FAA17398EA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606" y="1790545"/>
                  <a:ext cx="149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140332-CA5B-39B3-0932-1E98DD3D7DAC}"/>
                    </a:ext>
                  </a:extLst>
                </p14:cNvPr>
                <p14:cNvContentPartPr/>
                <p14:nvPr/>
              </p14:nvContentPartPr>
              <p14:xfrm>
                <a:off x="872526" y="1665985"/>
                <a:ext cx="25560" cy="23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140332-CA5B-39B3-0932-1E98DD3D7D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3526" y="1656985"/>
                  <a:ext cx="43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152ECA-F86B-0E75-B754-A0B8293E482B}"/>
                    </a:ext>
                  </a:extLst>
                </p14:cNvPr>
                <p14:cNvContentPartPr/>
                <p14:nvPr/>
              </p14:nvContentPartPr>
              <p14:xfrm>
                <a:off x="852006" y="1797025"/>
                <a:ext cx="82080" cy="19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152ECA-F86B-0E75-B754-A0B8293E48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006" y="1788025"/>
                  <a:ext cx="9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D6B1DF-BF14-B954-88BC-BCBE5A944305}"/>
                    </a:ext>
                  </a:extLst>
                </p14:cNvPr>
                <p14:cNvContentPartPr/>
                <p14:nvPr/>
              </p14:nvContentPartPr>
              <p14:xfrm>
                <a:off x="960006" y="1779745"/>
                <a:ext cx="135000" cy="13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D6B1DF-BF14-B954-88BC-BCBE5A9443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366" y="1771105"/>
                  <a:ext cx="1526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9702EBB-BC64-803C-2CFE-4431D0AA29E1}"/>
              </a:ext>
            </a:extLst>
          </p:cNvPr>
          <p:cNvGrpSpPr/>
          <p:nvPr/>
        </p:nvGrpSpPr>
        <p:grpSpPr>
          <a:xfrm>
            <a:off x="1140726" y="1682185"/>
            <a:ext cx="1502280" cy="241920"/>
            <a:chOff x="1140726" y="1682185"/>
            <a:chExt cx="15022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5F22DA-B982-9406-7846-143FEFBB65EC}"/>
                    </a:ext>
                  </a:extLst>
                </p14:cNvPr>
                <p14:cNvContentPartPr/>
                <p14:nvPr/>
              </p14:nvContentPartPr>
              <p14:xfrm>
                <a:off x="1140726" y="1706305"/>
                <a:ext cx="212400" cy="21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5F22DA-B982-9406-7846-143FEFBB65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2086" y="1697305"/>
                  <a:ext cx="230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6A3DCF-ADF0-C182-85CF-8A4B23F87061}"/>
                    </a:ext>
                  </a:extLst>
                </p14:cNvPr>
                <p14:cNvContentPartPr/>
                <p14:nvPr/>
              </p14:nvContentPartPr>
              <p14:xfrm>
                <a:off x="1373646" y="1766785"/>
                <a:ext cx="87120" cy="12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6A3DCF-ADF0-C182-85CF-8A4B23F870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64646" y="1758145"/>
                  <a:ext cx="104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2052E2-0EAD-45AA-39DA-CDFB4A2818B5}"/>
                    </a:ext>
                  </a:extLst>
                </p14:cNvPr>
                <p14:cNvContentPartPr/>
                <p14:nvPr/>
              </p14:nvContentPartPr>
              <p14:xfrm>
                <a:off x="1485606" y="1774705"/>
                <a:ext cx="112320" cy="107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2052E2-0EAD-45AA-39DA-CDFB4A2818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6966" y="1765705"/>
                  <a:ext cx="129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BE52DB-A5B7-D67F-8028-CEE6B0CDA295}"/>
                    </a:ext>
                  </a:extLst>
                </p14:cNvPr>
                <p14:cNvContentPartPr/>
                <p14:nvPr/>
              </p14:nvContentPartPr>
              <p14:xfrm>
                <a:off x="1590726" y="1689745"/>
                <a:ext cx="108000" cy="212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BE52DB-A5B7-D67F-8028-CEE6B0CDA2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82086" y="1681105"/>
                  <a:ext cx="125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96AD72-FCCE-0E86-2C5B-C12A78F1153D}"/>
                    </a:ext>
                  </a:extLst>
                </p14:cNvPr>
                <p14:cNvContentPartPr/>
                <p14:nvPr/>
              </p14:nvContentPartPr>
              <p14:xfrm>
                <a:off x="1782966" y="1690825"/>
                <a:ext cx="87840" cy="22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96AD72-FCCE-0E86-2C5B-C12A78F115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4326" y="1682185"/>
                  <a:ext cx="105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66F68D-F75E-8EC6-EA1B-715EDC4DBBFA}"/>
                    </a:ext>
                  </a:extLst>
                </p14:cNvPr>
                <p14:cNvContentPartPr/>
                <p14:nvPr/>
              </p14:nvContentPartPr>
              <p14:xfrm>
                <a:off x="1951806" y="1700905"/>
                <a:ext cx="29880" cy="4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66F68D-F75E-8EC6-EA1B-715EDC4DBB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3166" y="1691905"/>
                  <a:ext cx="47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A06984-1E62-F83C-7705-E95C80E90049}"/>
                    </a:ext>
                  </a:extLst>
                </p14:cNvPr>
                <p14:cNvContentPartPr/>
                <p14:nvPr/>
              </p14:nvContentPartPr>
              <p14:xfrm>
                <a:off x="1989246" y="1703065"/>
                <a:ext cx="32040" cy="43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A06984-1E62-F83C-7705-E95C80E900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80246" y="1694425"/>
                  <a:ext cx="49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6922F-65E3-8FA4-C6EE-78D7B379CD24}"/>
                    </a:ext>
                  </a:extLst>
                </p14:cNvPr>
                <p14:cNvContentPartPr/>
                <p14:nvPr/>
              </p14:nvContentPartPr>
              <p14:xfrm>
                <a:off x="2049006" y="1778665"/>
                <a:ext cx="83520" cy="7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6922F-65E3-8FA4-C6EE-78D7B379CD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0366" y="1769665"/>
                  <a:ext cx="101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4D737D-EAEC-6DBB-B73B-A411D086ECBE}"/>
                    </a:ext>
                  </a:extLst>
                </p14:cNvPr>
                <p14:cNvContentPartPr/>
                <p14:nvPr/>
              </p14:nvContentPartPr>
              <p14:xfrm>
                <a:off x="2162046" y="1782265"/>
                <a:ext cx="7128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4D737D-EAEC-6DBB-B73B-A411D086EC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3406" y="1773265"/>
                  <a:ext cx="88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5E3DE3-DE80-788F-8EE4-AD7A17490DED}"/>
                    </a:ext>
                  </a:extLst>
                </p14:cNvPr>
                <p14:cNvContentPartPr/>
                <p14:nvPr/>
              </p14:nvContentPartPr>
              <p14:xfrm>
                <a:off x="2294166" y="1682185"/>
                <a:ext cx="6120" cy="16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5E3DE3-DE80-788F-8EE4-AD7A17490D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5166" y="1673185"/>
                  <a:ext cx="23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E85C98-C3A2-5533-7A70-351A042EF8E6}"/>
                    </a:ext>
                  </a:extLst>
                </p14:cNvPr>
                <p14:cNvContentPartPr/>
                <p14:nvPr/>
              </p14:nvContentPartPr>
              <p14:xfrm>
                <a:off x="2269326" y="1768945"/>
                <a:ext cx="65160" cy="1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E85C98-C3A2-5533-7A70-351A042EF8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60686" y="1759945"/>
                  <a:ext cx="8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EA67D4-E429-6F4E-5E2C-470A57118E8F}"/>
                    </a:ext>
                  </a:extLst>
                </p14:cNvPr>
                <p14:cNvContentPartPr/>
                <p14:nvPr/>
              </p14:nvContentPartPr>
              <p14:xfrm>
                <a:off x="2422686" y="1711345"/>
                <a:ext cx="19440" cy="2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EA67D4-E429-6F4E-5E2C-470A57118E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13686" y="1702345"/>
                  <a:ext cx="37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53014C-C4DA-4112-5302-71344BE9677D}"/>
                    </a:ext>
                  </a:extLst>
                </p14:cNvPr>
                <p14:cNvContentPartPr/>
                <p14:nvPr/>
              </p14:nvContentPartPr>
              <p14:xfrm>
                <a:off x="2463726" y="1685425"/>
                <a:ext cx="23760" cy="41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53014C-C4DA-4112-5302-71344BE967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54726" y="1676785"/>
                  <a:ext cx="41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64C958-08ED-120B-4D9D-4585CE648A5D}"/>
                    </a:ext>
                  </a:extLst>
                </p14:cNvPr>
                <p14:cNvContentPartPr/>
                <p14:nvPr/>
              </p14:nvContentPartPr>
              <p14:xfrm>
                <a:off x="2566326" y="1696585"/>
                <a:ext cx="76680" cy="19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64C958-08ED-120B-4D9D-4585CE648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7686" y="1687585"/>
                  <a:ext cx="9432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046A5-CFD0-91E1-5914-51F163943621}"/>
              </a:ext>
            </a:extLst>
          </p:cNvPr>
          <p:cNvGrpSpPr/>
          <p:nvPr/>
        </p:nvGrpSpPr>
        <p:grpSpPr>
          <a:xfrm>
            <a:off x="92988" y="2138627"/>
            <a:ext cx="718920" cy="763920"/>
            <a:chOff x="92988" y="2138627"/>
            <a:chExt cx="71892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B9A96D-1F0C-DEDB-1310-7C3D0B266052}"/>
                    </a:ext>
                  </a:extLst>
                </p14:cNvPr>
                <p14:cNvContentPartPr/>
                <p14:nvPr/>
              </p14:nvContentPartPr>
              <p14:xfrm>
                <a:off x="194148" y="2240867"/>
                <a:ext cx="109440" cy="136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B9A96D-1F0C-DEDB-1310-7C3D0B2660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5148" y="2232227"/>
                  <a:ext cx="127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85B69CE-3988-4ED7-041D-8A30A415735E}"/>
                    </a:ext>
                  </a:extLst>
                </p14:cNvPr>
                <p14:cNvContentPartPr/>
                <p14:nvPr/>
              </p14:nvContentPartPr>
              <p14:xfrm>
                <a:off x="363348" y="2254187"/>
                <a:ext cx="121680" cy="119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85B69CE-3988-4ED7-041D-8A30A41573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4348" y="2245547"/>
                  <a:ext cx="139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2B0522-0071-4704-E386-8B952FC936DC}"/>
                    </a:ext>
                  </a:extLst>
                </p14:cNvPr>
                <p14:cNvContentPartPr/>
                <p14:nvPr/>
              </p14:nvContentPartPr>
              <p14:xfrm>
                <a:off x="567828" y="2138627"/>
                <a:ext cx="8640" cy="226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2B0522-0071-4704-E386-8B952FC936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8828" y="2129987"/>
                  <a:ext cx="26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A2CCFB8-3DD6-A664-8E18-6717CF008462}"/>
                    </a:ext>
                  </a:extLst>
                </p14:cNvPr>
                <p14:cNvContentPartPr/>
                <p14:nvPr/>
              </p14:nvContentPartPr>
              <p14:xfrm>
                <a:off x="516348" y="2257427"/>
                <a:ext cx="125280" cy="14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A2CCFB8-3DD6-A664-8E18-6717CF0084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708" y="2248787"/>
                  <a:ext cx="142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74F5F1-F0E0-70E8-02C5-FF2E2498F639}"/>
                    </a:ext>
                  </a:extLst>
                </p14:cNvPr>
                <p14:cNvContentPartPr/>
                <p14:nvPr/>
              </p14:nvContentPartPr>
              <p14:xfrm>
                <a:off x="92988" y="2174627"/>
                <a:ext cx="275400" cy="313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74F5F1-F0E0-70E8-02C5-FF2E2498F6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988" y="2165987"/>
                  <a:ext cx="293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E78EAAF-8D87-C3D2-66BF-34EFA300DF4C}"/>
                    </a:ext>
                  </a:extLst>
                </p14:cNvPr>
                <p14:cNvContentPartPr/>
                <p14:nvPr/>
              </p14:nvContentPartPr>
              <p14:xfrm>
                <a:off x="398628" y="2399627"/>
                <a:ext cx="240480" cy="36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E78EAAF-8D87-C3D2-66BF-34EFA300DF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9988" y="2390987"/>
                  <a:ext cx="258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9ADFEC-6E7E-71BE-3BFA-73F58819E27E}"/>
                    </a:ext>
                  </a:extLst>
                </p14:cNvPr>
                <p14:cNvContentPartPr/>
                <p14:nvPr/>
              </p14:nvContentPartPr>
              <p14:xfrm>
                <a:off x="544428" y="2416907"/>
                <a:ext cx="267480" cy="48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9ADFEC-6E7E-71BE-3BFA-73F58819E2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5788" y="2408267"/>
                  <a:ext cx="28512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91E446F-1917-4690-43A3-CEC77AEB8282}"/>
              </a:ext>
            </a:extLst>
          </p:cNvPr>
          <p:cNvGrpSpPr/>
          <p:nvPr/>
        </p:nvGrpSpPr>
        <p:grpSpPr>
          <a:xfrm>
            <a:off x="692028" y="2874827"/>
            <a:ext cx="400680" cy="337680"/>
            <a:chOff x="692028" y="2874827"/>
            <a:chExt cx="40068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1C7B38-1D61-078D-9C69-6F08362D6454}"/>
                    </a:ext>
                  </a:extLst>
                </p14:cNvPr>
                <p14:cNvContentPartPr/>
                <p14:nvPr/>
              </p14:nvContentPartPr>
              <p14:xfrm>
                <a:off x="774828" y="3018827"/>
                <a:ext cx="155160" cy="126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1C7B38-1D61-078D-9C69-6F08362D64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828" y="3009827"/>
                  <a:ext cx="172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1AE78A-960D-6F34-8330-C187A9983A79}"/>
                    </a:ext>
                  </a:extLst>
                </p14:cNvPr>
                <p14:cNvContentPartPr/>
                <p14:nvPr/>
              </p14:nvContentPartPr>
              <p14:xfrm>
                <a:off x="1003428" y="2874827"/>
                <a:ext cx="12240" cy="22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1AE78A-960D-6F34-8330-C187A9983A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4428" y="2865827"/>
                  <a:ext cx="29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A1513F-A97C-540D-B9B1-604FE7565B75}"/>
                    </a:ext>
                  </a:extLst>
                </p14:cNvPr>
                <p14:cNvContentPartPr/>
                <p14:nvPr/>
              </p14:nvContentPartPr>
              <p14:xfrm>
                <a:off x="953388" y="2999747"/>
                <a:ext cx="139320" cy="14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A1513F-A97C-540D-B9B1-604FE7565B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4388" y="2991107"/>
                  <a:ext cx="156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1DC046-1001-0124-36FA-83BAA684EEE2}"/>
                    </a:ext>
                  </a:extLst>
                </p14:cNvPr>
                <p14:cNvContentPartPr/>
                <p14:nvPr/>
              </p14:nvContentPartPr>
              <p14:xfrm>
                <a:off x="692028" y="2943947"/>
                <a:ext cx="245520" cy="268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1DC046-1001-0124-36FA-83BAA684EE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3388" y="2935307"/>
                  <a:ext cx="26316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A3A3BA5-E2A0-B3F5-05B7-8C2943E141CD}"/>
              </a:ext>
            </a:extLst>
          </p:cNvPr>
          <p:cNvGrpSpPr/>
          <p:nvPr/>
        </p:nvGrpSpPr>
        <p:grpSpPr>
          <a:xfrm>
            <a:off x="1045188" y="3198107"/>
            <a:ext cx="232560" cy="439200"/>
            <a:chOff x="1045188" y="3198107"/>
            <a:chExt cx="2325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87C95F-108C-8AD8-6814-6690014AB1E3}"/>
                    </a:ext>
                  </a:extLst>
                </p14:cNvPr>
                <p14:cNvContentPartPr/>
                <p14:nvPr/>
              </p14:nvContentPartPr>
              <p14:xfrm>
                <a:off x="1045188" y="3198107"/>
                <a:ext cx="190080" cy="362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87C95F-108C-8AD8-6814-6690014AB1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6548" y="3189467"/>
                  <a:ext cx="207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3D4A7C-EFEB-6BF1-4A42-533E18A3B955}"/>
                    </a:ext>
                  </a:extLst>
                </p14:cNvPr>
                <p14:cNvContentPartPr/>
                <p14:nvPr/>
              </p14:nvContentPartPr>
              <p14:xfrm>
                <a:off x="1163988" y="3514187"/>
                <a:ext cx="113760" cy="12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3D4A7C-EFEB-6BF1-4A42-533E18A3B9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5348" y="3505547"/>
                  <a:ext cx="131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7837D7-AEE3-2049-AB8B-264509D6C817}"/>
              </a:ext>
            </a:extLst>
          </p:cNvPr>
          <p:cNvGrpSpPr/>
          <p:nvPr/>
        </p:nvGrpSpPr>
        <p:grpSpPr>
          <a:xfrm>
            <a:off x="1374228" y="3670067"/>
            <a:ext cx="118440" cy="301320"/>
            <a:chOff x="1374228" y="3670067"/>
            <a:chExt cx="11844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320E3D-390F-8AB5-F3E1-5AA3F12181D8}"/>
                    </a:ext>
                  </a:extLst>
                </p14:cNvPr>
                <p14:cNvContentPartPr/>
                <p14:nvPr/>
              </p14:nvContentPartPr>
              <p14:xfrm>
                <a:off x="1430388" y="3670067"/>
                <a:ext cx="15480" cy="301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320E3D-390F-8AB5-F3E1-5AA3F12181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21388" y="3661067"/>
                  <a:ext cx="33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B420954-DE71-8009-96DB-9D6A5903AE85}"/>
                    </a:ext>
                  </a:extLst>
                </p14:cNvPr>
                <p14:cNvContentPartPr/>
                <p14:nvPr/>
              </p14:nvContentPartPr>
              <p14:xfrm>
                <a:off x="1374228" y="3790667"/>
                <a:ext cx="118440" cy="12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B420954-DE71-8009-96DB-9D6A5903AE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65588" y="3781667"/>
                  <a:ext cx="1360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DB9F8F-F778-93FB-16E1-6899C3A8BE5E}"/>
              </a:ext>
            </a:extLst>
          </p:cNvPr>
          <p:cNvGrpSpPr/>
          <p:nvPr/>
        </p:nvGrpSpPr>
        <p:grpSpPr>
          <a:xfrm>
            <a:off x="1610748" y="3128627"/>
            <a:ext cx="387360" cy="505080"/>
            <a:chOff x="1610748" y="3128627"/>
            <a:chExt cx="38736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EB84D9-6784-5D86-BFCC-DB26289CA76E}"/>
                    </a:ext>
                  </a:extLst>
                </p14:cNvPr>
                <p14:cNvContentPartPr/>
                <p14:nvPr/>
              </p14:nvContentPartPr>
              <p14:xfrm>
                <a:off x="1610748" y="3182267"/>
                <a:ext cx="340200" cy="451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EB84D9-6784-5D86-BFCC-DB26289CA7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2108" y="3173267"/>
                  <a:ext cx="3578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140DB29-68DD-25AE-2096-05B6FFDBEF95}"/>
                    </a:ext>
                  </a:extLst>
                </p14:cNvPr>
                <p14:cNvContentPartPr/>
                <p14:nvPr/>
              </p14:nvContentPartPr>
              <p14:xfrm>
                <a:off x="1862388" y="3128627"/>
                <a:ext cx="135720" cy="12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140DB29-68DD-25AE-2096-05B6FFDBEF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53388" y="3119987"/>
                  <a:ext cx="15336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4413283-7897-20D5-0A54-51ABC101BCF7}"/>
                  </a:ext>
                </a:extLst>
              </p14:cNvPr>
              <p14:cNvContentPartPr/>
              <p14:nvPr/>
            </p14:nvContentPartPr>
            <p14:xfrm>
              <a:off x="2039508" y="2849987"/>
              <a:ext cx="95400" cy="232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4413283-7897-20D5-0A54-51ABC101BC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0868" y="2841347"/>
                <a:ext cx="11304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0CD06E6-9E0F-9BDD-ED23-7CCB678D75CA}"/>
              </a:ext>
            </a:extLst>
          </p:cNvPr>
          <p:cNvGrpSpPr/>
          <p:nvPr/>
        </p:nvGrpSpPr>
        <p:grpSpPr>
          <a:xfrm>
            <a:off x="2234988" y="2699867"/>
            <a:ext cx="428400" cy="357840"/>
            <a:chOff x="2234988" y="2699867"/>
            <a:chExt cx="4284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277A08-C7EB-EEB7-1C40-6F99B058DF97}"/>
                    </a:ext>
                  </a:extLst>
                </p14:cNvPr>
                <p14:cNvContentPartPr/>
                <p14:nvPr/>
              </p14:nvContentPartPr>
              <p14:xfrm>
                <a:off x="2443068" y="2852507"/>
                <a:ext cx="8640" cy="166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277A08-C7EB-EEB7-1C40-6F99B058DF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34428" y="2843867"/>
                  <a:ext cx="26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008B703-B49F-6EB9-6073-A6E064AECD71}"/>
                    </a:ext>
                  </a:extLst>
                </p14:cNvPr>
                <p14:cNvContentPartPr/>
                <p14:nvPr/>
              </p14:nvContentPartPr>
              <p14:xfrm>
                <a:off x="2401308" y="2933147"/>
                <a:ext cx="96480" cy="14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008B703-B49F-6EB9-6073-A6E064AECD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92308" y="2924507"/>
                  <a:ext cx="114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335CB67-C38E-7239-AA07-F7C988D394D1}"/>
                    </a:ext>
                  </a:extLst>
                </p14:cNvPr>
                <p14:cNvContentPartPr/>
                <p14:nvPr/>
              </p14:nvContentPartPr>
              <p14:xfrm>
                <a:off x="2268828" y="2699867"/>
                <a:ext cx="77040" cy="68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335CB67-C38E-7239-AA07-F7C988D394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59828" y="2691227"/>
                  <a:ext cx="94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13D94B-CC5C-961D-6D79-75B82DD3D0C5}"/>
                    </a:ext>
                  </a:extLst>
                </p14:cNvPr>
                <p14:cNvContentPartPr/>
                <p14:nvPr/>
              </p14:nvContentPartPr>
              <p14:xfrm>
                <a:off x="2280708" y="2814707"/>
                <a:ext cx="3960" cy="64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13D94B-CC5C-961D-6D79-75B82DD3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72068" y="2805707"/>
                  <a:ext cx="21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48BB71-2612-800C-5B9C-40D933DA2450}"/>
                    </a:ext>
                  </a:extLst>
                </p14:cNvPr>
                <p14:cNvContentPartPr/>
                <p14:nvPr/>
              </p14:nvContentPartPr>
              <p14:xfrm>
                <a:off x="2254068" y="2874827"/>
                <a:ext cx="60480" cy="41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48BB71-2612-800C-5B9C-40D933DA24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45068" y="2865827"/>
                  <a:ext cx="78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FC2F9FB-FCFF-FC39-9B62-FD862A21BD24}"/>
                    </a:ext>
                  </a:extLst>
                </p14:cNvPr>
                <p14:cNvContentPartPr/>
                <p14:nvPr/>
              </p14:nvContentPartPr>
              <p14:xfrm>
                <a:off x="2234988" y="2950787"/>
                <a:ext cx="104040" cy="87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FC2F9FB-FCFF-FC39-9B62-FD862A21BD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25988" y="2941787"/>
                  <a:ext cx="121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7B5890-D42B-F625-C832-C0FFDC9F5278}"/>
                    </a:ext>
                  </a:extLst>
                </p14:cNvPr>
                <p14:cNvContentPartPr/>
                <p14:nvPr/>
              </p14:nvContentPartPr>
              <p14:xfrm>
                <a:off x="2584548" y="2847827"/>
                <a:ext cx="78840" cy="209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7B5890-D42B-F625-C832-C0FFDC9F52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75548" y="2838827"/>
                  <a:ext cx="964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DE389C2-7978-B2BD-78BB-9D5EF98C31F2}"/>
              </a:ext>
            </a:extLst>
          </p:cNvPr>
          <p:cNvGrpSpPr/>
          <p:nvPr/>
        </p:nvGrpSpPr>
        <p:grpSpPr>
          <a:xfrm>
            <a:off x="3021948" y="2731907"/>
            <a:ext cx="407880" cy="335160"/>
            <a:chOff x="3021948" y="2731907"/>
            <a:chExt cx="4078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2650C1-ED1F-D979-048C-7096C74056EB}"/>
                    </a:ext>
                  </a:extLst>
                </p14:cNvPr>
                <p14:cNvContentPartPr/>
                <p14:nvPr/>
              </p14:nvContentPartPr>
              <p14:xfrm>
                <a:off x="3021948" y="2955827"/>
                <a:ext cx="114840" cy="76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2650C1-ED1F-D979-048C-7096C74056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12948" y="2946827"/>
                  <a:ext cx="132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DFDA17F-211F-F3A8-A1EA-62E72894BFC5}"/>
                    </a:ext>
                  </a:extLst>
                </p14:cNvPr>
                <p14:cNvContentPartPr/>
                <p14:nvPr/>
              </p14:nvContentPartPr>
              <p14:xfrm>
                <a:off x="3247668" y="2807867"/>
                <a:ext cx="23400" cy="201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DFDA17F-211F-F3A8-A1EA-62E72894BF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38668" y="2799227"/>
                  <a:ext cx="41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C2E6E2-F1AF-65ED-B216-D35FC3916FDE}"/>
                    </a:ext>
                  </a:extLst>
                </p14:cNvPr>
                <p14:cNvContentPartPr/>
                <p14:nvPr/>
              </p14:nvContentPartPr>
              <p14:xfrm>
                <a:off x="3217788" y="2913347"/>
                <a:ext cx="102240" cy="23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C2E6E2-F1AF-65ED-B216-D35FC3916F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09148" y="2904347"/>
                  <a:ext cx="119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5C51C6-A784-A6A4-0249-1ADCF1DAC4C7}"/>
                    </a:ext>
                  </a:extLst>
                </p14:cNvPr>
                <p14:cNvContentPartPr/>
                <p14:nvPr/>
              </p14:nvContentPartPr>
              <p14:xfrm>
                <a:off x="3159468" y="2731907"/>
                <a:ext cx="270360" cy="335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5C51C6-A784-A6A4-0249-1ADCF1DAC4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0828" y="2722907"/>
                  <a:ext cx="28800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0DEC1D2-90B9-7236-F905-A761FB60E553}"/>
              </a:ext>
            </a:extLst>
          </p:cNvPr>
          <p:cNvGrpSpPr/>
          <p:nvPr/>
        </p:nvGrpSpPr>
        <p:grpSpPr>
          <a:xfrm>
            <a:off x="3100788" y="3146627"/>
            <a:ext cx="192960" cy="426960"/>
            <a:chOff x="3100788" y="3146627"/>
            <a:chExt cx="19296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C43288C-2F2D-861C-D237-7731DC843DB7}"/>
                    </a:ext>
                  </a:extLst>
                </p14:cNvPr>
                <p14:cNvContentPartPr/>
                <p14:nvPr/>
              </p14:nvContentPartPr>
              <p14:xfrm>
                <a:off x="3100788" y="3146627"/>
                <a:ext cx="129600" cy="306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C43288C-2F2D-861C-D237-7731DC843D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92148" y="3137987"/>
                  <a:ext cx="147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A8B23CD-073E-FBDF-9879-75A6673A10CB}"/>
                    </a:ext>
                  </a:extLst>
                </p14:cNvPr>
                <p14:cNvContentPartPr/>
                <p14:nvPr/>
              </p14:nvContentPartPr>
              <p14:xfrm>
                <a:off x="3166668" y="3464147"/>
                <a:ext cx="127080" cy="109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A8B23CD-073E-FBDF-9879-75A6673A10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57668" y="3455147"/>
                  <a:ext cx="1447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A21B9D0-1434-F5B7-D1E5-0A416F226CB3}"/>
              </a:ext>
            </a:extLst>
          </p:cNvPr>
          <p:cNvGrpSpPr/>
          <p:nvPr/>
        </p:nvGrpSpPr>
        <p:grpSpPr>
          <a:xfrm>
            <a:off x="3372948" y="3739907"/>
            <a:ext cx="124920" cy="140400"/>
            <a:chOff x="3372948" y="3739907"/>
            <a:chExt cx="12492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A66362C-EC18-FE7D-77EB-4D9E11935680}"/>
                    </a:ext>
                  </a:extLst>
                </p14:cNvPr>
                <p14:cNvContentPartPr/>
                <p14:nvPr/>
              </p14:nvContentPartPr>
              <p14:xfrm>
                <a:off x="3372948" y="3739907"/>
                <a:ext cx="124920" cy="140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A66362C-EC18-FE7D-77EB-4D9E119356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4308" y="3731267"/>
                  <a:ext cx="142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EB39182-E4E1-B6F6-59CD-40F117E22E9B}"/>
                    </a:ext>
                  </a:extLst>
                </p14:cNvPr>
                <p14:cNvContentPartPr/>
                <p14:nvPr/>
              </p14:nvContentPartPr>
              <p14:xfrm>
                <a:off x="3392748" y="3740627"/>
                <a:ext cx="69120" cy="24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EB39182-E4E1-B6F6-59CD-40F117E22E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83748" y="3731627"/>
                  <a:ext cx="867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A039C33-479C-A584-EA06-8096C7731EEC}"/>
              </a:ext>
            </a:extLst>
          </p:cNvPr>
          <p:cNvGrpSpPr/>
          <p:nvPr/>
        </p:nvGrpSpPr>
        <p:grpSpPr>
          <a:xfrm>
            <a:off x="3594348" y="3091187"/>
            <a:ext cx="255960" cy="468720"/>
            <a:chOff x="3594348" y="3091187"/>
            <a:chExt cx="25596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EBA1C9-253A-44D5-91DB-A43BE23EE9B8}"/>
                    </a:ext>
                  </a:extLst>
                </p14:cNvPr>
                <p14:cNvContentPartPr/>
                <p14:nvPr/>
              </p14:nvContentPartPr>
              <p14:xfrm>
                <a:off x="3594348" y="3136907"/>
                <a:ext cx="228240" cy="423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EBA1C9-253A-44D5-91DB-A43BE23EE9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85348" y="3128267"/>
                  <a:ext cx="2458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90A23EC-4C59-A966-5B1A-E53BDAFA8CE0}"/>
                    </a:ext>
                  </a:extLst>
                </p14:cNvPr>
                <p14:cNvContentPartPr/>
                <p14:nvPr/>
              </p14:nvContentPartPr>
              <p14:xfrm>
                <a:off x="3778668" y="3091187"/>
                <a:ext cx="71640" cy="62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90A23EC-4C59-A966-5B1A-E53BDAFA8C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70028" y="3082547"/>
                  <a:ext cx="892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50031F7-F01A-C2C5-A4FD-0B4772E6B7E2}"/>
              </a:ext>
            </a:extLst>
          </p:cNvPr>
          <p:cNvGrpSpPr/>
          <p:nvPr/>
        </p:nvGrpSpPr>
        <p:grpSpPr>
          <a:xfrm>
            <a:off x="3910788" y="2773307"/>
            <a:ext cx="424800" cy="313560"/>
            <a:chOff x="3910788" y="2773307"/>
            <a:chExt cx="42480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2F2F0C-9D53-517D-44DB-63B6290894EC}"/>
                    </a:ext>
                  </a:extLst>
                </p14:cNvPr>
                <p14:cNvContentPartPr/>
                <p14:nvPr/>
              </p14:nvContentPartPr>
              <p14:xfrm>
                <a:off x="3910788" y="2773307"/>
                <a:ext cx="96120" cy="274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2F2F0C-9D53-517D-44DB-63B6290894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02148" y="2764667"/>
                  <a:ext cx="113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D54E553-18A5-0AE2-80E6-61EDEC5E5319}"/>
                    </a:ext>
                  </a:extLst>
                </p14:cNvPr>
                <p14:cNvContentPartPr/>
                <p14:nvPr/>
              </p14:nvContentPartPr>
              <p14:xfrm>
                <a:off x="4053348" y="2923787"/>
                <a:ext cx="111600" cy="87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D54E553-18A5-0AE2-80E6-61EDEC5E53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44708" y="2915147"/>
                  <a:ext cx="129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E827700-6D4E-2DF4-24B2-BD80DB780D01}"/>
                    </a:ext>
                  </a:extLst>
                </p14:cNvPr>
                <p14:cNvContentPartPr/>
                <p14:nvPr/>
              </p14:nvContentPartPr>
              <p14:xfrm>
                <a:off x="4208868" y="2794907"/>
                <a:ext cx="19800" cy="217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E827700-6D4E-2DF4-24B2-BD80DB780D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00228" y="2786267"/>
                  <a:ext cx="37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1D5C28-9522-F630-3D24-77DB1540ABA8}"/>
                    </a:ext>
                  </a:extLst>
                </p14:cNvPr>
                <p14:cNvContentPartPr/>
                <p14:nvPr/>
              </p14:nvContentPartPr>
              <p14:xfrm>
                <a:off x="4190868" y="2929907"/>
                <a:ext cx="78840" cy="5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1D5C28-9522-F630-3D24-77DB1540AB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82228" y="2920907"/>
                  <a:ext cx="96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B3D4374-26EE-D4CC-7F1E-D85EF4FD9015}"/>
                    </a:ext>
                  </a:extLst>
                </p14:cNvPr>
                <p14:cNvContentPartPr/>
                <p14:nvPr/>
              </p14:nvContentPartPr>
              <p14:xfrm>
                <a:off x="4290948" y="2999027"/>
                <a:ext cx="44640" cy="87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B3D4374-26EE-D4CC-7F1E-D85EF4FD90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81948" y="2990387"/>
                  <a:ext cx="622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9DFA130-7100-8ACB-D0AF-8838823D6AEF}"/>
              </a:ext>
            </a:extLst>
          </p:cNvPr>
          <p:cNvGrpSpPr/>
          <p:nvPr/>
        </p:nvGrpSpPr>
        <p:grpSpPr>
          <a:xfrm>
            <a:off x="4483188" y="2653067"/>
            <a:ext cx="443520" cy="387720"/>
            <a:chOff x="4483188" y="2653067"/>
            <a:chExt cx="44352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5FCC9F1-B2F0-2044-A6E6-0B1FEE503CA2}"/>
                    </a:ext>
                  </a:extLst>
                </p14:cNvPr>
                <p14:cNvContentPartPr/>
                <p14:nvPr/>
              </p14:nvContentPartPr>
              <p14:xfrm>
                <a:off x="4532868" y="2653067"/>
                <a:ext cx="11160" cy="76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5FCC9F1-B2F0-2044-A6E6-0B1FEE503C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24228" y="2644067"/>
                  <a:ext cx="28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D40C288-459A-6824-8B20-ED3DE3761DBF}"/>
                    </a:ext>
                  </a:extLst>
                </p14:cNvPr>
                <p14:cNvContentPartPr/>
                <p14:nvPr/>
              </p14:nvContentPartPr>
              <p14:xfrm>
                <a:off x="4507308" y="2693387"/>
                <a:ext cx="97920" cy="7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D40C288-459A-6824-8B20-ED3DE3761D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98308" y="2684387"/>
                  <a:ext cx="11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8EBBB8F-6D52-844B-3EBC-CA9D7A27C315}"/>
                    </a:ext>
                  </a:extLst>
                </p14:cNvPr>
                <p14:cNvContentPartPr/>
                <p14:nvPr/>
              </p14:nvContentPartPr>
              <p14:xfrm>
                <a:off x="4544028" y="2768987"/>
                <a:ext cx="8280" cy="84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8EBBB8F-6D52-844B-3EBC-CA9D7A27C3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35028" y="2760347"/>
                  <a:ext cx="25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219CD6A-6E90-453C-E33E-44819AF2BBD3}"/>
                    </a:ext>
                  </a:extLst>
                </p14:cNvPr>
                <p14:cNvContentPartPr/>
                <p14:nvPr/>
              </p14:nvContentPartPr>
              <p14:xfrm>
                <a:off x="4483188" y="2841707"/>
                <a:ext cx="102240" cy="77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219CD6A-6E90-453C-E33E-44819AF2BB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74548" y="2832707"/>
                  <a:ext cx="119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DBDA4A-B61F-2AD4-D6BF-C4226A0E29D9}"/>
                    </a:ext>
                  </a:extLst>
                </p14:cNvPr>
                <p14:cNvContentPartPr/>
                <p14:nvPr/>
              </p14:nvContentPartPr>
              <p14:xfrm>
                <a:off x="4561308" y="2935307"/>
                <a:ext cx="7920" cy="105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DBDA4A-B61F-2AD4-D6BF-C4226A0E29D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2668" y="2926667"/>
                  <a:ext cx="25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69F53A-F475-DE40-3359-7E6F138FDBE7}"/>
                    </a:ext>
                  </a:extLst>
                </p14:cNvPr>
                <p14:cNvContentPartPr/>
                <p14:nvPr/>
              </p14:nvContentPartPr>
              <p14:xfrm>
                <a:off x="4517028" y="2960507"/>
                <a:ext cx="123480" cy="29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69F53A-F475-DE40-3359-7E6F138FDB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08388" y="2951507"/>
                  <a:ext cx="141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D12A851-C28F-854C-976E-906C3DB2544F}"/>
                    </a:ext>
                  </a:extLst>
                </p14:cNvPr>
                <p14:cNvContentPartPr/>
                <p14:nvPr/>
              </p14:nvContentPartPr>
              <p14:xfrm>
                <a:off x="4673988" y="2938547"/>
                <a:ext cx="86400" cy="77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D12A851-C28F-854C-976E-906C3DB2544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65348" y="2929547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8DC247E-A3B8-D8C1-A3FA-49D59664B039}"/>
                    </a:ext>
                  </a:extLst>
                </p14:cNvPr>
                <p14:cNvContentPartPr/>
                <p14:nvPr/>
              </p14:nvContentPartPr>
              <p14:xfrm>
                <a:off x="4792428" y="2761427"/>
                <a:ext cx="134280" cy="27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8DC247E-A3B8-D8C1-A3FA-49D59664B0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83428" y="2752427"/>
                  <a:ext cx="1519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160B6DB-796E-51DC-1F56-265BE13DD018}"/>
              </a:ext>
            </a:extLst>
          </p:cNvPr>
          <p:cNvGrpSpPr/>
          <p:nvPr/>
        </p:nvGrpSpPr>
        <p:grpSpPr>
          <a:xfrm>
            <a:off x="5017068" y="2382707"/>
            <a:ext cx="306360" cy="415800"/>
            <a:chOff x="5017068" y="2382707"/>
            <a:chExt cx="30636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5E408EB-8920-3DE6-300C-296C9B5F64DB}"/>
                    </a:ext>
                  </a:extLst>
                </p14:cNvPr>
                <p14:cNvContentPartPr/>
                <p14:nvPr/>
              </p14:nvContentPartPr>
              <p14:xfrm>
                <a:off x="5017068" y="2439947"/>
                <a:ext cx="269280" cy="358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5E408EB-8920-3DE6-300C-296C9B5F64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08068" y="2430947"/>
                  <a:ext cx="286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E047EDE-CF22-FCA6-9383-73B3D870558A}"/>
                    </a:ext>
                  </a:extLst>
                </p14:cNvPr>
                <p14:cNvContentPartPr/>
                <p14:nvPr/>
              </p14:nvContentPartPr>
              <p14:xfrm>
                <a:off x="5213628" y="2382707"/>
                <a:ext cx="109800" cy="96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E047EDE-CF22-FCA6-9383-73B3D87055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04988" y="2374067"/>
                  <a:ext cx="12744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3DA3965-D93C-46F4-36C8-33800A4020EE}"/>
              </a:ext>
            </a:extLst>
          </p:cNvPr>
          <p:cNvGrpSpPr/>
          <p:nvPr/>
        </p:nvGrpSpPr>
        <p:grpSpPr>
          <a:xfrm>
            <a:off x="6199914" y="1936477"/>
            <a:ext cx="572040" cy="351720"/>
            <a:chOff x="6199914" y="1936477"/>
            <a:chExt cx="5720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00ECEE5-B77B-5EEA-82B6-8E27B45BEEEF}"/>
                    </a:ext>
                  </a:extLst>
                </p14:cNvPr>
                <p14:cNvContentPartPr/>
                <p14:nvPr/>
              </p14:nvContentPartPr>
              <p14:xfrm>
                <a:off x="6234834" y="2108197"/>
                <a:ext cx="91080" cy="113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00ECEE5-B77B-5EEA-82B6-8E27B45BEE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25834" y="2099197"/>
                  <a:ext cx="108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5149246-DE86-95DD-FF77-DCF01993EF8E}"/>
                    </a:ext>
                  </a:extLst>
                </p14:cNvPr>
                <p14:cNvContentPartPr/>
                <p14:nvPr/>
              </p14:nvContentPartPr>
              <p14:xfrm>
                <a:off x="6396834" y="2103157"/>
                <a:ext cx="100440" cy="84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5149246-DE86-95DD-FF77-DCF01993EF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88194" y="2094517"/>
                  <a:ext cx="118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D2D825-69A2-7EC2-33EE-0F9F957CE9B6}"/>
                    </a:ext>
                  </a:extLst>
                </p14:cNvPr>
                <p14:cNvContentPartPr/>
                <p14:nvPr/>
              </p14:nvContentPartPr>
              <p14:xfrm>
                <a:off x="6356874" y="2015317"/>
                <a:ext cx="219960" cy="231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D2D825-69A2-7EC2-33EE-0F9F957CE9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48234" y="2006317"/>
                  <a:ext cx="237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5A3C715-E8E7-5550-DDC7-C786CF3C20D0}"/>
                    </a:ext>
                  </a:extLst>
                </p14:cNvPr>
                <p14:cNvContentPartPr/>
                <p14:nvPr/>
              </p14:nvContentPartPr>
              <p14:xfrm>
                <a:off x="6686634" y="1936477"/>
                <a:ext cx="23400" cy="265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5A3C715-E8E7-5550-DDC7-C786CF3C20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77634" y="1927837"/>
                  <a:ext cx="41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E966F3F-2D5B-0A16-4FA6-A4A9F6725635}"/>
                    </a:ext>
                  </a:extLst>
                </p14:cNvPr>
                <p14:cNvContentPartPr/>
                <p14:nvPr/>
              </p14:nvContentPartPr>
              <p14:xfrm>
                <a:off x="6640914" y="2090917"/>
                <a:ext cx="131040" cy="15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E966F3F-2D5B-0A16-4FA6-A4A9F672563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32274" y="2082277"/>
                  <a:ext cx="148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9E20FD2-8AB7-B621-8D49-6287329BA5C2}"/>
                    </a:ext>
                  </a:extLst>
                </p14:cNvPr>
                <p14:cNvContentPartPr/>
                <p14:nvPr/>
              </p14:nvContentPartPr>
              <p14:xfrm>
                <a:off x="6199914" y="2267317"/>
                <a:ext cx="154440" cy="20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9E20FD2-8AB7-B621-8D49-6287329BA5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91274" y="2258677"/>
                  <a:ext cx="17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66D766E-9401-07B1-03D8-95F6DE550BC0}"/>
                    </a:ext>
                  </a:extLst>
                </p14:cNvPr>
                <p14:cNvContentPartPr/>
                <p14:nvPr/>
              </p14:nvContentPartPr>
              <p14:xfrm>
                <a:off x="6584034" y="2254357"/>
                <a:ext cx="162000" cy="22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66D766E-9401-07B1-03D8-95F6DE550B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75034" y="2245717"/>
                  <a:ext cx="1796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D180A09-0E16-AA00-47E7-F7B7886BD05C}"/>
              </a:ext>
            </a:extLst>
          </p:cNvPr>
          <p:cNvGrpSpPr/>
          <p:nvPr/>
        </p:nvGrpSpPr>
        <p:grpSpPr>
          <a:xfrm>
            <a:off x="6632274" y="2442637"/>
            <a:ext cx="237240" cy="343800"/>
            <a:chOff x="6632274" y="2442637"/>
            <a:chExt cx="2372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623641F-1D4D-0F20-E179-5E3AE86C8670}"/>
                    </a:ext>
                  </a:extLst>
                </p14:cNvPr>
                <p14:cNvContentPartPr/>
                <p14:nvPr/>
              </p14:nvContentPartPr>
              <p14:xfrm>
                <a:off x="6632274" y="2442637"/>
                <a:ext cx="179280" cy="28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623641F-1D4D-0F20-E179-5E3AE86C86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23634" y="2433637"/>
                  <a:ext cx="196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C5DF130-DFB9-8F08-7866-222F684A6F28}"/>
                    </a:ext>
                  </a:extLst>
                </p14:cNvPr>
                <p14:cNvContentPartPr/>
                <p14:nvPr/>
              </p14:nvContentPartPr>
              <p14:xfrm>
                <a:off x="6728754" y="2728837"/>
                <a:ext cx="140760" cy="57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C5DF130-DFB9-8F08-7866-222F684A6F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19754" y="2719837"/>
                  <a:ext cx="1584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E4DD79-7A84-2F28-A299-6C00E5C9DC04}"/>
              </a:ext>
            </a:extLst>
          </p:cNvPr>
          <p:cNvGrpSpPr/>
          <p:nvPr/>
        </p:nvGrpSpPr>
        <p:grpSpPr>
          <a:xfrm>
            <a:off x="6821994" y="2706877"/>
            <a:ext cx="348480" cy="341280"/>
            <a:chOff x="6821994" y="2706877"/>
            <a:chExt cx="3484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73F7DB0-D0BA-B272-9004-A82F4290D8EB}"/>
                    </a:ext>
                  </a:extLst>
                </p14:cNvPr>
                <p14:cNvContentPartPr/>
                <p14:nvPr/>
              </p14:nvContentPartPr>
              <p14:xfrm>
                <a:off x="6884994" y="2865637"/>
                <a:ext cx="109080" cy="100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73F7DB0-D0BA-B272-9004-A82F4290D8E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76354" y="2856637"/>
                  <a:ext cx="126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51DF68A-09AE-728C-4CE9-BBC440AD4796}"/>
                    </a:ext>
                  </a:extLst>
                </p14:cNvPr>
                <p14:cNvContentPartPr/>
                <p14:nvPr/>
              </p14:nvContentPartPr>
              <p14:xfrm>
                <a:off x="7097754" y="2706877"/>
                <a:ext cx="19800" cy="244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51DF68A-09AE-728C-4CE9-BBC440AD479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88754" y="2697877"/>
                  <a:ext cx="37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03CF877-08BA-B4E2-6DE8-21C9565CD6DC}"/>
                    </a:ext>
                  </a:extLst>
                </p14:cNvPr>
                <p14:cNvContentPartPr/>
                <p14:nvPr/>
              </p14:nvContentPartPr>
              <p14:xfrm>
                <a:off x="7064994" y="2861317"/>
                <a:ext cx="105480" cy="1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03CF877-08BA-B4E2-6DE8-21C9565CD6D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56354" y="2852677"/>
                  <a:ext cx="123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A0EBBB8-2EDD-8400-82E0-4C2568A0E695}"/>
                    </a:ext>
                  </a:extLst>
                </p14:cNvPr>
                <p14:cNvContentPartPr/>
                <p14:nvPr/>
              </p14:nvContentPartPr>
              <p14:xfrm>
                <a:off x="6821994" y="2775637"/>
                <a:ext cx="233640" cy="272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A0EBBB8-2EDD-8400-82E0-4C2568A0E69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12994" y="2766637"/>
                  <a:ext cx="25128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1FF43DF-7BAE-CF42-B183-46D615D25B21}"/>
              </a:ext>
            </a:extLst>
          </p:cNvPr>
          <p:cNvGrpSpPr/>
          <p:nvPr/>
        </p:nvGrpSpPr>
        <p:grpSpPr>
          <a:xfrm>
            <a:off x="7157154" y="3103597"/>
            <a:ext cx="173880" cy="325080"/>
            <a:chOff x="7157154" y="3103597"/>
            <a:chExt cx="1738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CDC8957-DEB0-37CE-31E4-4436D88D6023}"/>
                    </a:ext>
                  </a:extLst>
                </p14:cNvPr>
                <p14:cNvContentPartPr/>
                <p14:nvPr/>
              </p14:nvContentPartPr>
              <p14:xfrm>
                <a:off x="7157154" y="3103597"/>
                <a:ext cx="145440" cy="211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CDC8957-DEB0-37CE-31E4-4436D88D602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48154" y="3094597"/>
                  <a:ext cx="163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5049FC8-3C9C-A993-996D-22A4356E37FD}"/>
                    </a:ext>
                  </a:extLst>
                </p14:cNvPr>
                <p14:cNvContentPartPr/>
                <p14:nvPr/>
              </p14:nvContentPartPr>
              <p14:xfrm>
                <a:off x="7197834" y="3323557"/>
                <a:ext cx="133200" cy="105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5049FC8-3C9C-A993-996D-22A4356E37F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89194" y="3314917"/>
                  <a:ext cx="1508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5905597-BC98-3859-8F99-1018114E857A}"/>
              </a:ext>
            </a:extLst>
          </p:cNvPr>
          <p:cNvGrpSpPr/>
          <p:nvPr/>
        </p:nvGrpSpPr>
        <p:grpSpPr>
          <a:xfrm>
            <a:off x="7354794" y="3537757"/>
            <a:ext cx="135000" cy="221040"/>
            <a:chOff x="7354794" y="3537757"/>
            <a:chExt cx="13500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DFEC79D-EEFE-CA1E-14E8-1A80BA78D4A2}"/>
                    </a:ext>
                  </a:extLst>
                </p14:cNvPr>
                <p14:cNvContentPartPr/>
                <p14:nvPr/>
              </p14:nvContentPartPr>
              <p14:xfrm>
                <a:off x="7388634" y="3537757"/>
                <a:ext cx="43200" cy="221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DFEC79D-EEFE-CA1E-14E8-1A80BA78D4A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79634" y="3528757"/>
                  <a:ext cx="60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F191AF8-E6C2-57B1-EEC5-7A80C8D14293}"/>
                    </a:ext>
                  </a:extLst>
                </p14:cNvPr>
                <p14:cNvContentPartPr/>
                <p14:nvPr/>
              </p14:nvContentPartPr>
              <p14:xfrm>
                <a:off x="7354794" y="3619837"/>
                <a:ext cx="135000" cy="45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F191AF8-E6C2-57B1-EEC5-7A80C8D142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46154" y="3610837"/>
                  <a:ext cx="1526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566C523-C05C-2285-431E-8EE5710AFB5D}"/>
              </a:ext>
            </a:extLst>
          </p:cNvPr>
          <p:cNvGrpSpPr/>
          <p:nvPr/>
        </p:nvGrpSpPr>
        <p:grpSpPr>
          <a:xfrm>
            <a:off x="7512474" y="3040597"/>
            <a:ext cx="154800" cy="311760"/>
            <a:chOff x="7512474" y="3040597"/>
            <a:chExt cx="15480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826BE66-A517-AC09-7AD7-A15109A16063}"/>
                    </a:ext>
                  </a:extLst>
                </p14:cNvPr>
                <p14:cNvContentPartPr/>
                <p14:nvPr/>
              </p14:nvContentPartPr>
              <p14:xfrm>
                <a:off x="7512474" y="3088477"/>
                <a:ext cx="112320" cy="263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826BE66-A517-AC09-7AD7-A15109A1606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03474" y="3079477"/>
                  <a:ext cx="129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1D5429F-761D-4E7A-6B74-BCB792FF26E2}"/>
                    </a:ext>
                  </a:extLst>
                </p14:cNvPr>
                <p14:cNvContentPartPr/>
                <p14:nvPr/>
              </p14:nvContentPartPr>
              <p14:xfrm>
                <a:off x="7557834" y="3040597"/>
                <a:ext cx="109440" cy="81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1D5429F-761D-4E7A-6B74-BCB792FF26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48834" y="3031597"/>
                  <a:ext cx="1270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A4315D8-9E50-9559-E695-144083FA91A8}"/>
                  </a:ext>
                </a:extLst>
              </p14:cNvPr>
              <p14:cNvContentPartPr/>
              <p14:nvPr/>
            </p14:nvContentPartPr>
            <p14:xfrm>
              <a:off x="7618674" y="2743957"/>
              <a:ext cx="97560" cy="2113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A4315D8-9E50-9559-E695-144083FA91A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609674" y="2735317"/>
                <a:ext cx="11520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56DC1A7-F062-CDFB-A8E8-72E32D2DFB29}"/>
              </a:ext>
            </a:extLst>
          </p:cNvPr>
          <p:cNvGrpSpPr/>
          <p:nvPr/>
        </p:nvGrpSpPr>
        <p:grpSpPr>
          <a:xfrm>
            <a:off x="7811274" y="2607157"/>
            <a:ext cx="443520" cy="357840"/>
            <a:chOff x="7811274" y="2607157"/>
            <a:chExt cx="4435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5ED83A2-68A6-2523-3542-63931BEB27C5}"/>
                    </a:ext>
                  </a:extLst>
                </p14:cNvPr>
                <p14:cNvContentPartPr/>
                <p14:nvPr/>
              </p14:nvContentPartPr>
              <p14:xfrm>
                <a:off x="7841154" y="2607157"/>
                <a:ext cx="61920" cy="74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5ED83A2-68A6-2523-3542-63931BEB27C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32154" y="2598517"/>
                  <a:ext cx="79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74A0665-A9A1-94EF-8CC4-9672C9D4BE40}"/>
                    </a:ext>
                  </a:extLst>
                </p14:cNvPr>
                <p14:cNvContentPartPr/>
                <p14:nvPr/>
              </p14:nvContentPartPr>
              <p14:xfrm>
                <a:off x="7856634" y="2710477"/>
                <a:ext cx="16200" cy="68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74A0665-A9A1-94EF-8CC4-9672C9D4BE4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47994" y="2701477"/>
                  <a:ext cx="33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63717A-176B-57FC-1FC4-B0C451145C0F}"/>
                    </a:ext>
                  </a:extLst>
                </p14:cNvPr>
                <p14:cNvContentPartPr/>
                <p14:nvPr/>
              </p14:nvContentPartPr>
              <p14:xfrm>
                <a:off x="7829634" y="2742157"/>
                <a:ext cx="77400" cy="65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63717A-176B-57FC-1FC4-B0C451145C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0994" y="2733517"/>
                  <a:ext cx="95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E532055-7189-9869-0CEB-8AB41A46F197}"/>
                    </a:ext>
                  </a:extLst>
                </p14:cNvPr>
                <p14:cNvContentPartPr/>
                <p14:nvPr/>
              </p14:nvContentPartPr>
              <p14:xfrm>
                <a:off x="7811274" y="2864197"/>
                <a:ext cx="75600" cy="7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E532055-7189-9869-0CEB-8AB41A46F19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02274" y="2855197"/>
                  <a:ext cx="93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3A82E67-E125-7227-7BF5-220EE52DE9C2}"/>
                    </a:ext>
                  </a:extLst>
                </p14:cNvPr>
                <p14:cNvContentPartPr/>
                <p14:nvPr/>
              </p14:nvContentPartPr>
              <p14:xfrm>
                <a:off x="7995234" y="2718037"/>
                <a:ext cx="21600" cy="1832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3A82E67-E125-7227-7BF5-220EE52DE9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86234" y="2709397"/>
                  <a:ext cx="39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F4A9583-17FA-CE68-8965-70E23E77EF68}"/>
                    </a:ext>
                  </a:extLst>
                </p14:cNvPr>
                <p14:cNvContentPartPr/>
                <p14:nvPr/>
              </p14:nvContentPartPr>
              <p14:xfrm>
                <a:off x="7968234" y="2813797"/>
                <a:ext cx="133920" cy="24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F4A9583-17FA-CE68-8965-70E23E77EF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59234" y="2805157"/>
                  <a:ext cx="151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AD7A01F-60B6-7704-50ED-C0BFEAF8197C}"/>
                    </a:ext>
                  </a:extLst>
                </p14:cNvPr>
                <p14:cNvContentPartPr/>
                <p14:nvPr/>
              </p14:nvContentPartPr>
              <p14:xfrm>
                <a:off x="8140314" y="2718037"/>
                <a:ext cx="114480" cy="246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AD7A01F-60B6-7704-50ED-C0BFEAF819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31674" y="2709397"/>
                  <a:ext cx="1321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A852EA7-0004-D07F-AB93-90E66420C487}"/>
              </a:ext>
            </a:extLst>
          </p:cNvPr>
          <p:cNvGrpSpPr/>
          <p:nvPr/>
        </p:nvGrpSpPr>
        <p:grpSpPr>
          <a:xfrm>
            <a:off x="8463954" y="2655757"/>
            <a:ext cx="348840" cy="280080"/>
            <a:chOff x="8463954" y="2655757"/>
            <a:chExt cx="3488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625C9D4-87F8-0C9D-9052-E4345D005AD9}"/>
                    </a:ext>
                  </a:extLst>
                </p14:cNvPr>
                <p14:cNvContentPartPr/>
                <p14:nvPr/>
              </p14:nvContentPartPr>
              <p14:xfrm>
                <a:off x="8463954" y="2815597"/>
                <a:ext cx="117720" cy="1108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625C9D4-87F8-0C9D-9052-E4345D005AD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55314" y="2806597"/>
                  <a:ext cx="135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1A577C2-87DA-85C6-4919-5746B68A3EE1}"/>
                    </a:ext>
                  </a:extLst>
                </p14:cNvPr>
                <p14:cNvContentPartPr/>
                <p14:nvPr/>
              </p14:nvContentPartPr>
              <p14:xfrm>
                <a:off x="8666274" y="2681677"/>
                <a:ext cx="19080" cy="196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1A577C2-87DA-85C6-4919-5746B68A3E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57634" y="2672677"/>
                  <a:ext cx="36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E26D36A-D270-A1A9-6B88-E9DFAFADCA12}"/>
                    </a:ext>
                  </a:extLst>
                </p14:cNvPr>
                <p14:cNvContentPartPr/>
                <p14:nvPr/>
              </p14:nvContentPartPr>
              <p14:xfrm>
                <a:off x="8641074" y="2795077"/>
                <a:ext cx="54360" cy="14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E26D36A-D270-A1A9-6B88-E9DFAFADCA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32074" y="2786077"/>
                  <a:ext cx="72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05E075A-72FC-8FB7-6E8A-7D85613A1B12}"/>
                    </a:ext>
                  </a:extLst>
                </p14:cNvPr>
                <p14:cNvContentPartPr/>
                <p14:nvPr/>
              </p14:nvContentPartPr>
              <p14:xfrm>
                <a:off x="8597514" y="2655757"/>
                <a:ext cx="215280" cy="280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05E075A-72FC-8FB7-6E8A-7D85613A1B1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88874" y="2646757"/>
                  <a:ext cx="2329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BC3CB39-0799-07F0-E80A-B26F30605BFD}"/>
              </a:ext>
            </a:extLst>
          </p:cNvPr>
          <p:cNvGrpSpPr/>
          <p:nvPr/>
        </p:nvGrpSpPr>
        <p:grpSpPr>
          <a:xfrm>
            <a:off x="8509314" y="3038797"/>
            <a:ext cx="180000" cy="314640"/>
            <a:chOff x="8509314" y="3038797"/>
            <a:chExt cx="1800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C9AC638-3AEF-41D2-FBF4-EF3D287114F2}"/>
                    </a:ext>
                  </a:extLst>
                </p14:cNvPr>
                <p14:cNvContentPartPr/>
                <p14:nvPr/>
              </p14:nvContentPartPr>
              <p14:xfrm>
                <a:off x="8509314" y="3038797"/>
                <a:ext cx="154800" cy="244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C9AC638-3AEF-41D2-FBF4-EF3D287114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00314" y="3030157"/>
                  <a:ext cx="172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33AE412-3C26-D9CB-1B47-E981C09026C5}"/>
                    </a:ext>
                  </a:extLst>
                </p14:cNvPr>
                <p14:cNvContentPartPr/>
                <p14:nvPr/>
              </p14:nvContentPartPr>
              <p14:xfrm>
                <a:off x="8571234" y="3272797"/>
                <a:ext cx="118080" cy="80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33AE412-3C26-D9CB-1B47-E981C09026C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62234" y="3264157"/>
                  <a:ext cx="13572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E5F9CF0-4612-62F8-09F1-AFF94081A1F7}"/>
                  </a:ext>
                </a:extLst>
              </p14:cNvPr>
              <p14:cNvContentPartPr/>
              <p14:nvPr/>
            </p14:nvContentPartPr>
            <p14:xfrm>
              <a:off x="8655474" y="3524077"/>
              <a:ext cx="120960" cy="961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E5F9CF0-4612-62F8-09F1-AFF94081A1F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646474" y="3515077"/>
                <a:ext cx="13860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E16A54-2381-A78F-1CBF-4F5FA0C65952}"/>
              </a:ext>
            </a:extLst>
          </p:cNvPr>
          <p:cNvGrpSpPr/>
          <p:nvPr/>
        </p:nvGrpSpPr>
        <p:grpSpPr>
          <a:xfrm>
            <a:off x="8810274" y="2994157"/>
            <a:ext cx="246600" cy="353880"/>
            <a:chOff x="8810274" y="2994157"/>
            <a:chExt cx="2466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34248C5-0FCC-2A39-115B-CAEB107708C9}"/>
                    </a:ext>
                  </a:extLst>
                </p14:cNvPr>
                <p14:cNvContentPartPr/>
                <p14:nvPr/>
              </p14:nvContentPartPr>
              <p14:xfrm>
                <a:off x="8810274" y="3041317"/>
                <a:ext cx="195120" cy="306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34248C5-0FCC-2A39-115B-CAEB107708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01274" y="3032317"/>
                  <a:ext cx="212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4703580-DC6D-BFF7-7530-63E0854858FF}"/>
                    </a:ext>
                  </a:extLst>
                </p14:cNvPr>
                <p14:cNvContentPartPr/>
                <p14:nvPr/>
              </p14:nvContentPartPr>
              <p14:xfrm>
                <a:off x="8899194" y="2994157"/>
                <a:ext cx="157680" cy="96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4703580-DC6D-BFF7-7530-63E0854858F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90554" y="2985517"/>
                  <a:ext cx="1753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3EC4541-E10B-03E2-C742-7B8B37611B6C}"/>
              </a:ext>
            </a:extLst>
          </p:cNvPr>
          <p:cNvGrpSpPr/>
          <p:nvPr/>
        </p:nvGrpSpPr>
        <p:grpSpPr>
          <a:xfrm>
            <a:off x="9168114" y="2694277"/>
            <a:ext cx="437040" cy="294480"/>
            <a:chOff x="9168114" y="2694277"/>
            <a:chExt cx="43704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C37D945-C858-68D9-40F2-B77A2F9023EF}"/>
                    </a:ext>
                  </a:extLst>
                </p14:cNvPr>
                <p14:cNvContentPartPr/>
                <p14:nvPr/>
              </p14:nvContentPartPr>
              <p14:xfrm>
                <a:off x="9168114" y="2694277"/>
                <a:ext cx="79560" cy="250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C37D945-C858-68D9-40F2-B77A2F9023E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159114" y="2685277"/>
                  <a:ext cx="97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349AC10-54A8-3BC4-56C8-87F7908EB541}"/>
                    </a:ext>
                  </a:extLst>
                </p14:cNvPr>
                <p14:cNvContentPartPr/>
                <p14:nvPr/>
              </p14:nvContentPartPr>
              <p14:xfrm>
                <a:off x="9312834" y="2804077"/>
                <a:ext cx="98280" cy="1198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349AC10-54A8-3BC4-56C8-87F7908EB5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03834" y="2795437"/>
                  <a:ext cx="115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A5378D7-889B-6B19-A273-0F1013E9F882}"/>
                    </a:ext>
                  </a:extLst>
                </p14:cNvPr>
                <p14:cNvContentPartPr/>
                <p14:nvPr/>
              </p14:nvContentPartPr>
              <p14:xfrm>
                <a:off x="9475914" y="2715877"/>
                <a:ext cx="6480" cy="1674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A5378D7-889B-6B19-A273-0F1013E9F88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467274" y="2707237"/>
                  <a:ext cx="24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F5BB402-4719-3BBA-F1A2-4AE2791BF467}"/>
                    </a:ext>
                  </a:extLst>
                </p14:cNvPr>
                <p14:cNvContentPartPr/>
                <p14:nvPr/>
              </p14:nvContentPartPr>
              <p14:xfrm>
                <a:off x="9450354" y="2800477"/>
                <a:ext cx="85680" cy="15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F5BB402-4719-3BBA-F1A2-4AE2791BF4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41354" y="2791837"/>
                  <a:ext cx="103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8694102-4CEE-422C-0117-90BF3B261E8D}"/>
                    </a:ext>
                  </a:extLst>
                </p14:cNvPr>
                <p14:cNvContentPartPr/>
                <p14:nvPr/>
              </p14:nvContentPartPr>
              <p14:xfrm>
                <a:off x="9550434" y="2889757"/>
                <a:ext cx="54720" cy="99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8694102-4CEE-422C-0117-90BF3B261E8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41434" y="2881117"/>
                  <a:ext cx="723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950549-C708-D963-6242-A1127CFC7F43}"/>
              </a:ext>
            </a:extLst>
          </p:cNvPr>
          <p:cNvGrpSpPr/>
          <p:nvPr/>
        </p:nvGrpSpPr>
        <p:grpSpPr>
          <a:xfrm>
            <a:off x="9755634" y="2519317"/>
            <a:ext cx="356760" cy="432000"/>
            <a:chOff x="9755634" y="2519317"/>
            <a:chExt cx="35676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0F8917E-B5DE-B7D9-E11E-3DA07E2F39D1}"/>
                    </a:ext>
                  </a:extLst>
                </p14:cNvPr>
                <p14:cNvContentPartPr/>
                <p14:nvPr/>
              </p14:nvContentPartPr>
              <p14:xfrm>
                <a:off x="9802074" y="2519317"/>
                <a:ext cx="6480" cy="85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0F8917E-B5DE-B7D9-E11E-3DA07E2F39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93434" y="2510317"/>
                  <a:ext cx="24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B804929-B43E-E253-303A-46BBDC8A4F0F}"/>
                    </a:ext>
                  </a:extLst>
                </p14:cNvPr>
                <p14:cNvContentPartPr/>
                <p14:nvPr/>
              </p14:nvContentPartPr>
              <p14:xfrm>
                <a:off x="9779034" y="2554237"/>
                <a:ext cx="99360" cy="19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B804929-B43E-E253-303A-46BBDC8A4F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70034" y="2545237"/>
                  <a:ext cx="117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04578BD-131C-906A-3B4C-39795210EC9E}"/>
                    </a:ext>
                  </a:extLst>
                </p14:cNvPr>
                <p14:cNvContentPartPr/>
                <p14:nvPr/>
              </p14:nvContentPartPr>
              <p14:xfrm>
                <a:off x="9776514" y="2667637"/>
                <a:ext cx="7200" cy="48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04578BD-131C-906A-3B4C-39795210EC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67514" y="2658997"/>
                  <a:ext cx="24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C29F197-97AF-CF26-6F02-760F4FF2DB16}"/>
                    </a:ext>
                  </a:extLst>
                </p14:cNvPr>
                <p14:cNvContentPartPr/>
                <p14:nvPr/>
              </p14:nvContentPartPr>
              <p14:xfrm>
                <a:off x="9755634" y="2712277"/>
                <a:ext cx="70920" cy="47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C29F197-97AF-CF26-6F02-760F4FF2DB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46634" y="2703277"/>
                  <a:ext cx="88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C0A3586-3FBE-2AE7-2293-334ADB224A8C}"/>
                    </a:ext>
                  </a:extLst>
                </p14:cNvPr>
                <p14:cNvContentPartPr/>
                <p14:nvPr/>
              </p14:nvContentPartPr>
              <p14:xfrm>
                <a:off x="9779394" y="2834317"/>
                <a:ext cx="12600" cy="95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C0A3586-3FBE-2AE7-2293-334ADB224A8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70754" y="2825317"/>
                  <a:ext cx="30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269E5E4-D12A-F75F-8AA2-F49090F15C39}"/>
                    </a:ext>
                  </a:extLst>
                </p14:cNvPr>
                <p14:cNvContentPartPr/>
                <p14:nvPr/>
              </p14:nvContentPartPr>
              <p14:xfrm>
                <a:off x="9759954" y="2865277"/>
                <a:ext cx="95400" cy="18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269E5E4-D12A-F75F-8AA2-F49090F15C3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50954" y="2856637"/>
                  <a:ext cx="113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D202397-7555-C3BB-CE0B-24D5B26E14AF}"/>
                    </a:ext>
                  </a:extLst>
                </p14:cNvPr>
                <p14:cNvContentPartPr/>
                <p14:nvPr/>
              </p14:nvContentPartPr>
              <p14:xfrm>
                <a:off x="9861474" y="2837197"/>
                <a:ext cx="104040" cy="1026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D202397-7555-C3BB-CE0B-24D5B26E14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852474" y="2828557"/>
                  <a:ext cx="121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F10D0B7-A1D3-5FD5-483B-068255E6E1A5}"/>
                    </a:ext>
                  </a:extLst>
                </p14:cNvPr>
                <p14:cNvContentPartPr/>
                <p14:nvPr/>
              </p14:nvContentPartPr>
              <p14:xfrm>
                <a:off x="10007634" y="2708317"/>
                <a:ext cx="104760" cy="243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F10D0B7-A1D3-5FD5-483B-068255E6E1A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98994" y="2699317"/>
                  <a:ext cx="12240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990D7B1-EEF9-3AE0-437E-873DF0E7F3EB}"/>
                  </a:ext>
                </a:extLst>
              </p14:cNvPr>
              <p14:cNvContentPartPr/>
              <p14:nvPr/>
            </p14:nvContentPartPr>
            <p14:xfrm>
              <a:off x="10167834" y="2388277"/>
              <a:ext cx="189000" cy="2602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990D7B1-EEF9-3AE0-437E-873DF0E7F3E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159194" y="2379277"/>
                <a:ext cx="2066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7757676-ADC2-1232-2235-77BDC0418BC4}"/>
                  </a:ext>
                </a:extLst>
              </p14:cNvPr>
              <p14:cNvContentPartPr/>
              <p14:nvPr/>
            </p14:nvContentPartPr>
            <p14:xfrm>
              <a:off x="10295454" y="2358937"/>
              <a:ext cx="122760" cy="586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7757676-ADC2-1232-2235-77BDC0418BC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286454" y="2349937"/>
                <a:ext cx="1404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F1B2A30-4F23-C467-4028-DFD36EE5F3AC}"/>
              </a:ext>
            </a:extLst>
          </p:cNvPr>
          <p:cNvGrpSpPr/>
          <p:nvPr/>
        </p:nvGrpSpPr>
        <p:grpSpPr>
          <a:xfrm>
            <a:off x="5126148" y="1898147"/>
            <a:ext cx="914040" cy="397080"/>
            <a:chOff x="5126148" y="1898147"/>
            <a:chExt cx="91404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963E2F8-C004-AE4F-05CB-FA17F9692348}"/>
                    </a:ext>
                  </a:extLst>
                </p14:cNvPr>
                <p14:cNvContentPartPr/>
                <p14:nvPr/>
              </p14:nvContentPartPr>
              <p14:xfrm>
                <a:off x="5126148" y="1973747"/>
                <a:ext cx="118440" cy="316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963E2F8-C004-AE4F-05CB-FA17F96923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17508" y="1965107"/>
                  <a:ext cx="1360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C4725A2-B4DF-642D-BEFC-BE65311E36D1}"/>
                    </a:ext>
                  </a:extLst>
                </p14:cNvPr>
                <p14:cNvContentPartPr/>
                <p14:nvPr/>
              </p14:nvContentPartPr>
              <p14:xfrm>
                <a:off x="5312268" y="1915067"/>
                <a:ext cx="65520" cy="65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C4725A2-B4DF-642D-BEFC-BE65311E36D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303628" y="1906427"/>
                  <a:ext cx="83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8715A53-3D0C-ED29-F8ED-5BC3EACB3A76}"/>
                    </a:ext>
                  </a:extLst>
                </p14:cNvPr>
                <p14:cNvContentPartPr/>
                <p14:nvPr/>
              </p14:nvContentPartPr>
              <p14:xfrm>
                <a:off x="5323788" y="2032787"/>
                <a:ext cx="9000" cy="57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8715A53-3D0C-ED29-F8ED-5BC3EACB3A7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15148" y="2024147"/>
                  <a:ext cx="26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242D632-7510-FB27-7D2D-EA9D39493291}"/>
                    </a:ext>
                  </a:extLst>
                </p14:cNvPr>
                <p14:cNvContentPartPr/>
                <p14:nvPr/>
              </p14:nvContentPartPr>
              <p14:xfrm>
                <a:off x="5291388" y="2065907"/>
                <a:ext cx="74520" cy="52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242D632-7510-FB27-7D2D-EA9D3949329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82748" y="2056907"/>
                  <a:ext cx="92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8A9A9A8-5206-0B2B-D282-CBB62BFD4713}"/>
                    </a:ext>
                  </a:extLst>
                </p14:cNvPr>
                <p14:cNvContentPartPr/>
                <p14:nvPr/>
              </p14:nvContentPartPr>
              <p14:xfrm>
                <a:off x="5261868" y="2178587"/>
                <a:ext cx="96840" cy="81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8A9A9A8-5206-0B2B-D282-CBB62BFD471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52868" y="2169947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A382958-C81D-A1F6-7BB6-094EFA318C89}"/>
                    </a:ext>
                  </a:extLst>
                </p14:cNvPr>
                <p14:cNvContentPartPr/>
                <p14:nvPr/>
              </p14:nvContentPartPr>
              <p14:xfrm>
                <a:off x="5366268" y="2173187"/>
                <a:ext cx="83160" cy="60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A382958-C81D-A1F6-7BB6-094EFA318C8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357628" y="2164187"/>
                  <a:ext cx="100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9B3C02A-A68D-0C12-F773-89AC983F1D3F}"/>
                    </a:ext>
                  </a:extLst>
                </p14:cNvPr>
                <p14:cNvContentPartPr/>
                <p14:nvPr/>
              </p14:nvContentPartPr>
              <p14:xfrm>
                <a:off x="5469228" y="2091107"/>
                <a:ext cx="15120" cy="1533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9B3C02A-A68D-0C12-F773-89AC983F1D3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60588" y="2082107"/>
                  <a:ext cx="32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76CB360-BE9A-669F-9EE8-8099E791B9B8}"/>
                    </a:ext>
                  </a:extLst>
                </p14:cNvPr>
                <p14:cNvContentPartPr/>
                <p14:nvPr/>
              </p14:nvContentPartPr>
              <p14:xfrm>
                <a:off x="5462748" y="2177507"/>
                <a:ext cx="57600" cy="7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76CB360-BE9A-669F-9EE8-8099E791B9B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54108" y="2168507"/>
                  <a:ext cx="75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AF3B24D-0B9D-8E6B-93FA-A2057A7F6185}"/>
                    </a:ext>
                  </a:extLst>
                </p14:cNvPr>
                <p14:cNvContentPartPr/>
                <p14:nvPr/>
              </p14:nvContentPartPr>
              <p14:xfrm>
                <a:off x="5581908" y="2207387"/>
                <a:ext cx="18360" cy="878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AF3B24D-0B9D-8E6B-93FA-A2057A7F61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72908" y="2198747"/>
                  <a:ext cx="36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078257A-4A4B-EEAC-00EC-D888D8372DC9}"/>
                    </a:ext>
                  </a:extLst>
                </p14:cNvPr>
                <p14:cNvContentPartPr/>
                <p14:nvPr/>
              </p14:nvContentPartPr>
              <p14:xfrm>
                <a:off x="5703228" y="1898147"/>
                <a:ext cx="55440" cy="536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078257A-4A4B-EEAC-00EC-D888D8372D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94228" y="1889147"/>
                  <a:ext cx="73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45D88E3-4F8A-2DCA-39CA-BDC34D590CE1}"/>
                    </a:ext>
                  </a:extLst>
                </p14:cNvPr>
                <p14:cNvContentPartPr/>
                <p14:nvPr/>
              </p14:nvContentPartPr>
              <p14:xfrm>
                <a:off x="5720148" y="1980227"/>
                <a:ext cx="20880" cy="87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45D88E3-4F8A-2DCA-39CA-BDC34D590CE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11508" y="1971227"/>
                  <a:ext cx="38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7BE4EAF-BB22-D4AE-A4D7-71C711772D3E}"/>
                    </a:ext>
                  </a:extLst>
                </p14:cNvPr>
                <p14:cNvContentPartPr/>
                <p14:nvPr/>
              </p14:nvContentPartPr>
              <p14:xfrm>
                <a:off x="5680908" y="2034587"/>
                <a:ext cx="95760" cy="648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7BE4EAF-BB22-D4AE-A4D7-71C711772D3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71908" y="2025947"/>
                  <a:ext cx="113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1808C7C-AD87-DBC9-8D77-DA58F100B043}"/>
                    </a:ext>
                  </a:extLst>
                </p14:cNvPr>
                <p14:cNvContentPartPr/>
                <p14:nvPr/>
              </p14:nvContentPartPr>
              <p14:xfrm>
                <a:off x="5666868" y="2166707"/>
                <a:ext cx="82440" cy="68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1808C7C-AD87-DBC9-8D77-DA58F100B0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58228" y="2158067"/>
                  <a:ext cx="100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E941975-7721-C2F3-1E23-E04CF5BA513A}"/>
                    </a:ext>
                  </a:extLst>
                </p14:cNvPr>
                <p14:cNvContentPartPr/>
                <p14:nvPr/>
              </p14:nvContentPartPr>
              <p14:xfrm>
                <a:off x="5802228" y="2092907"/>
                <a:ext cx="16920" cy="119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E941975-7721-C2F3-1E23-E04CF5BA513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93588" y="2083907"/>
                  <a:ext cx="34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D959265-B113-7502-F8CD-7766BF11366C}"/>
                    </a:ext>
                  </a:extLst>
                </p14:cNvPr>
                <p14:cNvContentPartPr/>
                <p14:nvPr/>
              </p14:nvContentPartPr>
              <p14:xfrm>
                <a:off x="5784948" y="2161307"/>
                <a:ext cx="73800" cy="129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D959265-B113-7502-F8CD-7766BF11366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75948" y="2152667"/>
                  <a:ext cx="91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26E1F9E-F33B-E01F-5BEB-C729E9C116B9}"/>
                    </a:ext>
                  </a:extLst>
                </p14:cNvPr>
                <p14:cNvContentPartPr/>
                <p14:nvPr/>
              </p14:nvContentPartPr>
              <p14:xfrm>
                <a:off x="5840388" y="2153387"/>
                <a:ext cx="73440" cy="63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26E1F9E-F33B-E01F-5BEB-C729E9C116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831748" y="2144747"/>
                  <a:ext cx="91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209AE3A-D109-095A-E2A7-8572E7E0A015}"/>
                    </a:ext>
                  </a:extLst>
                </p14:cNvPr>
                <p14:cNvContentPartPr/>
                <p14:nvPr/>
              </p14:nvContentPartPr>
              <p14:xfrm>
                <a:off x="5927148" y="1944227"/>
                <a:ext cx="113040" cy="343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209AE3A-D109-095A-E2A7-8572E7E0A01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918148" y="1935587"/>
                  <a:ext cx="1306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57A11BF-110F-A764-3DC8-61243E037742}"/>
              </a:ext>
            </a:extLst>
          </p:cNvPr>
          <p:cNvGrpSpPr/>
          <p:nvPr/>
        </p:nvGrpSpPr>
        <p:grpSpPr>
          <a:xfrm>
            <a:off x="9406500" y="1849984"/>
            <a:ext cx="1408320" cy="328320"/>
            <a:chOff x="9406500" y="1849984"/>
            <a:chExt cx="140832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900B327-E3AE-E515-117D-C83BEF997260}"/>
                    </a:ext>
                  </a:extLst>
                </p14:cNvPr>
                <p14:cNvContentPartPr/>
                <p14:nvPr/>
              </p14:nvContentPartPr>
              <p14:xfrm>
                <a:off x="9406500" y="1907944"/>
                <a:ext cx="102600" cy="2347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900B327-E3AE-E515-117D-C83BEF99726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397500" y="1899304"/>
                  <a:ext cx="120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9B43A52-8516-69F5-F91C-C4414A584856}"/>
                    </a:ext>
                  </a:extLst>
                </p14:cNvPr>
                <p14:cNvContentPartPr/>
                <p14:nvPr/>
              </p14:nvContentPartPr>
              <p14:xfrm>
                <a:off x="9545460" y="2005864"/>
                <a:ext cx="106920" cy="127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9B43A52-8516-69F5-F91C-C4414A58485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36820" y="1996864"/>
                  <a:ext cx="124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E4A1CE8-0128-73B1-B18D-7FCADF4D688E}"/>
                    </a:ext>
                  </a:extLst>
                </p14:cNvPr>
                <p14:cNvContentPartPr/>
                <p14:nvPr/>
              </p14:nvContentPartPr>
              <p14:xfrm>
                <a:off x="9641220" y="2060224"/>
                <a:ext cx="96480" cy="81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E4A1CE8-0128-73B1-B18D-7FCADF4D68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32580" y="2051584"/>
                  <a:ext cx="114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B4C2F7B-DD6A-4F8C-9D89-09DEF6918BB5}"/>
                    </a:ext>
                  </a:extLst>
                </p14:cNvPr>
                <p14:cNvContentPartPr/>
                <p14:nvPr/>
              </p14:nvContentPartPr>
              <p14:xfrm>
                <a:off x="9753900" y="1943224"/>
                <a:ext cx="18720" cy="1825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B4C2F7B-DD6A-4F8C-9D89-09DEF6918BB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745260" y="1934224"/>
                  <a:ext cx="36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8F0868D-D014-730D-B807-A0E7B0C4B65A}"/>
                    </a:ext>
                  </a:extLst>
                </p14:cNvPr>
                <p14:cNvContentPartPr/>
                <p14:nvPr/>
              </p14:nvContentPartPr>
              <p14:xfrm>
                <a:off x="9745260" y="2058064"/>
                <a:ext cx="66960" cy="10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8F0868D-D014-730D-B807-A0E7B0C4B65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36260" y="2049064"/>
                  <a:ext cx="84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6846FF0-6686-9460-FE07-564594EC3273}"/>
                    </a:ext>
                  </a:extLst>
                </p14:cNvPr>
                <p14:cNvContentPartPr/>
                <p14:nvPr/>
              </p14:nvContentPartPr>
              <p14:xfrm>
                <a:off x="9813300" y="2110624"/>
                <a:ext cx="48600" cy="568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6846FF0-6686-9460-FE07-564594EC327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04660" y="2101624"/>
                  <a:ext cx="66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6089C79-BC48-E884-8E65-875FD4AD73DF}"/>
                    </a:ext>
                  </a:extLst>
                </p14:cNvPr>
                <p14:cNvContentPartPr/>
                <p14:nvPr/>
              </p14:nvContentPartPr>
              <p14:xfrm>
                <a:off x="9941820" y="2026744"/>
                <a:ext cx="100440" cy="106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6089C79-BC48-E884-8E65-875FD4AD73D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33180" y="2017744"/>
                  <a:ext cx="11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E192929-ECF1-1E9E-36F9-76B1168EA272}"/>
                    </a:ext>
                  </a:extLst>
                </p14:cNvPr>
                <p14:cNvContentPartPr/>
                <p14:nvPr/>
              </p14:nvContentPartPr>
              <p14:xfrm>
                <a:off x="10081140" y="1905784"/>
                <a:ext cx="22680" cy="205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E192929-ECF1-1E9E-36F9-76B1168EA27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72140" y="1897144"/>
                  <a:ext cx="40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07DD0E4-1BAB-342C-DD24-CF90B34B554A}"/>
                    </a:ext>
                  </a:extLst>
                </p14:cNvPr>
                <p14:cNvContentPartPr/>
                <p14:nvPr/>
              </p14:nvContentPartPr>
              <p14:xfrm>
                <a:off x="10044060" y="2037904"/>
                <a:ext cx="81720" cy="24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07DD0E4-1BAB-342C-DD24-CF90B34B554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35060" y="2029264"/>
                  <a:ext cx="99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ABB8141-55F0-2777-7478-E8195145B3DC}"/>
                    </a:ext>
                  </a:extLst>
                </p14:cNvPr>
                <p14:cNvContentPartPr/>
                <p14:nvPr/>
              </p14:nvContentPartPr>
              <p14:xfrm>
                <a:off x="10145220" y="2038264"/>
                <a:ext cx="87120" cy="874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ABB8141-55F0-2777-7478-E8195145B3D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36580" y="2029264"/>
                  <a:ext cx="104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E303041-780F-9908-66CE-224B5FBF4902}"/>
                    </a:ext>
                  </a:extLst>
                </p14:cNvPr>
                <p14:cNvContentPartPr/>
                <p14:nvPr/>
              </p14:nvContentPartPr>
              <p14:xfrm>
                <a:off x="10271220" y="2126464"/>
                <a:ext cx="360" cy="3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E303041-780F-9908-66CE-224B5FBF490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62220" y="21174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C2DDF81-7761-28F4-D90F-1D858ABF2ED4}"/>
                    </a:ext>
                  </a:extLst>
                </p14:cNvPr>
                <p14:cNvContentPartPr/>
                <p14:nvPr/>
              </p14:nvContentPartPr>
              <p14:xfrm>
                <a:off x="10247100" y="2121064"/>
                <a:ext cx="25560" cy="572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C2DDF81-7761-28F4-D90F-1D858ABF2ED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38100" y="2112064"/>
                  <a:ext cx="43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2CFAD0B-5F57-80D8-412F-7125E81F5390}"/>
                    </a:ext>
                  </a:extLst>
                </p14:cNvPr>
                <p14:cNvContentPartPr/>
                <p14:nvPr/>
              </p14:nvContentPartPr>
              <p14:xfrm>
                <a:off x="10405500" y="1849984"/>
                <a:ext cx="67320" cy="55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2CFAD0B-5F57-80D8-412F-7125E81F539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96860" y="1841344"/>
                  <a:ext cx="84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A42B408-10DE-A217-7A1F-7E40775A9D52}"/>
                    </a:ext>
                  </a:extLst>
                </p14:cNvPr>
                <p14:cNvContentPartPr/>
                <p14:nvPr/>
              </p14:nvContentPartPr>
              <p14:xfrm>
                <a:off x="10432140" y="1942504"/>
                <a:ext cx="11160" cy="633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A42B408-10DE-A217-7A1F-7E40775A9D5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23140" y="1933864"/>
                  <a:ext cx="28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7D081D8-0672-761A-908F-F5E7FE041A34}"/>
                    </a:ext>
                  </a:extLst>
                </p14:cNvPr>
                <p14:cNvContentPartPr/>
                <p14:nvPr/>
              </p14:nvContentPartPr>
              <p14:xfrm>
                <a:off x="10416300" y="1973824"/>
                <a:ext cx="76320" cy="504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7D081D8-0672-761A-908F-F5E7FE041A3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07660" y="1965184"/>
                  <a:ext cx="93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B651638-8D22-92BC-1A4C-842A7755BE86}"/>
                    </a:ext>
                  </a:extLst>
                </p14:cNvPr>
                <p14:cNvContentPartPr/>
                <p14:nvPr/>
              </p14:nvContentPartPr>
              <p14:xfrm>
                <a:off x="10417020" y="2095144"/>
                <a:ext cx="81720" cy="51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B651638-8D22-92BC-1A4C-842A7755BE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8020" y="2086504"/>
                  <a:ext cx="99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03730E4-EA80-1061-0E36-4499C68F6B34}"/>
                    </a:ext>
                  </a:extLst>
                </p14:cNvPr>
                <p14:cNvContentPartPr/>
                <p14:nvPr/>
              </p14:nvContentPartPr>
              <p14:xfrm>
                <a:off x="10560660" y="2028904"/>
                <a:ext cx="87840" cy="1072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03730E4-EA80-1061-0E36-4499C68F6B3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51660" y="2020264"/>
                  <a:ext cx="105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973982E-22C2-E8BC-7327-C7DF98389C0F}"/>
                    </a:ext>
                  </a:extLst>
                </p14:cNvPr>
                <p14:cNvContentPartPr/>
                <p14:nvPr/>
              </p14:nvContentPartPr>
              <p14:xfrm>
                <a:off x="10724100" y="1924864"/>
                <a:ext cx="10080" cy="2109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973982E-22C2-E8BC-7327-C7DF98389C0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15100" y="1915864"/>
                  <a:ext cx="27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008CDBA-314F-A3C0-9054-13F4851B8556}"/>
                    </a:ext>
                  </a:extLst>
                </p14:cNvPr>
                <p14:cNvContentPartPr/>
                <p14:nvPr/>
              </p14:nvContentPartPr>
              <p14:xfrm>
                <a:off x="10701420" y="2057344"/>
                <a:ext cx="56160" cy="10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008CDBA-314F-A3C0-9054-13F4851B855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92420" y="2048344"/>
                  <a:ext cx="73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24A8C9E-28CE-B854-6CDD-0B53ED2091E9}"/>
                    </a:ext>
                  </a:extLst>
                </p14:cNvPr>
                <p14:cNvContentPartPr/>
                <p14:nvPr/>
              </p14:nvContentPartPr>
              <p14:xfrm>
                <a:off x="10793220" y="2133664"/>
                <a:ext cx="21600" cy="36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24A8C9E-28CE-B854-6CDD-0B53ED2091E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4580" y="2125024"/>
                  <a:ext cx="392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B76A181-244C-76C4-F474-0757CBA8F061}"/>
              </a:ext>
            </a:extLst>
          </p:cNvPr>
          <p:cNvGrpSpPr/>
          <p:nvPr/>
        </p:nvGrpSpPr>
        <p:grpSpPr>
          <a:xfrm>
            <a:off x="10929660" y="1814704"/>
            <a:ext cx="462240" cy="377280"/>
            <a:chOff x="10929660" y="1814704"/>
            <a:chExt cx="4622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8B728CE-AD6B-3B0C-6527-FF4426513CBB}"/>
                    </a:ext>
                  </a:extLst>
                </p14:cNvPr>
                <p14:cNvContentPartPr/>
                <p14:nvPr/>
              </p14:nvContentPartPr>
              <p14:xfrm>
                <a:off x="10933620" y="1814704"/>
                <a:ext cx="72000" cy="550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8B728CE-AD6B-3B0C-6527-FF4426513CB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924980" y="1805704"/>
                  <a:ext cx="89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C3DDC25-1A77-9ADC-654A-E66B412101B7}"/>
                    </a:ext>
                  </a:extLst>
                </p14:cNvPr>
                <p14:cNvContentPartPr/>
                <p14:nvPr/>
              </p14:nvContentPartPr>
              <p14:xfrm>
                <a:off x="10959900" y="1919464"/>
                <a:ext cx="11880" cy="32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C3DDC25-1A77-9ADC-654A-E66B412101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50900" y="1910464"/>
                  <a:ext cx="29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5A81167-B232-40B3-B476-A5B8213CCCD4}"/>
                    </a:ext>
                  </a:extLst>
                </p14:cNvPr>
                <p14:cNvContentPartPr/>
                <p14:nvPr/>
              </p14:nvContentPartPr>
              <p14:xfrm>
                <a:off x="10936500" y="1946824"/>
                <a:ext cx="83520" cy="52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5A81167-B232-40B3-B476-A5B8213CCCD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927860" y="1938184"/>
                  <a:ext cx="101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A845DB9-8A70-8411-A9C1-307F180FB9E5}"/>
                    </a:ext>
                  </a:extLst>
                </p14:cNvPr>
                <p14:cNvContentPartPr/>
                <p14:nvPr/>
              </p14:nvContentPartPr>
              <p14:xfrm>
                <a:off x="10929660" y="2073184"/>
                <a:ext cx="96840" cy="885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A845DB9-8A70-8411-A9C1-307F180FB9E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920660" y="2064184"/>
                  <a:ext cx="114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89BEF9F-5C06-AD8F-9551-CDF7FE89E73A}"/>
                    </a:ext>
                  </a:extLst>
                </p14:cNvPr>
                <p14:cNvContentPartPr/>
                <p14:nvPr/>
              </p14:nvContentPartPr>
              <p14:xfrm>
                <a:off x="11082300" y="1938904"/>
                <a:ext cx="11520" cy="1706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89BEF9F-5C06-AD8F-9551-CDF7FE89E73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73300" y="1930264"/>
                  <a:ext cx="2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C40F299-367E-4A2F-1402-6350A8FCA04D}"/>
                    </a:ext>
                  </a:extLst>
                </p14:cNvPr>
                <p14:cNvContentPartPr/>
                <p14:nvPr/>
              </p14:nvContentPartPr>
              <p14:xfrm>
                <a:off x="11046300" y="2039344"/>
                <a:ext cx="86040" cy="216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C40F299-367E-4A2F-1402-6350A8FCA04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037660" y="2030704"/>
                  <a:ext cx="103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DE58563-AFAD-903B-3E9B-4CDF0CCA7A09}"/>
                    </a:ext>
                  </a:extLst>
                </p14:cNvPr>
                <p14:cNvContentPartPr/>
                <p14:nvPr/>
              </p14:nvContentPartPr>
              <p14:xfrm>
                <a:off x="11167980" y="2044744"/>
                <a:ext cx="82080" cy="676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DE58563-AFAD-903B-3E9B-4CDF0CCA7A0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159340" y="2036104"/>
                  <a:ext cx="99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D3485A7-9830-183A-D986-53DBE0F03BD3}"/>
                    </a:ext>
                  </a:extLst>
                </p14:cNvPr>
                <p14:cNvContentPartPr/>
                <p14:nvPr/>
              </p14:nvContentPartPr>
              <p14:xfrm>
                <a:off x="11279580" y="1865464"/>
                <a:ext cx="112320" cy="3265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D3485A7-9830-183A-D986-53DBE0F03BD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270940" y="1856464"/>
                  <a:ext cx="12996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3B12F3D-C28C-3893-6EB6-791E172C6746}"/>
              </a:ext>
            </a:extLst>
          </p:cNvPr>
          <p:cNvGrpSpPr/>
          <p:nvPr/>
        </p:nvGrpSpPr>
        <p:grpSpPr>
          <a:xfrm>
            <a:off x="11530402" y="1846402"/>
            <a:ext cx="560520" cy="375840"/>
            <a:chOff x="11530402" y="1846402"/>
            <a:chExt cx="56052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90A3865-635B-D230-72D1-C756627EF2AF}"/>
                    </a:ext>
                  </a:extLst>
                </p14:cNvPr>
                <p14:cNvContentPartPr/>
                <p14:nvPr/>
              </p14:nvContentPartPr>
              <p14:xfrm>
                <a:off x="11574322" y="2032162"/>
                <a:ext cx="106920" cy="1101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90A3865-635B-D230-72D1-C756627EF2A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565322" y="2023522"/>
                  <a:ext cx="124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CA911E3-20B6-7EB4-D72C-2FC744A555B7}"/>
                    </a:ext>
                  </a:extLst>
                </p14:cNvPr>
                <p14:cNvContentPartPr/>
                <p14:nvPr/>
              </p14:nvContentPartPr>
              <p14:xfrm>
                <a:off x="11712922" y="2043682"/>
                <a:ext cx="85680" cy="900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CA911E3-20B6-7EB4-D72C-2FC744A555B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704282" y="2034682"/>
                  <a:ext cx="103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7C3EAD8-8292-4788-5E73-D07CFDEE0AF6}"/>
                    </a:ext>
                  </a:extLst>
                </p14:cNvPr>
                <p14:cNvContentPartPr/>
                <p14:nvPr/>
              </p14:nvContentPartPr>
              <p14:xfrm>
                <a:off x="11914522" y="1898602"/>
                <a:ext cx="22680" cy="198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7C3EAD8-8292-4788-5E73-D07CFDEE0AF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905522" y="1889962"/>
                  <a:ext cx="40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B7CF674-D50D-F329-90C6-88DA442BC21D}"/>
                    </a:ext>
                  </a:extLst>
                </p14:cNvPr>
                <p14:cNvContentPartPr/>
                <p14:nvPr/>
              </p14:nvContentPartPr>
              <p14:xfrm>
                <a:off x="11860882" y="2025322"/>
                <a:ext cx="119160" cy="16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B7CF674-D50D-F329-90C6-88DA442BC21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851882" y="2016322"/>
                  <a:ext cx="136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E0FFCDD-6775-701E-C345-2840AA2DF0DB}"/>
                    </a:ext>
                  </a:extLst>
                </p14:cNvPr>
                <p14:cNvContentPartPr/>
                <p14:nvPr/>
              </p14:nvContentPartPr>
              <p14:xfrm>
                <a:off x="11837482" y="1846402"/>
                <a:ext cx="253440" cy="32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E0FFCDD-6775-701E-C345-2840AA2DF0D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828842" y="1837762"/>
                  <a:ext cx="2710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6AEECAA-DAF3-2FF3-FA42-3DB5A366ABDF}"/>
                    </a:ext>
                  </a:extLst>
                </p14:cNvPr>
                <p14:cNvContentPartPr/>
                <p14:nvPr/>
              </p14:nvContentPartPr>
              <p14:xfrm>
                <a:off x="11530402" y="2184802"/>
                <a:ext cx="267840" cy="37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6AEECAA-DAF3-2FF3-FA42-3DB5A366ABD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521762" y="2175802"/>
                  <a:ext cx="2854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4DB9EB56-8EF7-5EEA-CEA6-217065CF2A9D}"/>
              </a:ext>
            </a:extLst>
          </p:cNvPr>
          <p:cNvGrpSpPr/>
          <p:nvPr/>
        </p:nvGrpSpPr>
        <p:grpSpPr>
          <a:xfrm>
            <a:off x="11648842" y="2305762"/>
            <a:ext cx="242280" cy="408240"/>
            <a:chOff x="11648842" y="2305762"/>
            <a:chExt cx="24228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E85C7E7-DFD5-8512-E3CF-E98BF33C9A64}"/>
                    </a:ext>
                  </a:extLst>
                </p14:cNvPr>
                <p14:cNvContentPartPr/>
                <p14:nvPr/>
              </p14:nvContentPartPr>
              <p14:xfrm>
                <a:off x="11648842" y="2305762"/>
                <a:ext cx="173160" cy="3085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E85C7E7-DFD5-8512-E3CF-E98BF33C9A6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640202" y="2297122"/>
                  <a:ext cx="190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1AFAF88-880D-C9BB-C08F-10920AE380BE}"/>
                    </a:ext>
                  </a:extLst>
                </p14:cNvPr>
                <p14:cNvContentPartPr/>
                <p14:nvPr/>
              </p14:nvContentPartPr>
              <p14:xfrm>
                <a:off x="11723722" y="2582242"/>
                <a:ext cx="167400" cy="1317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1AFAF88-880D-C9BB-C08F-10920AE380B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714722" y="2573242"/>
                  <a:ext cx="185040" cy="149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D4D0838-EF5B-6FFB-38BA-572D3A175EB9}"/>
              </a:ext>
            </a:extLst>
          </p:cNvPr>
          <p:cNvCxnSpPr>
            <a:cxnSpLocks/>
          </p:cNvCxnSpPr>
          <p:nvPr/>
        </p:nvCxnSpPr>
        <p:spPr>
          <a:xfrm>
            <a:off x="0" y="4081182"/>
            <a:ext cx="12192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F5E423DB-FB16-D052-E160-C2AB1AF73A89}"/>
              </a:ext>
            </a:extLst>
          </p:cNvPr>
          <p:cNvGrpSpPr/>
          <p:nvPr/>
        </p:nvGrpSpPr>
        <p:grpSpPr>
          <a:xfrm>
            <a:off x="61704" y="4189608"/>
            <a:ext cx="1157760" cy="296640"/>
            <a:chOff x="61704" y="4189608"/>
            <a:chExt cx="115776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EFF7FEF-9CD3-8FF4-F073-3369C19506AD}"/>
                    </a:ext>
                  </a:extLst>
                </p14:cNvPr>
                <p14:cNvContentPartPr/>
                <p14:nvPr/>
              </p14:nvContentPartPr>
              <p14:xfrm>
                <a:off x="61704" y="4221648"/>
                <a:ext cx="174600" cy="327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EFF7FEF-9CD3-8FF4-F073-3369C19506A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704" y="4212648"/>
                  <a:ext cx="192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5DC5222-F515-70B1-8337-6C428EC428B4}"/>
                    </a:ext>
                  </a:extLst>
                </p14:cNvPr>
                <p14:cNvContentPartPr/>
                <p14:nvPr/>
              </p14:nvContentPartPr>
              <p14:xfrm>
                <a:off x="144504" y="4244688"/>
                <a:ext cx="21600" cy="165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5DC5222-F515-70B1-8337-6C428EC428B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35504" y="4236048"/>
                  <a:ext cx="39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3C56360-C428-7F8D-DE7C-C0A190ED1140}"/>
                    </a:ext>
                  </a:extLst>
                </p14:cNvPr>
                <p14:cNvContentPartPr/>
                <p14:nvPr/>
              </p14:nvContentPartPr>
              <p14:xfrm>
                <a:off x="210384" y="4317048"/>
                <a:ext cx="75240" cy="87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3C56360-C428-7F8D-DE7C-C0A190ED114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01384" y="4308048"/>
                  <a:ext cx="92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1C72658-B7A5-9977-5BE4-A1037EBB90A6}"/>
                    </a:ext>
                  </a:extLst>
                </p14:cNvPr>
                <p14:cNvContentPartPr/>
                <p14:nvPr/>
              </p14:nvContentPartPr>
              <p14:xfrm>
                <a:off x="329544" y="4312008"/>
                <a:ext cx="75600" cy="174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1C72658-B7A5-9977-5BE4-A1037EBB90A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20544" y="4303008"/>
                  <a:ext cx="93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41FB939-695E-D720-C5CF-8BA475C112E9}"/>
                    </a:ext>
                  </a:extLst>
                </p14:cNvPr>
                <p14:cNvContentPartPr/>
                <p14:nvPr/>
              </p14:nvContentPartPr>
              <p14:xfrm>
                <a:off x="458064" y="4342968"/>
                <a:ext cx="94680" cy="259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41FB939-695E-D720-C5CF-8BA475C112E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49424" y="4334328"/>
                  <a:ext cx="11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FA6F2AA-F1C9-8DAD-D508-1B78767CBA68}"/>
                    </a:ext>
                  </a:extLst>
                </p14:cNvPr>
                <p14:cNvContentPartPr/>
                <p14:nvPr/>
              </p14:nvContentPartPr>
              <p14:xfrm>
                <a:off x="612144" y="4228488"/>
                <a:ext cx="20520" cy="145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FA6F2AA-F1C9-8DAD-D508-1B78767CBA6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03144" y="4219488"/>
                  <a:ext cx="38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B2DE319-6125-7DF7-9782-CF3BD6E06A55}"/>
                    </a:ext>
                  </a:extLst>
                </p14:cNvPr>
                <p14:cNvContentPartPr/>
                <p14:nvPr/>
              </p14:nvContentPartPr>
              <p14:xfrm>
                <a:off x="668304" y="4282488"/>
                <a:ext cx="97920" cy="1051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B2DE319-6125-7DF7-9782-CF3BD6E06A5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59664" y="4273488"/>
                  <a:ext cx="115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629FF91-6CB4-6A22-8DEB-1E79755CEC10}"/>
                    </a:ext>
                  </a:extLst>
                </p14:cNvPr>
                <p14:cNvContentPartPr/>
                <p14:nvPr/>
              </p14:nvContentPartPr>
              <p14:xfrm>
                <a:off x="803304" y="4310568"/>
                <a:ext cx="80280" cy="871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629FF91-6CB4-6A22-8DEB-1E79755CEC1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4664" y="4301568"/>
                  <a:ext cx="97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F1927E06-723B-3CDB-EFF6-5F026B0FC3B8}"/>
                    </a:ext>
                  </a:extLst>
                </p14:cNvPr>
                <p14:cNvContentPartPr/>
                <p14:nvPr/>
              </p14:nvContentPartPr>
              <p14:xfrm>
                <a:off x="915264" y="4303008"/>
                <a:ext cx="125280" cy="1044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F1927E06-723B-3CDB-EFF6-5F026B0FC3B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6264" y="4294368"/>
                  <a:ext cx="142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62DE164-5E1C-0DD2-6038-CA872DED60A1}"/>
                    </a:ext>
                  </a:extLst>
                </p14:cNvPr>
                <p14:cNvContentPartPr/>
                <p14:nvPr/>
              </p14:nvContentPartPr>
              <p14:xfrm>
                <a:off x="1077984" y="4189608"/>
                <a:ext cx="30600" cy="234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62DE164-5E1C-0DD2-6038-CA872DED60A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69344" y="4180608"/>
                  <a:ext cx="48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B9E85C2-3A48-87D0-2180-54D70C683378}"/>
                    </a:ext>
                  </a:extLst>
                </p14:cNvPr>
                <p14:cNvContentPartPr/>
                <p14:nvPr/>
              </p14:nvContentPartPr>
              <p14:xfrm>
                <a:off x="1189944" y="4262328"/>
                <a:ext cx="15120" cy="14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B9E85C2-3A48-87D0-2180-54D70C68337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80944" y="4253688"/>
                  <a:ext cx="32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F00F571-238D-7BE1-4AE1-ED3EB8C9B5CE}"/>
                    </a:ext>
                  </a:extLst>
                </p14:cNvPr>
                <p14:cNvContentPartPr/>
                <p14:nvPr/>
              </p14:nvContentPartPr>
              <p14:xfrm>
                <a:off x="1190664" y="4368888"/>
                <a:ext cx="28800" cy="16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F00F571-238D-7BE1-4AE1-ED3EB8C9B5C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81664" y="4359888"/>
                  <a:ext cx="464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BBBCB750-9D73-56C3-0AB6-26CD6A61D4B7}"/>
              </a:ext>
            </a:extLst>
          </p:cNvPr>
          <p:cNvGrpSpPr/>
          <p:nvPr/>
        </p:nvGrpSpPr>
        <p:grpSpPr>
          <a:xfrm>
            <a:off x="97704" y="4874688"/>
            <a:ext cx="1090800" cy="268920"/>
            <a:chOff x="97704" y="4874688"/>
            <a:chExt cx="109080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909C5278-EAF7-6F18-D2C3-4A613D6B8E22}"/>
                    </a:ext>
                  </a:extLst>
                </p14:cNvPr>
                <p14:cNvContentPartPr/>
                <p14:nvPr/>
              </p14:nvContentPartPr>
              <p14:xfrm>
                <a:off x="97704" y="4942728"/>
                <a:ext cx="81360" cy="2008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909C5278-EAF7-6F18-D2C3-4A613D6B8E2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9064" y="4933728"/>
                  <a:ext cx="99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425FBA4-9050-ABB3-0488-20F176C1BCC9}"/>
                    </a:ext>
                  </a:extLst>
                </p14:cNvPr>
                <p14:cNvContentPartPr/>
                <p14:nvPr/>
              </p14:nvContentPartPr>
              <p14:xfrm>
                <a:off x="203904" y="5017968"/>
                <a:ext cx="96120" cy="1033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425FBA4-9050-ABB3-0488-20F176C1BCC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94904" y="5008968"/>
                  <a:ext cx="113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54D92F4-256B-EDF8-0E0F-F4C0CDB09207}"/>
                    </a:ext>
                  </a:extLst>
                </p14:cNvPr>
                <p14:cNvContentPartPr/>
                <p14:nvPr/>
              </p14:nvContentPartPr>
              <p14:xfrm>
                <a:off x="324144" y="4915728"/>
                <a:ext cx="91800" cy="2016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54D92F4-256B-EDF8-0E0F-F4C0CDB0920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15504" y="4907088"/>
                  <a:ext cx="109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DBC6BC2-C45E-66E7-6A73-CA6D2D68095C}"/>
                    </a:ext>
                  </a:extLst>
                </p14:cNvPr>
                <p14:cNvContentPartPr/>
                <p14:nvPr/>
              </p14:nvContentPartPr>
              <p14:xfrm>
                <a:off x="488304" y="5056128"/>
                <a:ext cx="67320" cy="154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DBC6BC2-C45E-66E7-6A73-CA6D2D68095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79664" y="5047488"/>
                  <a:ext cx="84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741ED19-A965-0B0B-72FF-40A9FF006850}"/>
                    </a:ext>
                  </a:extLst>
                </p14:cNvPr>
                <p14:cNvContentPartPr/>
                <p14:nvPr/>
              </p14:nvContentPartPr>
              <p14:xfrm>
                <a:off x="631584" y="4935168"/>
                <a:ext cx="28440" cy="173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741ED19-A965-0B0B-72FF-40A9FF0068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22944" y="4926168"/>
                  <a:ext cx="46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1C540C2-048A-07B0-6010-0E5C18624D8B}"/>
                    </a:ext>
                  </a:extLst>
                </p14:cNvPr>
                <p14:cNvContentPartPr/>
                <p14:nvPr/>
              </p14:nvContentPartPr>
              <p14:xfrm>
                <a:off x="689184" y="4957128"/>
                <a:ext cx="106920" cy="1357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1C540C2-048A-07B0-6010-0E5C18624D8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80544" y="4948488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7772564-8F15-48DE-079E-AB15407DDC56}"/>
                    </a:ext>
                  </a:extLst>
                </p14:cNvPr>
                <p14:cNvContentPartPr/>
                <p14:nvPr/>
              </p14:nvContentPartPr>
              <p14:xfrm>
                <a:off x="836784" y="5003928"/>
                <a:ext cx="78120" cy="1008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7772564-8F15-48DE-079E-AB15407DDC5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28144" y="4995288"/>
                  <a:ext cx="95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693927E-0980-2B32-4EF5-9DE5BEA64779}"/>
                    </a:ext>
                  </a:extLst>
                </p14:cNvPr>
                <p14:cNvContentPartPr/>
                <p14:nvPr/>
              </p14:nvContentPartPr>
              <p14:xfrm>
                <a:off x="915624" y="4969728"/>
                <a:ext cx="108720" cy="1382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693927E-0980-2B32-4EF5-9DE5BEA6477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06624" y="4961088"/>
                  <a:ext cx="126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E37FB6E-89CF-E2DE-0A97-929C6992559F}"/>
                    </a:ext>
                  </a:extLst>
                </p14:cNvPr>
                <p14:cNvContentPartPr/>
                <p14:nvPr/>
              </p14:nvContentPartPr>
              <p14:xfrm>
                <a:off x="1088064" y="4874688"/>
                <a:ext cx="18360" cy="1976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E37FB6E-89CF-E2DE-0A97-929C6992559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79424" y="4866048"/>
                  <a:ext cx="36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D21954D-0F6C-8D59-0566-B39FE12EDEB0}"/>
                    </a:ext>
                  </a:extLst>
                </p14:cNvPr>
                <p14:cNvContentPartPr/>
                <p14:nvPr/>
              </p14:nvContentPartPr>
              <p14:xfrm>
                <a:off x="1166184" y="4915368"/>
                <a:ext cx="8640" cy="97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D21954D-0F6C-8D59-0566-B39FE12EDEB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57184" y="4906368"/>
                  <a:ext cx="26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B9F8273-CCD1-4B62-D64A-345C1E18A7B2}"/>
                    </a:ext>
                  </a:extLst>
                </p14:cNvPr>
                <p14:cNvContentPartPr/>
                <p14:nvPr/>
              </p14:nvContentPartPr>
              <p14:xfrm>
                <a:off x="1177704" y="5046408"/>
                <a:ext cx="10800" cy="154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B9F8273-CCD1-4B62-D64A-345C1E18A7B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68704" y="5037408"/>
                  <a:ext cx="2844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F2D54DA9-5437-B3EF-C790-DCC06E464EAB}"/>
              </a:ext>
            </a:extLst>
          </p:cNvPr>
          <p:cNvGrpSpPr/>
          <p:nvPr/>
        </p:nvGrpSpPr>
        <p:grpSpPr>
          <a:xfrm>
            <a:off x="93384" y="5514768"/>
            <a:ext cx="1072440" cy="302040"/>
            <a:chOff x="93384" y="5514768"/>
            <a:chExt cx="107244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A372470-4AD8-EE5F-1A94-4412A0E3E71D}"/>
                    </a:ext>
                  </a:extLst>
                </p14:cNvPr>
                <p14:cNvContentPartPr/>
                <p14:nvPr/>
              </p14:nvContentPartPr>
              <p14:xfrm>
                <a:off x="93384" y="5591088"/>
                <a:ext cx="90000" cy="225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A372470-4AD8-EE5F-1A94-4412A0E3E71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4384" y="5582448"/>
                  <a:ext cx="107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7C183E3-3A4E-4047-DFD1-B7264BBD132B}"/>
                    </a:ext>
                  </a:extLst>
                </p14:cNvPr>
                <p14:cNvContentPartPr/>
                <p14:nvPr/>
              </p14:nvContentPartPr>
              <p14:xfrm>
                <a:off x="218664" y="5673528"/>
                <a:ext cx="68040" cy="94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7C183E3-3A4E-4047-DFD1-B7264BBD132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10024" y="5664528"/>
                  <a:ext cx="85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527F402-27FF-83E4-95F2-0C7E9B20EC98}"/>
                    </a:ext>
                  </a:extLst>
                </p14:cNvPr>
                <p14:cNvContentPartPr/>
                <p14:nvPr/>
              </p14:nvContentPartPr>
              <p14:xfrm>
                <a:off x="291744" y="5583168"/>
                <a:ext cx="88560" cy="186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527F402-27FF-83E4-95F2-0C7E9B20EC9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83104" y="5574168"/>
                  <a:ext cx="106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0852E7D-3C6B-16C8-19C1-6A52B8685A2E}"/>
                    </a:ext>
                  </a:extLst>
                </p14:cNvPr>
                <p14:cNvContentPartPr/>
                <p14:nvPr/>
              </p14:nvContentPartPr>
              <p14:xfrm>
                <a:off x="450504" y="5680728"/>
                <a:ext cx="67320" cy="284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0852E7D-3C6B-16C8-19C1-6A52B8685A2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41864" y="5672088"/>
                  <a:ext cx="84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8E78754-8B8C-A468-A126-69CD72BD5CF1}"/>
                    </a:ext>
                  </a:extLst>
                </p14:cNvPr>
                <p14:cNvContentPartPr/>
                <p14:nvPr/>
              </p14:nvContentPartPr>
              <p14:xfrm>
                <a:off x="602064" y="5580288"/>
                <a:ext cx="23760" cy="2037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8E78754-8B8C-A468-A126-69CD72BD5CF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93064" y="5571288"/>
                  <a:ext cx="4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7B154B7-B29C-ACE4-BECB-944DA53D3C83}"/>
                    </a:ext>
                  </a:extLst>
                </p14:cNvPr>
                <p14:cNvContentPartPr/>
                <p14:nvPr/>
              </p14:nvContentPartPr>
              <p14:xfrm>
                <a:off x="657144" y="5656968"/>
                <a:ext cx="81720" cy="1371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7B154B7-B29C-ACE4-BECB-944DA53D3C8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48144" y="5647968"/>
                  <a:ext cx="99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58EB1FD-2783-29D0-B5B4-CDA02FDB65C6}"/>
                    </a:ext>
                  </a:extLst>
                </p14:cNvPr>
                <p14:cNvContentPartPr/>
                <p14:nvPr/>
              </p14:nvContentPartPr>
              <p14:xfrm>
                <a:off x="781344" y="5667768"/>
                <a:ext cx="73080" cy="118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58EB1FD-2783-29D0-B5B4-CDA02FDB65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72344" y="5659128"/>
                  <a:ext cx="90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F817E7A4-98CA-918F-1C4D-49FB964E90D4}"/>
                    </a:ext>
                  </a:extLst>
                </p14:cNvPr>
                <p14:cNvContentPartPr/>
                <p14:nvPr/>
              </p14:nvContentPartPr>
              <p14:xfrm>
                <a:off x="886464" y="5662368"/>
                <a:ext cx="118080" cy="1108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F817E7A4-98CA-918F-1C4D-49FB964E90D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77464" y="5653368"/>
                  <a:ext cx="135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1C6B89B4-80D3-8D66-549F-6B6CCCDFD8EB}"/>
                    </a:ext>
                  </a:extLst>
                </p14:cNvPr>
                <p14:cNvContentPartPr/>
                <p14:nvPr/>
              </p14:nvContentPartPr>
              <p14:xfrm>
                <a:off x="1047744" y="5514768"/>
                <a:ext cx="25560" cy="2325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1C6B89B4-80D3-8D66-549F-6B6CCCDFD8E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39104" y="5506128"/>
                  <a:ext cx="43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BF780F8-3711-9516-B031-EE52358365DA}"/>
                    </a:ext>
                  </a:extLst>
                </p14:cNvPr>
                <p14:cNvContentPartPr/>
                <p14:nvPr/>
              </p14:nvContentPartPr>
              <p14:xfrm>
                <a:off x="1132344" y="5581728"/>
                <a:ext cx="10080" cy="18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BF780F8-3711-9516-B031-EE52358365D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23344" y="5573088"/>
                  <a:ext cx="27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EBB1557-9EC0-DC43-6C11-7B0BCF579F39}"/>
                    </a:ext>
                  </a:extLst>
                </p14:cNvPr>
                <p14:cNvContentPartPr/>
                <p14:nvPr/>
              </p14:nvContentPartPr>
              <p14:xfrm>
                <a:off x="1144944" y="5690088"/>
                <a:ext cx="20880" cy="68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EBB1557-9EC0-DC43-6C11-7B0BCF579F3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36304" y="5681088"/>
                  <a:ext cx="385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7CA2F1A-E833-19CF-ACEF-F9CCC3D58831}"/>
                  </a:ext>
                </a:extLst>
              </p14:cNvPr>
              <p14:cNvContentPartPr/>
              <p14:nvPr/>
            </p14:nvContentPartPr>
            <p14:xfrm>
              <a:off x="1830744" y="4390848"/>
              <a:ext cx="166680" cy="3168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7CA2F1A-E833-19CF-ACEF-F9CCC3D58831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822104" y="4381848"/>
                <a:ext cx="1843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oup 430">
            <a:extLst>
              <a:ext uri="{FF2B5EF4-FFF2-40B4-BE49-F238E27FC236}">
                <a16:creationId xmlns:a16="http://schemas.microsoft.com/office/drawing/2014/main" id="{98DA5FDE-304C-82CC-D89B-4696E851400F}"/>
              </a:ext>
            </a:extLst>
          </p:cNvPr>
          <p:cNvGrpSpPr/>
          <p:nvPr/>
        </p:nvGrpSpPr>
        <p:grpSpPr>
          <a:xfrm>
            <a:off x="1376064" y="4151448"/>
            <a:ext cx="682920" cy="685080"/>
            <a:chOff x="1376064" y="4151448"/>
            <a:chExt cx="682920" cy="6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587CEF61-B9A0-C899-3085-25DDCF9CEDFC}"/>
                    </a:ext>
                  </a:extLst>
                </p14:cNvPr>
                <p14:cNvContentPartPr/>
                <p14:nvPr/>
              </p14:nvContentPartPr>
              <p14:xfrm>
                <a:off x="1596744" y="4250448"/>
                <a:ext cx="98280" cy="1270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587CEF61-B9A0-C899-3085-25DDCF9CEDF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588104" y="4241808"/>
                  <a:ext cx="115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D8EF0A7-3582-DDFB-D63F-03A4FA3BDE1D}"/>
                    </a:ext>
                  </a:extLst>
                </p14:cNvPr>
                <p14:cNvContentPartPr/>
                <p14:nvPr/>
              </p14:nvContentPartPr>
              <p14:xfrm>
                <a:off x="1826784" y="4271688"/>
                <a:ext cx="101520" cy="84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D8EF0A7-3582-DDFB-D63F-03A4FA3BDE1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818144" y="4262688"/>
                  <a:ext cx="11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05BCA68-0E15-F285-6AAB-7FEC71F19F52}"/>
                    </a:ext>
                  </a:extLst>
                </p14:cNvPr>
                <p14:cNvContentPartPr/>
                <p14:nvPr/>
              </p14:nvContentPartPr>
              <p14:xfrm>
                <a:off x="1971864" y="4156128"/>
                <a:ext cx="22320" cy="1976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05BCA68-0E15-F285-6AAB-7FEC71F19F5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962864" y="4147488"/>
                  <a:ext cx="39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94CAF28D-96E2-0A1D-7F0E-2E7FECE521AE}"/>
                    </a:ext>
                  </a:extLst>
                </p14:cNvPr>
                <p14:cNvContentPartPr/>
                <p14:nvPr/>
              </p14:nvContentPartPr>
              <p14:xfrm>
                <a:off x="1930824" y="4253328"/>
                <a:ext cx="111960" cy="172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94CAF28D-96E2-0A1D-7F0E-2E7FECE521A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922184" y="4244688"/>
                  <a:ext cx="129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06B3E16-16CF-0CFB-4F0F-E6024C55BD51}"/>
                    </a:ext>
                  </a:extLst>
                </p14:cNvPr>
                <p14:cNvContentPartPr/>
                <p14:nvPr/>
              </p14:nvContentPartPr>
              <p14:xfrm>
                <a:off x="1476144" y="4151448"/>
                <a:ext cx="338760" cy="3567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06B3E16-16CF-0CFB-4F0F-E6024C55BD5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467504" y="4142808"/>
                  <a:ext cx="3564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89A0533-926B-CA41-286E-EDACC51982CC}"/>
                    </a:ext>
                  </a:extLst>
                </p14:cNvPr>
                <p14:cNvContentPartPr/>
                <p14:nvPr/>
              </p14:nvContentPartPr>
              <p14:xfrm>
                <a:off x="1593864" y="4464648"/>
                <a:ext cx="6120" cy="831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89A0533-926B-CA41-286E-EDACC51982C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585224" y="4456008"/>
                  <a:ext cx="23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B695397-8B31-B420-B5A1-A8D21E79D816}"/>
                    </a:ext>
                  </a:extLst>
                </p14:cNvPr>
                <p14:cNvContentPartPr/>
                <p14:nvPr/>
              </p14:nvContentPartPr>
              <p14:xfrm>
                <a:off x="1530144" y="4514328"/>
                <a:ext cx="136440" cy="82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B695397-8B31-B420-B5A1-A8D21E79D81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521144" y="4505328"/>
                  <a:ext cx="154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D67B792-F658-57A9-B927-3CDAB14AFCF2}"/>
                    </a:ext>
                  </a:extLst>
                </p14:cNvPr>
                <p14:cNvContentPartPr/>
                <p14:nvPr/>
              </p14:nvContentPartPr>
              <p14:xfrm>
                <a:off x="1376064" y="4598208"/>
                <a:ext cx="25200" cy="1544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D67B792-F658-57A9-B927-3CDAB14AFCF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367064" y="4589208"/>
                  <a:ext cx="42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AAF36F5B-81B2-6373-AE28-0810570794DD}"/>
                    </a:ext>
                  </a:extLst>
                </p14:cNvPr>
                <p14:cNvContentPartPr/>
                <p14:nvPr/>
              </p14:nvContentPartPr>
              <p14:xfrm>
                <a:off x="1418184" y="4633488"/>
                <a:ext cx="66600" cy="1245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AAF36F5B-81B2-6373-AE28-0810570794D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409544" y="4624848"/>
                  <a:ext cx="84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944DBB9-9FC3-12A3-A5C0-EB1E9BD62BA5}"/>
                    </a:ext>
                  </a:extLst>
                </p14:cNvPr>
                <p14:cNvContentPartPr/>
                <p14:nvPr/>
              </p14:nvContentPartPr>
              <p14:xfrm>
                <a:off x="1501344" y="4620888"/>
                <a:ext cx="20880" cy="1285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944DBB9-9FC3-12A3-A5C0-EB1E9BD62BA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492704" y="4611888"/>
                  <a:ext cx="38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1CF3DB3-E2F6-6B8E-E8AA-A63A8E708181}"/>
                    </a:ext>
                  </a:extLst>
                </p14:cNvPr>
                <p14:cNvContentPartPr/>
                <p14:nvPr/>
              </p14:nvContentPartPr>
              <p14:xfrm>
                <a:off x="1499904" y="4675968"/>
                <a:ext cx="46800" cy="68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1CF3DB3-E2F6-6B8E-E8AA-A63A8E70818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490904" y="4667328"/>
                  <a:ext cx="64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05CCAB2-1C2E-A81F-A114-E1C0910630EE}"/>
                    </a:ext>
                  </a:extLst>
                </p14:cNvPr>
                <p14:cNvContentPartPr/>
                <p14:nvPr/>
              </p14:nvContentPartPr>
              <p14:xfrm>
                <a:off x="1569744" y="4623768"/>
                <a:ext cx="19080" cy="1382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05CCAB2-1C2E-A81F-A114-E1C0910630E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561104" y="4614768"/>
                  <a:ext cx="36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4F62A7B-9196-D70E-D7AE-9EA8494E2A60}"/>
                    </a:ext>
                  </a:extLst>
                </p14:cNvPr>
                <p14:cNvContentPartPr/>
                <p14:nvPr/>
              </p14:nvContentPartPr>
              <p14:xfrm>
                <a:off x="1555344" y="4687488"/>
                <a:ext cx="74160" cy="93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4F62A7B-9196-D70E-D7AE-9EA8494E2A6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546704" y="4678488"/>
                  <a:ext cx="91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6AB4F40-5119-172E-9497-CF6F7937911E}"/>
                    </a:ext>
                  </a:extLst>
                </p14:cNvPr>
                <p14:cNvContentPartPr/>
                <p14:nvPr/>
              </p14:nvContentPartPr>
              <p14:xfrm>
                <a:off x="1629864" y="4652928"/>
                <a:ext cx="53640" cy="928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6AB4F40-5119-172E-9497-CF6F7937911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620864" y="4643928"/>
                  <a:ext cx="7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AC29CC6-2512-3857-C701-54C87E462F65}"/>
                    </a:ext>
                  </a:extLst>
                </p14:cNvPr>
                <p14:cNvContentPartPr/>
                <p14:nvPr/>
              </p14:nvContentPartPr>
              <p14:xfrm>
                <a:off x="1716624" y="4661928"/>
                <a:ext cx="55080" cy="810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AC29CC6-2512-3857-C701-54C87E462F6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707984" y="4653288"/>
                  <a:ext cx="72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C264D5E-1D00-EA76-CC38-0A00BC0A5096}"/>
                    </a:ext>
                  </a:extLst>
                </p14:cNvPr>
                <p14:cNvContentPartPr/>
                <p14:nvPr/>
              </p14:nvContentPartPr>
              <p14:xfrm>
                <a:off x="1930104" y="4426488"/>
                <a:ext cx="78840" cy="3614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C264D5E-1D00-EA76-CC38-0A00BC0A509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921104" y="4417488"/>
                  <a:ext cx="964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5B7461E-CAF5-EA1C-BE7B-39E3A731D38D}"/>
                    </a:ext>
                  </a:extLst>
                </p14:cNvPr>
                <p14:cNvContentPartPr/>
                <p14:nvPr/>
              </p14:nvContentPartPr>
              <p14:xfrm>
                <a:off x="1957824" y="4768128"/>
                <a:ext cx="101160" cy="684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5B7461E-CAF5-EA1C-BE7B-39E3A731D38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948824" y="4759128"/>
                  <a:ext cx="11880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500945B2-0111-7518-9E4E-BAD68A567051}"/>
                  </a:ext>
                </a:extLst>
              </p14:cNvPr>
              <p14:cNvContentPartPr/>
              <p14:nvPr/>
            </p14:nvContentPartPr>
            <p14:xfrm>
              <a:off x="2099304" y="4950288"/>
              <a:ext cx="1440" cy="36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500945B2-0111-7518-9E4E-BAD68A567051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2090304" y="4941288"/>
                <a:ext cx="19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41C41817-1892-4361-DF0E-E5992E204A81}"/>
              </a:ext>
            </a:extLst>
          </p:cNvPr>
          <p:cNvGrpSpPr/>
          <p:nvPr/>
        </p:nvGrpSpPr>
        <p:grpSpPr>
          <a:xfrm>
            <a:off x="2463264" y="5092848"/>
            <a:ext cx="123120" cy="388080"/>
            <a:chOff x="2463264" y="5092848"/>
            <a:chExt cx="12312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00EDCE4F-DBFB-B85B-EEC7-0DD3A0D63A89}"/>
                    </a:ext>
                  </a:extLst>
                </p14:cNvPr>
                <p14:cNvContentPartPr/>
                <p14:nvPr/>
              </p14:nvContentPartPr>
              <p14:xfrm>
                <a:off x="2470104" y="5135328"/>
                <a:ext cx="69480" cy="3456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00EDCE4F-DBFB-B85B-EEC7-0DD3A0D63A8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461464" y="5126688"/>
                  <a:ext cx="87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3C1BA34-62E0-C9EF-F23E-58DD8E0F2839}"/>
                    </a:ext>
                  </a:extLst>
                </p14:cNvPr>
                <p14:cNvContentPartPr/>
                <p14:nvPr/>
              </p14:nvContentPartPr>
              <p14:xfrm>
                <a:off x="2463264" y="5092848"/>
                <a:ext cx="123120" cy="691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3C1BA34-62E0-C9EF-F23E-58DD8E0F283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454624" y="5083848"/>
                  <a:ext cx="14076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0A9D3236-6C44-D84D-3F86-7C6AE5EE70AF}"/>
                  </a:ext>
                </a:extLst>
              </p14:cNvPr>
              <p14:cNvContentPartPr/>
              <p14:nvPr/>
            </p14:nvContentPartPr>
            <p14:xfrm>
              <a:off x="3446064" y="5124888"/>
              <a:ext cx="5040" cy="576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0A9D3236-6C44-D84D-3F86-7C6AE5EE70AF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3437424" y="5115888"/>
                <a:ext cx="226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AC3EC543-1EC4-AAD3-304D-286718CD838C}"/>
                  </a:ext>
                </a:extLst>
              </p14:cNvPr>
              <p14:cNvContentPartPr/>
              <p14:nvPr/>
            </p14:nvContentPartPr>
            <p14:xfrm>
              <a:off x="2602944" y="4810968"/>
              <a:ext cx="105120" cy="20808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AC3EC543-1EC4-AAD3-304D-286718CD838C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2593944" y="4802328"/>
                <a:ext cx="122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A758484D-0E5A-9973-3EC2-931C17B6ED1C}"/>
                  </a:ext>
                </a:extLst>
              </p14:cNvPr>
              <p14:cNvContentPartPr/>
              <p14:nvPr/>
            </p14:nvContentPartPr>
            <p14:xfrm>
              <a:off x="3255624" y="5046768"/>
              <a:ext cx="40680" cy="42912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A758484D-0E5A-9973-3EC2-931C17B6ED1C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3246984" y="5038128"/>
                <a:ext cx="583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57EB7F07-5EEE-6ABF-DFD3-A5F48D779FDC}"/>
                  </a:ext>
                </a:extLst>
              </p14:cNvPr>
              <p14:cNvContentPartPr/>
              <p14:nvPr/>
            </p14:nvContentPartPr>
            <p14:xfrm>
              <a:off x="3197304" y="5417568"/>
              <a:ext cx="151560" cy="14472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57EB7F07-5EEE-6ABF-DFD3-A5F48D779FDC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3188304" y="5408928"/>
                <a:ext cx="1692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3D275CBF-924C-6D47-A5CC-E6345F335EF7}"/>
                  </a:ext>
                </a:extLst>
              </p14:cNvPr>
              <p14:cNvContentPartPr/>
              <p14:nvPr/>
            </p14:nvContentPartPr>
            <p14:xfrm>
              <a:off x="3357504" y="5643648"/>
              <a:ext cx="133560" cy="12204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3D275CBF-924C-6D47-A5CC-E6345F335EF7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3348504" y="5634648"/>
                <a:ext cx="151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41DFC37D-4C7E-DDFB-57F3-1B15A3C7D985}"/>
                  </a:ext>
                </a:extLst>
              </p14:cNvPr>
              <p14:cNvContentPartPr/>
              <p14:nvPr/>
            </p14:nvContentPartPr>
            <p14:xfrm>
              <a:off x="2598984" y="5049648"/>
              <a:ext cx="506520" cy="5580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41DFC37D-4C7E-DDFB-57F3-1B15A3C7D985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2590344" y="5041008"/>
                <a:ext cx="524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E6883399-BE46-E332-F132-973141D7C017}"/>
                  </a:ext>
                </a:extLst>
              </p14:cNvPr>
              <p14:cNvContentPartPr/>
              <p14:nvPr/>
            </p14:nvContentPartPr>
            <p14:xfrm>
              <a:off x="2825064" y="5108328"/>
              <a:ext cx="10080" cy="6552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E6883399-BE46-E332-F132-973141D7C017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2816424" y="5099328"/>
                <a:ext cx="277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2B898121-2EC2-D925-AD53-E1D4A56DCE09}"/>
                  </a:ext>
                </a:extLst>
              </p14:cNvPr>
              <p14:cNvContentPartPr/>
              <p14:nvPr/>
            </p14:nvContentPartPr>
            <p14:xfrm>
              <a:off x="2781864" y="5154408"/>
              <a:ext cx="85320" cy="6084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2B898121-2EC2-D925-AD53-E1D4A56DCE09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2773224" y="5145768"/>
                <a:ext cx="1029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31604238-69B5-6E44-24A9-914AF7DE0919}"/>
                  </a:ext>
                </a:extLst>
              </p14:cNvPr>
              <p14:cNvContentPartPr/>
              <p14:nvPr/>
            </p14:nvContentPartPr>
            <p14:xfrm>
              <a:off x="2618064" y="5248368"/>
              <a:ext cx="45000" cy="1029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31604238-69B5-6E44-24A9-914AF7DE0919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2609424" y="5239728"/>
                <a:ext cx="626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39B3CAF1-D8C8-403D-BC57-5F489A190BDF}"/>
                  </a:ext>
                </a:extLst>
              </p14:cNvPr>
              <p14:cNvContentPartPr/>
              <p14:nvPr/>
            </p14:nvContentPartPr>
            <p14:xfrm>
              <a:off x="2680704" y="5245488"/>
              <a:ext cx="49320" cy="6588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39B3CAF1-D8C8-403D-BC57-5F489A190BDF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2671704" y="5236488"/>
                <a:ext cx="669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756D489B-7E7F-69F9-3981-1FC7F30E013F}"/>
                  </a:ext>
                </a:extLst>
              </p14:cNvPr>
              <p14:cNvContentPartPr/>
              <p14:nvPr/>
            </p14:nvContentPartPr>
            <p14:xfrm>
              <a:off x="2740104" y="5249448"/>
              <a:ext cx="33480" cy="6228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756D489B-7E7F-69F9-3981-1FC7F30E013F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2731104" y="5240808"/>
                <a:ext cx="51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9EA8BFB8-3089-39A3-6AFA-CBD8C6A0D908}"/>
                  </a:ext>
                </a:extLst>
              </p14:cNvPr>
              <p14:cNvContentPartPr/>
              <p14:nvPr/>
            </p14:nvContentPartPr>
            <p14:xfrm>
              <a:off x="2786184" y="5268168"/>
              <a:ext cx="69840" cy="417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9EA8BFB8-3089-39A3-6AFA-CBD8C6A0D908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2777184" y="5259168"/>
                <a:ext cx="87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FBEE06F6-0E24-58C9-A134-1AD89CBA0D41}"/>
                  </a:ext>
                </a:extLst>
              </p14:cNvPr>
              <p14:cNvContentPartPr/>
              <p14:nvPr/>
            </p14:nvContentPartPr>
            <p14:xfrm>
              <a:off x="2886984" y="5271048"/>
              <a:ext cx="44640" cy="5040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FBEE06F6-0E24-58C9-A134-1AD89CBA0D4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2877984" y="5262048"/>
                <a:ext cx="622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59A8DF3-135B-9D88-7D14-389445E67F6D}"/>
                  </a:ext>
                </a:extLst>
              </p14:cNvPr>
              <p14:cNvContentPartPr/>
              <p14:nvPr/>
            </p14:nvContentPartPr>
            <p14:xfrm>
              <a:off x="2951424" y="5212008"/>
              <a:ext cx="7560" cy="9360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59A8DF3-135B-9D88-7D14-389445E67F6D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2942424" y="5203368"/>
                <a:ext cx="252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FB16D97D-411B-DAC5-659F-EBE287D795BE}"/>
                  </a:ext>
                </a:extLst>
              </p14:cNvPr>
              <p14:cNvContentPartPr/>
              <p14:nvPr/>
            </p14:nvContentPartPr>
            <p14:xfrm>
              <a:off x="2947464" y="5263848"/>
              <a:ext cx="24840" cy="396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FB16D97D-411B-DAC5-659F-EBE287D795BE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2938464" y="5254848"/>
                <a:ext cx="42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29E1F262-6948-05A0-58D6-FA67EBDDCE90}"/>
                  </a:ext>
                </a:extLst>
              </p14:cNvPr>
              <p14:cNvContentPartPr/>
              <p14:nvPr/>
            </p14:nvContentPartPr>
            <p14:xfrm>
              <a:off x="2994264" y="5237568"/>
              <a:ext cx="52920" cy="8712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29E1F262-6948-05A0-58D6-FA67EBDDCE90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2985624" y="5228928"/>
                <a:ext cx="705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FA910636-7163-E1D2-F8A6-35E4968928FC}"/>
                  </a:ext>
                </a:extLst>
              </p14:cNvPr>
              <p14:cNvContentPartPr/>
              <p14:nvPr/>
            </p14:nvContentPartPr>
            <p14:xfrm>
              <a:off x="3054744" y="5252328"/>
              <a:ext cx="50040" cy="878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FA910636-7163-E1D2-F8A6-35E4968928FC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3046104" y="5243688"/>
                <a:ext cx="676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3FA482D2-5726-136B-695C-DDAD8851BC5A}"/>
                  </a:ext>
                </a:extLst>
              </p14:cNvPr>
              <p14:cNvContentPartPr/>
              <p14:nvPr/>
            </p14:nvContentPartPr>
            <p14:xfrm>
              <a:off x="4603824" y="4830408"/>
              <a:ext cx="94320" cy="7776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3FA482D2-5726-136B-695C-DDAD8851BC5A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595184" y="4821408"/>
                <a:ext cx="11196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255A5FD-BA7F-3153-1BBA-DA9E507A6BA8}"/>
              </a:ext>
            </a:extLst>
          </p:cNvPr>
          <p:cNvGrpSpPr/>
          <p:nvPr/>
        </p:nvGrpSpPr>
        <p:grpSpPr>
          <a:xfrm>
            <a:off x="2669544" y="4589208"/>
            <a:ext cx="436320" cy="419400"/>
            <a:chOff x="2669544" y="4589208"/>
            <a:chExt cx="43632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F7B49F33-01C6-0B1E-5E37-173B3366F97E}"/>
                    </a:ext>
                  </a:extLst>
                </p14:cNvPr>
                <p14:cNvContentPartPr/>
                <p14:nvPr/>
              </p14:nvContentPartPr>
              <p14:xfrm>
                <a:off x="2943144" y="4826808"/>
                <a:ext cx="4320" cy="1440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F7B49F33-01C6-0B1E-5E37-173B3366F97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934504" y="4818168"/>
                  <a:ext cx="21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EC4B4BE3-4619-66D3-C29E-09ADF95672DD}"/>
                    </a:ext>
                  </a:extLst>
                </p14:cNvPr>
                <p14:cNvContentPartPr/>
                <p14:nvPr/>
              </p14:nvContentPartPr>
              <p14:xfrm>
                <a:off x="2921544" y="4892328"/>
                <a:ext cx="60480" cy="93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EC4B4BE3-4619-66D3-C29E-09ADF95672D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912904" y="4883328"/>
                  <a:ext cx="78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7F7D7792-CB89-2234-D42E-60427E7FB2BE}"/>
                    </a:ext>
                  </a:extLst>
                </p14:cNvPr>
                <p14:cNvContentPartPr/>
                <p14:nvPr/>
              </p14:nvContentPartPr>
              <p14:xfrm>
                <a:off x="3014424" y="4810968"/>
                <a:ext cx="91440" cy="1893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7F7D7792-CB89-2234-D42E-60427E7FB2B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005424" y="4801968"/>
                  <a:ext cx="109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84C28C8-7DA9-1A26-8A7D-7D0010A7371A}"/>
                    </a:ext>
                  </a:extLst>
                </p14:cNvPr>
                <p14:cNvContentPartPr/>
                <p14:nvPr/>
              </p14:nvContentPartPr>
              <p14:xfrm>
                <a:off x="2669544" y="4605048"/>
                <a:ext cx="9720" cy="11844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84C28C8-7DA9-1A26-8A7D-7D0010A7371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660904" y="4596408"/>
                  <a:ext cx="27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BEA8EFB3-22FB-F60B-9654-E43A82C02E5D}"/>
                    </a:ext>
                  </a:extLst>
                </p14:cNvPr>
                <p14:cNvContentPartPr/>
                <p14:nvPr/>
              </p14:nvContentPartPr>
              <p14:xfrm>
                <a:off x="2718864" y="4646448"/>
                <a:ext cx="58320" cy="788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BEA8EFB3-22FB-F60B-9654-E43A82C02E5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709864" y="4637448"/>
                  <a:ext cx="7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4766CB1-83C2-28D1-19C5-38B562EE1116}"/>
                    </a:ext>
                  </a:extLst>
                </p14:cNvPr>
                <p14:cNvContentPartPr/>
                <p14:nvPr/>
              </p14:nvContentPartPr>
              <p14:xfrm>
                <a:off x="2796264" y="4600368"/>
                <a:ext cx="22680" cy="1227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4766CB1-83C2-28D1-19C5-38B562EE111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787624" y="4591728"/>
                  <a:ext cx="40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E0A7FE5-48AE-3C5A-4FDB-1C15572183B5}"/>
                    </a:ext>
                  </a:extLst>
                </p14:cNvPr>
                <p14:cNvContentPartPr/>
                <p14:nvPr/>
              </p14:nvContentPartPr>
              <p14:xfrm>
                <a:off x="2776824" y="4663008"/>
                <a:ext cx="53280" cy="32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E0A7FE5-48AE-3C5A-4FDB-1C15572183B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767824" y="4654008"/>
                  <a:ext cx="70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62DA8B2C-BAFB-E831-A40A-87BED6BEFEAA}"/>
                    </a:ext>
                  </a:extLst>
                </p14:cNvPr>
                <p14:cNvContentPartPr/>
                <p14:nvPr/>
              </p14:nvContentPartPr>
              <p14:xfrm>
                <a:off x="2853144" y="4589208"/>
                <a:ext cx="13320" cy="13104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62DA8B2C-BAFB-E831-A40A-87BED6BEFEA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844144" y="4580568"/>
                  <a:ext cx="30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4B37D65-156A-00D8-EE81-CAE67AA2B34D}"/>
                    </a:ext>
                  </a:extLst>
                </p14:cNvPr>
                <p14:cNvContentPartPr/>
                <p14:nvPr/>
              </p14:nvContentPartPr>
              <p14:xfrm>
                <a:off x="2838384" y="4657608"/>
                <a:ext cx="55080" cy="90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4B37D65-156A-00D8-EE81-CAE67AA2B34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829744" y="4648608"/>
                  <a:ext cx="72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9E56E6DB-B468-A4D4-FC02-EFA5D076399B}"/>
                    </a:ext>
                  </a:extLst>
                </p14:cNvPr>
                <p14:cNvContentPartPr/>
                <p14:nvPr/>
              </p14:nvContentPartPr>
              <p14:xfrm>
                <a:off x="2896704" y="4636008"/>
                <a:ext cx="51840" cy="73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9E56E6DB-B468-A4D4-FC02-EFA5D076399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887704" y="4627008"/>
                  <a:ext cx="69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2EA6174-C7CE-8E82-03F4-3107F5C2F136}"/>
                    </a:ext>
                  </a:extLst>
                </p14:cNvPr>
                <p14:cNvContentPartPr/>
                <p14:nvPr/>
              </p14:nvContentPartPr>
              <p14:xfrm>
                <a:off x="2970504" y="4628448"/>
                <a:ext cx="49680" cy="637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2EA6174-C7CE-8E82-03F4-3107F5C2F13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961864" y="4619448"/>
                  <a:ext cx="67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A2C6B6C7-EEE5-73F1-7F09-E7A70FC9CCCF}"/>
                    </a:ext>
                  </a:extLst>
                </p14:cNvPr>
                <p14:cNvContentPartPr/>
                <p14:nvPr/>
              </p14:nvContentPartPr>
              <p14:xfrm>
                <a:off x="2778264" y="4746528"/>
                <a:ext cx="9360" cy="900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A2C6B6C7-EEE5-73F1-7F09-E7A70FC9CCC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769624" y="4737528"/>
                  <a:ext cx="27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3596183-7506-D6B4-60BC-6B874B338E7E}"/>
                    </a:ext>
                  </a:extLst>
                </p14:cNvPr>
                <p14:cNvContentPartPr/>
                <p14:nvPr/>
              </p14:nvContentPartPr>
              <p14:xfrm>
                <a:off x="2741904" y="4793688"/>
                <a:ext cx="100080" cy="612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F3596183-7506-D6B4-60BC-6B874B338E7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732904" y="4784688"/>
                  <a:ext cx="117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3D0775B5-3F46-B68C-0C94-A94CFD5757CA}"/>
                    </a:ext>
                  </a:extLst>
                </p14:cNvPr>
                <p14:cNvContentPartPr/>
                <p14:nvPr/>
              </p14:nvContentPartPr>
              <p14:xfrm>
                <a:off x="2733624" y="4897728"/>
                <a:ext cx="75960" cy="608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3D0775B5-3F46-B68C-0C94-A94CFD5757C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724984" y="4889088"/>
                  <a:ext cx="93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D501AA7-D6AD-E02B-17D5-7BC8956CE014}"/>
                    </a:ext>
                  </a:extLst>
                </p14:cNvPr>
                <p14:cNvContentPartPr/>
                <p14:nvPr/>
              </p14:nvContentPartPr>
              <p14:xfrm>
                <a:off x="2704104" y="4844808"/>
                <a:ext cx="169560" cy="1638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D501AA7-D6AD-E02B-17D5-7BC8956CE01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695104" y="4836168"/>
                  <a:ext cx="1872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0BE27D8-D92A-385C-01E1-0EE1F6DD07BF}"/>
              </a:ext>
            </a:extLst>
          </p:cNvPr>
          <p:cNvGrpSpPr/>
          <p:nvPr/>
        </p:nvGrpSpPr>
        <p:grpSpPr>
          <a:xfrm>
            <a:off x="3498984" y="4994568"/>
            <a:ext cx="1126800" cy="632880"/>
            <a:chOff x="3498984" y="4994568"/>
            <a:chExt cx="1126800" cy="6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27894BDE-2F46-3C0C-D016-13A7E9C1F3FA}"/>
                    </a:ext>
                  </a:extLst>
                </p14:cNvPr>
                <p14:cNvContentPartPr/>
                <p14:nvPr/>
              </p14:nvContentPartPr>
              <p14:xfrm>
                <a:off x="3498984" y="5034528"/>
                <a:ext cx="1095480" cy="5929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27894BDE-2F46-3C0C-D016-13A7E9C1F3F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490344" y="5025888"/>
                  <a:ext cx="11131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4DC746DB-0621-3E23-F143-94C5AED1E4D5}"/>
                    </a:ext>
                  </a:extLst>
                </p14:cNvPr>
                <p14:cNvContentPartPr/>
                <p14:nvPr/>
              </p14:nvContentPartPr>
              <p14:xfrm>
                <a:off x="4548024" y="4994568"/>
                <a:ext cx="77760" cy="1080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4DC746DB-0621-3E23-F143-94C5AED1E4D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539384" y="4985568"/>
                  <a:ext cx="954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D7FA66F4-D001-B43B-7F6F-B618ACED0789}"/>
              </a:ext>
            </a:extLst>
          </p:cNvPr>
          <p:cNvGrpSpPr/>
          <p:nvPr/>
        </p:nvGrpSpPr>
        <p:grpSpPr>
          <a:xfrm>
            <a:off x="2217384" y="5530248"/>
            <a:ext cx="361080" cy="282960"/>
            <a:chOff x="2217384" y="5530248"/>
            <a:chExt cx="3610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54EC9EF2-F008-252C-729E-4B387942FF6B}"/>
                    </a:ext>
                  </a:extLst>
                </p14:cNvPr>
                <p14:cNvContentPartPr/>
                <p14:nvPr/>
              </p14:nvContentPartPr>
              <p14:xfrm>
                <a:off x="2387304" y="5544648"/>
                <a:ext cx="44640" cy="2116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54EC9EF2-F008-252C-729E-4B387942FF6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378664" y="5535648"/>
                  <a:ext cx="6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CE8C8D5-D2C5-2EB9-6E85-67861EF1B31A}"/>
                    </a:ext>
                  </a:extLst>
                </p14:cNvPr>
                <p14:cNvContentPartPr/>
                <p14:nvPr/>
              </p14:nvContentPartPr>
              <p14:xfrm>
                <a:off x="2355264" y="5637528"/>
                <a:ext cx="101520" cy="162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CE8C8D5-D2C5-2EB9-6E85-67861EF1B31A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346624" y="5628528"/>
                  <a:ext cx="119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31C71E26-3F99-E74D-D852-9418A4AFDF6E}"/>
                    </a:ext>
                  </a:extLst>
                </p14:cNvPr>
                <p14:cNvContentPartPr/>
                <p14:nvPr/>
              </p14:nvContentPartPr>
              <p14:xfrm>
                <a:off x="2217384" y="5570928"/>
                <a:ext cx="87120" cy="2422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31C71E26-3F99-E74D-D852-9418A4AFDF6E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208384" y="5562288"/>
                  <a:ext cx="104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16A38E3-01FA-2697-42DB-38B2190363DB}"/>
                    </a:ext>
                  </a:extLst>
                </p14:cNvPr>
                <p14:cNvContentPartPr/>
                <p14:nvPr/>
              </p14:nvContentPartPr>
              <p14:xfrm>
                <a:off x="2482704" y="5530248"/>
                <a:ext cx="95760" cy="2581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16A38E3-01FA-2697-42DB-38B2190363D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474064" y="5521248"/>
                  <a:ext cx="11340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CA1C5918-D8F8-7C27-9B46-96583555D879}"/>
                  </a:ext>
                </a:extLst>
              </p14:cNvPr>
              <p14:cNvContentPartPr/>
              <p14:nvPr/>
            </p14:nvContentPartPr>
            <p14:xfrm>
              <a:off x="3183624" y="5588568"/>
              <a:ext cx="115200" cy="23472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CA1C5918-D8F8-7C27-9B46-96583555D879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3174624" y="5579568"/>
                <a:ext cx="132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E9346FB8-5A87-4C85-AF60-94758EC8728F}"/>
                  </a:ext>
                </a:extLst>
              </p14:cNvPr>
              <p14:cNvContentPartPr/>
              <p14:nvPr/>
            </p14:nvContentPartPr>
            <p14:xfrm>
              <a:off x="3563064" y="5614488"/>
              <a:ext cx="109080" cy="19836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E9346FB8-5A87-4C85-AF60-94758EC8728F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3554424" y="5605488"/>
                <a:ext cx="12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23669871-062E-9D58-4FA7-BFE15ECB0DB3}"/>
                  </a:ext>
                </a:extLst>
              </p14:cNvPr>
              <p14:cNvContentPartPr/>
              <p14:nvPr/>
            </p14:nvContentPartPr>
            <p14:xfrm>
              <a:off x="4719744" y="4713768"/>
              <a:ext cx="92880" cy="25164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23669871-062E-9D58-4FA7-BFE15ECB0DB3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4711104" y="4705128"/>
                <a:ext cx="110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11637B30-DDD7-9C9D-16BA-F6EC7D642B9B}"/>
                  </a:ext>
                </a:extLst>
              </p14:cNvPr>
              <p14:cNvContentPartPr/>
              <p14:nvPr/>
            </p14:nvContentPartPr>
            <p14:xfrm>
              <a:off x="3929544" y="4494888"/>
              <a:ext cx="908280" cy="16488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11637B30-DDD7-9C9D-16BA-F6EC7D642B9B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3920544" y="4485888"/>
                <a:ext cx="9259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24CD1C92-9483-B0A6-B16F-73CB1B41DCA1}"/>
                  </a:ext>
                </a:extLst>
              </p14:cNvPr>
              <p14:cNvContentPartPr/>
              <p14:nvPr/>
            </p14:nvContentPartPr>
            <p14:xfrm>
              <a:off x="4401504" y="4356648"/>
              <a:ext cx="25920" cy="14832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24CD1C92-9483-B0A6-B16F-73CB1B41DCA1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4392864" y="4347648"/>
                <a:ext cx="43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3F65606B-8851-7241-2668-8F98B2CEFFD5}"/>
                  </a:ext>
                </a:extLst>
              </p14:cNvPr>
              <p14:cNvContentPartPr/>
              <p14:nvPr/>
            </p14:nvContentPartPr>
            <p14:xfrm>
              <a:off x="4343184" y="4350888"/>
              <a:ext cx="93600" cy="5724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3F65606B-8851-7241-2668-8F98B2CEFFD5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4334544" y="4341888"/>
                <a:ext cx="1112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16170A95-9C50-A08A-2E81-E085F80954DB}"/>
                  </a:ext>
                </a:extLst>
              </p14:cNvPr>
              <p14:cNvContentPartPr/>
              <p14:nvPr/>
            </p14:nvContentPartPr>
            <p14:xfrm>
              <a:off x="3846744" y="4116168"/>
              <a:ext cx="83520" cy="19512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16170A95-9C50-A08A-2E81-E085F80954DB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3838104" y="4107168"/>
                <a:ext cx="1011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8BFE0BB1-D7E5-97AA-82CD-986BBF0F90AC}"/>
                  </a:ext>
                </a:extLst>
              </p14:cNvPr>
              <p14:cNvContentPartPr/>
              <p14:nvPr/>
            </p14:nvContentPartPr>
            <p14:xfrm>
              <a:off x="4971744" y="4085208"/>
              <a:ext cx="89640" cy="25416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8BFE0BB1-D7E5-97AA-82CD-986BBF0F90AC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4963104" y="4076568"/>
                <a:ext cx="10728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4" name="Group 693">
            <a:extLst>
              <a:ext uri="{FF2B5EF4-FFF2-40B4-BE49-F238E27FC236}">
                <a16:creationId xmlns:a16="http://schemas.microsoft.com/office/drawing/2014/main" id="{E61CFB81-A43C-0FD5-69EA-77C12C7BDE16}"/>
              </a:ext>
            </a:extLst>
          </p:cNvPr>
          <p:cNvGrpSpPr/>
          <p:nvPr/>
        </p:nvGrpSpPr>
        <p:grpSpPr>
          <a:xfrm>
            <a:off x="5334264" y="4054968"/>
            <a:ext cx="644040" cy="650160"/>
            <a:chOff x="5334264" y="4054968"/>
            <a:chExt cx="64404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49D5E6DF-99F9-D149-85FD-A9061833D806}"/>
                    </a:ext>
                  </a:extLst>
                </p14:cNvPr>
                <p14:cNvContentPartPr/>
                <p14:nvPr/>
              </p14:nvContentPartPr>
              <p14:xfrm>
                <a:off x="5342544" y="4148208"/>
                <a:ext cx="107640" cy="13932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49D5E6DF-99F9-D149-85FD-A9061833D80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333544" y="4139208"/>
                  <a:ext cx="125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8C1F1C21-3C11-59A8-E5BB-6DB4F58067EA}"/>
                    </a:ext>
                  </a:extLst>
                </p14:cNvPr>
                <p14:cNvContentPartPr/>
                <p14:nvPr/>
              </p14:nvContentPartPr>
              <p14:xfrm>
                <a:off x="5525784" y="4151448"/>
                <a:ext cx="70560" cy="8784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8C1F1C21-3C11-59A8-E5BB-6DB4F58067E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516784" y="4142448"/>
                  <a:ext cx="88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FFEA34F6-4809-DD38-356E-B62EECF6131C}"/>
                    </a:ext>
                  </a:extLst>
                </p14:cNvPr>
                <p14:cNvContentPartPr/>
                <p14:nvPr/>
              </p14:nvContentPartPr>
              <p14:xfrm>
                <a:off x="5480064" y="4085928"/>
                <a:ext cx="200520" cy="23112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FFEA34F6-4809-DD38-356E-B62EECF6131C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471424" y="4076928"/>
                  <a:ext cx="218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0089885F-DD1E-E187-80E5-194B4B0B8AAF}"/>
                    </a:ext>
                  </a:extLst>
                </p14:cNvPr>
                <p14:cNvContentPartPr/>
                <p14:nvPr/>
              </p14:nvContentPartPr>
              <p14:xfrm>
                <a:off x="5763024" y="4054968"/>
                <a:ext cx="10800" cy="21744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0089885F-DD1E-E187-80E5-194B4B0B8AA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754024" y="4046328"/>
                  <a:ext cx="28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EB0496B4-DBB5-B0F0-83D5-4544B49E7883}"/>
                    </a:ext>
                  </a:extLst>
                </p14:cNvPr>
                <p14:cNvContentPartPr/>
                <p14:nvPr/>
              </p14:nvContentPartPr>
              <p14:xfrm>
                <a:off x="5712984" y="4170168"/>
                <a:ext cx="100800" cy="504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EB0496B4-DBB5-B0F0-83D5-4544B49E7883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703984" y="4161168"/>
                  <a:ext cx="118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AC27F2B9-6EDD-1DED-0E81-66433B5AE6CB}"/>
                    </a:ext>
                  </a:extLst>
                </p14:cNvPr>
                <p14:cNvContentPartPr/>
                <p14:nvPr/>
              </p14:nvContentPartPr>
              <p14:xfrm>
                <a:off x="5334264" y="4340088"/>
                <a:ext cx="152280" cy="2196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AC27F2B9-6EDD-1DED-0E81-66433B5AE6C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325264" y="4331448"/>
                  <a:ext cx="169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6892D4E8-588B-DB20-F1EF-41E17D501DC7}"/>
                    </a:ext>
                  </a:extLst>
                </p14:cNvPr>
                <p14:cNvContentPartPr/>
                <p14:nvPr/>
              </p14:nvContentPartPr>
              <p14:xfrm>
                <a:off x="5693184" y="4351248"/>
                <a:ext cx="99720" cy="90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6892D4E8-588B-DB20-F1EF-41E17D501DC7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684184" y="4342608"/>
                  <a:ext cx="117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BA26CF45-9C8B-D489-8B66-6994D7F519B2}"/>
                    </a:ext>
                  </a:extLst>
                </p14:cNvPr>
                <p14:cNvContentPartPr/>
                <p14:nvPr/>
              </p14:nvContentPartPr>
              <p14:xfrm>
                <a:off x="5582664" y="4314168"/>
                <a:ext cx="7920" cy="9936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BA26CF45-9C8B-D489-8B66-6994D7F519B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574024" y="4305168"/>
                  <a:ext cx="25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6F97CF4F-CD63-13C7-E14D-DAAEE0F0C3DF}"/>
                    </a:ext>
                  </a:extLst>
                </p14:cNvPr>
                <p14:cNvContentPartPr/>
                <p14:nvPr/>
              </p14:nvContentPartPr>
              <p14:xfrm>
                <a:off x="5538384" y="4407048"/>
                <a:ext cx="92880" cy="4644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6F97CF4F-CD63-13C7-E14D-DAAEE0F0C3D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529384" y="4398408"/>
                  <a:ext cx="110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FC88046A-F2AB-1384-FDB7-E866A7A801E2}"/>
                    </a:ext>
                  </a:extLst>
                </p14:cNvPr>
                <p14:cNvContentPartPr/>
                <p14:nvPr/>
              </p14:nvContentPartPr>
              <p14:xfrm>
                <a:off x="5433624" y="4477608"/>
                <a:ext cx="16920" cy="9684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FC88046A-F2AB-1384-FDB7-E866A7A801E2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424984" y="4468608"/>
                  <a:ext cx="34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6DEB54C6-1D7C-5FA4-37E7-679B3C759117}"/>
                    </a:ext>
                  </a:extLst>
                </p14:cNvPr>
                <p14:cNvContentPartPr/>
                <p14:nvPr/>
              </p14:nvContentPartPr>
              <p14:xfrm>
                <a:off x="5471784" y="4497408"/>
                <a:ext cx="59760" cy="889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6DEB54C6-1D7C-5FA4-37E7-679B3C75911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463144" y="4488408"/>
                  <a:ext cx="77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75E258C4-AF84-A462-6752-5F55D1C06948}"/>
                    </a:ext>
                  </a:extLst>
                </p14:cNvPr>
                <p14:cNvContentPartPr/>
                <p14:nvPr/>
              </p14:nvContentPartPr>
              <p14:xfrm>
                <a:off x="5553504" y="4472928"/>
                <a:ext cx="12600" cy="10044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75E258C4-AF84-A462-6752-5F55D1C0694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544504" y="4463928"/>
                  <a:ext cx="30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67A45E53-72B1-50A3-03FF-5580509FC12B}"/>
                    </a:ext>
                  </a:extLst>
                </p14:cNvPr>
                <p14:cNvContentPartPr/>
                <p14:nvPr/>
              </p14:nvContentPartPr>
              <p14:xfrm>
                <a:off x="5547744" y="4520088"/>
                <a:ext cx="48240" cy="266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67A45E53-72B1-50A3-03FF-5580509FC12B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538744" y="4511088"/>
                  <a:ext cx="65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1DBCF1E0-D7DE-A97B-8FCD-AD4FADD8BBB7}"/>
                    </a:ext>
                  </a:extLst>
                </p14:cNvPr>
                <p14:cNvContentPartPr/>
                <p14:nvPr/>
              </p14:nvContentPartPr>
              <p14:xfrm>
                <a:off x="5600304" y="4482648"/>
                <a:ext cx="8640" cy="10044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1DBCF1E0-D7DE-A97B-8FCD-AD4FADD8BBB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591664" y="4474008"/>
                  <a:ext cx="26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FE200B1A-79D3-9EF5-9F39-733897A1200F}"/>
                    </a:ext>
                  </a:extLst>
                </p14:cNvPr>
                <p14:cNvContentPartPr/>
                <p14:nvPr/>
              </p14:nvContentPartPr>
              <p14:xfrm>
                <a:off x="5596344" y="4504968"/>
                <a:ext cx="106920" cy="7704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FE200B1A-79D3-9EF5-9F39-733897A1200F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587704" y="4495968"/>
                  <a:ext cx="124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102F21C7-42CC-A913-ACC9-10C3A56BDD42}"/>
                    </a:ext>
                  </a:extLst>
                </p14:cNvPr>
                <p14:cNvContentPartPr/>
                <p14:nvPr/>
              </p14:nvContentPartPr>
              <p14:xfrm>
                <a:off x="5725584" y="4479408"/>
                <a:ext cx="38880" cy="8172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102F21C7-42CC-A913-ACC9-10C3A56BDD42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716944" y="4470408"/>
                  <a:ext cx="56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BE17149F-057F-78DA-BE88-F05CB898D50A}"/>
                    </a:ext>
                  </a:extLst>
                </p14:cNvPr>
                <p14:cNvContentPartPr/>
                <p14:nvPr/>
              </p14:nvContentPartPr>
              <p14:xfrm>
                <a:off x="5706504" y="4348728"/>
                <a:ext cx="152280" cy="1404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BE17149F-057F-78DA-BE88-F05CB898D50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697864" y="4339728"/>
                  <a:ext cx="169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3AF24721-0E94-6634-BE9C-CB040D5C3176}"/>
                    </a:ext>
                  </a:extLst>
                </p14:cNvPr>
                <p14:cNvContentPartPr/>
                <p14:nvPr/>
              </p14:nvContentPartPr>
              <p14:xfrm>
                <a:off x="5447664" y="4339008"/>
                <a:ext cx="85320" cy="1512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3AF24721-0E94-6634-BE9C-CB040D5C3176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438664" y="4330368"/>
                  <a:ext cx="102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BCB2534D-3C52-9F8A-651B-B1DF6E540228}"/>
                    </a:ext>
                  </a:extLst>
                </p14:cNvPr>
                <p14:cNvContentPartPr/>
                <p14:nvPr/>
              </p14:nvContentPartPr>
              <p14:xfrm>
                <a:off x="5906664" y="4402008"/>
                <a:ext cx="22320" cy="2203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BCB2534D-3C52-9F8A-651B-B1DF6E54022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898024" y="4393008"/>
                  <a:ext cx="39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FFB23393-1F88-528E-BC97-DA6D98052A12}"/>
                    </a:ext>
                  </a:extLst>
                </p14:cNvPr>
                <p14:cNvContentPartPr/>
                <p14:nvPr/>
              </p14:nvContentPartPr>
              <p14:xfrm>
                <a:off x="5857344" y="4625208"/>
                <a:ext cx="120960" cy="7992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FFB23393-1F88-528E-BC97-DA6D98052A1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848344" y="4616568"/>
                  <a:ext cx="1386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5C8F7F20-9517-1E99-0B52-685205F4B126}"/>
              </a:ext>
            </a:extLst>
          </p:cNvPr>
          <p:cNvGrpSpPr/>
          <p:nvPr/>
        </p:nvGrpSpPr>
        <p:grpSpPr>
          <a:xfrm>
            <a:off x="1780344" y="4827528"/>
            <a:ext cx="577800" cy="716040"/>
            <a:chOff x="1780344" y="4827528"/>
            <a:chExt cx="57780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CBA98A9D-FEE5-F553-0F06-679723E98ED8}"/>
                    </a:ext>
                  </a:extLst>
                </p14:cNvPr>
                <p14:cNvContentPartPr/>
                <p14:nvPr/>
              </p14:nvContentPartPr>
              <p14:xfrm>
                <a:off x="1906704" y="4929408"/>
                <a:ext cx="90720" cy="1083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CBA98A9D-FEE5-F553-0F06-679723E98ED8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898064" y="4920768"/>
                  <a:ext cx="108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25F96E9D-9FC5-955B-23C0-65B48DCB9031}"/>
                    </a:ext>
                  </a:extLst>
                </p14:cNvPr>
                <p14:cNvContentPartPr/>
                <p14:nvPr/>
              </p14:nvContentPartPr>
              <p14:xfrm>
                <a:off x="1851264" y="4875048"/>
                <a:ext cx="217080" cy="2268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25F96E9D-9FC5-955B-23C0-65B48DCB903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842264" y="4866408"/>
                  <a:ext cx="234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7B7A6EF-5E53-53CB-AB01-898DFDACD713}"/>
                    </a:ext>
                  </a:extLst>
                </p14:cNvPr>
                <p14:cNvContentPartPr/>
                <p14:nvPr/>
              </p14:nvContentPartPr>
              <p14:xfrm>
                <a:off x="2150424" y="4827528"/>
                <a:ext cx="7560" cy="2156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7B7A6EF-5E53-53CB-AB01-898DFDACD713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141424" y="4818528"/>
                  <a:ext cx="25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C411D12-2EC1-0A80-686C-729B95AC0180}"/>
                    </a:ext>
                  </a:extLst>
                </p14:cNvPr>
                <p14:cNvContentPartPr/>
                <p14:nvPr/>
              </p14:nvContentPartPr>
              <p14:xfrm>
                <a:off x="2109024" y="4926888"/>
                <a:ext cx="101520" cy="136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C411D12-2EC1-0A80-686C-729B95AC018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100384" y="4918248"/>
                  <a:ext cx="119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BBC7CC8-B0C4-46A5-FB3B-42112DBCF8F5}"/>
                    </a:ext>
                  </a:extLst>
                </p14:cNvPr>
                <p14:cNvContentPartPr/>
                <p14:nvPr/>
              </p14:nvContentPartPr>
              <p14:xfrm>
                <a:off x="1944864" y="5095008"/>
                <a:ext cx="5040" cy="932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BBC7CC8-B0C4-46A5-FB3B-42112DBCF8F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935864" y="5086368"/>
                  <a:ext cx="22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6734DE77-7E8D-81F6-DCAC-ABD7A17AA8C0}"/>
                    </a:ext>
                  </a:extLst>
                </p14:cNvPr>
                <p14:cNvContentPartPr/>
                <p14:nvPr/>
              </p14:nvContentPartPr>
              <p14:xfrm>
                <a:off x="1906344" y="5160888"/>
                <a:ext cx="90000" cy="608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6734DE77-7E8D-81F6-DCAC-ABD7A17AA8C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897344" y="5152248"/>
                  <a:ext cx="107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4B040AC-09A2-DB06-2699-99B13969DCF7}"/>
                    </a:ext>
                  </a:extLst>
                </p14:cNvPr>
                <p14:cNvContentPartPr/>
                <p14:nvPr/>
              </p14:nvContentPartPr>
              <p14:xfrm>
                <a:off x="1780344" y="5224968"/>
                <a:ext cx="17280" cy="1101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4B040AC-09A2-DB06-2699-99B13969DCF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771344" y="5216328"/>
                  <a:ext cx="34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F5B1BDA-B0E3-5F3F-67DF-22486F238E2C}"/>
                    </a:ext>
                  </a:extLst>
                </p14:cNvPr>
                <p14:cNvContentPartPr/>
                <p14:nvPr/>
              </p14:nvContentPartPr>
              <p14:xfrm>
                <a:off x="1831104" y="5245848"/>
                <a:ext cx="47880" cy="950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F5B1BDA-B0E3-5F3F-67DF-22486F238E2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822104" y="5237208"/>
                  <a:ext cx="65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60E045B-4C44-286D-3606-97CFA947E1C0}"/>
                    </a:ext>
                  </a:extLst>
                </p14:cNvPr>
                <p14:cNvContentPartPr/>
                <p14:nvPr/>
              </p14:nvContentPartPr>
              <p14:xfrm>
                <a:off x="1905264" y="5221368"/>
                <a:ext cx="16200" cy="1274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60E045B-4C44-286D-3606-97CFA947E1C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896264" y="5212728"/>
                  <a:ext cx="33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3AB6859-521A-4D9E-083D-AF8FDA3A0D43}"/>
                    </a:ext>
                  </a:extLst>
                </p14:cNvPr>
                <p14:cNvContentPartPr/>
                <p14:nvPr/>
              </p14:nvContentPartPr>
              <p14:xfrm>
                <a:off x="1891944" y="5282568"/>
                <a:ext cx="49680" cy="190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3AB6859-521A-4D9E-083D-AF8FDA3A0D43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883304" y="5273928"/>
                  <a:ext cx="67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E5CEE8C-AE89-763B-36D7-1FE03E244653}"/>
                    </a:ext>
                  </a:extLst>
                </p14:cNvPr>
                <p14:cNvContentPartPr/>
                <p14:nvPr/>
              </p14:nvContentPartPr>
              <p14:xfrm>
                <a:off x="1946664" y="5238648"/>
                <a:ext cx="13320" cy="882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E5CEE8C-AE89-763B-36D7-1FE03E24465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937664" y="5230008"/>
                  <a:ext cx="30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2DA583D-5618-76AE-F306-187EC5AA0F4D}"/>
                    </a:ext>
                  </a:extLst>
                </p14:cNvPr>
                <p14:cNvContentPartPr/>
                <p14:nvPr/>
              </p14:nvContentPartPr>
              <p14:xfrm>
                <a:off x="1931544" y="5276088"/>
                <a:ext cx="60840" cy="277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2DA583D-5618-76AE-F306-187EC5AA0F4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922904" y="5267448"/>
                  <a:ext cx="78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1CAF952-9C3D-9230-212A-5D9149C2E790}"/>
                    </a:ext>
                  </a:extLst>
                </p14:cNvPr>
                <p14:cNvContentPartPr/>
                <p14:nvPr/>
              </p14:nvContentPartPr>
              <p14:xfrm>
                <a:off x="1997784" y="5244768"/>
                <a:ext cx="58320" cy="932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1CAF952-9C3D-9230-212A-5D9149C2E790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988784" y="5235768"/>
                  <a:ext cx="75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03A1803-4FC1-7BA9-3ECC-99E46AE9A47D}"/>
                    </a:ext>
                  </a:extLst>
                </p14:cNvPr>
                <p14:cNvContentPartPr/>
                <p14:nvPr/>
              </p14:nvContentPartPr>
              <p14:xfrm>
                <a:off x="2076264" y="5242608"/>
                <a:ext cx="76680" cy="777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03A1803-4FC1-7BA9-3ECC-99E46AE9A47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067624" y="5233608"/>
                  <a:ext cx="94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B3C9BA9-1555-B6F6-E00A-F6E997354309}"/>
                    </a:ext>
                  </a:extLst>
                </p14:cNvPr>
                <p14:cNvContentPartPr/>
                <p14:nvPr/>
              </p14:nvContentPartPr>
              <p14:xfrm>
                <a:off x="2187504" y="5143608"/>
                <a:ext cx="92160" cy="3456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B3C9BA9-1555-B6F6-E00A-F6E99735430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178864" y="5134608"/>
                  <a:ext cx="109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B7705F18-7377-FF72-60F3-F46601ED3B23}"/>
                    </a:ext>
                  </a:extLst>
                </p14:cNvPr>
                <p14:cNvContentPartPr/>
                <p14:nvPr/>
              </p14:nvContentPartPr>
              <p14:xfrm>
                <a:off x="2214504" y="5418288"/>
                <a:ext cx="143640" cy="1252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B7705F18-7377-FF72-60F3-F46601ED3B23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205504" y="5409288"/>
                  <a:ext cx="161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FF57708F-2D01-0468-3A01-B8E6674997F9}"/>
                    </a:ext>
                  </a:extLst>
                </p14:cNvPr>
                <p14:cNvContentPartPr/>
                <p14:nvPr/>
              </p14:nvContentPartPr>
              <p14:xfrm>
                <a:off x="2101104" y="5068368"/>
                <a:ext cx="125640" cy="2196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FF57708F-2D01-0468-3A01-B8E6674997F9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092104" y="5059728"/>
                  <a:ext cx="1432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CEBE556F-BFC1-8940-CDDF-C107CED90EE3}"/>
              </a:ext>
            </a:extLst>
          </p:cNvPr>
          <p:cNvGrpSpPr/>
          <p:nvPr/>
        </p:nvGrpSpPr>
        <p:grpSpPr>
          <a:xfrm>
            <a:off x="3224304" y="4745448"/>
            <a:ext cx="526680" cy="546840"/>
            <a:chOff x="3224304" y="4745448"/>
            <a:chExt cx="52668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A70183E9-C27C-9991-F9F0-673DAEC77196}"/>
                    </a:ext>
                  </a:extLst>
                </p14:cNvPr>
                <p14:cNvContentPartPr/>
                <p14:nvPr/>
              </p14:nvContentPartPr>
              <p14:xfrm>
                <a:off x="3286944" y="4886928"/>
                <a:ext cx="79200" cy="867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A70183E9-C27C-9991-F9F0-673DAEC77196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277944" y="4877928"/>
                  <a:ext cx="96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A55AD794-E86C-9040-2737-AF5D0EE75FA4}"/>
                    </a:ext>
                  </a:extLst>
                </p14:cNvPr>
                <p14:cNvContentPartPr/>
                <p14:nvPr/>
              </p14:nvContentPartPr>
              <p14:xfrm>
                <a:off x="3414744" y="4745448"/>
                <a:ext cx="175320" cy="2264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A55AD794-E86C-9040-2737-AF5D0EE75FA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405744" y="4736808"/>
                  <a:ext cx="192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8607768D-85C9-6C12-DE6D-917F3D604105}"/>
                    </a:ext>
                  </a:extLst>
                </p14:cNvPr>
                <p14:cNvContentPartPr/>
                <p14:nvPr/>
              </p14:nvContentPartPr>
              <p14:xfrm>
                <a:off x="3489624" y="4808448"/>
                <a:ext cx="13320" cy="11628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8607768D-85C9-6C12-DE6D-917F3D60410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480984" y="4799808"/>
                  <a:ext cx="30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97B93A1E-C9C5-F3EA-9704-C46E44554BBD}"/>
                    </a:ext>
                  </a:extLst>
                </p14:cNvPr>
                <p14:cNvContentPartPr/>
                <p14:nvPr/>
              </p14:nvContentPartPr>
              <p14:xfrm>
                <a:off x="3467304" y="4846608"/>
                <a:ext cx="93960" cy="147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97B93A1E-C9C5-F3EA-9704-C46E44554BB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458304" y="4837968"/>
                  <a:ext cx="111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4CC9EEE3-ED00-9A79-98CD-817D9281C323}"/>
                    </a:ext>
                  </a:extLst>
                </p14:cNvPr>
                <p14:cNvContentPartPr/>
                <p14:nvPr/>
              </p14:nvContentPartPr>
              <p14:xfrm>
                <a:off x="3457944" y="5000688"/>
                <a:ext cx="3240" cy="993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4CC9EEE3-ED00-9A79-98CD-817D9281C32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448944" y="4991688"/>
                  <a:ext cx="20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E2EC2835-5962-E935-6D8C-8057605508AF}"/>
                    </a:ext>
                  </a:extLst>
                </p14:cNvPr>
                <p14:cNvContentPartPr/>
                <p14:nvPr/>
              </p14:nvContentPartPr>
              <p14:xfrm>
                <a:off x="3433824" y="5061528"/>
                <a:ext cx="79200" cy="802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E2EC2835-5962-E935-6D8C-8057605508A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424824" y="5052528"/>
                  <a:ext cx="9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D1D21598-34AB-0E59-E44C-8F8861BE0205}"/>
                    </a:ext>
                  </a:extLst>
                </p14:cNvPr>
                <p14:cNvContentPartPr/>
                <p14:nvPr/>
              </p14:nvContentPartPr>
              <p14:xfrm>
                <a:off x="3361824" y="5158008"/>
                <a:ext cx="7560" cy="13428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D1D21598-34AB-0E59-E44C-8F8861BE0205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353184" y="5149368"/>
                  <a:ext cx="25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D0C4B96-20D4-0167-2822-135D9E363421}"/>
                    </a:ext>
                  </a:extLst>
                </p14:cNvPr>
                <p14:cNvContentPartPr/>
                <p14:nvPr/>
              </p14:nvContentPartPr>
              <p14:xfrm>
                <a:off x="3407904" y="5188248"/>
                <a:ext cx="55800" cy="831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D0C4B96-20D4-0167-2822-135D9E363421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3398904" y="5179608"/>
                  <a:ext cx="73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7F6C9C98-17E1-18A6-9F2A-157E0B6C4A8B}"/>
                    </a:ext>
                  </a:extLst>
                </p14:cNvPr>
                <p14:cNvContentPartPr/>
                <p14:nvPr/>
              </p14:nvContentPartPr>
              <p14:xfrm>
                <a:off x="3486744" y="5152968"/>
                <a:ext cx="12240" cy="1375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7F6C9C98-17E1-18A6-9F2A-157E0B6C4A8B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477744" y="5143968"/>
                  <a:ext cx="29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65B19FF4-3E8D-6542-D5C0-C65295B4223C}"/>
                    </a:ext>
                  </a:extLst>
                </p14:cNvPr>
                <p14:cNvContentPartPr/>
                <p14:nvPr/>
              </p14:nvContentPartPr>
              <p14:xfrm>
                <a:off x="3469464" y="5187888"/>
                <a:ext cx="57960" cy="180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65B19FF4-3E8D-6542-D5C0-C65295B4223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460824" y="5178888"/>
                  <a:ext cx="75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7B7A632-F2FE-43CA-360E-5817DF3FF900}"/>
                    </a:ext>
                  </a:extLst>
                </p14:cNvPr>
                <p14:cNvContentPartPr/>
                <p14:nvPr/>
              </p14:nvContentPartPr>
              <p14:xfrm>
                <a:off x="3559824" y="5134608"/>
                <a:ext cx="2520" cy="1429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7B7A632-F2FE-43CA-360E-5817DF3FF900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551184" y="5125968"/>
                  <a:ext cx="20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3E7943D-E2AD-478F-94F3-B939978712EC}"/>
                    </a:ext>
                  </a:extLst>
                </p14:cNvPr>
                <p14:cNvContentPartPr/>
                <p14:nvPr/>
              </p14:nvContentPartPr>
              <p14:xfrm>
                <a:off x="3532464" y="5176728"/>
                <a:ext cx="142560" cy="882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3E7943D-E2AD-478F-94F3-B939978712EC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523464" y="5168088"/>
                  <a:ext cx="160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0597F0C-914F-A214-0313-D00492662AA7}"/>
                    </a:ext>
                  </a:extLst>
                </p14:cNvPr>
                <p14:cNvContentPartPr/>
                <p14:nvPr/>
              </p14:nvContentPartPr>
              <p14:xfrm>
                <a:off x="3683664" y="5168088"/>
                <a:ext cx="67320" cy="914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0597F0C-914F-A214-0313-D00492662AA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675024" y="5159088"/>
                  <a:ext cx="84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EC4DC011-9838-55C7-A85F-FD866C2EBEA9}"/>
                    </a:ext>
                  </a:extLst>
                </p14:cNvPr>
                <p14:cNvContentPartPr/>
                <p14:nvPr/>
              </p14:nvContentPartPr>
              <p14:xfrm>
                <a:off x="3224304" y="4992408"/>
                <a:ext cx="155160" cy="226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EC4DC011-9838-55C7-A85F-FD866C2EBEA9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215664" y="4983768"/>
                  <a:ext cx="17280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714" name="Ink 713">
                <a:extLst>
                  <a:ext uri="{FF2B5EF4-FFF2-40B4-BE49-F238E27FC236}">
                    <a16:creationId xmlns:a16="http://schemas.microsoft.com/office/drawing/2014/main" id="{2CC49C02-8B31-0393-FC1D-5D778D6E3150}"/>
                  </a:ext>
                </a:extLst>
              </p14:cNvPr>
              <p14:cNvContentPartPr/>
              <p14:nvPr/>
            </p14:nvContentPartPr>
            <p14:xfrm>
              <a:off x="6052464" y="4986288"/>
              <a:ext cx="137880" cy="40680"/>
            </p14:xfrm>
          </p:contentPart>
        </mc:Choice>
        <mc:Fallback xmlns="">
          <p:pic>
            <p:nvPicPr>
              <p:cNvPr id="714" name="Ink 713">
                <a:extLst>
                  <a:ext uri="{FF2B5EF4-FFF2-40B4-BE49-F238E27FC236}">
                    <a16:creationId xmlns:a16="http://schemas.microsoft.com/office/drawing/2014/main" id="{2CC49C02-8B31-0393-FC1D-5D778D6E3150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6043464" y="4977288"/>
                <a:ext cx="1555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9" name="Group 718">
            <a:extLst>
              <a:ext uri="{FF2B5EF4-FFF2-40B4-BE49-F238E27FC236}">
                <a16:creationId xmlns:a16="http://schemas.microsoft.com/office/drawing/2014/main" id="{7DD0786E-9DEE-924F-038F-5100C6360516}"/>
              </a:ext>
            </a:extLst>
          </p:cNvPr>
          <p:cNvGrpSpPr/>
          <p:nvPr/>
        </p:nvGrpSpPr>
        <p:grpSpPr>
          <a:xfrm>
            <a:off x="5694264" y="4752288"/>
            <a:ext cx="546120" cy="764640"/>
            <a:chOff x="5694264" y="4752288"/>
            <a:chExt cx="54612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66F3821-6336-AF4F-E4B2-39CEDB338716}"/>
                    </a:ext>
                  </a:extLst>
                </p14:cNvPr>
                <p14:cNvContentPartPr/>
                <p14:nvPr/>
              </p14:nvContentPartPr>
              <p14:xfrm>
                <a:off x="5825304" y="4855248"/>
                <a:ext cx="105840" cy="1141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66F3821-6336-AF4F-E4B2-39CEDB338716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816304" y="4846248"/>
                  <a:ext cx="123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28236AE1-BCC5-F5BB-73D4-415AA6136484}"/>
                    </a:ext>
                  </a:extLst>
                </p14:cNvPr>
                <p14:cNvContentPartPr/>
                <p14:nvPr/>
              </p14:nvContentPartPr>
              <p14:xfrm>
                <a:off x="6080184" y="4752288"/>
                <a:ext cx="14760" cy="18648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8236AE1-BCC5-F5BB-73D4-415AA6136484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071544" y="4743288"/>
                  <a:ext cx="32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56806E5C-F368-4D00-36B2-24C0FFBB33C4}"/>
                    </a:ext>
                  </a:extLst>
                </p14:cNvPr>
                <p14:cNvContentPartPr/>
                <p14:nvPr/>
              </p14:nvContentPartPr>
              <p14:xfrm>
                <a:off x="6039144" y="4854888"/>
                <a:ext cx="80280" cy="133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56806E5C-F368-4D00-36B2-24C0FFBB33C4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030504" y="4845888"/>
                  <a:ext cx="97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FD243C6A-1374-A7DF-1641-1837DD96890D}"/>
                    </a:ext>
                  </a:extLst>
                </p14:cNvPr>
                <p14:cNvContentPartPr/>
                <p14:nvPr/>
              </p14:nvContentPartPr>
              <p14:xfrm>
                <a:off x="5761944" y="4784328"/>
                <a:ext cx="243000" cy="26424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FD243C6A-1374-A7DF-1641-1837DD96890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753304" y="4775688"/>
                  <a:ext cx="260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0075D270-87B7-155C-7C9A-06136CC6058F}"/>
                    </a:ext>
                  </a:extLst>
                </p14:cNvPr>
                <p14:cNvContentPartPr/>
                <p14:nvPr/>
              </p14:nvContentPartPr>
              <p14:xfrm>
                <a:off x="5844744" y="5053968"/>
                <a:ext cx="11160" cy="9468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0075D270-87B7-155C-7C9A-06136CC6058F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835744" y="5044968"/>
                  <a:ext cx="28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34245F14-1EE7-540B-BA2B-74C3190F1907}"/>
                    </a:ext>
                  </a:extLst>
                </p14:cNvPr>
                <p14:cNvContentPartPr/>
                <p14:nvPr/>
              </p14:nvContentPartPr>
              <p14:xfrm>
                <a:off x="5800824" y="5125608"/>
                <a:ext cx="111600" cy="8028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34245F14-1EE7-540B-BA2B-74C3190F1907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792184" y="5116608"/>
                  <a:ext cx="129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B30C51EE-5AF1-8164-6A56-4C818E11B31B}"/>
                    </a:ext>
                  </a:extLst>
                </p14:cNvPr>
                <p14:cNvContentPartPr/>
                <p14:nvPr/>
              </p14:nvContentPartPr>
              <p14:xfrm>
                <a:off x="5694264" y="5257728"/>
                <a:ext cx="13320" cy="1270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B30C51EE-5AF1-8164-6A56-4C818E11B31B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685624" y="5248728"/>
                  <a:ext cx="30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286C3AD3-39EE-A008-AE66-939629CCC443}"/>
                    </a:ext>
                  </a:extLst>
                </p14:cNvPr>
                <p14:cNvContentPartPr/>
                <p14:nvPr/>
              </p14:nvContentPartPr>
              <p14:xfrm>
                <a:off x="5747904" y="5278608"/>
                <a:ext cx="80640" cy="8712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286C3AD3-39EE-A008-AE66-939629CCC443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738904" y="5269608"/>
                  <a:ext cx="98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BA80A9D8-016E-98C4-D368-ADCBE0B9553F}"/>
                    </a:ext>
                  </a:extLst>
                </p14:cNvPr>
                <p14:cNvContentPartPr/>
                <p14:nvPr/>
              </p14:nvContentPartPr>
              <p14:xfrm>
                <a:off x="5860224" y="5237208"/>
                <a:ext cx="11880" cy="1202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BA80A9D8-016E-98C4-D368-ADCBE0B9553F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851224" y="5228208"/>
                  <a:ext cx="29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F2DAE6BC-0E3F-72AF-B802-161FE89C3097}"/>
                    </a:ext>
                  </a:extLst>
                </p14:cNvPr>
                <p14:cNvContentPartPr/>
                <p14:nvPr/>
              </p14:nvContentPartPr>
              <p14:xfrm>
                <a:off x="5847984" y="5273928"/>
                <a:ext cx="60840" cy="3816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F2DAE6BC-0E3F-72AF-B802-161FE89C309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838984" y="5264928"/>
                  <a:ext cx="78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D7EA98BC-E568-E1B6-BFCA-3C2436877B6E}"/>
                    </a:ext>
                  </a:extLst>
                </p14:cNvPr>
                <p14:cNvContentPartPr/>
                <p14:nvPr/>
              </p14:nvContentPartPr>
              <p14:xfrm>
                <a:off x="5904144" y="5218488"/>
                <a:ext cx="15840" cy="14148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D7EA98BC-E568-E1B6-BFCA-3C2436877B6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895504" y="5209488"/>
                  <a:ext cx="33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D52F2F7C-4D7E-A6D3-18E2-FE7D054317E7}"/>
                    </a:ext>
                  </a:extLst>
                </p14:cNvPr>
                <p14:cNvContentPartPr/>
                <p14:nvPr/>
              </p14:nvContentPartPr>
              <p14:xfrm>
                <a:off x="5900544" y="5258088"/>
                <a:ext cx="108360" cy="11628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D52F2F7C-4D7E-A6D3-18E2-FE7D054317E7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891904" y="5249088"/>
                  <a:ext cx="126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1DF959C-7DD5-2608-DA2D-1C9441160125}"/>
                    </a:ext>
                  </a:extLst>
                </p14:cNvPr>
                <p14:cNvContentPartPr/>
                <p14:nvPr/>
              </p14:nvContentPartPr>
              <p14:xfrm>
                <a:off x="6013944" y="5253408"/>
                <a:ext cx="72360" cy="943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1DF959C-7DD5-2608-DA2D-1C9441160125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005304" y="5244408"/>
                  <a:ext cx="90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05076361-7764-06AE-7701-4E440EFA0D8D}"/>
                    </a:ext>
                  </a:extLst>
                </p14:cNvPr>
                <p14:cNvContentPartPr/>
                <p14:nvPr/>
              </p14:nvContentPartPr>
              <p14:xfrm>
                <a:off x="6137784" y="5092848"/>
                <a:ext cx="38520" cy="32472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05076361-7764-06AE-7701-4E440EFA0D8D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128784" y="5083848"/>
                  <a:ext cx="56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AE22AC47-73DE-19FB-4EEA-E0873E684A3A}"/>
                    </a:ext>
                  </a:extLst>
                </p14:cNvPr>
                <p14:cNvContentPartPr/>
                <p14:nvPr/>
              </p14:nvContentPartPr>
              <p14:xfrm>
                <a:off x="6130224" y="5443848"/>
                <a:ext cx="110160" cy="7308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AE22AC47-73DE-19FB-4EEA-E0873E684A3A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121584" y="5434848"/>
                  <a:ext cx="1278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742EADA4-2110-115E-957F-A65A1C899326}"/>
              </a:ext>
            </a:extLst>
          </p:cNvPr>
          <p:cNvGrpSpPr/>
          <p:nvPr/>
        </p:nvGrpSpPr>
        <p:grpSpPr>
          <a:xfrm>
            <a:off x="6158664" y="5573088"/>
            <a:ext cx="347400" cy="193320"/>
            <a:chOff x="6158664" y="5573088"/>
            <a:chExt cx="3474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C037CC51-3E31-D59C-A69A-F49BC442EC9A}"/>
                    </a:ext>
                  </a:extLst>
                </p14:cNvPr>
                <p14:cNvContentPartPr/>
                <p14:nvPr/>
              </p14:nvContentPartPr>
              <p14:xfrm>
                <a:off x="6158664" y="5579568"/>
                <a:ext cx="88200" cy="1638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C037CC51-3E31-D59C-A69A-F49BC442EC9A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150024" y="5570568"/>
                  <a:ext cx="105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CF747E78-A118-429B-2D10-1D79882EA124}"/>
                    </a:ext>
                  </a:extLst>
                </p14:cNvPr>
                <p14:cNvContentPartPr/>
                <p14:nvPr/>
              </p14:nvContentPartPr>
              <p14:xfrm>
                <a:off x="6341544" y="5573088"/>
                <a:ext cx="10440" cy="16020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CF747E78-A118-429B-2D10-1D79882EA124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6332904" y="5564448"/>
                  <a:ext cx="28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A92263F5-3403-E98E-9465-6CBF082FB50F}"/>
                    </a:ext>
                  </a:extLst>
                </p14:cNvPr>
                <p14:cNvContentPartPr/>
                <p14:nvPr/>
              </p14:nvContentPartPr>
              <p14:xfrm>
                <a:off x="6311304" y="5638968"/>
                <a:ext cx="73080" cy="1836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A92263F5-3403-E98E-9465-6CBF082FB50F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6302664" y="5629968"/>
                  <a:ext cx="90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8ED9885D-7332-6025-E7BB-CC195A184612}"/>
                    </a:ext>
                  </a:extLst>
                </p14:cNvPr>
                <p14:cNvContentPartPr/>
                <p14:nvPr/>
              </p14:nvContentPartPr>
              <p14:xfrm>
                <a:off x="6420024" y="5576688"/>
                <a:ext cx="86040" cy="18972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8ED9885D-7332-6025-E7BB-CC195A184612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6411384" y="5568048"/>
                  <a:ext cx="1036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D6D7ADDF-0AF2-7CC6-0DEC-A582B873278E}"/>
              </a:ext>
            </a:extLst>
          </p:cNvPr>
          <p:cNvGrpSpPr/>
          <p:nvPr/>
        </p:nvGrpSpPr>
        <p:grpSpPr>
          <a:xfrm>
            <a:off x="6407784" y="5044968"/>
            <a:ext cx="128520" cy="435600"/>
            <a:chOff x="6407784" y="5044968"/>
            <a:chExt cx="12852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B8C21C62-C7B7-60C2-82F1-5376AC6C4874}"/>
                    </a:ext>
                  </a:extLst>
                </p14:cNvPr>
                <p14:cNvContentPartPr/>
                <p14:nvPr/>
              </p14:nvContentPartPr>
              <p14:xfrm>
                <a:off x="6407784" y="5081688"/>
                <a:ext cx="81000" cy="39888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B8C21C62-C7B7-60C2-82F1-5376AC6C4874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6398784" y="5073048"/>
                  <a:ext cx="98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AC0E45ED-6300-0FF8-688D-597DCE89FDE0}"/>
                    </a:ext>
                  </a:extLst>
                </p14:cNvPr>
                <p14:cNvContentPartPr/>
                <p14:nvPr/>
              </p14:nvContentPartPr>
              <p14:xfrm>
                <a:off x="6432264" y="5044968"/>
                <a:ext cx="104040" cy="7452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AC0E45ED-6300-0FF8-688D-597DCE89FDE0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6423624" y="5036328"/>
                  <a:ext cx="1216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A49C0B75-39A3-B2D1-0CBD-4CBA33658660}"/>
              </a:ext>
            </a:extLst>
          </p:cNvPr>
          <p:cNvGrpSpPr/>
          <p:nvPr/>
        </p:nvGrpSpPr>
        <p:grpSpPr>
          <a:xfrm>
            <a:off x="3919464" y="4569048"/>
            <a:ext cx="924840" cy="680760"/>
            <a:chOff x="3919464" y="4569048"/>
            <a:chExt cx="92484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79287552-1F65-CD22-FECC-57BAB4264CE2}"/>
                    </a:ext>
                  </a:extLst>
                </p14:cNvPr>
                <p14:cNvContentPartPr/>
                <p14:nvPr/>
              </p14:nvContentPartPr>
              <p14:xfrm>
                <a:off x="3963024" y="4735368"/>
                <a:ext cx="85320" cy="2142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79287552-1F65-CD22-FECC-57BAB4264CE2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3954384" y="4726728"/>
                  <a:ext cx="102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F63F347B-33FB-4C56-90BC-1B4CF5CBBAA7}"/>
                    </a:ext>
                  </a:extLst>
                </p14:cNvPr>
                <p14:cNvContentPartPr/>
                <p14:nvPr/>
              </p14:nvContentPartPr>
              <p14:xfrm>
                <a:off x="4098384" y="4825008"/>
                <a:ext cx="88920" cy="10584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F63F347B-33FB-4C56-90BC-1B4CF5CBBAA7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4089384" y="4816368"/>
                  <a:ext cx="106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34EB3C33-D658-F55A-3333-744878FE708F}"/>
                    </a:ext>
                  </a:extLst>
                </p14:cNvPr>
                <p14:cNvContentPartPr/>
                <p14:nvPr/>
              </p14:nvContentPartPr>
              <p14:xfrm>
                <a:off x="4226904" y="4728888"/>
                <a:ext cx="13320" cy="17100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34EB3C33-D658-F55A-3333-744878FE708F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4217904" y="4720248"/>
                  <a:ext cx="30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D30D784-576D-ED05-51A6-AE742C26BC77}"/>
                    </a:ext>
                  </a:extLst>
                </p14:cNvPr>
                <p14:cNvContentPartPr/>
                <p14:nvPr/>
              </p14:nvContentPartPr>
              <p14:xfrm>
                <a:off x="4208184" y="4837248"/>
                <a:ext cx="52200" cy="612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D30D784-576D-ED05-51A6-AE742C26BC77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4199184" y="4828608"/>
                  <a:ext cx="69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D381B7A-CF90-C3C0-0672-50E7E0432E02}"/>
                    </a:ext>
                  </a:extLst>
                </p14:cNvPr>
                <p14:cNvContentPartPr/>
                <p14:nvPr/>
              </p14:nvContentPartPr>
              <p14:xfrm>
                <a:off x="4301064" y="4900248"/>
                <a:ext cx="31320" cy="669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D381B7A-CF90-C3C0-0672-50E7E0432E02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4292064" y="4891248"/>
                  <a:ext cx="48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9448F540-0DFE-996C-1738-F86A4E32FAEB}"/>
                    </a:ext>
                  </a:extLst>
                </p14:cNvPr>
                <p14:cNvContentPartPr/>
                <p14:nvPr/>
              </p14:nvContentPartPr>
              <p14:xfrm>
                <a:off x="4466664" y="4683528"/>
                <a:ext cx="5400" cy="835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9448F540-0DFE-996C-1738-F86A4E32FAEB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4457664" y="4674888"/>
                  <a:ext cx="23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D7DDFEF6-45F5-8AD6-443F-FB75B380798D}"/>
                    </a:ext>
                  </a:extLst>
                </p14:cNvPr>
                <p14:cNvContentPartPr/>
                <p14:nvPr/>
              </p14:nvContentPartPr>
              <p14:xfrm>
                <a:off x="4423104" y="4745448"/>
                <a:ext cx="91080" cy="680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D7DDFEF6-45F5-8AD6-443F-FB75B380798D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4414104" y="4736448"/>
                  <a:ext cx="108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11475903-5531-F329-4F2B-6DFA88F1BF67}"/>
                    </a:ext>
                  </a:extLst>
                </p14:cNvPr>
                <p14:cNvContentPartPr/>
                <p14:nvPr/>
              </p14:nvContentPartPr>
              <p14:xfrm>
                <a:off x="4463064" y="4859568"/>
                <a:ext cx="9000" cy="939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11475903-5531-F329-4F2B-6DFA88F1BF67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4454424" y="4850568"/>
                  <a:ext cx="26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BD80E2FB-2BE8-95C2-670E-05AD63D56C0A}"/>
                    </a:ext>
                  </a:extLst>
                </p14:cNvPr>
                <p14:cNvContentPartPr/>
                <p14:nvPr/>
              </p14:nvContentPartPr>
              <p14:xfrm>
                <a:off x="4442544" y="4893768"/>
                <a:ext cx="60480" cy="176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D80E2FB-2BE8-95C2-670E-05AD63D56C0A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4433904" y="4885128"/>
                  <a:ext cx="78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67E6F43D-F6B4-17FE-1D4D-B03A26ED37B1}"/>
                    </a:ext>
                  </a:extLst>
                </p14:cNvPr>
                <p14:cNvContentPartPr/>
                <p14:nvPr/>
              </p14:nvContentPartPr>
              <p14:xfrm>
                <a:off x="4399704" y="4827528"/>
                <a:ext cx="151560" cy="1882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67E6F43D-F6B4-17FE-1D4D-B03A26ED37B1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4390704" y="4818528"/>
                  <a:ext cx="169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44E57B4D-CC9A-A582-F07B-277780E74CCD}"/>
                    </a:ext>
                  </a:extLst>
                </p14:cNvPr>
                <p14:cNvContentPartPr/>
                <p14:nvPr/>
              </p14:nvContentPartPr>
              <p14:xfrm>
                <a:off x="4381704" y="4602168"/>
                <a:ext cx="18000" cy="712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44E57B4D-CC9A-A582-F07B-277780E74CCD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4372704" y="4593168"/>
                  <a:ext cx="35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9132DC9-FE50-4B45-8737-D59C842AD718}"/>
                    </a:ext>
                  </a:extLst>
                </p14:cNvPr>
                <p14:cNvContentPartPr/>
                <p14:nvPr/>
              </p14:nvContentPartPr>
              <p14:xfrm>
                <a:off x="4413024" y="4621248"/>
                <a:ext cx="39240" cy="446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9132DC9-FE50-4B45-8737-D59C842AD718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404384" y="4612608"/>
                  <a:ext cx="56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27EA56E7-3512-539C-8020-AE2944B6A7DF}"/>
                    </a:ext>
                  </a:extLst>
                </p14:cNvPr>
                <p14:cNvContentPartPr/>
                <p14:nvPr/>
              </p14:nvContentPartPr>
              <p14:xfrm>
                <a:off x="4487544" y="4582368"/>
                <a:ext cx="7920" cy="10152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27EA56E7-3512-539C-8020-AE2944B6A7DF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478904" y="4573368"/>
                  <a:ext cx="25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94C6C740-396C-98F3-433F-B68BFAD22DBC}"/>
                    </a:ext>
                  </a:extLst>
                </p14:cNvPr>
                <p14:cNvContentPartPr/>
                <p14:nvPr/>
              </p14:nvContentPartPr>
              <p14:xfrm>
                <a:off x="4472424" y="4632408"/>
                <a:ext cx="28800" cy="39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94C6C740-396C-98F3-433F-B68BFAD22DBC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4463784" y="4623408"/>
                  <a:ext cx="46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F67D03E5-DB43-8747-2CED-A961BED59BD2}"/>
                    </a:ext>
                  </a:extLst>
                </p14:cNvPr>
                <p14:cNvContentPartPr/>
                <p14:nvPr/>
              </p14:nvContentPartPr>
              <p14:xfrm>
                <a:off x="4531104" y="4581288"/>
                <a:ext cx="7920" cy="860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F67D03E5-DB43-8747-2CED-A961BED59BD2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522464" y="4572288"/>
                  <a:ext cx="25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B828D3A6-ADAD-46FC-7FEA-13AFBB14B41A}"/>
                    </a:ext>
                  </a:extLst>
                </p14:cNvPr>
                <p14:cNvContentPartPr/>
                <p14:nvPr/>
              </p14:nvContentPartPr>
              <p14:xfrm>
                <a:off x="4513104" y="4606848"/>
                <a:ext cx="100440" cy="5076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B828D3A6-ADAD-46FC-7FEA-13AFBB14B41A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4504464" y="4598208"/>
                  <a:ext cx="118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C6B215BF-0C63-8D35-B7E8-6070218B4D1C}"/>
                    </a:ext>
                  </a:extLst>
                </p14:cNvPr>
                <p14:cNvContentPartPr/>
                <p14:nvPr/>
              </p14:nvContentPartPr>
              <p14:xfrm>
                <a:off x="4650624" y="4569048"/>
                <a:ext cx="52920" cy="8640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C6B215BF-0C63-8D35-B7E8-6070218B4D1C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4641624" y="4560048"/>
                  <a:ext cx="70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644CA7C8-F4CC-FA16-759E-A85EB913E45E}"/>
                    </a:ext>
                  </a:extLst>
                </p14:cNvPr>
                <p14:cNvContentPartPr/>
                <p14:nvPr/>
              </p14:nvContentPartPr>
              <p14:xfrm>
                <a:off x="3943944" y="4955688"/>
                <a:ext cx="900360" cy="10548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644CA7C8-F4CC-FA16-759E-A85EB913E45E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3934944" y="4946688"/>
                  <a:ext cx="918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1B376E35-7DE8-373D-D8BB-D6F3E96BA4A1}"/>
                    </a:ext>
                  </a:extLst>
                </p14:cNvPr>
                <p14:cNvContentPartPr/>
                <p14:nvPr/>
              </p14:nvContentPartPr>
              <p14:xfrm>
                <a:off x="3965904" y="5012928"/>
                <a:ext cx="13320" cy="7092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1B376E35-7DE8-373D-D8BB-D6F3E96BA4A1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3957264" y="5003928"/>
                  <a:ext cx="30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C17EF059-C747-468A-B1D4-44940DBA9FE1}"/>
                    </a:ext>
                  </a:extLst>
                </p14:cNvPr>
                <p14:cNvContentPartPr/>
                <p14:nvPr/>
              </p14:nvContentPartPr>
              <p14:xfrm>
                <a:off x="3936744" y="5069088"/>
                <a:ext cx="62280" cy="680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C17EF059-C747-468A-B1D4-44940DBA9FE1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3927744" y="5060088"/>
                  <a:ext cx="79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EE82F532-0E68-DE04-D3DB-D9F5C4C5E8C5}"/>
                    </a:ext>
                  </a:extLst>
                </p14:cNvPr>
                <p14:cNvContentPartPr/>
                <p14:nvPr/>
              </p14:nvContentPartPr>
              <p14:xfrm>
                <a:off x="3919464" y="5160168"/>
                <a:ext cx="39960" cy="8964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EE82F532-0E68-DE04-D3DB-D9F5C4C5E8C5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3910824" y="5151528"/>
                  <a:ext cx="57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CD53907A-9B02-F606-C255-809C056D2C95}"/>
                    </a:ext>
                  </a:extLst>
                </p14:cNvPr>
                <p14:cNvContentPartPr/>
                <p14:nvPr/>
              </p14:nvContentPartPr>
              <p14:xfrm>
                <a:off x="3981744" y="5148648"/>
                <a:ext cx="48240" cy="3816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CD53907A-9B02-F606-C255-809C056D2C95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3972744" y="5139648"/>
                  <a:ext cx="65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B97D8C03-C09E-1CC1-BB95-BB9060C5E80A}"/>
                    </a:ext>
                  </a:extLst>
                </p14:cNvPr>
                <p14:cNvContentPartPr/>
                <p14:nvPr/>
              </p14:nvContentPartPr>
              <p14:xfrm>
                <a:off x="4033944" y="5141808"/>
                <a:ext cx="50040" cy="5436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B97D8C03-C09E-1CC1-BB95-BB9060C5E80A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4025304" y="5133168"/>
                  <a:ext cx="67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22C340F8-964B-62F0-AE2F-C265935989B4}"/>
                    </a:ext>
                  </a:extLst>
                </p14:cNvPr>
                <p14:cNvContentPartPr/>
                <p14:nvPr/>
              </p14:nvContentPartPr>
              <p14:xfrm>
                <a:off x="4086864" y="5129928"/>
                <a:ext cx="66960" cy="536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22C340F8-964B-62F0-AE2F-C265935989B4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4077864" y="5121288"/>
                  <a:ext cx="84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FB242BAA-34FB-D69D-01EB-F888F0CCDE7F}"/>
                    </a:ext>
                  </a:extLst>
                </p14:cNvPr>
                <p14:cNvContentPartPr/>
                <p14:nvPr/>
              </p14:nvContentPartPr>
              <p14:xfrm>
                <a:off x="4172904" y="5124168"/>
                <a:ext cx="61200" cy="5940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FB242BAA-34FB-D69D-01EB-F888F0CCDE7F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4164264" y="5115528"/>
                  <a:ext cx="78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B2063A0C-321F-5B75-F2F5-4B50B7E37273}"/>
                    </a:ext>
                  </a:extLst>
                </p14:cNvPr>
                <p14:cNvContentPartPr/>
                <p14:nvPr/>
              </p14:nvContentPartPr>
              <p14:xfrm>
                <a:off x="4256064" y="5063688"/>
                <a:ext cx="6120" cy="10764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B2063A0C-321F-5B75-F2F5-4B50B7E3727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4247064" y="5055048"/>
                  <a:ext cx="23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3C381054-B160-BB37-062C-16F0050AF5B9}"/>
                    </a:ext>
                  </a:extLst>
                </p14:cNvPr>
                <p14:cNvContentPartPr/>
                <p14:nvPr/>
              </p14:nvContentPartPr>
              <p14:xfrm>
                <a:off x="4240224" y="5114448"/>
                <a:ext cx="43200" cy="1944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3C381054-B160-BB37-062C-16F0050AF5B9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4231584" y="5105448"/>
                  <a:ext cx="60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7A9DF913-F0B2-6FF6-C9EA-AE3EAB72655B}"/>
                    </a:ext>
                  </a:extLst>
                </p14:cNvPr>
                <p14:cNvContentPartPr/>
                <p14:nvPr/>
              </p14:nvContentPartPr>
              <p14:xfrm>
                <a:off x="4308624" y="5085648"/>
                <a:ext cx="43560" cy="7452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7A9DF913-F0B2-6FF6-C9EA-AE3EAB72655B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4299984" y="5077008"/>
                  <a:ext cx="61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1BCCE122-5B5A-245E-4866-15EC5AA019FA}"/>
                    </a:ext>
                  </a:extLst>
                </p14:cNvPr>
                <p14:cNvContentPartPr/>
                <p14:nvPr/>
              </p14:nvContentPartPr>
              <p14:xfrm>
                <a:off x="4379904" y="5105448"/>
                <a:ext cx="46800" cy="882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1BCCE122-5B5A-245E-4866-15EC5AA019FA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4370904" y="5096448"/>
                  <a:ext cx="644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E7241483-68F2-328B-D986-DF4786F15081}"/>
              </a:ext>
            </a:extLst>
          </p:cNvPr>
          <p:cNvGrpSpPr/>
          <p:nvPr/>
        </p:nvGrpSpPr>
        <p:grpSpPr>
          <a:xfrm>
            <a:off x="3810744" y="3838968"/>
            <a:ext cx="1289880" cy="653760"/>
            <a:chOff x="3810744" y="3838968"/>
            <a:chExt cx="1289880" cy="6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F9CE54BC-B683-E4A0-9407-23791B296134}"/>
                    </a:ext>
                  </a:extLst>
                </p14:cNvPr>
                <p14:cNvContentPartPr/>
                <p14:nvPr/>
              </p14:nvContentPartPr>
              <p14:xfrm>
                <a:off x="3953304" y="3884328"/>
                <a:ext cx="14760" cy="10368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F9CE54BC-B683-E4A0-9407-23791B296134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944664" y="3875688"/>
                  <a:ext cx="32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6EDECC51-C090-9D63-FDB6-DCD27F68B06F}"/>
                    </a:ext>
                  </a:extLst>
                </p14:cNvPr>
                <p14:cNvContentPartPr/>
                <p14:nvPr/>
              </p14:nvContentPartPr>
              <p14:xfrm>
                <a:off x="3984984" y="3899448"/>
                <a:ext cx="85320" cy="10548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EDECC51-C090-9D63-FDB6-DCD27F68B06F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975984" y="3890448"/>
                  <a:ext cx="102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F602E0AE-6516-C07F-7152-C3319E13C489}"/>
                    </a:ext>
                  </a:extLst>
                </p14:cNvPr>
                <p14:cNvContentPartPr/>
                <p14:nvPr/>
              </p14:nvContentPartPr>
              <p14:xfrm>
                <a:off x="4094784" y="3840408"/>
                <a:ext cx="15840" cy="1188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F602E0AE-6516-C07F-7152-C3319E13C489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4086144" y="3831768"/>
                  <a:ext cx="33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6298150F-2DF3-31CD-80E2-1472042613AB}"/>
                    </a:ext>
                  </a:extLst>
                </p14:cNvPr>
                <p14:cNvContentPartPr/>
                <p14:nvPr/>
              </p14:nvContentPartPr>
              <p14:xfrm>
                <a:off x="4081824" y="3903048"/>
                <a:ext cx="51120" cy="3636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6298150F-2DF3-31CD-80E2-1472042613AB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4073184" y="3894408"/>
                  <a:ext cx="68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C96DD90D-2C8C-7EEA-6334-FA57EDCDE719}"/>
                    </a:ext>
                  </a:extLst>
                </p14:cNvPr>
                <p14:cNvContentPartPr/>
                <p14:nvPr/>
              </p14:nvContentPartPr>
              <p14:xfrm>
                <a:off x="4150224" y="3847248"/>
                <a:ext cx="6480" cy="1166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C96DD90D-2C8C-7EEA-6334-FA57EDCDE719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4141584" y="3838248"/>
                  <a:ext cx="24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35ACBC68-76B5-D166-8B69-C45F8AE6C1E0}"/>
                    </a:ext>
                  </a:extLst>
                </p14:cNvPr>
                <p14:cNvContentPartPr/>
                <p14:nvPr/>
              </p14:nvContentPartPr>
              <p14:xfrm>
                <a:off x="4142304" y="3898368"/>
                <a:ext cx="82440" cy="734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35ACBC68-76B5-D166-8B69-C45F8AE6C1E0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4133664" y="3889368"/>
                  <a:ext cx="100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FC61A52-5320-F68F-4D9B-1FE496BA31EA}"/>
                    </a:ext>
                  </a:extLst>
                </p14:cNvPr>
                <p14:cNvContentPartPr/>
                <p14:nvPr/>
              </p14:nvContentPartPr>
              <p14:xfrm>
                <a:off x="4247064" y="3868128"/>
                <a:ext cx="75960" cy="900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FC61A52-5320-F68F-4D9B-1FE496BA31EA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4238424" y="3859128"/>
                  <a:ext cx="93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5864FD86-3FE9-872B-44B6-3C6742D8A98F}"/>
                    </a:ext>
                  </a:extLst>
                </p14:cNvPr>
                <p14:cNvContentPartPr/>
                <p14:nvPr/>
              </p14:nvContentPartPr>
              <p14:xfrm>
                <a:off x="4046904" y="4017888"/>
                <a:ext cx="5040" cy="6264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5864FD86-3FE9-872B-44B6-3C6742D8A98F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4038264" y="4008888"/>
                  <a:ext cx="22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84FD5CDE-FA0E-15DE-9915-1B7C50343B7C}"/>
                    </a:ext>
                  </a:extLst>
                </p14:cNvPr>
                <p14:cNvContentPartPr/>
                <p14:nvPr/>
              </p14:nvContentPartPr>
              <p14:xfrm>
                <a:off x="3999024" y="4077648"/>
                <a:ext cx="96480" cy="673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84FD5CDE-FA0E-15DE-9915-1B7C50343B7C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3990384" y="4069008"/>
                  <a:ext cx="114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D2719E47-F42B-05CD-22A6-F2AF812E7B23}"/>
                    </a:ext>
                  </a:extLst>
                </p14:cNvPr>
                <p14:cNvContentPartPr/>
                <p14:nvPr/>
              </p14:nvContentPartPr>
              <p14:xfrm>
                <a:off x="3997224" y="4194288"/>
                <a:ext cx="69480" cy="943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D2719E47-F42B-05CD-22A6-F2AF812E7B23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3988224" y="4185288"/>
                  <a:ext cx="87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EB5584CB-9CAA-D27F-92B2-3CE2BE6E121B}"/>
                    </a:ext>
                  </a:extLst>
                </p14:cNvPr>
                <p14:cNvContentPartPr/>
                <p14:nvPr/>
              </p14:nvContentPartPr>
              <p14:xfrm>
                <a:off x="3944664" y="4139928"/>
                <a:ext cx="195120" cy="19908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EB5584CB-9CAA-D27F-92B2-3CE2BE6E121B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3936024" y="4131288"/>
                  <a:ext cx="21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8F06C60C-B259-1295-7F19-5FF4B443154B}"/>
                    </a:ext>
                  </a:extLst>
                </p14:cNvPr>
                <p14:cNvContentPartPr/>
                <p14:nvPr/>
              </p14:nvContentPartPr>
              <p14:xfrm>
                <a:off x="4167864" y="4204008"/>
                <a:ext cx="67680" cy="687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8F06C60C-B259-1295-7F19-5FF4B443154B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4159224" y="4195368"/>
                  <a:ext cx="85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CD370C92-C994-9CAB-48A2-640A51AB4F23}"/>
                    </a:ext>
                  </a:extLst>
                </p14:cNvPr>
                <p14:cNvContentPartPr/>
                <p14:nvPr/>
              </p14:nvContentPartPr>
              <p14:xfrm>
                <a:off x="4293504" y="4083408"/>
                <a:ext cx="19800" cy="1850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CD370C92-C994-9CAB-48A2-640A51AB4F23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4284864" y="4074768"/>
                  <a:ext cx="37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CE3C102B-52F7-E319-10D2-46CA40D8CFA4}"/>
                    </a:ext>
                  </a:extLst>
                </p14:cNvPr>
                <p14:cNvContentPartPr/>
                <p14:nvPr/>
              </p14:nvContentPartPr>
              <p14:xfrm>
                <a:off x="4260384" y="4177728"/>
                <a:ext cx="76680" cy="97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CE3C102B-52F7-E319-10D2-46CA40D8CFA4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4251744" y="4169088"/>
                  <a:ext cx="94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3E453075-5687-CBFE-A848-1ED2A17075F0}"/>
                    </a:ext>
                  </a:extLst>
                </p14:cNvPr>
                <p14:cNvContentPartPr/>
                <p14:nvPr/>
              </p14:nvContentPartPr>
              <p14:xfrm>
                <a:off x="4387104" y="4276728"/>
                <a:ext cx="16920" cy="39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3E453075-5687-CBFE-A848-1ED2A17075F0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4378104" y="4268088"/>
                  <a:ext cx="34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10736068-218E-2C3C-CEAD-D1D5547E4F03}"/>
                    </a:ext>
                  </a:extLst>
                </p14:cNvPr>
                <p14:cNvContentPartPr/>
                <p14:nvPr/>
              </p14:nvContentPartPr>
              <p14:xfrm>
                <a:off x="4542264" y="3876768"/>
                <a:ext cx="14760" cy="12420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10736068-218E-2C3C-CEAD-D1D5547E4F03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4533624" y="3868128"/>
                  <a:ext cx="32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882786D2-71E4-7C61-4C49-81432BBD8FF1}"/>
                    </a:ext>
                  </a:extLst>
                </p14:cNvPr>
                <p14:cNvContentPartPr/>
                <p14:nvPr/>
              </p14:nvContentPartPr>
              <p14:xfrm>
                <a:off x="4596264" y="3902328"/>
                <a:ext cx="75600" cy="907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882786D2-71E4-7C61-4C49-81432BBD8FF1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4587264" y="3893328"/>
                  <a:ext cx="93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04ACCEB0-FA09-05E8-0602-88F14190ECCE}"/>
                    </a:ext>
                  </a:extLst>
                </p14:cNvPr>
                <p14:cNvContentPartPr/>
                <p14:nvPr/>
              </p14:nvContentPartPr>
              <p14:xfrm>
                <a:off x="4689864" y="3838968"/>
                <a:ext cx="9000" cy="1479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04ACCEB0-FA09-05E8-0602-88F14190ECCE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4680864" y="3830328"/>
                  <a:ext cx="26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1E38C875-7A2E-4A0C-E349-E0A7B2E30034}"/>
                    </a:ext>
                  </a:extLst>
                </p14:cNvPr>
                <p14:cNvContentPartPr/>
                <p14:nvPr/>
              </p14:nvContentPartPr>
              <p14:xfrm>
                <a:off x="4678344" y="3916008"/>
                <a:ext cx="27720" cy="1800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1E38C875-7A2E-4A0C-E349-E0A7B2E30034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4669704" y="3907008"/>
                  <a:ext cx="45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56E18989-BCBD-878B-A3FE-CD2C429B616A}"/>
                    </a:ext>
                  </a:extLst>
                </p14:cNvPr>
                <p14:cNvContentPartPr/>
                <p14:nvPr/>
              </p14:nvContentPartPr>
              <p14:xfrm>
                <a:off x="4739904" y="3840768"/>
                <a:ext cx="17640" cy="1335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56E18989-BCBD-878B-A3FE-CD2C429B616A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4731264" y="3832128"/>
                  <a:ext cx="35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A33A1E66-6809-C767-E4AF-27E6B5857B76}"/>
                    </a:ext>
                  </a:extLst>
                </p14:cNvPr>
                <p14:cNvContentPartPr/>
                <p14:nvPr/>
              </p14:nvContentPartPr>
              <p14:xfrm>
                <a:off x="4735944" y="3884328"/>
                <a:ext cx="126720" cy="8712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A33A1E66-6809-C767-E4AF-27E6B5857B76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4727304" y="3875328"/>
                  <a:ext cx="144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5A85DF9A-250E-4205-1807-B3B03270B43B}"/>
                    </a:ext>
                  </a:extLst>
                </p14:cNvPr>
                <p14:cNvContentPartPr/>
                <p14:nvPr/>
              </p14:nvContentPartPr>
              <p14:xfrm>
                <a:off x="4875264" y="3864888"/>
                <a:ext cx="51840" cy="8424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5A85DF9A-250E-4205-1807-B3B03270B43B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4866624" y="3855888"/>
                  <a:ext cx="69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5706FA9F-6A9D-06F5-BAD9-1B6D1E629612}"/>
                    </a:ext>
                  </a:extLst>
                </p14:cNvPr>
                <p14:cNvContentPartPr/>
                <p14:nvPr/>
              </p14:nvContentPartPr>
              <p14:xfrm>
                <a:off x="4654224" y="4004928"/>
                <a:ext cx="9000" cy="993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5706FA9F-6A9D-06F5-BAD9-1B6D1E62961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4645224" y="3996288"/>
                  <a:ext cx="26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6A940993-B5E7-216D-8720-0CFA82CC10B2}"/>
                    </a:ext>
                  </a:extLst>
                </p14:cNvPr>
                <p14:cNvContentPartPr/>
                <p14:nvPr/>
              </p14:nvContentPartPr>
              <p14:xfrm>
                <a:off x="4629744" y="4056768"/>
                <a:ext cx="74160" cy="745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6A940993-B5E7-216D-8720-0CFA82CC10B2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4620744" y="4047768"/>
                  <a:ext cx="91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20F6DEF2-8600-4729-A57B-8C463A762C10}"/>
                    </a:ext>
                  </a:extLst>
                </p14:cNvPr>
                <p14:cNvContentPartPr/>
                <p14:nvPr/>
              </p14:nvContentPartPr>
              <p14:xfrm>
                <a:off x="4601304" y="4202208"/>
                <a:ext cx="57240" cy="7416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20F6DEF2-8600-4729-A57B-8C463A762C10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4592304" y="4193208"/>
                  <a:ext cx="74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E1AA4B44-B0AA-3008-D68D-67ECD466D6AF}"/>
                    </a:ext>
                  </a:extLst>
                </p14:cNvPr>
                <p14:cNvContentPartPr/>
                <p14:nvPr/>
              </p14:nvContentPartPr>
              <p14:xfrm>
                <a:off x="4548384" y="4127328"/>
                <a:ext cx="218520" cy="214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E1AA4B44-B0AA-3008-D68D-67ECD466D6AF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4539744" y="4118328"/>
                  <a:ext cx="236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A15314FB-099D-3FDF-3540-0268F3F63D6E}"/>
                    </a:ext>
                  </a:extLst>
                </p14:cNvPr>
                <p14:cNvContentPartPr/>
                <p14:nvPr/>
              </p14:nvContentPartPr>
              <p14:xfrm>
                <a:off x="4832424" y="4104648"/>
                <a:ext cx="10800" cy="1688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A15314FB-099D-3FDF-3540-0268F3F63D6E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4823424" y="4095648"/>
                  <a:ext cx="28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7C90244F-4C0D-2626-AEAC-5FF7CB261DD8}"/>
                    </a:ext>
                  </a:extLst>
                </p14:cNvPr>
                <p14:cNvContentPartPr/>
                <p14:nvPr/>
              </p14:nvContentPartPr>
              <p14:xfrm>
                <a:off x="4796064" y="4181328"/>
                <a:ext cx="100080" cy="162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7C90244F-4C0D-2626-AEAC-5FF7CB261DD8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4787424" y="4172328"/>
                  <a:ext cx="117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2883A79-8421-C877-B4B8-7F237C05B52E}"/>
                    </a:ext>
                  </a:extLst>
                </p14:cNvPr>
                <p14:cNvContentPartPr/>
                <p14:nvPr/>
              </p14:nvContentPartPr>
              <p14:xfrm>
                <a:off x="4895064" y="4197168"/>
                <a:ext cx="79920" cy="7740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2883A79-8421-C877-B4B8-7F237C05B52E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4886424" y="4188528"/>
                  <a:ext cx="97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C24120CD-AF9C-C3FD-AB5C-F0EB70DF9FAA}"/>
                    </a:ext>
                  </a:extLst>
                </p14:cNvPr>
                <p14:cNvContentPartPr/>
                <p14:nvPr/>
              </p14:nvContentPartPr>
              <p14:xfrm>
                <a:off x="3810744" y="4302288"/>
                <a:ext cx="1289880" cy="10044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C24120CD-AF9C-C3FD-AB5C-F0EB70DF9FAA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3801744" y="4293648"/>
                  <a:ext cx="1307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4FC9FA5D-AEA7-F7F1-CC71-5FFEE3F3BE55}"/>
                    </a:ext>
                  </a:extLst>
                </p14:cNvPr>
                <p14:cNvContentPartPr/>
                <p14:nvPr/>
              </p14:nvContentPartPr>
              <p14:xfrm>
                <a:off x="3848904" y="4387608"/>
                <a:ext cx="53640" cy="10512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4FC9FA5D-AEA7-F7F1-CC71-5FFEE3F3BE55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3840264" y="4378608"/>
                  <a:ext cx="71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8BACC3F7-1CEE-4BF1-8BB0-8D79B166253F}"/>
                    </a:ext>
                  </a:extLst>
                </p14:cNvPr>
                <p14:cNvContentPartPr/>
                <p14:nvPr/>
              </p14:nvContentPartPr>
              <p14:xfrm>
                <a:off x="3938544" y="4390488"/>
                <a:ext cx="72720" cy="7416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8BACC3F7-1CEE-4BF1-8BB0-8D79B166253F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3929904" y="4381488"/>
                  <a:ext cx="90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CD6318E3-FDCD-9E22-2786-715AF8F6DD18}"/>
                    </a:ext>
                  </a:extLst>
                </p14:cNvPr>
                <p14:cNvContentPartPr/>
                <p14:nvPr/>
              </p14:nvContentPartPr>
              <p14:xfrm>
                <a:off x="4005504" y="4393008"/>
                <a:ext cx="34920" cy="4932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CD6318E3-FDCD-9E22-2786-715AF8F6DD18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3996504" y="4384368"/>
                  <a:ext cx="52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D1C3C3AE-DD05-F38E-DF48-C90ABC3285EB}"/>
                    </a:ext>
                  </a:extLst>
                </p14:cNvPr>
                <p14:cNvContentPartPr/>
                <p14:nvPr/>
              </p14:nvContentPartPr>
              <p14:xfrm>
                <a:off x="4062024" y="4400928"/>
                <a:ext cx="84240" cy="4392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D1C3C3AE-DD05-F38E-DF48-C90ABC3285EB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4053384" y="4391928"/>
                  <a:ext cx="101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94A1CFA3-41E5-9394-92A7-79FFC7DCC586}"/>
                    </a:ext>
                  </a:extLst>
                </p14:cNvPr>
                <p14:cNvContentPartPr/>
                <p14:nvPr/>
              </p14:nvContentPartPr>
              <p14:xfrm>
                <a:off x="4155624" y="4407768"/>
                <a:ext cx="41040" cy="3564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94A1CFA3-41E5-9394-92A7-79FFC7DCC586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4146624" y="4398768"/>
                  <a:ext cx="58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EB837BEE-47BA-B87E-C21A-18AB539627C6}"/>
                    </a:ext>
                  </a:extLst>
                </p14:cNvPr>
                <p14:cNvContentPartPr/>
                <p14:nvPr/>
              </p14:nvContentPartPr>
              <p14:xfrm>
                <a:off x="4222944" y="4355928"/>
                <a:ext cx="10080" cy="8928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EB837BEE-47BA-B87E-C21A-18AB539627C6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4214304" y="4347288"/>
                  <a:ext cx="27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052620C3-4670-519E-7DD4-0EBC31031260}"/>
                    </a:ext>
                  </a:extLst>
                </p14:cNvPr>
                <p14:cNvContentPartPr/>
                <p14:nvPr/>
              </p14:nvContentPartPr>
              <p14:xfrm>
                <a:off x="4212144" y="4379688"/>
                <a:ext cx="105120" cy="676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052620C3-4670-519E-7DD4-0EBC31031260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4203504" y="4371048"/>
                  <a:ext cx="122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9051B349-50E3-1893-2883-552967D0FBB4}"/>
                    </a:ext>
                  </a:extLst>
                </p14:cNvPr>
                <p14:cNvContentPartPr/>
                <p14:nvPr/>
              </p14:nvContentPartPr>
              <p14:xfrm>
                <a:off x="4330584" y="4382208"/>
                <a:ext cx="46080" cy="817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9051B349-50E3-1893-2883-552967D0FBB4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4321584" y="4373208"/>
                  <a:ext cx="6372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18E53321-8776-795A-B1F8-4CB3614EBA0A}"/>
                  </a:ext>
                </a:extLst>
              </p14:cNvPr>
              <p14:cNvContentPartPr/>
              <p14:nvPr/>
            </p14:nvContentPartPr>
            <p14:xfrm>
              <a:off x="6476544" y="4741128"/>
              <a:ext cx="100080" cy="26460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18E53321-8776-795A-B1F8-4CB3614EBA0A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6467544" y="4732488"/>
                <a:ext cx="117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2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5430793B-7EF2-11BB-F022-40124F221744}"/>
                  </a:ext>
                </a:extLst>
              </p14:cNvPr>
              <p14:cNvContentPartPr/>
              <p14:nvPr/>
            </p14:nvContentPartPr>
            <p14:xfrm>
              <a:off x="7134624" y="4767408"/>
              <a:ext cx="122040" cy="22032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5430793B-7EF2-11BB-F022-40124F221744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7125624" y="4758768"/>
                <a:ext cx="139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783" name="Ink 782">
                <a:extLst>
                  <a:ext uri="{FF2B5EF4-FFF2-40B4-BE49-F238E27FC236}">
                    <a16:creationId xmlns:a16="http://schemas.microsoft.com/office/drawing/2014/main" id="{DC2BD78D-BE56-CBC6-1B97-3410D321424A}"/>
                  </a:ext>
                </a:extLst>
              </p14:cNvPr>
              <p14:cNvContentPartPr/>
              <p14:nvPr/>
            </p14:nvContentPartPr>
            <p14:xfrm>
              <a:off x="7435224" y="5014368"/>
              <a:ext cx="166680" cy="30600"/>
            </p14:xfrm>
          </p:contentPart>
        </mc:Choice>
        <mc:Fallback xmlns="">
          <p:pic>
            <p:nvPicPr>
              <p:cNvPr id="783" name="Ink 782">
                <a:extLst>
                  <a:ext uri="{FF2B5EF4-FFF2-40B4-BE49-F238E27FC236}">
                    <a16:creationId xmlns:a16="http://schemas.microsoft.com/office/drawing/2014/main" id="{DC2BD78D-BE56-CBC6-1B97-3410D321424A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7426584" y="5005368"/>
                <a:ext cx="1843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6" name="Group 785">
            <a:extLst>
              <a:ext uri="{FF2B5EF4-FFF2-40B4-BE49-F238E27FC236}">
                <a16:creationId xmlns:a16="http://schemas.microsoft.com/office/drawing/2014/main" id="{B9B3BA1F-1D33-E8FB-D0B1-E122A6CE8C74}"/>
              </a:ext>
            </a:extLst>
          </p:cNvPr>
          <p:cNvGrpSpPr/>
          <p:nvPr/>
        </p:nvGrpSpPr>
        <p:grpSpPr>
          <a:xfrm>
            <a:off x="7451064" y="5106888"/>
            <a:ext cx="124920" cy="330480"/>
            <a:chOff x="7451064" y="5106888"/>
            <a:chExt cx="12492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05CE250D-215D-A691-3BBA-1C147607AE74}"/>
                    </a:ext>
                  </a:extLst>
                </p14:cNvPr>
                <p14:cNvContentPartPr/>
                <p14:nvPr/>
              </p14:nvContentPartPr>
              <p14:xfrm>
                <a:off x="7486704" y="5106888"/>
                <a:ext cx="23040" cy="27324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05CE250D-215D-A691-3BBA-1C147607AE74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7477704" y="5097888"/>
                  <a:ext cx="40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8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E9BA056D-D5AB-9082-4C9E-5AF25A6D53C1}"/>
                    </a:ext>
                  </a:extLst>
                </p14:cNvPr>
                <p14:cNvContentPartPr/>
                <p14:nvPr/>
              </p14:nvContentPartPr>
              <p14:xfrm>
                <a:off x="7451064" y="5348448"/>
                <a:ext cx="124920" cy="8892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E9BA056D-D5AB-9082-4C9E-5AF25A6D53C1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7442424" y="5339448"/>
                  <a:ext cx="1425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6D0FD37C-896C-FC49-1CA6-A85A3CD18B2C}"/>
              </a:ext>
            </a:extLst>
          </p:cNvPr>
          <p:cNvGrpSpPr/>
          <p:nvPr/>
        </p:nvGrpSpPr>
        <p:grpSpPr>
          <a:xfrm>
            <a:off x="7466544" y="5501808"/>
            <a:ext cx="321840" cy="208800"/>
            <a:chOff x="7466544" y="5501808"/>
            <a:chExt cx="32184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0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1400EFD0-877A-2DFC-D89A-B902D5C6491E}"/>
                    </a:ext>
                  </a:extLst>
                </p14:cNvPr>
                <p14:cNvContentPartPr/>
                <p14:nvPr/>
              </p14:nvContentPartPr>
              <p14:xfrm>
                <a:off x="7466544" y="5503968"/>
                <a:ext cx="92160" cy="20664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1400EFD0-877A-2DFC-D89A-B902D5C6491E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7457904" y="5494968"/>
                  <a:ext cx="109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2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57F98FFA-3D92-08C5-5099-A819DCED8FD4}"/>
                    </a:ext>
                  </a:extLst>
                </p14:cNvPr>
                <p14:cNvContentPartPr/>
                <p14:nvPr/>
              </p14:nvContentPartPr>
              <p14:xfrm>
                <a:off x="7596864" y="5564448"/>
                <a:ext cx="86400" cy="950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57F98FFA-3D92-08C5-5099-A819DCED8FD4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7587864" y="5555448"/>
                  <a:ext cx="104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4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DDA976B9-BBEB-5285-6263-07CACE8A12B3}"/>
                    </a:ext>
                  </a:extLst>
                </p14:cNvPr>
                <p14:cNvContentPartPr/>
                <p14:nvPr/>
              </p14:nvContentPartPr>
              <p14:xfrm>
                <a:off x="7700184" y="5501808"/>
                <a:ext cx="88200" cy="19116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DDA976B9-BBEB-5285-6263-07CACE8A12B3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7691544" y="5492808"/>
                  <a:ext cx="10584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455D38DD-326B-A537-E748-706535BD5C65}"/>
              </a:ext>
            </a:extLst>
          </p:cNvPr>
          <p:cNvGrpSpPr/>
          <p:nvPr/>
        </p:nvGrpSpPr>
        <p:grpSpPr>
          <a:xfrm>
            <a:off x="7743384" y="5039928"/>
            <a:ext cx="197640" cy="362160"/>
            <a:chOff x="7743384" y="5039928"/>
            <a:chExt cx="19764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6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643F540E-1F7E-BF2A-5A97-29B906E92C54}"/>
                    </a:ext>
                  </a:extLst>
                </p14:cNvPr>
                <p14:cNvContentPartPr/>
                <p14:nvPr/>
              </p14:nvContentPartPr>
              <p14:xfrm>
                <a:off x="7743384" y="5073048"/>
                <a:ext cx="165600" cy="32904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643F540E-1F7E-BF2A-5A97-29B906E92C54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7734384" y="5064408"/>
                  <a:ext cx="183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6783BB48-A339-2912-543A-91C84CD7C632}"/>
                    </a:ext>
                  </a:extLst>
                </p14:cNvPr>
                <p14:cNvContentPartPr/>
                <p14:nvPr/>
              </p14:nvContentPartPr>
              <p14:xfrm>
                <a:off x="7844184" y="5039928"/>
                <a:ext cx="96840" cy="8892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6783BB48-A339-2912-543A-91C84CD7C632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7835184" y="5030928"/>
                  <a:ext cx="1144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793B2934-5CCD-B0A6-2F53-846698175CEE}"/>
              </a:ext>
            </a:extLst>
          </p:cNvPr>
          <p:cNvGrpSpPr/>
          <p:nvPr/>
        </p:nvGrpSpPr>
        <p:grpSpPr>
          <a:xfrm>
            <a:off x="7461504" y="4738248"/>
            <a:ext cx="432360" cy="451800"/>
            <a:chOff x="7461504" y="4738248"/>
            <a:chExt cx="4323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001C3118-44BB-A89A-98B5-658A2FB06518}"/>
                    </a:ext>
                  </a:extLst>
                </p14:cNvPr>
                <p14:cNvContentPartPr/>
                <p14:nvPr/>
              </p14:nvContentPartPr>
              <p14:xfrm>
                <a:off x="7549344" y="4867128"/>
                <a:ext cx="10440" cy="360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001C3118-44BB-A89A-98B5-658A2FB06518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7540704" y="4858488"/>
                  <a:ext cx="2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E4850F10-943B-1488-5EC3-F0257C39516D}"/>
                    </a:ext>
                  </a:extLst>
                </p14:cNvPr>
                <p14:cNvContentPartPr/>
                <p14:nvPr/>
              </p14:nvContentPartPr>
              <p14:xfrm>
                <a:off x="7461504" y="4862448"/>
                <a:ext cx="138240" cy="8388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E4850F10-943B-1488-5EC3-F0257C39516D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7452864" y="4853448"/>
                  <a:ext cx="155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4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472C9197-B3E4-6913-35DC-A5314ED7439B}"/>
                    </a:ext>
                  </a:extLst>
                </p14:cNvPr>
                <p14:cNvContentPartPr/>
                <p14:nvPr/>
              </p14:nvContentPartPr>
              <p14:xfrm>
                <a:off x="7616664" y="4738248"/>
                <a:ext cx="176040" cy="2152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472C9197-B3E4-6913-35DC-A5314ED7439B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7607664" y="4729248"/>
                  <a:ext cx="193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06A36F7F-5027-1AB1-78E0-1F6A89E90A0C}"/>
                    </a:ext>
                  </a:extLst>
                </p14:cNvPr>
                <p14:cNvContentPartPr/>
                <p14:nvPr/>
              </p14:nvContentPartPr>
              <p14:xfrm>
                <a:off x="7689024" y="4796568"/>
                <a:ext cx="8640" cy="9972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06A36F7F-5027-1AB1-78E0-1F6A89E90A0C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7680384" y="4787568"/>
                  <a:ext cx="26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6D569C52-127D-2FBA-1781-703C4B98BD34}"/>
                    </a:ext>
                  </a:extLst>
                </p14:cNvPr>
                <p14:cNvContentPartPr/>
                <p14:nvPr/>
              </p14:nvContentPartPr>
              <p14:xfrm>
                <a:off x="7662384" y="4834728"/>
                <a:ext cx="76320" cy="2016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6D569C52-127D-2FBA-1781-703C4B98BD34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7653384" y="4825728"/>
                  <a:ext cx="93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445F87D1-E7B6-D629-E27D-320142544450}"/>
                    </a:ext>
                  </a:extLst>
                </p14:cNvPr>
                <p14:cNvContentPartPr/>
                <p14:nvPr/>
              </p14:nvContentPartPr>
              <p14:xfrm>
                <a:off x="7701984" y="4954968"/>
                <a:ext cx="5760" cy="619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445F87D1-E7B6-D629-E27D-320142544450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7693344" y="4945968"/>
                  <a:ext cx="2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6E16C77E-0B29-B414-2BCB-39EBC5D9FEBE}"/>
                    </a:ext>
                  </a:extLst>
                </p14:cNvPr>
                <p14:cNvContentPartPr/>
                <p14:nvPr/>
              </p14:nvContentPartPr>
              <p14:xfrm>
                <a:off x="7682904" y="5006088"/>
                <a:ext cx="52200" cy="5220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6E16C77E-0B29-B414-2BCB-39EBC5D9FEBE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7673904" y="4997448"/>
                  <a:ext cx="69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B93AC39F-CFAC-F5F9-CCC6-18CDF25C2AE8}"/>
                    </a:ext>
                  </a:extLst>
                </p14:cNvPr>
                <p14:cNvContentPartPr/>
                <p14:nvPr/>
              </p14:nvContentPartPr>
              <p14:xfrm>
                <a:off x="7630344" y="5109768"/>
                <a:ext cx="13680" cy="7452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B93AC39F-CFAC-F5F9-CCC6-18CDF25C2AE8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7621344" y="5100768"/>
                  <a:ext cx="31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9999B481-8278-7E74-BD0D-F0415AA9891A}"/>
                    </a:ext>
                  </a:extLst>
                </p14:cNvPr>
                <p14:cNvContentPartPr/>
                <p14:nvPr/>
              </p14:nvContentPartPr>
              <p14:xfrm>
                <a:off x="7654824" y="5122728"/>
                <a:ext cx="52920" cy="6732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9999B481-8278-7E74-BD0D-F0415AA9891A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7646184" y="5113728"/>
                  <a:ext cx="70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A4F39AFF-6125-8E4C-2925-561051BAEA86}"/>
                    </a:ext>
                  </a:extLst>
                </p14:cNvPr>
                <p14:cNvContentPartPr/>
                <p14:nvPr/>
              </p14:nvContentPartPr>
              <p14:xfrm>
                <a:off x="7714944" y="5081328"/>
                <a:ext cx="16200" cy="10476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A4F39AFF-6125-8E4C-2925-561051BAEA86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7705944" y="5072328"/>
                  <a:ext cx="33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8FBBBED8-724D-E47A-4384-11458DA136D2}"/>
                    </a:ext>
                  </a:extLst>
                </p14:cNvPr>
                <p14:cNvContentPartPr/>
                <p14:nvPr/>
              </p14:nvContentPartPr>
              <p14:xfrm>
                <a:off x="7708464" y="5128848"/>
                <a:ext cx="29880" cy="1188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8FBBBED8-724D-E47A-4384-11458DA136D2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7699464" y="5120208"/>
                  <a:ext cx="47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D8BC0FD0-A650-5FF2-1F14-9C52B7D96845}"/>
                    </a:ext>
                  </a:extLst>
                </p14:cNvPr>
                <p14:cNvContentPartPr/>
                <p14:nvPr/>
              </p14:nvContentPartPr>
              <p14:xfrm>
                <a:off x="7747704" y="5081688"/>
                <a:ext cx="21960" cy="946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D8BC0FD0-A650-5FF2-1F14-9C52B7D96845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7739064" y="5073048"/>
                  <a:ext cx="3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DCB075E7-4C57-51DB-7EE3-93B379996A83}"/>
                    </a:ext>
                  </a:extLst>
                </p14:cNvPr>
                <p14:cNvContentPartPr/>
                <p14:nvPr/>
              </p14:nvContentPartPr>
              <p14:xfrm>
                <a:off x="7738704" y="5118768"/>
                <a:ext cx="99360" cy="6048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DCB075E7-4C57-51DB-7EE3-93B379996A83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7729704" y="5109768"/>
                  <a:ext cx="117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6BCED877-31C6-7C2B-5C93-06154ECB29AD}"/>
                    </a:ext>
                  </a:extLst>
                </p14:cNvPr>
                <p14:cNvContentPartPr/>
                <p14:nvPr/>
              </p14:nvContentPartPr>
              <p14:xfrm>
                <a:off x="7844184" y="5070888"/>
                <a:ext cx="49680" cy="8136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6BCED877-31C6-7C2B-5C93-06154ECB29AD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7835184" y="5061888"/>
                  <a:ext cx="673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3331DA86-D0B2-AAB3-893A-DEB757EFC048}"/>
              </a:ext>
            </a:extLst>
          </p:cNvPr>
          <p:cNvGrpSpPr/>
          <p:nvPr/>
        </p:nvGrpSpPr>
        <p:grpSpPr>
          <a:xfrm>
            <a:off x="6567984" y="4598208"/>
            <a:ext cx="704520" cy="789840"/>
            <a:chOff x="6567984" y="4598208"/>
            <a:chExt cx="704520" cy="78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81F40E5A-4216-6DC6-BFAD-7B33179652EA}"/>
                    </a:ext>
                  </a:extLst>
                </p14:cNvPr>
                <p14:cNvContentPartPr/>
                <p14:nvPr/>
              </p14:nvContentPartPr>
              <p14:xfrm>
                <a:off x="6619104" y="4628088"/>
                <a:ext cx="17280" cy="10188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81F40E5A-4216-6DC6-BFAD-7B33179652EA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6610464" y="4619088"/>
                  <a:ext cx="34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26DC9D9-65CF-B9B3-84AD-865DF2574BA7}"/>
                    </a:ext>
                  </a:extLst>
                </p14:cNvPr>
                <p14:cNvContentPartPr/>
                <p14:nvPr/>
              </p14:nvContentPartPr>
              <p14:xfrm>
                <a:off x="6658344" y="4650048"/>
                <a:ext cx="75240" cy="9828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26DC9D9-65CF-B9B3-84AD-865DF2574BA7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6649704" y="4641048"/>
                  <a:ext cx="92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548423F9-2894-4E07-B340-3603EB8441F2}"/>
                    </a:ext>
                  </a:extLst>
                </p14:cNvPr>
                <p14:cNvContentPartPr/>
                <p14:nvPr/>
              </p14:nvContentPartPr>
              <p14:xfrm>
                <a:off x="6751224" y="4598208"/>
                <a:ext cx="4680" cy="13284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548423F9-2894-4E07-B340-3603EB8441F2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6742224" y="4589208"/>
                  <a:ext cx="22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4EF5AB72-AEAF-77F3-4BFB-F825316A1496}"/>
                    </a:ext>
                  </a:extLst>
                </p14:cNvPr>
                <p14:cNvContentPartPr/>
                <p14:nvPr/>
              </p14:nvContentPartPr>
              <p14:xfrm>
                <a:off x="6728184" y="4664088"/>
                <a:ext cx="51480" cy="151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4EF5AB72-AEAF-77F3-4BFB-F825316A1496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6719184" y="4655448"/>
                  <a:ext cx="69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429F11C7-7810-08FF-260A-B7CEA5726941}"/>
                    </a:ext>
                  </a:extLst>
                </p14:cNvPr>
                <p14:cNvContentPartPr/>
                <p14:nvPr/>
              </p14:nvContentPartPr>
              <p14:xfrm>
                <a:off x="6800184" y="4599648"/>
                <a:ext cx="20160" cy="11196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429F11C7-7810-08FF-260A-B7CEA5726941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6791544" y="4591008"/>
                  <a:ext cx="37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E1E882DE-FD02-C616-773A-2897B88343F0}"/>
                    </a:ext>
                  </a:extLst>
                </p14:cNvPr>
                <p14:cNvContentPartPr/>
                <p14:nvPr/>
              </p14:nvContentPartPr>
              <p14:xfrm>
                <a:off x="6792264" y="4622688"/>
                <a:ext cx="109080" cy="9036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E1E882DE-FD02-C616-773A-2897B88343F0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6783264" y="4614048"/>
                  <a:ext cx="126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BDF0FFE1-CDDB-D345-FA3C-CD8E676B629A}"/>
                    </a:ext>
                  </a:extLst>
                </p14:cNvPr>
                <p14:cNvContentPartPr/>
                <p14:nvPr/>
              </p14:nvContentPartPr>
              <p14:xfrm>
                <a:off x="6924744" y="4630608"/>
                <a:ext cx="42480" cy="6912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BDF0FFE1-CDDB-D345-FA3C-CD8E676B629A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6915744" y="4621968"/>
                  <a:ext cx="60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A5C83865-9D6B-CED8-5A23-949CB1CBF8DB}"/>
                    </a:ext>
                  </a:extLst>
                </p14:cNvPr>
                <p14:cNvContentPartPr/>
                <p14:nvPr/>
              </p14:nvContentPartPr>
              <p14:xfrm>
                <a:off x="6728904" y="4761648"/>
                <a:ext cx="7200" cy="7416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A5C83865-9D6B-CED8-5A23-949CB1CBF8DB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6719904" y="4752648"/>
                  <a:ext cx="24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453FE6A1-49A1-FE2E-F7DD-1A4E0F9BCC29}"/>
                    </a:ext>
                  </a:extLst>
                </p14:cNvPr>
                <p14:cNvContentPartPr/>
                <p14:nvPr/>
              </p14:nvContentPartPr>
              <p14:xfrm>
                <a:off x="6701184" y="4801968"/>
                <a:ext cx="82440" cy="5220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453FE6A1-49A1-FE2E-F7DD-1A4E0F9BCC29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6692544" y="4792968"/>
                  <a:ext cx="100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81E9066A-0F8C-67AC-AFF4-24E634F615B3}"/>
                    </a:ext>
                  </a:extLst>
                </p14:cNvPr>
                <p14:cNvContentPartPr/>
                <p14:nvPr/>
              </p14:nvContentPartPr>
              <p14:xfrm>
                <a:off x="6688944" y="4914648"/>
                <a:ext cx="70200" cy="626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81E9066A-0F8C-67AC-AFF4-24E634F615B3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6679944" y="4906008"/>
                  <a:ext cx="8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8469D2C9-4B83-182B-45EE-AF503462CE60}"/>
                    </a:ext>
                  </a:extLst>
                </p14:cNvPr>
                <p14:cNvContentPartPr/>
                <p14:nvPr/>
              </p14:nvContentPartPr>
              <p14:xfrm>
                <a:off x="6628824" y="4857768"/>
                <a:ext cx="239400" cy="18252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8469D2C9-4B83-182B-45EE-AF503462CE60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6620184" y="4849128"/>
                  <a:ext cx="257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7F6EE315-6DB0-A60C-FD87-795F04E3C578}"/>
                    </a:ext>
                  </a:extLst>
                </p14:cNvPr>
                <p14:cNvContentPartPr/>
                <p14:nvPr/>
              </p14:nvContentPartPr>
              <p14:xfrm>
                <a:off x="7020864" y="4795488"/>
                <a:ext cx="18000" cy="17640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7F6EE315-6DB0-A60C-FD87-795F04E3C578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7011864" y="4786848"/>
                  <a:ext cx="35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08225BE7-F3AD-D36E-0D1A-BB986015E8D4}"/>
                    </a:ext>
                  </a:extLst>
                </p14:cNvPr>
                <p14:cNvContentPartPr/>
                <p14:nvPr/>
              </p14:nvContentPartPr>
              <p14:xfrm>
                <a:off x="6967944" y="4878648"/>
                <a:ext cx="123480" cy="3312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08225BE7-F3AD-D36E-0D1A-BB986015E8D4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6958944" y="4869648"/>
                  <a:ext cx="141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7E86846B-0295-24F9-AAAE-29AEC53C5D76}"/>
                    </a:ext>
                  </a:extLst>
                </p14:cNvPr>
                <p14:cNvContentPartPr/>
                <p14:nvPr/>
              </p14:nvContentPartPr>
              <p14:xfrm>
                <a:off x="6567984" y="5043888"/>
                <a:ext cx="687960" cy="7272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7E86846B-0295-24F9-AAAE-29AEC53C5D76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6559344" y="5035248"/>
                  <a:ext cx="705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C13952CD-386B-BFBE-5E08-F4C95E7E97D8}"/>
                    </a:ext>
                  </a:extLst>
                </p14:cNvPr>
                <p14:cNvContentPartPr/>
                <p14:nvPr/>
              </p14:nvContentPartPr>
              <p14:xfrm>
                <a:off x="6852744" y="5107968"/>
                <a:ext cx="5400" cy="4320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C13952CD-386B-BFBE-5E08-F4C95E7E97D8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6844104" y="5099328"/>
                  <a:ext cx="23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302DAB76-0A21-B185-2284-0C4F2D0F0CAD}"/>
                    </a:ext>
                  </a:extLst>
                </p14:cNvPr>
                <p14:cNvContentPartPr/>
                <p14:nvPr/>
              </p14:nvContentPartPr>
              <p14:xfrm>
                <a:off x="6828264" y="5147568"/>
                <a:ext cx="82440" cy="5112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302DAB76-0A21-B185-2284-0C4F2D0F0CAD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6819624" y="5138568"/>
                  <a:ext cx="100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4838C020-C864-D09F-3F0D-CC090D55DC6C}"/>
                    </a:ext>
                  </a:extLst>
                </p14:cNvPr>
                <p14:cNvContentPartPr/>
                <p14:nvPr/>
              </p14:nvContentPartPr>
              <p14:xfrm>
                <a:off x="6670584" y="5218488"/>
                <a:ext cx="71280" cy="16956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4838C020-C864-D09F-3F0D-CC090D55DC6C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6661584" y="5209848"/>
                  <a:ext cx="88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169C5262-6D35-5B1C-4F71-52198CC52F12}"/>
                    </a:ext>
                  </a:extLst>
                </p14:cNvPr>
                <p14:cNvContentPartPr/>
                <p14:nvPr/>
              </p14:nvContentPartPr>
              <p14:xfrm>
                <a:off x="6759504" y="5243688"/>
                <a:ext cx="56880" cy="7416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169C5262-6D35-5B1C-4F71-52198CC52F12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6750864" y="5234688"/>
                  <a:ext cx="74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902DD656-0483-B1B3-5060-BC30281EDB6A}"/>
                    </a:ext>
                  </a:extLst>
                </p14:cNvPr>
                <p14:cNvContentPartPr/>
                <p14:nvPr/>
              </p14:nvContentPartPr>
              <p14:xfrm>
                <a:off x="6844824" y="5248728"/>
                <a:ext cx="30960" cy="709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902DD656-0483-B1B3-5060-BC30281EDB6A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6835824" y="5240088"/>
                  <a:ext cx="4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799EE0E4-8AA4-0FAE-7D1D-595311AEC416}"/>
                    </a:ext>
                  </a:extLst>
                </p14:cNvPr>
                <p14:cNvContentPartPr/>
                <p14:nvPr/>
              </p14:nvContentPartPr>
              <p14:xfrm>
                <a:off x="6885144" y="5226768"/>
                <a:ext cx="76680" cy="8856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799EE0E4-8AA4-0FAE-7D1D-595311AEC416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6876504" y="5218128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EB127AB1-2EC6-989B-5876-86769E6DD926}"/>
                    </a:ext>
                  </a:extLst>
                </p14:cNvPr>
                <p14:cNvContentPartPr/>
                <p14:nvPr/>
              </p14:nvContentPartPr>
              <p14:xfrm>
                <a:off x="6996384" y="5230368"/>
                <a:ext cx="59040" cy="7056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EB127AB1-2EC6-989B-5876-86769E6DD926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6987744" y="5221368"/>
                  <a:ext cx="76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FEC380A6-FD78-7F57-04AA-01171F10320A}"/>
                    </a:ext>
                  </a:extLst>
                </p14:cNvPr>
                <p14:cNvContentPartPr/>
                <p14:nvPr/>
              </p14:nvContentPartPr>
              <p14:xfrm>
                <a:off x="7095384" y="5180688"/>
                <a:ext cx="8280" cy="11376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FEC380A6-FD78-7F57-04AA-01171F10320A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7086744" y="5172048"/>
                  <a:ext cx="2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BF7CC29D-1F4E-5D49-0224-1F5101032502}"/>
                    </a:ext>
                  </a:extLst>
                </p14:cNvPr>
                <p14:cNvContentPartPr/>
                <p14:nvPr/>
              </p14:nvContentPartPr>
              <p14:xfrm>
                <a:off x="7086024" y="5190408"/>
                <a:ext cx="141840" cy="9972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BF7CC29D-1F4E-5D49-0224-1F5101032502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7077384" y="5181768"/>
                  <a:ext cx="159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C556D3D3-3233-492F-A302-1D4AD857C93A}"/>
                    </a:ext>
                  </a:extLst>
                </p14:cNvPr>
                <p14:cNvContentPartPr/>
                <p14:nvPr/>
              </p14:nvContentPartPr>
              <p14:xfrm>
                <a:off x="7229304" y="5211288"/>
                <a:ext cx="43200" cy="8172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C556D3D3-3233-492F-A302-1D4AD857C93A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7220664" y="5202648"/>
                  <a:ext cx="6084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C7A05567-ABA7-F537-834F-344D689EE074}"/>
              </a:ext>
            </a:extLst>
          </p:cNvPr>
          <p:cNvGrpSpPr/>
          <p:nvPr/>
        </p:nvGrpSpPr>
        <p:grpSpPr>
          <a:xfrm>
            <a:off x="8109504" y="4744728"/>
            <a:ext cx="350280" cy="232200"/>
            <a:chOff x="8109504" y="4744728"/>
            <a:chExt cx="35028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78469108-933D-06D3-7BF1-5DD397082908}"/>
                    </a:ext>
                  </a:extLst>
                </p14:cNvPr>
                <p14:cNvContentPartPr/>
                <p14:nvPr/>
              </p14:nvContentPartPr>
              <p14:xfrm>
                <a:off x="8109504" y="4777488"/>
                <a:ext cx="98280" cy="19944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78469108-933D-06D3-7BF1-5DD397082908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8100504" y="4768488"/>
                  <a:ext cx="115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3BF46C16-918B-0128-D59F-CE773010E783}"/>
                    </a:ext>
                  </a:extLst>
                </p14:cNvPr>
                <p14:cNvContentPartPr/>
                <p14:nvPr/>
              </p14:nvContentPartPr>
              <p14:xfrm>
                <a:off x="8241264" y="4858128"/>
                <a:ext cx="105840" cy="7632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3BF46C16-918B-0128-D59F-CE773010E783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8232624" y="4849128"/>
                  <a:ext cx="123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4284DA40-91C4-6CB4-D704-7D40CB554C17}"/>
                    </a:ext>
                  </a:extLst>
                </p14:cNvPr>
                <p14:cNvContentPartPr/>
                <p14:nvPr/>
              </p14:nvContentPartPr>
              <p14:xfrm>
                <a:off x="8402904" y="4744728"/>
                <a:ext cx="23040" cy="17748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4284DA40-91C4-6CB4-D704-7D40CB554C17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8394264" y="4736088"/>
                  <a:ext cx="40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22D05747-2B70-EF04-A549-4700E178DF2F}"/>
                    </a:ext>
                  </a:extLst>
                </p14:cNvPr>
                <p14:cNvContentPartPr/>
                <p14:nvPr/>
              </p14:nvContentPartPr>
              <p14:xfrm>
                <a:off x="8366904" y="4835088"/>
                <a:ext cx="92880" cy="1044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22D05747-2B70-EF04-A549-4700E178DF2F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8357904" y="4826088"/>
                  <a:ext cx="11052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596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FCDEE-1A9D-86C4-47ED-EEB8EA22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07BC-04DB-4E49-8BBF-4FD13B9C813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8ACFD-DBF2-DE3C-48DF-7480D339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4E34-FE81-266E-370C-002408DF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A5E8BC-CD07-ABEB-9001-7A01E489FCCD}"/>
              </a:ext>
            </a:extLst>
          </p:cNvPr>
          <p:cNvGrpSpPr/>
          <p:nvPr/>
        </p:nvGrpSpPr>
        <p:grpSpPr>
          <a:xfrm>
            <a:off x="240264" y="849528"/>
            <a:ext cx="2230920" cy="573480"/>
            <a:chOff x="240264" y="849528"/>
            <a:chExt cx="223092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6E283B-478A-6E6B-F8F0-6D537BA6F4A3}"/>
                    </a:ext>
                  </a:extLst>
                </p14:cNvPr>
                <p14:cNvContentPartPr/>
                <p14:nvPr/>
              </p14:nvContentPartPr>
              <p14:xfrm>
                <a:off x="240264" y="1105488"/>
                <a:ext cx="16200" cy="317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6E283B-478A-6E6B-F8F0-6D537BA6F4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2624" y="1087848"/>
                  <a:ext cx="51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258B05-70EB-2640-1442-2183D0842F76}"/>
                    </a:ext>
                  </a:extLst>
                </p14:cNvPr>
                <p14:cNvContentPartPr/>
                <p14:nvPr/>
              </p14:nvContentPartPr>
              <p14:xfrm>
                <a:off x="249984" y="1052928"/>
                <a:ext cx="135000" cy="167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258B05-70EB-2640-1442-2183D0842F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1984" y="1035288"/>
                  <a:ext cx="170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5BE8F0-C3AE-8CC4-BB34-40C966AF0AC2}"/>
                    </a:ext>
                  </a:extLst>
                </p14:cNvPr>
                <p14:cNvContentPartPr/>
                <p14:nvPr/>
              </p14:nvContentPartPr>
              <p14:xfrm>
                <a:off x="427104" y="1062648"/>
                <a:ext cx="167760" cy="19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5BE8F0-C3AE-8CC4-BB34-40C966AF0A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4" y="1044648"/>
                  <a:ext cx="203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97E98A-17E1-2256-09D9-D176B1AA5DEB}"/>
                    </a:ext>
                  </a:extLst>
                </p14:cNvPr>
                <p14:cNvContentPartPr/>
                <p14:nvPr/>
              </p14:nvContentPartPr>
              <p14:xfrm>
                <a:off x="665784" y="1086768"/>
                <a:ext cx="83160" cy="142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97E98A-17E1-2256-09D9-D176B1AA5D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8144" y="1069128"/>
                  <a:ext cx="118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31E70B-BBB1-A7F7-0F87-B91B98C516F5}"/>
                    </a:ext>
                  </a:extLst>
                </p14:cNvPr>
                <p14:cNvContentPartPr/>
                <p14:nvPr/>
              </p14:nvContentPartPr>
              <p14:xfrm>
                <a:off x="816984" y="1083168"/>
                <a:ext cx="198720" cy="14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31E70B-BBB1-A7F7-0F87-B91B98C516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8984" y="1065528"/>
                  <a:ext cx="234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9F12E5-D01C-D5A8-DF4E-0B554C749A67}"/>
                    </a:ext>
                  </a:extLst>
                </p14:cNvPr>
                <p14:cNvContentPartPr/>
                <p14:nvPr/>
              </p14:nvContentPartPr>
              <p14:xfrm>
                <a:off x="1084104" y="1073448"/>
                <a:ext cx="122040" cy="13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9F12E5-D01C-D5A8-DF4E-0B554C749A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6104" y="1055448"/>
                  <a:ext cx="157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7B165C-3F8C-AC7A-6778-BF98ED82A65A}"/>
                    </a:ext>
                  </a:extLst>
                </p14:cNvPr>
                <p14:cNvContentPartPr/>
                <p14:nvPr/>
              </p14:nvContentPartPr>
              <p14:xfrm>
                <a:off x="1297584" y="888408"/>
                <a:ext cx="27000" cy="333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7B165C-3F8C-AC7A-6778-BF98ED82A6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79944" y="870768"/>
                  <a:ext cx="62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18C47E-F8E4-3120-E71A-30A2A2A95AC7}"/>
                    </a:ext>
                  </a:extLst>
                </p14:cNvPr>
                <p14:cNvContentPartPr/>
                <p14:nvPr/>
              </p14:nvContentPartPr>
              <p14:xfrm>
                <a:off x="1246464" y="1078128"/>
                <a:ext cx="126000" cy="10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18C47E-F8E4-3120-E71A-30A2A2A95A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28464" y="1060488"/>
                  <a:ext cx="161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044AE4-5417-4131-E7AB-346F1164E19B}"/>
                    </a:ext>
                  </a:extLst>
                </p14:cNvPr>
                <p14:cNvContentPartPr/>
                <p14:nvPr/>
              </p14:nvContentPartPr>
              <p14:xfrm>
                <a:off x="1433304" y="1042488"/>
                <a:ext cx="117360" cy="157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044AE4-5417-4131-E7AB-346F1164E1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15304" y="1024848"/>
                  <a:ext cx="153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C1B414-BECB-1B99-DE75-C3FEAF2141C6}"/>
                    </a:ext>
                  </a:extLst>
                </p14:cNvPr>
                <p14:cNvContentPartPr/>
                <p14:nvPr/>
              </p14:nvContentPartPr>
              <p14:xfrm>
                <a:off x="1688544" y="871128"/>
                <a:ext cx="257400" cy="30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C1B414-BECB-1B99-DE75-C3FEAF2141C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0544" y="853128"/>
                  <a:ext cx="293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D621D4-CAC3-7830-3C56-16128D0BD903}"/>
                    </a:ext>
                  </a:extLst>
                </p14:cNvPr>
                <p14:cNvContentPartPr/>
                <p14:nvPr/>
              </p14:nvContentPartPr>
              <p14:xfrm>
                <a:off x="1984824" y="1036368"/>
                <a:ext cx="140040" cy="151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D621D4-CAC3-7830-3C56-16128D0BD9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66824" y="1018728"/>
                  <a:ext cx="175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283AB3-60BB-D2AF-E358-E875F35FEBAF}"/>
                    </a:ext>
                  </a:extLst>
                </p14:cNvPr>
                <p14:cNvContentPartPr/>
                <p14:nvPr/>
              </p14:nvContentPartPr>
              <p14:xfrm>
                <a:off x="2195784" y="1041048"/>
                <a:ext cx="98280" cy="13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283AB3-60BB-D2AF-E358-E875F35FEB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77784" y="1023048"/>
                  <a:ext cx="133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4C2582-6CED-0EBF-9833-0ABC834D9552}"/>
                    </a:ext>
                  </a:extLst>
                </p14:cNvPr>
                <p14:cNvContentPartPr/>
                <p14:nvPr/>
              </p14:nvContentPartPr>
              <p14:xfrm>
                <a:off x="2339064" y="849528"/>
                <a:ext cx="132120" cy="35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4C2582-6CED-0EBF-9833-0ABC834D95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1064" y="831528"/>
                  <a:ext cx="167760" cy="39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5C5B30-81A7-514D-8EF1-7FC002D4CE21}"/>
                  </a:ext>
                </a:extLst>
              </p14:cNvPr>
              <p14:cNvContentPartPr/>
              <p14:nvPr/>
            </p14:nvContentPartPr>
            <p14:xfrm>
              <a:off x="2698344" y="887328"/>
              <a:ext cx="107280" cy="340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5C5B30-81A7-514D-8EF1-7FC002D4CE2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80344" y="869328"/>
                <a:ext cx="14292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681B2DB-5898-AE72-E05A-90A56AE7E11C}"/>
              </a:ext>
            </a:extLst>
          </p:cNvPr>
          <p:cNvGrpSpPr/>
          <p:nvPr/>
        </p:nvGrpSpPr>
        <p:grpSpPr>
          <a:xfrm>
            <a:off x="2926584" y="858888"/>
            <a:ext cx="982080" cy="501480"/>
            <a:chOff x="2926584" y="858888"/>
            <a:chExt cx="98208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424C39-C746-A7F3-4509-CA39FB7DECED}"/>
                    </a:ext>
                  </a:extLst>
                </p14:cNvPr>
                <p14:cNvContentPartPr/>
                <p14:nvPr/>
              </p14:nvContentPartPr>
              <p14:xfrm>
                <a:off x="2926584" y="938088"/>
                <a:ext cx="25920" cy="51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424C39-C746-A7F3-4509-CA39FB7DECE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08584" y="920088"/>
                  <a:ext cx="6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FCBB90-CF8A-9576-EF14-3C3A3E1A7AFB}"/>
                    </a:ext>
                  </a:extLst>
                </p14:cNvPr>
                <p14:cNvContentPartPr/>
                <p14:nvPr/>
              </p14:nvContentPartPr>
              <p14:xfrm>
                <a:off x="2979864" y="940248"/>
                <a:ext cx="34560" cy="69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FCBB90-CF8A-9576-EF14-3C3A3E1A7A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2224" y="922608"/>
                  <a:ext cx="70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CD63B1-6ADE-8422-AAEE-B9002F43FE51}"/>
                    </a:ext>
                  </a:extLst>
                </p14:cNvPr>
                <p14:cNvContentPartPr/>
                <p14:nvPr/>
              </p14:nvContentPartPr>
              <p14:xfrm>
                <a:off x="3030624" y="918288"/>
                <a:ext cx="137520" cy="246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CD63B1-6ADE-8422-AAEE-B9002F43FE5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12984" y="900288"/>
                  <a:ext cx="173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97FB51-FAEE-C12C-26ED-B200B7D55D13}"/>
                    </a:ext>
                  </a:extLst>
                </p14:cNvPr>
                <p14:cNvContentPartPr/>
                <p14:nvPr/>
              </p14:nvContentPartPr>
              <p14:xfrm>
                <a:off x="3258504" y="1042848"/>
                <a:ext cx="109440" cy="10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97FB51-FAEE-C12C-26ED-B200B7D55D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40864" y="1025208"/>
                  <a:ext cx="145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136B62-CE41-3111-8C5D-06BD19A8E109}"/>
                    </a:ext>
                  </a:extLst>
                </p14:cNvPr>
                <p14:cNvContentPartPr/>
                <p14:nvPr/>
              </p14:nvContentPartPr>
              <p14:xfrm>
                <a:off x="3433104" y="1055448"/>
                <a:ext cx="137880" cy="30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136B62-CE41-3111-8C5D-06BD19A8E10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15464" y="1037808"/>
                  <a:ext cx="173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18E0CF-1BE1-F2B3-8BF9-46B565770F25}"/>
                    </a:ext>
                  </a:extLst>
                </p14:cNvPr>
                <p14:cNvContentPartPr/>
                <p14:nvPr/>
              </p14:nvContentPartPr>
              <p14:xfrm>
                <a:off x="3657384" y="898128"/>
                <a:ext cx="39960" cy="7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18E0CF-1BE1-F2B3-8BF9-46B565770F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9744" y="880488"/>
                  <a:ext cx="75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52BCD1-1C34-B1C0-1BFF-91D00440D704}"/>
                    </a:ext>
                  </a:extLst>
                </p14:cNvPr>
                <p14:cNvContentPartPr/>
                <p14:nvPr/>
              </p14:nvContentPartPr>
              <p14:xfrm>
                <a:off x="3712824" y="926208"/>
                <a:ext cx="20160" cy="4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52BCD1-1C34-B1C0-1BFF-91D00440D7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94824" y="908568"/>
                  <a:ext cx="55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705CEB-8246-190B-4D95-64EE25AA8922}"/>
                    </a:ext>
                  </a:extLst>
                </p14:cNvPr>
                <p14:cNvContentPartPr/>
                <p14:nvPr/>
              </p14:nvContentPartPr>
              <p14:xfrm>
                <a:off x="3837744" y="858888"/>
                <a:ext cx="70920" cy="335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705CEB-8246-190B-4D95-64EE25AA89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20104" y="840888"/>
                  <a:ext cx="10656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AC66826-7956-A497-308B-489D6B3C35A5}"/>
              </a:ext>
            </a:extLst>
          </p:cNvPr>
          <p:cNvGrpSpPr/>
          <p:nvPr/>
        </p:nvGrpSpPr>
        <p:grpSpPr>
          <a:xfrm rot="16200000">
            <a:off x="-363807" y="3941378"/>
            <a:ext cx="1102320" cy="261360"/>
            <a:chOff x="-1394131" y="2848320"/>
            <a:chExt cx="110232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51ED6D2-BEFC-8624-8911-CDF214A3B319}"/>
                    </a:ext>
                  </a:extLst>
                </p14:cNvPr>
                <p14:cNvContentPartPr/>
                <p14:nvPr/>
              </p14:nvContentPartPr>
              <p14:xfrm>
                <a:off x="-1394131" y="2903400"/>
                <a:ext cx="133560" cy="206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51ED6D2-BEFC-8624-8911-CDF214A3B3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1402771" y="2894760"/>
                  <a:ext cx="151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0441BD9-640F-7049-1D1C-E027851B09E4}"/>
                    </a:ext>
                  </a:extLst>
                </p14:cNvPr>
                <p14:cNvContentPartPr/>
                <p14:nvPr/>
              </p14:nvContentPartPr>
              <p14:xfrm>
                <a:off x="-1220251" y="3009600"/>
                <a:ext cx="66600" cy="73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0441BD9-640F-7049-1D1C-E027851B09E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-1229251" y="3000600"/>
                  <a:ext cx="84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65AE3E-CED4-67A9-1AD4-0D4930793989}"/>
                    </a:ext>
                  </a:extLst>
                </p14:cNvPr>
                <p14:cNvContentPartPr/>
                <p14:nvPr/>
              </p14:nvContentPartPr>
              <p14:xfrm>
                <a:off x="-1133131" y="2895840"/>
                <a:ext cx="74880" cy="188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65AE3E-CED4-67A9-1AD4-0D49307939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-1141771" y="2887200"/>
                  <a:ext cx="92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9BD067-4441-FFC6-2387-7E4D4DC1A5FB}"/>
                    </a:ext>
                  </a:extLst>
                </p14:cNvPr>
                <p14:cNvContentPartPr/>
                <p14:nvPr/>
              </p14:nvContentPartPr>
              <p14:xfrm>
                <a:off x="-979051" y="3035160"/>
                <a:ext cx="50400" cy="7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9BD067-4441-FFC6-2387-7E4D4DC1A5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-987691" y="3026160"/>
                  <a:ext cx="68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922A3E-C643-E7C0-6F87-5862696DB95E}"/>
                    </a:ext>
                  </a:extLst>
                </p14:cNvPr>
                <p14:cNvContentPartPr/>
                <p14:nvPr/>
              </p14:nvContentPartPr>
              <p14:xfrm>
                <a:off x="-853771" y="2874240"/>
                <a:ext cx="17280" cy="20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922A3E-C643-E7C0-6F87-5862696DB9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-862771" y="2865240"/>
                  <a:ext cx="34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D4B7FA-AC5D-8BAA-3D6C-F26CFE6782F4}"/>
                    </a:ext>
                  </a:extLst>
                </p14:cNvPr>
                <p14:cNvContentPartPr/>
                <p14:nvPr/>
              </p14:nvContentPartPr>
              <p14:xfrm>
                <a:off x="-788971" y="2976480"/>
                <a:ext cx="99000" cy="107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D4B7FA-AC5D-8BAA-3D6C-F26CFE6782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-797611" y="2967840"/>
                  <a:ext cx="11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9F0155-7376-722F-E69E-8F9B19D9DB3D}"/>
                    </a:ext>
                  </a:extLst>
                </p14:cNvPr>
                <p14:cNvContentPartPr/>
                <p14:nvPr/>
              </p14:nvContentPartPr>
              <p14:xfrm>
                <a:off x="-666571" y="2998800"/>
                <a:ext cx="76320" cy="83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9F0155-7376-722F-E69E-8F9B19D9DB3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-675211" y="2990160"/>
                  <a:ext cx="93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66FC70-0BCF-1688-EAE4-4F8F5570C02A}"/>
                    </a:ext>
                  </a:extLst>
                </p14:cNvPr>
                <p14:cNvContentPartPr/>
                <p14:nvPr/>
              </p14:nvContentPartPr>
              <p14:xfrm>
                <a:off x="-584491" y="2976480"/>
                <a:ext cx="106560" cy="105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66FC70-0BCF-1688-EAE4-4F8F5570C02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-593491" y="2967840"/>
                  <a:ext cx="124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560EBEB-D879-7886-4548-BC7249232981}"/>
                    </a:ext>
                  </a:extLst>
                </p14:cNvPr>
                <p14:cNvContentPartPr/>
                <p14:nvPr/>
              </p14:nvContentPartPr>
              <p14:xfrm>
                <a:off x="-426451" y="2848320"/>
                <a:ext cx="16560" cy="232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560EBEB-D879-7886-4548-BC72492329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-435091" y="2839320"/>
                  <a:ext cx="34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C737B0-6A37-DD2E-9A41-A05F33E8A2F1}"/>
                    </a:ext>
                  </a:extLst>
                </p14:cNvPr>
                <p14:cNvContentPartPr/>
                <p14:nvPr/>
              </p14:nvContentPartPr>
              <p14:xfrm>
                <a:off x="-320611" y="2910240"/>
                <a:ext cx="28800" cy="38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C737B0-6A37-DD2E-9A41-A05F33E8A2F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-329251" y="2901240"/>
                  <a:ext cx="46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1032EC-E824-276C-3241-6E714E6C215F}"/>
                    </a:ext>
                  </a:extLst>
                </p14:cNvPr>
                <p14:cNvContentPartPr/>
                <p14:nvPr/>
              </p14:nvContentPartPr>
              <p14:xfrm>
                <a:off x="-322411" y="2947680"/>
                <a:ext cx="5040" cy="6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1032EC-E824-276C-3241-6E714E6C215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-331051" y="2939040"/>
                  <a:ext cx="22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0DF0F8-2929-E59C-D252-9808DD79F44C}"/>
                    </a:ext>
                  </a:extLst>
                </p14:cNvPr>
                <p14:cNvContentPartPr/>
                <p14:nvPr/>
              </p14:nvContentPartPr>
              <p14:xfrm>
                <a:off x="-325291" y="2919240"/>
                <a:ext cx="22320" cy="19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0DF0F8-2929-E59C-D252-9808DD79F4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-333931" y="2910240"/>
                  <a:ext cx="39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1E8D7F-2DEE-C235-5952-08BD799326A3}"/>
                    </a:ext>
                  </a:extLst>
                </p14:cNvPr>
                <p14:cNvContentPartPr/>
                <p14:nvPr/>
              </p14:nvContentPartPr>
              <p14:xfrm>
                <a:off x="-338251" y="3041280"/>
                <a:ext cx="32400" cy="36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1E8D7F-2DEE-C235-5952-08BD799326A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-346891" y="3032640"/>
                  <a:ext cx="500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050DF6D-355D-70EF-907E-110982C85B5D}"/>
                  </a:ext>
                </a:extLst>
              </p14:cNvPr>
              <p14:cNvContentPartPr/>
              <p14:nvPr/>
            </p14:nvContentPartPr>
            <p14:xfrm>
              <a:off x="878823" y="3968336"/>
              <a:ext cx="186480" cy="32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050DF6D-355D-70EF-907E-110982C85B5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69823" y="3959336"/>
                <a:ext cx="20412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6F2C5F4-4974-EA80-1E96-185AD8A03EC5}"/>
              </a:ext>
            </a:extLst>
          </p:cNvPr>
          <p:cNvGrpSpPr/>
          <p:nvPr/>
        </p:nvGrpSpPr>
        <p:grpSpPr>
          <a:xfrm rot="16200000">
            <a:off x="-283683" y="5435311"/>
            <a:ext cx="1029960" cy="306720"/>
            <a:chOff x="-1376491" y="3970800"/>
            <a:chExt cx="102996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E3C43F7-92CF-447E-7E70-D41EAF06B294}"/>
                    </a:ext>
                  </a:extLst>
                </p14:cNvPr>
                <p14:cNvContentPartPr/>
                <p14:nvPr/>
              </p14:nvContentPartPr>
              <p14:xfrm>
                <a:off x="-1376491" y="4045320"/>
                <a:ext cx="126720" cy="232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E3C43F7-92CF-447E-7E70-D41EAF06B2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-1385491" y="4036320"/>
                  <a:ext cx="144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A86ECE-F654-D1DA-8505-1F5FDA988874}"/>
                    </a:ext>
                  </a:extLst>
                </p14:cNvPr>
                <p14:cNvContentPartPr/>
                <p14:nvPr/>
              </p14:nvContentPartPr>
              <p14:xfrm>
                <a:off x="-1228171" y="4160880"/>
                <a:ext cx="68400" cy="104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A86ECE-F654-D1DA-8505-1F5FDA98887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-1237171" y="4151880"/>
                  <a:ext cx="86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5B85FF-D4FF-E852-3C12-51896787BFF1}"/>
                    </a:ext>
                  </a:extLst>
                </p14:cNvPr>
                <p14:cNvContentPartPr/>
                <p14:nvPr/>
              </p14:nvContentPartPr>
              <p14:xfrm>
                <a:off x="-1165891" y="4035960"/>
                <a:ext cx="81360" cy="236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5B85FF-D4FF-E852-3C12-51896787BFF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-1174891" y="4027320"/>
                  <a:ext cx="99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AE70A2-D6C5-ED0D-2631-34D9AEB6817B}"/>
                    </a:ext>
                  </a:extLst>
                </p14:cNvPr>
                <p14:cNvContentPartPr/>
                <p14:nvPr/>
              </p14:nvContentPartPr>
              <p14:xfrm>
                <a:off x="-1012171" y="4200840"/>
                <a:ext cx="58320" cy="5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AE70A2-D6C5-ED0D-2631-34D9AEB6817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-1020811" y="4192200"/>
                  <a:ext cx="75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2437FE1-E376-F309-588E-D7CE2103D97B}"/>
                    </a:ext>
                  </a:extLst>
                </p14:cNvPr>
                <p14:cNvContentPartPr/>
                <p14:nvPr/>
              </p14:nvContentPartPr>
              <p14:xfrm>
                <a:off x="-901651" y="4018320"/>
                <a:ext cx="17280" cy="232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2437FE1-E376-F309-588E-D7CE2103D9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-910291" y="4009320"/>
                  <a:ext cx="34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C961038-5343-B2D1-AA69-7384452131C8}"/>
                    </a:ext>
                  </a:extLst>
                </p14:cNvPr>
                <p14:cNvContentPartPr/>
                <p14:nvPr/>
              </p14:nvContentPartPr>
              <p14:xfrm>
                <a:off x="-840451" y="4116240"/>
                <a:ext cx="111600" cy="141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C961038-5343-B2D1-AA69-7384452131C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-849091" y="4107240"/>
                  <a:ext cx="129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EC00C92-5017-A614-81F2-94046F19D4F4}"/>
                    </a:ext>
                  </a:extLst>
                </p14:cNvPr>
                <p14:cNvContentPartPr/>
                <p14:nvPr/>
              </p14:nvContentPartPr>
              <p14:xfrm>
                <a:off x="-707611" y="4157280"/>
                <a:ext cx="77760" cy="10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EC00C92-5017-A614-81F2-94046F19D4F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-716251" y="4148640"/>
                  <a:ext cx="95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78FF598-257B-AFA1-931B-2E9B09BCEFC9}"/>
                    </a:ext>
                  </a:extLst>
                </p14:cNvPr>
                <p14:cNvContentPartPr/>
                <p14:nvPr/>
              </p14:nvContentPartPr>
              <p14:xfrm>
                <a:off x="-619051" y="4130280"/>
                <a:ext cx="102240" cy="120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78FF598-257B-AFA1-931B-2E9B09BCEFC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-628051" y="4121280"/>
                  <a:ext cx="119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907200C-3C98-4C37-DFEC-8F1D59DD167D}"/>
                    </a:ext>
                  </a:extLst>
                </p14:cNvPr>
                <p14:cNvContentPartPr/>
                <p14:nvPr/>
              </p14:nvContentPartPr>
              <p14:xfrm>
                <a:off x="-471091" y="3970800"/>
                <a:ext cx="21600" cy="255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907200C-3C98-4C37-DFEC-8F1D59DD167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-480091" y="3962160"/>
                  <a:ext cx="39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24509B-C256-65F3-E47B-356FB5ABFF16}"/>
                    </a:ext>
                  </a:extLst>
                </p14:cNvPr>
                <p14:cNvContentPartPr/>
                <p14:nvPr/>
              </p14:nvContentPartPr>
              <p14:xfrm>
                <a:off x="-376051" y="4033080"/>
                <a:ext cx="29520" cy="36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24509B-C256-65F3-E47B-356FB5ABFF1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-384691" y="4024440"/>
                  <a:ext cx="4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F002045-90BA-DEE1-5178-047DAD907D5D}"/>
                    </a:ext>
                  </a:extLst>
                </p14:cNvPr>
                <p14:cNvContentPartPr/>
                <p14:nvPr/>
              </p14:nvContentPartPr>
              <p14:xfrm>
                <a:off x="-381091" y="4172400"/>
                <a:ext cx="26280" cy="25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F002045-90BA-DEE1-5178-047DAD907D5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-390091" y="4163760"/>
                  <a:ext cx="4392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1378D3D-BBF3-8AC4-C973-97F3622E1D4A}"/>
                  </a:ext>
                </a:extLst>
              </p14:cNvPr>
              <p14:cNvContentPartPr/>
              <p14:nvPr/>
            </p14:nvContentPartPr>
            <p14:xfrm>
              <a:off x="1478223" y="3697616"/>
              <a:ext cx="130680" cy="261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1378D3D-BBF3-8AC4-C973-97F3622E1D4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69223" y="3688616"/>
                <a:ext cx="14832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C093A36-BD6C-22E7-93E7-A873F9DDBFB2}"/>
              </a:ext>
            </a:extLst>
          </p:cNvPr>
          <p:cNvGrpSpPr/>
          <p:nvPr/>
        </p:nvGrpSpPr>
        <p:grpSpPr>
          <a:xfrm>
            <a:off x="1644543" y="3672056"/>
            <a:ext cx="666360" cy="352440"/>
            <a:chOff x="1644543" y="3672056"/>
            <a:chExt cx="6663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B6AFBC4-C02E-3C7A-D8E4-F9691E112C6D}"/>
                    </a:ext>
                  </a:extLst>
                </p14:cNvPr>
                <p14:cNvContentPartPr/>
                <p14:nvPr/>
              </p14:nvContentPartPr>
              <p14:xfrm>
                <a:off x="1991943" y="3800576"/>
                <a:ext cx="117000" cy="223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B6AFBC4-C02E-3C7A-D8E4-F9691E112C6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82943" y="3791576"/>
                  <a:ext cx="134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DEB9446-3693-D114-F4F2-A26760F2E55C}"/>
                    </a:ext>
                  </a:extLst>
                </p14:cNvPr>
                <p14:cNvContentPartPr/>
                <p14:nvPr/>
              </p14:nvContentPartPr>
              <p14:xfrm>
                <a:off x="2202183" y="3672056"/>
                <a:ext cx="108720" cy="314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EB9446-3693-D114-F4F2-A26760F2E5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93543" y="3663416"/>
                  <a:ext cx="1263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09EC58C-4A75-D383-435A-1CF2A1588025}"/>
                    </a:ext>
                  </a:extLst>
                </p14:cNvPr>
                <p14:cNvContentPartPr/>
                <p14:nvPr/>
              </p14:nvContentPartPr>
              <p14:xfrm>
                <a:off x="1720143" y="3811376"/>
                <a:ext cx="98280" cy="73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09EC58C-4A75-D383-435A-1CF2A15880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11503" y="3802736"/>
                  <a:ext cx="115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2715E8A-C849-49D1-12B5-55CC7776CA63}"/>
                    </a:ext>
                  </a:extLst>
                </p14:cNvPr>
                <p14:cNvContentPartPr/>
                <p14:nvPr/>
              </p14:nvContentPartPr>
              <p14:xfrm>
                <a:off x="1644543" y="3710576"/>
                <a:ext cx="275760" cy="262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2715E8A-C849-49D1-12B5-55CC7776CA6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35543" y="3701936"/>
                  <a:ext cx="29340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B523CB2-5302-2D23-1071-7D66854472A3}"/>
                  </a:ext>
                </a:extLst>
              </p14:cNvPr>
              <p14:cNvContentPartPr/>
              <p14:nvPr/>
            </p14:nvContentPartPr>
            <p14:xfrm>
              <a:off x="2450403" y="4018809"/>
              <a:ext cx="155880" cy="266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B523CB2-5302-2D23-1071-7D66854472A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41403" y="4009809"/>
                <a:ext cx="17352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46D02689-A07A-0604-F464-A00E575DAFD0}"/>
              </a:ext>
            </a:extLst>
          </p:cNvPr>
          <p:cNvGrpSpPr/>
          <p:nvPr/>
        </p:nvGrpSpPr>
        <p:grpSpPr>
          <a:xfrm>
            <a:off x="3434643" y="3706689"/>
            <a:ext cx="319320" cy="336960"/>
            <a:chOff x="3434643" y="3706689"/>
            <a:chExt cx="3193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7814050-2539-3D62-B84D-13294948A3DD}"/>
                    </a:ext>
                  </a:extLst>
                </p14:cNvPr>
                <p14:cNvContentPartPr/>
                <p14:nvPr/>
              </p14:nvContentPartPr>
              <p14:xfrm>
                <a:off x="3434643" y="3706689"/>
                <a:ext cx="105840" cy="258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7814050-2539-3D62-B84D-13294948A3D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26003" y="3698049"/>
                  <a:ext cx="123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1611F12-1AE7-203E-09E9-27B4EB575C4C}"/>
                    </a:ext>
                  </a:extLst>
                </p14:cNvPr>
                <p14:cNvContentPartPr/>
                <p14:nvPr/>
              </p14:nvContentPartPr>
              <p14:xfrm>
                <a:off x="3576123" y="3822609"/>
                <a:ext cx="89640" cy="93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1611F12-1AE7-203E-09E9-27B4EB575C4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67123" y="3813969"/>
                  <a:ext cx="107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C2CC2FA-7581-33FD-E90A-992FE8D7A215}"/>
                    </a:ext>
                  </a:extLst>
                </p14:cNvPr>
                <p14:cNvContentPartPr/>
                <p14:nvPr/>
              </p14:nvContentPartPr>
              <p14:xfrm>
                <a:off x="3675843" y="3841689"/>
                <a:ext cx="78120" cy="201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C2CC2FA-7581-33FD-E90A-992FE8D7A21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66843" y="3833049"/>
                  <a:ext cx="9576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26A1C74-7FD8-306C-EDB5-D8EADCDBAFAE}"/>
                  </a:ext>
                </a:extLst>
              </p14:cNvPr>
              <p14:cNvContentPartPr/>
              <p14:nvPr/>
            </p14:nvContentPartPr>
            <p14:xfrm>
              <a:off x="3872763" y="3907209"/>
              <a:ext cx="7200" cy="46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26A1C74-7FD8-306C-EDB5-D8EADCDBAFA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864123" y="3898209"/>
                <a:ext cx="2484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F6C0A30-DAA4-8E4F-8133-4AF3C5F507B9}"/>
              </a:ext>
            </a:extLst>
          </p:cNvPr>
          <p:cNvGrpSpPr/>
          <p:nvPr/>
        </p:nvGrpSpPr>
        <p:grpSpPr>
          <a:xfrm>
            <a:off x="3961323" y="3686529"/>
            <a:ext cx="565200" cy="357840"/>
            <a:chOff x="3961323" y="3686529"/>
            <a:chExt cx="5652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2282833-35AF-B27D-ACAB-48E20C60C4A1}"/>
                    </a:ext>
                  </a:extLst>
                </p14:cNvPr>
                <p14:cNvContentPartPr/>
                <p14:nvPr/>
              </p14:nvContentPartPr>
              <p14:xfrm>
                <a:off x="4013883" y="3816849"/>
                <a:ext cx="86760" cy="144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2282833-35AF-B27D-ACAB-48E20C60C4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04883" y="3807849"/>
                  <a:ext cx="104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F1E8BFB-8D5B-7EFD-1270-34F91348D986}"/>
                    </a:ext>
                  </a:extLst>
                </p14:cNvPr>
                <p14:cNvContentPartPr/>
                <p14:nvPr/>
              </p14:nvContentPartPr>
              <p14:xfrm>
                <a:off x="3961323" y="3758169"/>
                <a:ext cx="227880" cy="286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F1E8BFB-8D5B-7EFD-1270-34F91348D98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52323" y="3749169"/>
                  <a:ext cx="245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CD08500-D6E8-20E0-31A4-B1072A6AE442}"/>
                    </a:ext>
                  </a:extLst>
                </p14:cNvPr>
                <p14:cNvContentPartPr/>
                <p14:nvPr/>
              </p14:nvContentPartPr>
              <p14:xfrm>
                <a:off x="4251483" y="3818649"/>
                <a:ext cx="111600" cy="98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CD08500-D6E8-20E0-31A4-B1072A6AE4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42483" y="3809649"/>
                  <a:ext cx="129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5496E7C-8C44-2E2B-F486-19AF1834EE41}"/>
                    </a:ext>
                  </a:extLst>
                </p14:cNvPr>
                <p14:cNvContentPartPr/>
                <p14:nvPr/>
              </p14:nvContentPartPr>
              <p14:xfrm>
                <a:off x="4411323" y="3686529"/>
                <a:ext cx="115200" cy="3240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5496E7C-8C44-2E2B-F486-19AF1834EE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02323" y="3677889"/>
                  <a:ext cx="1328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3361555-EE14-1B3D-47E6-4F12AC0343FC}"/>
              </a:ext>
            </a:extLst>
          </p:cNvPr>
          <p:cNvGrpSpPr/>
          <p:nvPr/>
        </p:nvGrpSpPr>
        <p:grpSpPr>
          <a:xfrm>
            <a:off x="3888963" y="4077489"/>
            <a:ext cx="375120" cy="277200"/>
            <a:chOff x="3888963" y="4077489"/>
            <a:chExt cx="37512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67207BF-89BA-BAD3-B599-29B15ACEEB2C}"/>
                    </a:ext>
                  </a:extLst>
                </p14:cNvPr>
                <p14:cNvContentPartPr/>
                <p14:nvPr/>
              </p14:nvContentPartPr>
              <p14:xfrm>
                <a:off x="3888963" y="4265409"/>
                <a:ext cx="32400" cy="70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67207BF-89BA-BAD3-B599-29B15ACEEB2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79963" y="4256409"/>
                  <a:ext cx="50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44A556C-31EF-5622-11AB-980F75F0F268}"/>
                    </a:ext>
                  </a:extLst>
                </p14:cNvPr>
                <p14:cNvContentPartPr/>
                <p14:nvPr/>
              </p14:nvContentPartPr>
              <p14:xfrm>
                <a:off x="3934683" y="4270809"/>
                <a:ext cx="75960" cy="78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44A556C-31EF-5622-11AB-980F75F0F26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26043" y="4261809"/>
                  <a:ext cx="93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BF435B6-A178-DE66-D2C4-C4CAAD564607}"/>
                    </a:ext>
                  </a:extLst>
                </p14:cNvPr>
                <p14:cNvContentPartPr/>
                <p14:nvPr/>
              </p14:nvContentPartPr>
              <p14:xfrm>
                <a:off x="4036203" y="4192689"/>
                <a:ext cx="6480" cy="133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BF435B6-A178-DE66-D2C4-C4CAAD56460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27203" y="4184049"/>
                  <a:ext cx="24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8522A91-9C63-AC08-D040-BC2FE751FCEE}"/>
                    </a:ext>
                  </a:extLst>
                </p14:cNvPr>
                <p14:cNvContentPartPr/>
                <p14:nvPr/>
              </p14:nvContentPartPr>
              <p14:xfrm>
                <a:off x="4019643" y="4271889"/>
                <a:ext cx="47520" cy="18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8522A91-9C63-AC08-D040-BC2FE751FC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11003" y="4263249"/>
                  <a:ext cx="6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B796ABE-C992-7F37-DDE8-5719C2E3FD2C}"/>
                    </a:ext>
                  </a:extLst>
                </p14:cNvPr>
                <p14:cNvContentPartPr/>
                <p14:nvPr/>
              </p14:nvContentPartPr>
              <p14:xfrm>
                <a:off x="4099563" y="4195209"/>
                <a:ext cx="7200" cy="158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B796ABE-C992-7F37-DDE8-5719C2E3FD2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90923" y="4186209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3D2999E-DDE2-9926-B2A5-1D2ABDB3E187}"/>
                    </a:ext>
                  </a:extLst>
                </p14:cNvPr>
                <p14:cNvContentPartPr/>
                <p14:nvPr/>
              </p14:nvContentPartPr>
              <p14:xfrm>
                <a:off x="4081923" y="4267209"/>
                <a:ext cx="182160" cy="87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3D2999E-DDE2-9926-B2A5-1D2ABDB3E18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72923" y="4258569"/>
                  <a:ext cx="199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A0A4181-0D3A-748B-4279-BC5C378F963C}"/>
                    </a:ext>
                  </a:extLst>
                </p14:cNvPr>
                <p14:cNvContentPartPr/>
                <p14:nvPr/>
              </p14:nvContentPartPr>
              <p14:xfrm>
                <a:off x="4053123" y="4099449"/>
                <a:ext cx="10080" cy="878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A0A4181-0D3A-748B-4279-BC5C378F96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44483" y="4090449"/>
                  <a:ext cx="27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7C77411-F639-0EB7-5C1D-85DF12655D7F}"/>
                    </a:ext>
                  </a:extLst>
                </p14:cNvPr>
                <p14:cNvContentPartPr/>
                <p14:nvPr/>
              </p14:nvContentPartPr>
              <p14:xfrm>
                <a:off x="3998043" y="4077489"/>
                <a:ext cx="131400" cy="59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7C77411-F639-0EB7-5C1D-85DF12655D7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89403" y="4068849"/>
                  <a:ext cx="1490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35DBFE7-D922-E63D-53C9-E6932A6BD75C}"/>
              </a:ext>
            </a:extLst>
          </p:cNvPr>
          <p:cNvGrpSpPr/>
          <p:nvPr/>
        </p:nvGrpSpPr>
        <p:grpSpPr>
          <a:xfrm>
            <a:off x="1503783" y="3996776"/>
            <a:ext cx="381600" cy="339120"/>
            <a:chOff x="1503783" y="3996776"/>
            <a:chExt cx="38160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D20DF7D-3F9A-B433-DE2A-45E03D63DC85}"/>
                    </a:ext>
                  </a:extLst>
                </p14:cNvPr>
                <p14:cNvContentPartPr/>
                <p14:nvPr/>
              </p14:nvContentPartPr>
              <p14:xfrm>
                <a:off x="1503783" y="4185416"/>
                <a:ext cx="18000" cy="1504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D20DF7D-3F9A-B433-DE2A-45E03D63DC8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95143" y="4176416"/>
                  <a:ext cx="3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9DCCCBC-7127-DFBB-6FBC-B909F1569FDE}"/>
                    </a:ext>
                  </a:extLst>
                </p14:cNvPr>
                <p14:cNvContentPartPr/>
                <p14:nvPr/>
              </p14:nvContentPartPr>
              <p14:xfrm>
                <a:off x="1526823" y="4224296"/>
                <a:ext cx="72720" cy="103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9DCCCBC-7127-DFBB-6FBC-B909F1569FD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517823" y="4215656"/>
                  <a:ext cx="9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94502BC-0AAD-25B5-9B75-85C487FE9B42}"/>
                    </a:ext>
                  </a:extLst>
                </p14:cNvPr>
                <p14:cNvContentPartPr/>
                <p14:nvPr/>
              </p14:nvContentPartPr>
              <p14:xfrm>
                <a:off x="1626543" y="4167776"/>
                <a:ext cx="18720" cy="139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94502BC-0AAD-25B5-9B75-85C487FE9B4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17543" y="4159136"/>
                  <a:ext cx="36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AE7B2E7-7E76-EEF6-B0E7-E4D9DAB39878}"/>
                    </a:ext>
                  </a:extLst>
                </p14:cNvPr>
                <p14:cNvContentPartPr/>
                <p14:nvPr/>
              </p14:nvContentPartPr>
              <p14:xfrm>
                <a:off x="1605663" y="4227176"/>
                <a:ext cx="63720" cy="19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AE7B2E7-7E76-EEF6-B0E7-E4D9DAB3987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96663" y="4218536"/>
                  <a:ext cx="81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9845720-E4C6-6321-440A-14662BB66D99}"/>
                    </a:ext>
                  </a:extLst>
                </p14:cNvPr>
                <p14:cNvContentPartPr/>
                <p14:nvPr/>
              </p14:nvContentPartPr>
              <p14:xfrm>
                <a:off x="1692063" y="4178576"/>
                <a:ext cx="15120" cy="1303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9845720-E4C6-6321-440A-14662BB66D9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83423" y="4169936"/>
                  <a:ext cx="32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0B27115-4AEC-96E4-E1D7-30ABC3A3788C}"/>
                    </a:ext>
                  </a:extLst>
                </p14:cNvPr>
                <p14:cNvContentPartPr/>
                <p14:nvPr/>
              </p14:nvContentPartPr>
              <p14:xfrm>
                <a:off x="1671903" y="4217456"/>
                <a:ext cx="120240" cy="95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0B27115-4AEC-96E4-E1D7-30ABC3A3788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63263" y="4208456"/>
                  <a:ext cx="137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DD47A68-4B42-8836-3853-9A1DA4F5EAD7}"/>
                    </a:ext>
                  </a:extLst>
                </p14:cNvPr>
                <p14:cNvContentPartPr/>
                <p14:nvPr/>
              </p14:nvContentPartPr>
              <p14:xfrm>
                <a:off x="1816983" y="4212416"/>
                <a:ext cx="68400" cy="89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DD47A68-4B42-8836-3853-9A1DA4F5EAD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08343" y="4203776"/>
                  <a:ext cx="86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E765DC3-FC60-010B-A893-1E109897725C}"/>
                    </a:ext>
                  </a:extLst>
                </p14:cNvPr>
                <p14:cNvContentPartPr/>
                <p14:nvPr/>
              </p14:nvContentPartPr>
              <p14:xfrm>
                <a:off x="1721943" y="4037816"/>
                <a:ext cx="5040" cy="1051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E765DC3-FC60-010B-A893-1E109897725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713303" y="4029176"/>
                  <a:ext cx="22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7DED62B-9AB4-C159-A139-A64D48B6AFF6}"/>
                    </a:ext>
                  </a:extLst>
                </p14:cNvPr>
                <p14:cNvContentPartPr/>
                <p14:nvPr/>
              </p14:nvContentPartPr>
              <p14:xfrm>
                <a:off x="1687023" y="3996776"/>
                <a:ext cx="72720" cy="536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7DED62B-9AB4-C159-A139-A64D48B6AF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8023" y="3988136"/>
                  <a:ext cx="903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0BE16ED-51BE-6C27-350C-D486299E8550}"/>
              </a:ext>
            </a:extLst>
          </p:cNvPr>
          <p:cNvGrpSpPr/>
          <p:nvPr/>
        </p:nvGrpSpPr>
        <p:grpSpPr>
          <a:xfrm>
            <a:off x="1564623" y="3427256"/>
            <a:ext cx="710640" cy="190440"/>
            <a:chOff x="1564623" y="3427256"/>
            <a:chExt cx="7106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CED4D07-2119-0533-3B67-5F7C64CFC758}"/>
                    </a:ext>
                  </a:extLst>
                </p14:cNvPr>
                <p14:cNvContentPartPr/>
                <p14:nvPr/>
              </p14:nvContentPartPr>
              <p14:xfrm>
                <a:off x="1564623" y="3474776"/>
                <a:ext cx="89280" cy="142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CED4D07-2119-0533-3B67-5F7C64CFC75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555983" y="3465776"/>
                  <a:ext cx="106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CFB426E-C608-9935-50A7-508293BFD12F}"/>
                    </a:ext>
                  </a:extLst>
                </p14:cNvPr>
                <p14:cNvContentPartPr/>
                <p14:nvPr/>
              </p14:nvContentPartPr>
              <p14:xfrm>
                <a:off x="1660023" y="3497816"/>
                <a:ext cx="73440" cy="1033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CFB426E-C608-9935-50A7-508293BFD12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51023" y="3489176"/>
                  <a:ext cx="91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D00251C-6F9B-8AC7-61C9-7391A02B8F68}"/>
                    </a:ext>
                  </a:extLst>
                </p14:cNvPr>
                <p14:cNvContentPartPr/>
                <p14:nvPr/>
              </p14:nvContentPartPr>
              <p14:xfrm>
                <a:off x="1762263" y="3507176"/>
                <a:ext cx="48600" cy="75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D00251C-6F9B-8AC7-61C9-7391A02B8F6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53263" y="3498176"/>
                  <a:ext cx="66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2138139-B0BE-F0C6-D741-1DEF8A39304A}"/>
                    </a:ext>
                  </a:extLst>
                </p14:cNvPr>
                <p14:cNvContentPartPr/>
                <p14:nvPr/>
              </p14:nvContentPartPr>
              <p14:xfrm>
                <a:off x="1804743" y="3498896"/>
                <a:ext cx="119160" cy="72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2138139-B0BE-F0C6-D741-1DEF8A39304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95743" y="3490256"/>
                  <a:ext cx="13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514DF3A-0DC1-0D04-0A6E-252F98484D8C}"/>
                    </a:ext>
                  </a:extLst>
                </p14:cNvPr>
                <p14:cNvContentPartPr/>
                <p14:nvPr/>
              </p14:nvContentPartPr>
              <p14:xfrm>
                <a:off x="1952343" y="3487376"/>
                <a:ext cx="75240" cy="81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514DF3A-0DC1-0D04-0A6E-252F98484D8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43343" y="3478376"/>
                  <a:ext cx="92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982C74-A161-59B9-E31D-92D1099FD340}"/>
                    </a:ext>
                  </a:extLst>
                </p14:cNvPr>
                <p14:cNvContentPartPr/>
                <p14:nvPr/>
              </p14:nvContentPartPr>
              <p14:xfrm>
                <a:off x="2049903" y="3427256"/>
                <a:ext cx="26640" cy="142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982C74-A161-59B9-E31D-92D1099FD3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40903" y="3418616"/>
                  <a:ext cx="44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FC82B06-B89F-12B0-C417-AD547E1DB60C}"/>
                    </a:ext>
                  </a:extLst>
                </p14:cNvPr>
                <p14:cNvContentPartPr/>
                <p14:nvPr/>
              </p14:nvContentPartPr>
              <p14:xfrm>
                <a:off x="2043783" y="3465416"/>
                <a:ext cx="154080" cy="1044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FC82B06-B89F-12B0-C417-AD547E1DB6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35143" y="3456416"/>
                  <a:ext cx="171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51DA047-FA69-1E46-EE37-24A29138627C}"/>
                    </a:ext>
                  </a:extLst>
                </p14:cNvPr>
                <p14:cNvContentPartPr/>
                <p14:nvPr/>
              </p14:nvContentPartPr>
              <p14:xfrm>
                <a:off x="2208663" y="3503936"/>
                <a:ext cx="66600" cy="792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51DA047-FA69-1E46-EE37-24A29138627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00023" y="3495296"/>
                  <a:ext cx="8424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2E2F9E3-D625-8E44-8539-3BA34808C805}"/>
              </a:ext>
            </a:extLst>
          </p:cNvPr>
          <p:cNvGrpSpPr/>
          <p:nvPr/>
        </p:nvGrpSpPr>
        <p:grpSpPr>
          <a:xfrm>
            <a:off x="575609" y="5419219"/>
            <a:ext cx="750240" cy="469080"/>
            <a:chOff x="575609" y="5419219"/>
            <a:chExt cx="75024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D852542-A6F5-E4C4-0E79-406C7BB68A48}"/>
                    </a:ext>
                  </a:extLst>
                </p14:cNvPr>
                <p14:cNvContentPartPr/>
                <p14:nvPr/>
              </p14:nvContentPartPr>
              <p14:xfrm>
                <a:off x="575609" y="5465299"/>
                <a:ext cx="75240" cy="1756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D852542-A6F5-E4C4-0E79-406C7BB68A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6609" y="5456659"/>
                  <a:ext cx="92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5DB6A16-CAC5-6E6F-57F9-E33076F8BED1}"/>
                    </a:ext>
                  </a:extLst>
                </p14:cNvPr>
                <p14:cNvContentPartPr/>
                <p14:nvPr/>
              </p14:nvContentPartPr>
              <p14:xfrm>
                <a:off x="679289" y="5466739"/>
                <a:ext cx="76320" cy="835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5DB6A16-CAC5-6E6F-57F9-E33076F8BED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0649" y="5457739"/>
                  <a:ext cx="93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0E30869-D09E-595B-1D4B-E07D0D2FD832}"/>
                    </a:ext>
                  </a:extLst>
                </p14:cNvPr>
                <p14:cNvContentPartPr/>
                <p14:nvPr/>
              </p14:nvContentPartPr>
              <p14:xfrm>
                <a:off x="773249" y="5461339"/>
                <a:ext cx="55800" cy="900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0E30869-D09E-595B-1D4B-E07D0D2FD83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64609" y="5452339"/>
                  <a:ext cx="73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10A93E7-0C92-B228-1FD4-3BC125B7EC42}"/>
                    </a:ext>
                  </a:extLst>
                </p14:cNvPr>
                <p14:cNvContentPartPr/>
                <p14:nvPr/>
              </p14:nvContentPartPr>
              <p14:xfrm>
                <a:off x="827969" y="5483659"/>
                <a:ext cx="120960" cy="62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10A93E7-0C92-B228-1FD4-3BC125B7EC4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9329" y="5475019"/>
                  <a:ext cx="138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CEEB4F1-D0C2-EF7F-C31F-3F1DAA169C46}"/>
                    </a:ext>
                  </a:extLst>
                </p14:cNvPr>
                <p14:cNvContentPartPr/>
                <p14:nvPr/>
              </p14:nvContentPartPr>
              <p14:xfrm>
                <a:off x="963329" y="5484739"/>
                <a:ext cx="92880" cy="777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CEEB4F1-D0C2-EF7F-C31F-3F1DAA169C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4329" y="5475739"/>
                  <a:ext cx="110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389570E-5036-314E-2771-FDD1D4C5FABE}"/>
                    </a:ext>
                  </a:extLst>
                </p14:cNvPr>
                <p14:cNvContentPartPr/>
                <p14:nvPr/>
              </p14:nvContentPartPr>
              <p14:xfrm>
                <a:off x="1089689" y="5419219"/>
                <a:ext cx="13320" cy="124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389570E-5036-314E-2771-FDD1D4C5FAB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80689" y="5410579"/>
                  <a:ext cx="30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BAA9F02-C8F9-942E-F0EA-5BC77C241009}"/>
                    </a:ext>
                  </a:extLst>
                </p14:cNvPr>
                <p14:cNvContentPartPr/>
                <p14:nvPr/>
              </p14:nvContentPartPr>
              <p14:xfrm>
                <a:off x="1075649" y="5492659"/>
                <a:ext cx="69120" cy="15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BAA9F02-C8F9-942E-F0EA-5BC77C24100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67009" y="5483659"/>
                  <a:ext cx="86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48EBB0C-ADDF-B8F4-EA81-87F7D93FDB59}"/>
                    </a:ext>
                  </a:extLst>
                </p14:cNvPr>
                <p14:cNvContentPartPr/>
                <p14:nvPr/>
              </p14:nvContentPartPr>
              <p14:xfrm>
                <a:off x="1155209" y="5451259"/>
                <a:ext cx="112320" cy="802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48EBB0C-ADDF-B8F4-EA81-87F7D93FDB5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6209" y="5442259"/>
                  <a:ext cx="129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955E23F-4ACA-13E4-D84F-E62D25FC1362}"/>
                    </a:ext>
                  </a:extLst>
                </p14:cNvPr>
                <p14:cNvContentPartPr/>
                <p14:nvPr/>
              </p14:nvContentPartPr>
              <p14:xfrm>
                <a:off x="1249169" y="5466379"/>
                <a:ext cx="76680" cy="979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955E23F-4ACA-13E4-D84F-E62D25FC136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40529" y="5457739"/>
                  <a:ext cx="94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144EA42-3C5B-4514-05D9-26B8C6920776}"/>
                    </a:ext>
                  </a:extLst>
                </p14:cNvPr>
                <p14:cNvContentPartPr/>
                <p14:nvPr/>
              </p14:nvContentPartPr>
              <p14:xfrm>
                <a:off x="695849" y="5591659"/>
                <a:ext cx="97560" cy="2311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144EA42-3C5B-4514-05D9-26B8C692077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7209" y="5583019"/>
                  <a:ext cx="115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FFAEE6D-589A-7A23-6575-261681758161}"/>
                    </a:ext>
                  </a:extLst>
                </p14:cNvPr>
                <p14:cNvContentPartPr/>
                <p14:nvPr/>
              </p14:nvContentPartPr>
              <p14:xfrm>
                <a:off x="821849" y="5683819"/>
                <a:ext cx="96120" cy="2044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FFAEE6D-589A-7A23-6575-26168175816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3209" y="5674819"/>
                  <a:ext cx="113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161BE01-35C0-3571-4838-89C01CF37868}"/>
                    </a:ext>
                  </a:extLst>
                </p14:cNvPr>
                <p14:cNvContentPartPr/>
                <p14:nvPr/>
              </p14:nvContentPartPr>
              <p14:xfrm>
                <a:off x="961889" y="5609659"/>
                <a:ext cx="75600" cy="2358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161BE01-35C0-3571-4838-89C01CF3786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52889" y="5601019"/>
                  <a:ext cx="9324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C1FD53FC-40BD-E36B-98D0-E235058F8858}"/>
                  </a:ext>
                </a:extLst>
              </p14:cNvPr>
              <p14:cNvContentPartPr/>
              <p14:nvPr/>
            </p14:nvContentPartPr>
            <p14:xfrm>
              <a:off x="2550029" y="5695772"/>
              <a:ext cx="120960" cy="18900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C1FD53FC-40BD-E36B-98D0-E235058F8858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41389" y="5687132"/>
                <a:ext cx="13860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AE3850D-BF4D-8EC9-4570-41A520D3EB35}"/>
              </a:ext>
            </a:extLst>
          </p:cNvPr>
          <p:cNvGrpSpPr/>
          <p:nvPr/>
        </p:nvGrpSpPr>
        <p:grpSpPr>
          <a:xfrm>
            <a:off x="2104947" y="1559088"/>
            <a:ext cx="1497240" cy="779760"/>
            <a:chOff x="2104947" y="1559088"/>
            <a:chExt cx="1497240" cy="7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D2A67F80-944E-13A5-FE63-014F7C198608}"/>
                    </a:ext>
                  </a:extLst>
                </p14:cNvPr>
                <p14:cNvContentPartPr/>
                <p14:nvPr/>
              </p14:nvContentPartPr>
              <p14:xfrm>
                <a:off x="2104947" y="1798128"/>
                <a:ext cx="120960" cy="2620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D2A67F80-944E-13A5-FE63-014F7C19860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95947" y="1789128"/>
                  <a:ext cx="138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0369477-4901-2068-3E20-5E778B2220E4}"/>
                    </a:ext>
                  </a:extLst>
                </p14:cNvPr>
                <p14:cNvContentPartPr/>
                <p14:nvPr/>
              </p14:nvContentPartPr>
              <p14:xfrm>
                <a:off x="2307627" y="1833768"/>
                <a:ext cx="92880" cy="154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0369477-4901-2068-3E20-5E778B2220E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98627" y="1825128"/>
                  <a:ext cx="110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CD89467-CB50-7EAB-5623-0772BF091FEE}"/>
                    </a:ext>
                  </a:extLst>
                </p14:cNvPr>
                <p14:cNvContentPartPr/>
                <p14:nvPr/>
              </p14:nvContentPartPr>
              <p14:xfrm>
                <a:off x="2256147" y="1779408"/>
                <a:ext cx="240120" cy="2512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CD89467-CB50-7EAB-5623-0772BF091FE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47507" y="1770408"/>
                  <a:ext cx="257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4F10A77-033A-B9C0-0961-6B673530A6A1}"/>
                    </a:ext>
                  </a:extLst>
                </p14:cNvPr>
                <p14:cNvContentPartPr/>
                <p14:nvPr/>
              </p14:nvContentPartPr>
              <p14:xfrm>
                <a:off x="2548107" y="1907928"/>
                <a:ext cx="90720" cy="734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4F10A77-033A-B9C0-0961-6B673530A6A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539107" y="1899288"/>
                  <a:ext cx="108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91E88CF-6FFB-26C9-79EF-4696BDEFF8E8}"/>
                    </a:ext>
                  </a:extLst>
                </p14:cNvPr>
                <p14:cNvContentPartPr/>
                <p14:nvPr/>
              </p14:nvContentPartPr>
              <p14:xfrm>
                <a:off x="2648187" y="1919808"/>
                <a:ext cx="112320" cy="2012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91E88CF-6FFB-26C9-79EF-4696BDEFF8E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39187" y="1910808"/>
                  <a:ext cx="129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DF358E1-B4F6-2AE0-99AC-173511DD7010}"/>
                    </a:ext>
                  </a:extLst>
                </p14:cNvPr>
                <p14:cNvContentPartPr/>
                <p14:nvPr/>
              </p14:nvContentPartPr>
              <p14:xfrm>
                <a:off x="2844387" y="1967328"/>
                <a:ext cx="33480" cy="889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DF358E1-B4F6-2AE0-99AC-173511DD701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35387" y="1958688"/>
                  <a:ext cx="51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C97A7D45-B8DC-FDC5-663C-BB1F26DE3F51}"/>
                    </a:ext>
                  </a:extLst>
                </p14:cNvPr>
                <p14:cNvContentPartPr/>
                <p14:nvPr/>
              </p14:nvContentPartPr>
              <p14:xfrm>
                <a:off x="2991627" y="1795968"/>
                <a:ext cx="101160" cy="1857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C97A7D45-B8DC-FDC5-663C-BB1F26DE3F5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82627" y="1786968"/>
                  <a:ext cx="118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5B1F224-1B60-9D75-4517-BC29815F550E}"/>
                    </a:ext>
                  </a:extLst>
                </p14:cNvPr>
                <p14:cNvContentPartPr/>
                <p14:nvPr/>
              </p14:nvContentPartPr>
              <p14:xfrm>
                <a:off x="2946267" y="1743768"/>
                <a:ext cx="220320" cy="2973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5B1F224-1B60-9D75-4517-BC29815F550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937267" y="1734768"/>
                  <a:ext cx="237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2D45DF6-C3E4-8542-2592-B6F8F8F99017}"/>
                    </a:ext>
                  </a:extLst>
                </p14:cNvPr>
                <p14:cNvContentPartPr/>
                <p14:nvPr/>
              </p14:nvContentPartPr>
              <p14:xfrm>
                <a:off x="3187107" y="1899288"/>
                <a:ext cx="89280" cy="2224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2D45DF6-C3E4-8542-2592-B6F8F8F9901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178467" y="1890288"/>
                  <a:ext cx="106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68485989-4B21-CBB1-144D-E13ABEEA4613}"/>
                    </a:ext>
                  </a:extLst>
                </p14:cNvPr>
                <p14:cNvContentPartPr/>
                <p14:nvPr/>
              </p14:nvContentPartPr>
              <p14:xfrm>
                <a:off x="3340827" y="1903968"/>
                <a:ext cx="70560" cy="799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68485989-4B21-CBB1-144D-E13ABEEA461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31827" y="1894968"/>
                  <a:ext cx="88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EECAC94-51A6-FAAD-EA10-792B6BC46442}"/>
                    </a:ext>
                  </a:extLst>
                </p14:cNvPr>
                <p14:cNvContentPartPr/>
                <p14:nvPr/>
              </p14:nvContentPartPr>
              <p14:xfrm>
                <a:off x="3493467" y="1788048"/>
                <a:ext cx="108720" cy="2534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EECAC94-51A6-FAAD-EA10-792B6BC4644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84467" y="1779408"/>
                  <a:ext cx="126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5AC8A4B-D3B8-49DF-EB31-E0258D7D8D14}"/>
                    </a:ext>
                  </a:extLst>
                </p14:cNvPr>
                <p14:cNvContentPartPr/>
                <p14:nvPr/>
              </p14:nvContentPartPr>
              <p14:xfrm>
                <a:off x="2206467" y="1605528"/>
                <a:ext cx="75240" cy="1692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5AC8A4B-D3B8-49DF-EB31-E0258D7D8D1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197467" y="1596528"/>
                  <a:ext cx="92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C5C9DB5-9D0B-704C-04AC-555139D442A4}"/>
                    </a:ext>
                  </a:extLst>
                </p14:cNvPr>
                <p14:cNvContentPartPr/>
                <p14:nvPr/>
              </p14:nvContentPartPr>
              <p14:xfrm>
                <a:off x="2316267" y="1624968"/>
                <a:ext cx="102240" cy="792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C5C9DB5-9D0B-704C-04AC-555139D442A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07267" y="1616328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95CB62B-4157-8E2B-C430-221721A14574}"/>
                    </a:ext>
                  </a:extLst>
                </p14:cNvPr>
                <p14:cNvContentPartPr/>
                <p14:nvPr/>
              </p14:nvContentPartPr>
              <p14:xfrm>
                <a:off x="2419227" y="1638288"/>
                <a:ext cx="53640" cy="496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95CB62B-4157-8E2B-C430-221721A1457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10227" y="1629648"/>
                  <a:ext cx="71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5847D971-808D-AD55-E7BA-C88C0B4271EA}"/>
                    </a:ext>
                  </a:extLst>
                </p14:cNvPr>
                <p14:cNvContentPartPr/>
                <p14:nvPr/>
              </p14:nvContentPartPr>
              <p14:xfrm>
                <a:off x="2483667" y="1626408"/>
                <a:ext cx="135720" cy="777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5847D971-808D-AD55-E7BA-C88C0B4271E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75027" y="1617768"/>
                  <a:ext cx="153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D4093D75-9836-8DF4-8AA6-3C5997200CDC}"/>
                    </a:ext>
                  </a:extLst>
                </p14:cNvPr>
                <p14:cNvContentPartPr/>
                <p14:nvPr/>
              </p14:nvContentPartPr>
              <p14:xfrm>
                <a:off x="2653587" y="1636128"/>
                <a:ext cx="68400" cy="70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D4093D75-9836-8DF4-8AA6-3C5997200CD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644587" y="1627488"/>
                  <a:ext cx="86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F5BD7F5-9852-E40C-9F09-D2EA498EFB4D}"/>
                    </a:ext>
                  </a:extLst>
                </p14:cNvPr>
                <p14:cNvContentPartPr/>
                <p14:nvPr/>
              </p14:nvContentPartPr>
              <p14:xfrm>
                <a:off x="2770227" y="1559088"/>
                <a:ext cx="23400" cy="1288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F5BD7F5-9852-E40C-9F09-D2EA498EFB4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761587" y="1550448"/>
                  <a:ext cx="41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1A95FB7-B913-5EE6-299B-310D8E6CB67D}"/>
                    </a:ext>
                  </a:extLst>
                </p14:cNvPr>
                <p14:cNvContentPartPr/>
                <p14:nvPr/>
              </p14:nvContentPartPr>
              <p14:xfrm>
                <a:off x="2758347" y="1636848"/>
                <a:ext cx="58680" cy="25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1A95FB7-B913-5EE6-299B-310D8E6CB67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749347" y="1627848"/>
                  <a:ext cx="76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7A07B72-B5F8-9C32-BAB5-2AD60801D367}"/>
                    </a:ext>
                  </a:extLst>
                </p14:cNvPr>
                <p14:cNvContentPartPr/>
                <p14:nvPr/>
              </p14:nvContentPartPr>
              <p14:xfrm>
                <a:off x="2835747" y="1619208"/>
                <a:ext cx="61920" cy="860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7A07B72-B5F8-9C32-BAB5-2AD60801D36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26747" y="1610208"/>
                  <a:ext cx="79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37EDF33-14D1-2152-2EC4-6353C4B34DE2}"/>
                    </a:ext>
                  </a:extLst>
                </p14:cNvPr>
                <p14:cNvContentPartPr/>
                <p14:nvPr/>
              </p14:nvContentPartPr>
              <p14:xfrm>
                <a:off x="2932947" y="1624608"/>
                <a:ext cx="68040" cy="813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37EDF33-14D1-2152-2EC4-6353C4B34DE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923947" y="1615608"/>
                  <a:ext cx="85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95EBB8A-B5B2-4123-7E59-93AAF82EB3FE}"/>
                    </a:ext>
                  </a:extLst>
                </p14:cNvPr>
                <p14:cNvContentPartPr/>
                <p14:nvPr/>
              </p14:nvContentPartPr>
              <p14:xfrm>
                <a:off x="2138067" y="2219328"/>
                <a:ext cx="21240" cy="1195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95EBB8A-B5B2-4123-7E59-93AAF82EB3F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9427" y="2210688"/>
                  <a:ext cx="38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D300641B-D3A3-32A6-E74F-152246445A03}"/>
                    </a:ext>
                  </a:extLst>
                </p14:cNvPr>
                <p14:cNvContentPartPr/>
                <p14:nvPr/>
              </p14:nvContentPartPr>
              <p14:xfrm>
                <a:off x="2188107" y="2249568"/>
                <a:ext cx="62280" cy="788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D300641B-D3A3-32A6-E74F-152246445A0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79107" y="2240568"/>
                  <a:ext cx="79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59F2ADE-76E5-4B11-FA7A-0F5E3F12AAE5}"/>
                    </a:ext>
                  </a:extLst>
                </p14:cNvPr>
                <p14:cNvContentPartPr/>
                <p14:nvPr/>
              </p14:nvContentPartPr>
              <p14:xfrm>
                <a:off x="2275587" y="2207088"/>
                <a:ext cx="13680" cy="1173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59F2ADE-76E5-4B11-FA7A-0F5E3F12AAE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266947" y="2198088"/>
                  <a:ext cx="31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58D70510-E4CB-D8E0-8774-0686F72A1417}"/>
                    </a:ext>
                  </a:extLst>
                </p14:cNvPr>
                <p14:cNvContentPartPr/>
                <p14:nvPr/>
              </p14:nvContentPartPr>
              <p14:xfrm>
                <a:off x="2262987" y="2275128"/>
                <a:ext cx="53280" cy="36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58D70510-E4CB-D8E0-8774-0686F72A141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254347" y="2266488"/>
                  <a:ext cx="70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FD040B1-7E2E-653E-F951-02617D486A52}"/>
                    </a:ext>
                  </a:extLst>
                </p14:cNvPr>
                <p14:cNvContentPartPr/>
                <p14:nvPr/>
              </p14:nvContentPartPr>
              <p14:xfrm>
                <a:off x="2326707" y="2199888"/>
                <a:ext cx="13680" cy="1173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AFD040B1-7E2E-653E-F951-02617D486A5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317707" y="2191248"/>
                  <a:ext cx="31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DE25069-9F29-8E4B-76DA-0212F3A609F8}"/>
                    </a:ext>
                  </a:extLst>
                </p14:cNvPr>
                <p14:cNvContentPartPr/>
                <p14:nvPr/>
              </p14:nvContentPartPr>
              <p14:xfrm>
                <a:off x="2325627" y="2244528"/>
                <a:ext cx="100080" cy="842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DE25069-9F29-8E4B-76DA-0212F3A609F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316987" y="2235528"/>
                  <a:ext cx="117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C8ECC06D-E9E8-4CA3-A53E-076CB501A5AA}"/>
                    </a:ext>
                  </a:extLst>
                </p14:cNvPr>
                <p14:cNvContentPartPr/>
                <p14:nvPr/>
              </p14:nvContentPartPr>
              <p14:xfrm>
                <a:off x="2445147" y="2218248"/>
                <a:ext cx="64440" cy="946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C8ECC06D-E9E8-4CA3-A53E-076CB501A5A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436147" y="2209608"/>
                  <a:ext cx="82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7EB536DC-9C5B-6AD2-D967-A2E79DFE8EDF}"/>
                    </a:ext>
                  </a:extLst>
                </p14:cNvPr>
                <p14:cNvContentPartPr/>
                <p14:nvPr/>
              </p14:nvContentPartPr>
              <p14:xfrm>
                <a:off x="2307267" y="2088288"/>
                <a:ext cx="12240" cy="860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7EB536DC-9C5B-6AD2-D967-A2E79DFE8ED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298627" y="2079648"/>
                  <a:ext cx="29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ACA9996E-F800-98A7-A554-73BC0C55EE5A}"/>
                    </a:ext>
                  </a:extLst>
                </p14:cNvPr>
                <p14:cNvContentPartPr/>
                <p14:nvPr/>
              </p14:nvContentPartPr>
              <p14:xfrm>
                <a:off x="2271987" y="2053008"/>
                <a:ext cx="98280" cy="464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ACA9996E-F800-98A7-A554-73BC0C55EE5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263347" y="2044008"/>
                  <a:ext cx="115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794BD0F-1345-9ADB-6179-C7596A4AAB18}"/>
                    </a:ext>
                  </a:extLst>
                </p14:cNvPr>
                <p14:cNvContentPartPr/>
                <p14:nvPr/>
              </p14:nvContentPartPr>
              <p14:xfrm>
                <a:off x="2840427" y="2194848"/>
                <a:ext cx="22320" cy="1162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794BD0F-1345-9ADB-6179-C7596A4AAB1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831427" y="2186208"/>
                  <a:ext cx="39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DA96B91-AEF6-8194-8E7E-F0DFA0640590}"/>
                    </a:ext>
                  </a:extLst>
                </p14:cNvPr>
                <p14:cNvContentPartPr/>
                <p14:nvPr/>
              </p14:nvContentPartPr>
              <p14:xfrm>
                <a:off x="2874987" y="2222568"/>
                <a:ext cx="54000" cy="975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DA96B91-AEF6-8194-8E7E-F0DFA064059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66347" y="2213568"/>
                  <a:ext cx="71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C6AB7696-B078-E469-D2D9-981E05E43BE2}"/>
                    </a:ext>
                  </a:extLst>
                </p14:cNvPr>
                <p14:cNvContentPartPr/>
                <p14:nvPr/>
              </p14:nvContentPartPr>
              <p14:xfrm>
                <a:off x="2969667" y="2156688"/>
                <a:ext cx="8640" cy="1458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C6AB7696-B078-E469-D2D9-981E05E43BE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960667" y="2147688"/>
                  <a:ext cx="26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1476C00-D112-5F6E-8367-24FAD6C0D745}"/>
                    </a:ext>
                  </a:extLst>
                </p14:cNvPr>
                <p14:cNvContentPartPr/>
                <p14:nvPr/>
              </p14:nvContentPartPr>
              <p14:xfrm>
                <a:off x="2950947" y="2247768"/>
                <a:ext cx="49320" cy="90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1476C00-D112-5F6E-8367-24FAD6C0D74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941947" y="2239128"/>
                  <a:ext cx="66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A60A2F0-9DC3-A4C2-3020-626A136971AC}"/>
                    </a:ext>
                  </a:extLst>
                </p14:cNvPr>
                <p14:cNvContentPartPr/>
                <p14:nvPr/>
              </p14:nvContentPartPr>
              <p14:xfrm>
                <a:off x="3017907" y="2171808"/>
                <a:ext cx="10080" cy="1411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A60A2F0-9DC3-A4C2-3020-626A136971A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009267" y="2162808"/>
                  <a:ext cx="27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0BC97DE-59FA-21CB-D193-2186337219FB}"/>
                    </a:ext>
                  </a:extLst>
                </p14:cNvPr>
                <p14:cNvContentPartPr/>
                <p14:nvPr/>
              </p14:nvContentPartPr>
              <p14:xfrm>
                <a:off x="3003147" y="2262528"/>
                <a:ext cx="68400" cy="75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0BC97DE-59FA-21CB-D193-2186337219F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994507" y="2253528"/>
                  <a:ext cx="86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2BCC458E-DF6C-59AD-7ABD-1847EF582F40}"/>
                    </a:ext>
                  </a:extLst>
                </p14:cNvPr>
                <p14:cNvContentPartPr/>
                <p14:nvPr/>
              </p14:nvContentPartPr>
              <p14:xfrm>
                <a:off x="3076947" y="2235168"/>
                <a:ext cx="45000" cy="784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2BCC458E-DF6C-59AD-7ABD-1847EF582F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67947" y="2226168"/>
                  <a:ext cx="6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C7EFF50-E5C6-585E-F085-BA82C708A93B}"/>
                    </a:ext>
                  </a:extLst>
                </p14:cNvPr>
                <p14:cNvContentPartPr/>
                <p14:nvPr/>
              </p14:nvContentPartPr>
              <p14:xfrm>
                <a:off x="3155787" y="2235888"/>
                <a:ext cx="41040" cy="662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C7EFF50-E5C6-585E-F085-BA82C708A93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146787" y="2226888"/>
                  <a:ext cx="58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06959BF-01AA-4E23-06C6-D1D8BE96DA17}"/>
                    </a:ext>
                  </a:extLst>
                </p14:cNvPr>
                <p14:cNvContentPartPr/>
                <p14:nvPr/>
              </p14:nvContentPartPr>
              <p14:xfrm>
                <a:off x="3025827" y="2095488"/>
                <a:ext cx="8640" cy="666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06959BF-01AA-4E23-06C6-D1D8BE96DA1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017187" y="2086488"/>
                  <a:ext cx="26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3440312-698D-572B-2E13-416E9E8EBB53}"/>
                    </a:ext>
                  </a:extLst>
                </p14:cNvPr>
                <p14:cNvContentPartPr/>
                <p14:nvPr/>
              </p14:nvContentPartPr>
              <p14:xfrm>
                <a:off x="2982987" y="2067408"/>
                <a:ext cx="99360" cy="428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3440312-698D-572B-2E13-416E9E8EBB5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973987" y="2058768"/>
                  <a:ext cx="1170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1E0EE5AB-2830-4702-0D5C-2AFEEB5F9C5D}"/>
              </a:ext>
            </a:extLst>
          </p:cNvPr>
          <p:cNvGrpSpPr/>
          <p:nvPr/>
        </p:nvGrpSpPr>
        <p:grpSpPr>
          <a:xfrm>
            <a:off x="3612123" y="3478089"/>
            <a:ext cx="633960" cy="178920"/>
            <a:chOff x="3612123" y="3478089"/>
            <a:chExt cx="63396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91A4E09-A42B-315F-7C03-A18BB0B6F160}"/>
                    </a:ext>
                  </a:extLst>
                </p14:cNvPr>
                <p14:cNvContentPartPr/>
                <p14:nvPr/>
              </p14:nvContentPartPr>
              <p14:xfrm>
                <a:off x="3612123" y="3483129"/>
                <a:ext cx="67320" cy="173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91A4E09-A42B-315F-7C03-A18BB0B6F16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03483" y="3474489"/>
                  <a:ext cx="84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817808B-5F38-031B-6014-2CC68E1386AA}"/>
                    </a:ext>
                  </a:extLst>
                </p14:cNvPr>
                <p14:cNvContentPartPr/>
                <p14:nvPr/>
              </p14:nvContentPartPr>
              <p14:xfrm>
                <a:off x="3693843" y="3516609"/>
                <a:ext cx="73800" cy="92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817808B-5F38-031B-6014-2CC68E1386A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84843" y="3507609"/>
                  <a:ext cx="91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5ACEB95-1FD9-3A1E-631D-15EBEA2E6144}"/>
                    </a:ext>
                  </a:extLst>
                </p14:cNvPr>
                <p14:cNvContentPartPr/>
                <p14:nvPr/>
              </p14:nvContentPartPr>
              <p14:xfrm>
                <a:off x="3766923" y="3540009"/>
                <a:ext cx="37800" cy="83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5ACEB95-1FD9-3A1E-631D-15EBEA2E614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57923" y="3531369"/>
                  <a:ext cx="55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6B0CD8-6F81-732A-7510-8BF86523F3D4}"/>
                    </a:ext>
                  </a:extLst>
                </p14:cNvPr>
                <p14:cNvContentPartPr/>
                <p14:nvPr/>
              </p14:nvContentPartPr>
              <p14:xfrm>
                <a:off x="3826683" y="3534609"/>
                <a:ext cx="118800" cy="64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6B0CD8-6F81-732A-7510-8BF86523F3D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17683" y="3525609"/>
                  <a:ext cx="136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4805847-960C-9FF8-4959-AE71AF4BAAC6}"/>
                    </a:ext>
                  </a:extLst>
                </p14:cNvPr>
                <p14:cNvContentPartPr/>
                <p14:nvPr/>
              </p14:nvContentPartPr>
              <p14:xfrm>
                <a:off x="3951603" y="3542529"/>
                <a:ext cx="57960" cy="601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4805847-960C-9FF8-4959-AE71AF4BAAC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942603" y="3533889"/>
                  <a:ext cx="75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2E531F8-035D-E056-D9CA-09611CAC6F3E}"/>
                    </a:ext>
                  </a:extLst>
                </p14:cNvPr>
                <p14:cNvContentPartPr/>
                <p14:nvPr/>
              </p14:nvContentPartPr>
              <p14:xfrm>
                <a:off x="4052763" y="3478089"/>
                <a:ext cx="10080" cy="128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2E531F8-035D-E056-D9CA-09611CAC6F3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044123" y="3469089"/>
                  <a:ext cx="27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F9D98DC-588E-8699-3E9F-E197954CA333}"/>
                    </a:ext>
                  </a:extLst>
                </p14:cNvPr>
                <p14:cNvContentPartPr/>
                <p14:nvPr/>
              </p14:nvContentPartPr>
              <p14:xfrm>
                <a:off x="4043403" y="3534969"/>
                <a:ext cx="112320" cy="79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F9D98DC-588E-8699-3E9F-E197954CA33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034763" y="3526329"/>
                  <a:ext cx="129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E4B23F1-52A1-3BF8-2DBA-2E5C4736DF3C}"/>
                    </a:ext>
                  </a:extLst>
                </p14:cNvPr>
                <p14:cNvContentPartPr/>
                <p14:nvPr/>
              </p14:nvContentPartPr>
              <p14:xfrm>
                <a:off x="4161843" y="3525969"/>
                <a:ext cx="84240" cy="1000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E4B23F1-52A1-3BF8-2DBA-2E5C4736DF3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152843" y="3516969"/>
                  <a:ext cx="1018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C15B825A-D847-3A11-B4EA-6CB58EA20CF4}"/>
                  </a:ext>
                </a:extLst>
              </p14:cNvPr>
              <p14:cNvContentPartPr/>
              <p14:nvPr/>
            </p14:nvContentPartPr>
            <p14:xfrm>
              <a:off x="3712289" y="1783548"/>
              <a:ext cx="99720" cy="25164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C15B825A-D847-3A11-B4EA-6CB58EA20CF4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3703289" y="1774548"/>
                <a:ext cx="11736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1" name="Group 510">
            <a:extLst>
              <a:ext uri="{FF2B5EF4-FFF2-40B4-BE49-F238E27FC236}">
                <a16:creationId xmlns:a16="http://schemas.microsoft.com/office/drawing/2014/main" id="{61889FF5-B6C2-B715-9AC2-29D16FBE0144}"/>
              </a:ext>
            </a:extLst>
          </p:cNvPr>
          <p:cNvGrpSpPr/>
          <p:nvPr/>
        </p:nvGrpSpPr>
        <p:grpSpPr>
          <a:xfrm>
            <a:off x="3663329" y="1835748"/>
            <a:ext cx="680760" cy="579960"/>
            <a:chOff x="3663329" y="1835748"/>
            <a:chExt cx="68076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4A91F47-EBCD-A0FA-E055-0F29788FDE0F}"/>
                    </a:ext>
                  </a:extLst>
                </p14:cNvPr>
                <p14:cNvContentPartPr/>
                <p14:nvPr/>
              </p14:nvContentPartPr>
              <p14:xfrm>
                <a:off x="3886529" y="1835748"/>
                <a:ext cx="240840" cy="2368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4A91F47-EBCD-A0FA-E055-0F29788FDE0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877889" y="1827108"/>
                  <a:ext cx="258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9166EF5-E5D8-3F4F-2A7B-FD566F6F8FB2}"/>
                    </a:ext>
                  </a:extLst>
                </p14:cNvPr>
                <p14:cNvContentPartPr/>
                <p14:nvPr/>
              </p14:nvContentPartPr>
              <p14:xfrm>
                <a:off x="3952049" y="1922508"/>
                <a:ext cx="83520" cy="878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9166EF5-E5D8-3F4F-2A7B-FD566F6F8FB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43409" y="1913868"/>
                  <a:ext cx="101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BB95DF3-DD4E-28AC-73C7-1ADDDE310329}"/>
                    </a:ext>
                  </a:extLst>
                </p14:cNvPr>
                <p14:cNvContentPartPr/>
                <p14:nvPr/>
              </p14:nvContentPartPr>
              <p14:xfrm>
                <a:off x="4188209" y="1915668"/>
                <a:ext cx="97200" cy="2527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BB95DF3-DD4E-28AC-73C7-1ADDDE31032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179209" y="1906668"/>
                  <a:ext cx="114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8EC1279B-B9A9-1932-B830-920457EBE5BA}"/>
                    </a:ext>
                  </a:extLst>
                </p14:cNvPr>
                <p14:cNvContentPartPr/>
                <p14:nvPr/>
              </p14:nvContentPartPr>
              <p14:xfrm>
                <a:off x="3943049" y="2079828"/>
                <a:ext cx="7560" cy="126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8EC1279B-B9A9-1932-B830-920457EBE5B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934409" y="2071188"/>
                  <a:ext cx="25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FBB1281B-AA94-1D7D-8DF5-14283B749FFB}"/>
                    </a:ext>
                  </a:extLst>
                </p14:cNvPr>
                <p14:cNvContentPartPr/>
                <p14:nvPr/>
              </p14:nvContentPartPr>
              <p14:xfrm>
                <a:off x="3901289" y="2210868"/>
                <a:ext cx="84240" cy="784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FBB1281B-AA94-1D7D-8DF5-14283B749FF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92289" y="2201868"/>
                  <a:ext cx="101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1CFCAB7-1527-6D38-8C3B-643D2A218EFD}"/>
                    </a:ext>
                  </a:extLst>
                </p14:cNvPr>
                <p14:cNvContentPartPr/>
                <p14:nvPr/>
              </p14:nvContentPartPr>
              <p14:xfrm>
                <a:off x="3663329" y="2100708"/>
                <a:ext cx="189000" cy="223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1CFCAB7-1527-6D38-8C3B-643D2A218EF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654329" y="2092068"/>
                  <a:ext cx="206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B44778C-2B36-F5E5-E1D7-BB98942213A7}"/>
                    </a:ext>
                  </a:extLst>
                </p14:cNvPr>
                <p14:cNvContentPartPr/>
                <p14:nvPr/>
              </p14:nvContentPartPr>
              <p14:xfrm>
                <a:off x="4143929" y="2063628"/>
                <a:ext cx="200160" cy="306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B44778C-2B36-F5E5-E1D7-BB98942213A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135289" y="2054628"/>
                  <a:ext cx="217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16BE2DCE-EA40-AEFA-C9AA-CC6024364F09}"/>
                    </a:ext>
                  </a:extLst>
                </p14:cNvPr>
                <p14:cNvContentPartPr/>
                <p14:nvPr/>
              </p14:nvContentPartPr>
              <p14:xfrm>
                <a:off x="3716609" y="2293668"/>
                <a:ext cx="9000" cy="900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16BE2DCE-EA40-AEFA-C9AA-CC6024364F0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707969" y="2284668"/>
                  <a:ext cx="26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4B3F2CBE-786C-A09A-13F0-34CABB63B770}"/>
                    </a:ext>
                  </a:extLst>
                </p14:cNvPr>
                <p14:cNvContentPartPr/>
                <p14:nvPr/>
              </p14:nvContentPartPr>
              <p14:xfrm>
                <a:off x="3760529" y="2330028"/>
                <a:ext cx="83520" cy="8568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4B3F2CBE-786C-A09A-13F0-34CABB63B77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751889" y="2321388"/>
                  <a:ext cx="101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EB8173C3-7FAA-EE58-1181-93CEBCA61C1C}"/>
                    </a:ext>
                  </a:extLst>
                </p14:cNvPr>
                <p14:cNvContentPartPr/>
                <p14:nvPr/>
              </p14:nvContentPartPr>
              <p14:xfrm>
                <a:off x="3862769" y="2262708"/>
                <a:ext cx="17280" cy="1508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EB8173C3-7FAA-EE58-1181-93CEBCA61C1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854129" y="2253708"/>
                  <a:ext cx="3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E87B924E-3B9F-5623-AAE1-22F97D657BA1}"/>
                    </a:ext>
                  </a:extLst>
                </p14:cNvPr>
                <p14:cNvContentPartPr/>
                <p14:nvPr/>
              </p14:nvContentPartPr>
              <p14:xfrm>
                <a:off x="3842969" y="2337228"/>
                <a:ext cx="57600" cy="162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E87B924E-3B9F-5623-AAE1-22F97D657BA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33969" y="2328228"/>
                  <a:ext cx="75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410784B-FF99-638E-3E35-E89172A55A82}"/>
                    </a:ext>
                  </a:extLst>
                </p14:cNvPr>
                <p14:cNvContentPartPr/>
                <p14:nvPr/>
              </p14:nvContentPartPr>
              <p14:xfrm>
                <a:off x="3915329" y="2299788"/>
                <a:ext cx="15480" cy="1148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410784B-FF99-638E-3E35-E89172A55A8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906329" y="2291148"/>
                  <a:ext cx="33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1E0A15C8-A025-1706-EEEB-34EE061AFC4C}"/>
                    </a:ext>
                  </a:extLst>
                </p14:cNvPr>
                <p14:cNvContentPartPr/>
                <p14:nvPr/>
              </p14:nvContentPartPr>
              <p14:xfrm>
                <a:off x="3905609" y="2332188"/>
                <a:ext cx="88560" cy="824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1E0A15C8-A025-1706-EEEB-34EE061AFC4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896609" y="2323548"/>
                  <a:ext cx="106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32D46520-C216-C080-1C9D-1F1028D5BAE8}"/>
                    </a:ext>
                  </a:extLst>
                </p14:cNvPr>
                <p14:cNvContentPartPr/>
                <p14:nvPr/>
              </p14:nvContentPartPr>
              <p14:xfrm>
                <a:off x="4002089" y="2330028"/>
                <a:ext cx="65520" cy="846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32D46520-C216-C080-1C9D-1F1028D5BAE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993089" y="2321388"/>
                  <a:ext cx="8316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06AD51DA-E961-BDE0-52BA-B1E8416DE33F}"/>
                  </a:ext>
                </a:extLst>
              </p14:cNvPr>
              <p14:cNvContentPartPr/>
              <p14:nvPr/>
            </p14:nvContentPartPr>
            <p14:xfrm>
              <a:off x="5962685" y="3800108"/>
              <a:ext cx="217800" cy="24552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06AD51DA-E961-BDE0-52BA-B1E8416DE33F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954045" y="3791108"/>
                <a:ext cx="235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D00A12B8-3CCD-0217-6F89-868231B6E89B}"/>
                  </a:ext>
                </a:extLst>
              </p14:cNvPr>
              <p14:cNvContentPartPr/>
              <p14:nvPr/>
            </p14:nvContentPartPr>
            <p14:xfrm>
              <a:off x="6392885" y="3800468"/>
              <a:ext cx="97200" cy="27792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D00A12B8-3CCD-0217-6F89-868231B6E89B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383885" y="3791828"/>
                <a:ext cx="1148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E52C8FDF-9E40-C44F-233F-5F9D08E300A9}"/>
                  </a:ext>
                </a:extLst>
              </p14:cNvPr>
              <p14:cNvContentPartPr/>
              <p14:nvPr/>
            </p14:nvContentPartPr>
            <p14:xfrm>
              <a:off x="5800685" y="3775628"/>
              <a:ext cx="120960" cy="28044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E52C8FDF-9E40-C44F-233F-5F9D08E300A9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792045" y="3766628"/>
                <a:ext cx="1386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D2A66432-E43B-2BB8-DE8C-8C7360623427}"/>
                  </a:ext>
                </a:extLst>
              </p14:cNvPr>
              <p14:cNvContentPartPr/>
              <p14:nvPr/>
            </p14:nvContentPartPr>
            <p14:xfrm>
              <a:off x="7516445" y="3812348"/>
              <a:ext cx="116640" cy="33552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D2A66432-E43B-2BB8-DE8C-8C7360623427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7507445" y="3803348"/>
                <a:ext cx="13428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8" name="Group 667">
            <a:extLst>
              <a:ext uri="{FF2B5EF4-FFF2-40B4-BE49-F238E27FC236}">
                <a16:creationId xmlns:a16="http://schemas.microsoft.com/office/drawing/2014/main" id="{050C79AC-BB48-C876-381B-A3E98BFAD205}"/>
              </a:ext>
            </a:extLst>
          </p:cNvPr>
          <p:cNvGrpSpPr/>
          <p:nvPr/>
        </p:nvGrpSpPr>
        <p:grpSpPr>
          <a:xfrm>
            <a:off x="7659365" y="3856988"/>
            <a:ext cx="327960" cy="409320"/>
            <a:chOff x="7659365" y="3856988"/>
            <a:chExt cx="32796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5EF3D4B-6603-34E9-D185-B4B13FEBD2BD}"/>
                    </a:ext>
                  </a:extLst>
                </p14:cNvPr>
                <p14:cNvContentPartPr/>
                <p14:nvPr/>
              </p14:nvContentPartPr>
              <p14:xfrm>
                <a:off x="7659365" y="3856988"/>
                <a:ext cx="102960" cy="2138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5EF3D4B-6603-34E9-D185-B4B13FEBD2B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650365" y="3848348"/>
                  <a:ext cx="120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60EF40DC-D369-4674-F41A-2FF6A729CD9C}"/>
                    </a:ext>
                  </a:extLst>
                </p14:cNvPr>
                <p14:cNvContentPartPr/>
                <p14:nvPr/>
              </p14:nvContentPartPr>
              <p14:xfrm>
                <a:off x="7796885" y="3984068"/>
                <a:ext cx="75960" cy="2822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60EF40DC-D369-4674-F41A-2FF6A729CD9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788245" y="3975068"/>
                  <a:ext cx="93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25767D09-9DB5-0031-5A52-6C3100A70F68}"/>
                    </a:ext>
                  </a:extLst>
                </p14:cNvPr>
                <p14:cNvContentPartPr/>
                <p14:nvPr/>
              </p14:nvContentPartPr>
              <p14:xfrm>
                <a:off x="7981205" y="4069028"/>
                <a:ext cx="6120" cy="644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25767D09-9DB5-0031-5A52-6C3100A70F6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972565" y="4060028"/>
                  <a:ext cx="2376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77D3520C-2CC9-E101-4AD4-A82570CB4072}"/>
                  </a:ext>
                </a:extLst>
              </p14:cNvPr>
              <p14:cNvContentPartPr/>
              <p14:nvPr/>
            </p14:nvContentPartPr>
            <p14:xfrm>
              <a:off x="8079845" y="3863108"/>
              <a:ext cx="259920" cy="2876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77D3520C-2CC9-E101-4AD4-A82570CB4072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071205" y="3854108"/>
                <a:ext cx="277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BEA465C-0D97-A027-2345-9D13B8FBE82F}"/>
                  </a:ext>
                </a:extLst>
              </p14:cNvPr>
              <p14:cNvContentPartPr/>
              <p14:nvPr/>
            </p14:nvContentPartPr>
            <p14:xfrm>
              <a:off x="8494205" y="3845468"/>
              <a:ext cx="106200" cy="32940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BEA465C-0D97-A027-2345-9D13B8FBE82F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8485565" y="3836468"/>
                <a:ext cx="1238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98E87753-0DA3-1FCB-78CB-3A104A9A0B12}"/>
                  </a:ext>
                </a:extLst>
              </p14:cNvPr>
              <p14:cNvContentPartPr/>
              <p14:nvPr/>
            </p14:nvContentPartPr>
            <p14:xfrm>
              <a:off x="8151125" y="4225628"/>
              <a:ext cx="16560" cy="8352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98E87753-0DA3-1FCB-78CB-3A104A9A0B12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8142485" y="4216628"/>
                <a:ext cx="34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1E2A0B4A-1B47-37E8-26DB-1B0BB6EC082E}"/>
                  </a:ext>
                </a:extLst>
              </p14:cNvPr>
              <p14:cNvContentPartPr/>
              <p14:nvPr/>
            </p14:nvContentPartPr>
            <p14:xfrm>
              <a:off x="8214607" y="4253160"/>
              <a:ext cx="720" cy="1800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1E2A0B4A-1B47-37E8-26DB-1B0BB6EC082E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8205607" y="4244520"/>
                <a:ext cx="183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7" name="Group 736">
            <a:extLst>
              <a:ext uri="{FF2B5EF4-FFF2-40B4-BE49-F238E27FC236}">
                <a16:creationId xmlns:a16="http://schemas.microsoft.com/office/drawing/2014/main" id="{498B840A-1590-6890-6754-1C0B924054D3}"/>
              </a:ext>
            </a:extLst>
          </p:cNvPr>
          <p:cNvGrpSpPr/>
          <p:nvPr/>
        </p:nvGrpSpPr>
        <p:grpSpPr>
          <a:xfrm>
            <a:off x="8057525" y="3885428"/>
            <a:ext cx="435240" cy="580680"/>
            <a:chOff x="8057525" y="3885428"/>
            <a:chExt cx="43524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FD215B2C-E200-2F88-CF46-F4D20B5B3F76}"/>
                    </a:ext>
                  </a:extLst>
                </p14:cNvPr>
                <p14:cNvContentPartPr/>
                <p14:nvPr/>
              </p14:nvContentPartPr>
              <p14:xfrm>
                <a:off x="8147885" y="3940868"/>
                <a:ext cx="84960" cy="1508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FD215B2C-E200-2F88-CF46-F4D20B5B3F7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138885" y="3932228"/>
                  <a:ext cx="102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EC6196A9-DEC1-E565-F918-E2117CB10261}"/>
                    </a:ext>
                  </a:extLst>
                </p14:cNvPr>
                <p14:cNvContentPartPr/>
                <p14:nvPr/>
              </p14:nvContentPartPr>
              <p14:xfrm>
                <a:off x="8350205" y="3885428"/>
                <a:ext cx="96120" cy="20772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EC6196A9-DEC1-E565-F918-E2117CB1026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341205" y="3876788"/>
                  <a:ext cx="11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D0224627-FE55-0747-D665-C82FF509CEE8}"/>
                    </a:ext>
                  </a:extLst>
                </p14:cNvPr>
                <p14:cNvContentPartPr/>
                <p14:nvPr/>
              </p14:nvContentPartPr>
              <p14:xfrm>
                <a:off x="8057525" y="4345868"/>
                <a:ext cx="11520" cy="842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D0224627-FE55-0747-D665-C82FF509CEE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048525" y="4337228"/>
                  <a:ext cx="29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D76B244C-6150-D399-EAD2-4C3E6E33DD5B}"/>
                    </a:ext>
                  </a:extLst>
                </p14:cNvPr>
                <p14:cNvContentPartPr/>
                <p14:nvPr/>
              </p14:nvContentPartPr>
              <p14:xfrm>
                <a:off x="8084525" y="4372148"/>
                <a:ext cx="69480" cy="8424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D76B244C-6150-D399-EAD2-4C3E6E33DD5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075525" y="4363508"/>
                  <a:ext cx="87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A8BBC3F6-005E-3E2B-C946-06ED77899F5D}"/>
                    </a:ext>
                  </a:extLst>
                </p14:cNvPr>
                <p14:cNvContentPartPr/>
                <p14:nvPr/>
              </p14:nvContentPartPr>
              <p14:xfrm>
                <a:off x="8201525" y="4318508"/>
                <a:ext cx="13320" cy="14760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A8BBC3F6-005E-3E2B-C946-06ED77899F5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192525" y="4309868"/>
                  <a:ext cx="30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B70D49E3-ED91-E523-17D2-0CF3B275B130}"/>
                    </a:ext>
                  </a:extLst>
                </p14:cNvPr>
                <p14:cNvContentPartPr/>
                <p14:nvPr/>
              </p14:nvContentPartPr>
              <p14:xfrm>
                <a:off x="8186405" y="4386908"/>
                <a:ext cx="58320" cy="230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B70D49E3-ED91-E523-17D2-0CF3B275B13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177405" y="4377908"/>
                  <a:ext cx="75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3ADE1880-977A-CA32-F449-201AA9D60FBF}"/>
                    </a:ext>
                  </a:extLst>
                </p14:cNvPr>
                <p14:cNvContentPartPr/>
                <p14:nvPr/>
              </p14:nvContentPartPr>
              <p14:xfrm>
                <a:off x="8263805" y="4337228"/>
                <a:ext cx="9000" cy="12096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3ADE1880-977A-CA32-F449-201AA9D60FB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254805" y="4328588"/>
                  <a:ext cx="2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3E8DE4D9-AB0D-3810-309E-0DBCD1846D4C}"/>
                    </a:ext>
                  </a:extLst>
                </p14:cNvPr>
                <p14:cNvContentPartPr/>
                <p14:nvPr/>
              </p14:nvContentPartPr>
              <p14:xfrm>
                <a:off x="8248325" y="4392668"/>
                <a:ext cx="48240" cy="29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3E8DE4D9-AB0D-3810-309E-0DBCD1846D4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239685" y="4383668"/>
                  <a:ext cx="65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17A57DBC-3CEC-053B-7A3A-3602D35D7469}"/>
                    </a:ext>
                  </a:extLst>
                </p14:cNvPr>
                <p14:cNvContentPartPr/>
                <p14:nvPr/>
              </p14:nvContentPartPr>
              <p14:xfrm>
                <a:off x="8320325" y="4369988"/>
                <a:ext cx="46080" cy="89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17A57DBC-3CEC-053B-7A3A-3602D35D746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311685" y="4361348"/>
                  <a:ext cx="63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C906DAA8-D084-9CC4-AA46-3CEEAEBE520E}"/>
                    </a:ext>
                  </a:extLst>
                </p14:cNvPr>
                <p14:cNvContentPartPr/>
                <p14:nvPr/>
              </p14:nvContentPartPr>
              <p14:xfrm>
                <a:off x="8400965" y="4348748"/>
                <a:ext cx="91800" cy="910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C906DAA8-D084-9CC4-AA46-3CEEAEBE520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392325" y="4340108"/>
                  <a:ext cx="10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E55DBFBC-7C8A-81DC-BA79-670AA889B68D}"/>
                    </a:ext>
                  </a:extLst>
                </p14:cNvPr>
                <p14:cNvContentPartPr/>
                <p14:nvPr/>
              </p14:nvContentPartPr>
              <p14:xfrm>
                <a:off x="8093647" y="4184760"/>
                <a:ext cx="100440" cy="6912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E55DBFBC-7C8A-81DC-BA79-670AA889B68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084647" y="4175760"/>
                  <a:ext cx="1180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54D82AF-52AD-196D-B6FF-4F8DD8EC7400}"/>
              </a:ext>
            </a:extLst>
          </p:cNvPr>
          <p:cNvGrpSpPr/>
          <p:nvPr/>
        </p:nvGrpSpPr>
        <p:grpSpPr>
          <a:xfrm>
            <a:off x="5936491" y="1843992"/>
            <a:ext cx="607320" cy="595800"/>
            <a:chOff x="5936491" y="1843992"/>
            <a:chExt cx="60732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0923AB34-7514-6229-4ADA-E855C72CCA6A}"/>
                    </a:ext>
                  </a:extLst>
                </p14:cNvPr>
                <p14:cNvContentPartPr/>
                <p14:nvPr/>
              </p14:nvContentPartPr>
              <p14:xfrm>
                <a:off x="6243211" y="1900872"/>
                <a:ext cx="86400" cy="185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0923AB34-7514-6229-4ADA-E855C72CCA6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234571" y="1891872"/>
                  <a:ext cx="104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7494E0C0-C5CE-85DB-D112-B936C00835AA}"/>
                    </a:ext>
                  </a:extLst>
                </p14:cNvPr>
                <p14:cNvContentPartPr/>
                <p14:nvPr/>
              </p14:nvContentPartPr>
              <p14:xfrm>
                <a:off x="6333211" y="2018592"/>
                <a:ext cx="93960" cy="21600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7494E0C0-C5CE-85DB-D112-B936C00835A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324571" y="2009952"/>
                  <a:ext cx="111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C1CC4296-03ED-DE1C-BD8A-53BF964FD33B}"/>
                    </a:ext>
                  </a:extLst>
                </p14:cNvPr>
                <p14:cNvContentPartPr/>
                <p14:nvPr/>
              </p14:nvContentPartPr>
              <p14:xfrm>
                <a:off x="6512131" y="2080872"/>
                <a:ext cx="31680" cy="5076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C1CC4296-03ED-DE1C-BD8A-53BF964FD33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503131" y="2072232"/>
                  <a:ext cx="49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DAB752D0-30A3-5129-0AF5-842737399697}"/>
                    </a:ext>
                  </a:extLst>
                </p14:cNvPr>
                <p14:cNvContentPartPr/>
                <p14:nvPr/>
              </p14:nvContentPartPr>
              <p14:xfrm>
                <a:off x="5968891" y="1843992"/>
                <a:ext cx="243360" cy="26460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DAB752D0-30A3-5129-0AF5-84273739969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960251" y="1835352"/>
                  <a:ext cx="261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20453E6F-C7BC-D286-92EE-7C12A311C262}"/>
                    </a:ext>
                  </a:extLst>
                </p14:cNvPr>
                <p14:cNvContentPartPr/>
                <p14:nvPr/>
              </p14:nvContentPartPr>
              <p14:xfrm>
                <a:off x="6045211" y="1944792"/>
                <a:ext cx="103320" cy="9252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20453E6F-C7BC-D286-92EE-7C12A311C26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036211" y="1935792"/>
                  <a:ext cx="120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63725D65-9C4F-D666-0DF3-8529CE2E1B76}"/>
                    </a:ext>
                  </a:extLst>
                </p14:cNvPr>
                <p14:cNvContentPartPr/>
                <p14:nvPr/>
              </p14:nvContentPartPr>
              <p14:xfrm>
                <a:off x="6017131" y="2124432"/>
                <a:ext cx="88200" cy="7272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63725D65-9C4F-D666-0DF3-8529CE2E1B7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008131" y="2115792"/>
                  <a:ext cx="105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C2E05F75-ECD6-0588-F2D3-CDBFE14F72B4}"/>
                    </a:ext>
                  </a:extLst>
                </p14:cNvPr>
                <p14:cNvContentPartPr/>
                <p14:nvPr/>
              </p14:nvContentPartPr>
              <p14:xfrm>
                <a:off x="6041251" y="2202552"/>
                <a:ext cx="6480" cy="8748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C2E05F75-ECD6-0588-F2D3-CDBFE14F72B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032611" y="2193912"/>
                  <a:ext cx="24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0610D8B1-F557-B5D2-7221-298E8EB897A8}"/>
                    </a:ext>
                  </a:extLst>
                </p14:cNvPr>
                <p14:cNvContentPartPr/>
                <p14:nvPr/>
              </p14:nvContentPartPr>
              <p14:xfrm>
                <a:off x="5936491" y="2332512"/>
                <a:ext cx="19800" cy="8784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0610D8B1-F557-B5D2-7221-298E8EB897A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927491" y="2323872"/>
                  <a:ext cx="37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C669C8B8-FB7D-4659-A05C-5FF772D812BC}"/>
                    </a:ext>
                  </a:extLst>
                </p14:cNvPr>
                <p14:cNvContentPartPr/>
                <p14:nvPr/>
              </p14:nvContentPartPr>
              <p14:xfrm>
                <a:off x="5963851" y="2345832"/>
                <a:ext cx="64800" cy="8676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C669C8B8-FB7D-4659-A05C-5FF772D812B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54851" y="2336832"/>
                  <a:ext cx="82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EA7119F6-845E-F75C-18DC-7C5925799BFA}"/>
                    </a:ext>
                  </a:extLst>
                </p14:cNvPr>
                <p14:cNvContentPartPr/>
                <p14:nvPr/>
              </p14:nvContentPartPr>
              <p14:xfrm>
                <a:off x="6052771" y="2311632"/>
                <a:ext cx="14040" cy="12780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EA7119F6-845E-F75C-18DC-7C5925799BF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043771" y="2302992"/>
                  <a:ext cx="31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B8AF2468-06BB-40A3-0296-E3F39333F6AB}"/>
                    </a:ext>
                  </a:extLst>
                </p14:cNvPr>
                <p14:cNvContentPartPr/>
                <p14:nvPr/>
              </p14:nvContentPartPr>
              <p14:xfrm>
                <a:off x="6030451" y="2368512"/>
                <a:ext cx="55440" cy="2628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B8AF2468-06BB-40A3-0296-E3F39333F6A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021451" y="2359512"/>
                  <a:ext cx="73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E61A904F-ED99-B1B7-9D7C-80D9DEB79979}"/>
                    </a:ext>
                  </a:extLst>
                </p14:cNvPr>
                <p14:cNvContentPartPr/>
                <p14:nvPr/>
              </p14:nvContentPartPr>
              <p14:xfrm>
                <a:off x="6101011" y="2308752"/>
                <a:ext cx="15120" cy="1162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E61A904F-ED99-B1B7-9D7C-80D9DEB7997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092011" y="2299752"/>
                  <a:ext cx="32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32C0AAAB-F6D0-D2F0-37AE-7D35A82CB7A5}"/>
                    </a:ext>
                  </a:extLst>
                </p14:cNvPr>
                <p14:cNvContentPartPr/>
                <p14:nvPr/>
              </p14:nvContentPartPr>
              <p14:xfrm>
                <a:off x="6095611" y="2370672"/>
                <a:ext cx="46800" cy="1008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32C0AAAB-F6D0-D2F0-37AE-7D35A82CB7A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086971" y="2362032"/>
                  <a:ext cx="64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69812F31-6B08-88E6-078C-FA05E27B3BD1}"/>
                    </a:ext>
                  </a:extLst>
                </p14:cNvPr>
                <p14:cNvContentPartPr/>
                <p14:nvPr/>
              </p14:nvContentPartPr>
              <p14:xfrm>
                <a:off x="6139171" y="2352672"/>
                <a:ext cx="48240" cy="8712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69812F31-6B08-88E6-078C-FA05E27B3BD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130531" y="2344032"/>
                  <a:ext cx="65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A9E6930F-1D9A-1124-DDF7-754023517713}"/>
                    </a:ext>
                  </a:extLst>
                </p14:cNvPr>
                <p14:cNvContentPartPr/>
                <p14:nvPr/>
              </p14:nvContentPartPr>
              <p14:xfrm>
                <a:off x="6214051" y="2347632"/>
                <a:ext cx="67680" cy="7848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A9E6930F-1D9A-1124-DDF7-75402351771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205051" y="2338632"/>
                  <a:ext cx="85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A0AC23B4-363D-0C01-A53B-488D56BD7AAD}"/>
              </a:ext>
            </a:extLst>
          </p:cNvPr>
          <p:cNvGrpSpPr/>
          <p:nvPr/>
        </p:nvGrpSpPr>
        <p:grpSpPr>
          <a:xfrm>
            <a:off x="6601051" y="1858392"/>
            <a:ext cx="361440" cy="613080"/>
            <a:chOff x="6601051" y="1858392"/>
            <a:chExt cx="361440" cy="6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DA94D09A-4A47-4338-AD13-F0879F138B2A}"/>
                    </a:ext>
                  </a:extLst>
                </p14:cNvPr>
                <p14:cNvContentPartPr/>
                <p14:nvPr/>
              </p14:nvContentPartPr>
              <p14:xfrm>
                <a:off x="6664051" y="2128032"/>
                <a:ext cx="83520" cy="7812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DA94D09A-4A47-4338-AD13-F0879F138B2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55051" y="2119032"/>
                  <a:ext cx="101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F3FC9600-F0B2-3C28-7235-FF816B6EE195}"/>
                    </a:ext>
                  </a:extLst>
                </p14:cNvPr>
                <p14:cNvContentPartPr/>
                <p14:nvPr/>
              </p14:nvContentPartPr>
              <p14:xfrm>
                <a:off x="6700051" y="2201832"/>
                <a:ext cx="6480" cy="1166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F3FC9600-F0B2-3C28-7235-FF816B6EE19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691051" y="2192832"/>
                  <a:ext cx="24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162C0696-0A38-7374-CB48-65E38AA6F363}"/>
                    </a:ext>
                  </a:extLst>
                </p14:cNvPr>
                <p14:cNvContentPartPr/>
                <p14:nvPr/>
              </p14:nvContentPartPr>
              <p14:xfrm>
                <a:off x="6601051" y="2355912"/>
                <a:ext cx="18360" cy="11556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162C0696-0A38-7374-CB48-65E38AA6F36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592051" y="2346912"/>
                  <a:ext cx="36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F01E7AA7-9131-B874-548E-3F0436BDFD80}"/>
                    </a:ext>
                  </a:extLst>
                </p14:cNvPr>
                <p14:cNvContentPartPr/>
                <p14:nvPr/>
              </p14:nvContentPartPr>
              <p14:xfrm>
                <a:off x="6632011" y="2371032"/>
                <a:ext cx="57240" cy="8028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F01E7AA7-9131-B874-548E-3F0436BDFD8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623011" y="2362392"/>
                  <a:ext cx="74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6AA53A69-59EF-3BE0-879E-659CDD5A99AC}"/>
                    </a:ext>
                  </a:extLst>
                </p14:cNvPr>
                <p14:cNvContentPartPr/>
                <p14:nvPr/>
              </p14:nvContentPartPr>
              <p14:xfrm>
                <a:off x="6732811" y="2344032"/>
                <a:ext cx="11880" cy="10872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6AA53A69-59EF-3BE0-879E-659CDD5A99A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724171" y="2335392"/>
                  <a:ext cx="29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3AE59BBE-D3DC-4543-91E5-81B1DFAF6DD0}"/>
                    </a:ext>
                  </a:extLst>
                </p14:cNvPr>
                <p14:cNvContentPartPr/>
                <p14:nvPr/>
              </p14:nvContentPartPr>
              <p14:xfrm>
                <a:off x="6703651" y="2407032"/>
                <a:ext cx="37800" cy="1620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3AE59BBE-D3DC-4543-91E5-81B1DFAF6DD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694651" y="2398032"/>
                  <a:ext cx="55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11B4E305-26C8-F0ED-07E3-B7401905F48F}"/>
                    </a:ext>
                  </a:extLst>
                </p14:cNvPr>
                <p14:cNvContentPartPr/>
                <p14:nvPr/>
              </p14:nvContentPartPr>
              <p14:xfrm>
                <a:off x="6770611" y="2346552"/>
                <a:ext cx="12240" cy="10764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11B4E305-26C8-F0ED-07E3-B7401905F48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761971" y="2337912"/>
                  <a:ext cx="2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CFA9A112-CFFC-6C49-CD27-E7960C389BBC}"/>
                    </a:ext>
                  </a:extLst>
                </p14:cNvPr>
                <p14:cNvContentPartPr/>
                <p14:nvPr/>
              </p14:nvContentPartPr>
              <p14:xfrm>
                <a:off x="6766291" y="2384352"/>
                <a:ext cx="79200" cy="6876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CFA9A112-CFFC-6C49-CD27-E7960C389BB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757291" y="2375712"/>
                  <a:ext cx="96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CF66799F-124F-E324-2E94-23DC769906ED}"/>
                    </a:ext>
                  </a:extLst>
                </p14:cNvPr>
                <p14:cNvContentPartPr/>
                <p14:nvPr/>
              </p14:nvContentPartPr>
              <p14:xfrm>
                <a:off x="6876451" y="2364912"/>
                <a:ext cx="86040" cy="9576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CF66799F-124F-E324-2E94-23DC769906E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867811" y="2355912"/>
                  <a:ext cx="103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4E1CCA78-C683-D8BF-03D9-8D180DAD8111}"/>
                    </a:ext>
                  </a:extLst>
                </p14:cNvPr>
                <p14:cNvContentPartPr/>
                <p14:nvPr/>
              </p14:nvContentPartPr>
              <p14:xfrm>
                <a:off x="6633811" y="1858392"/>
                <a:ext cx="228600" cy="23544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4E1CCA78-C683-D8BF-03D9-8D180DAD811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625171" y="1849392"/>
                  <a:ext cx="246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A42318A1-63A3-A376-468A-8D69A023A9C8}"/>
                    </a:ext>
                  </a:extLst>
                </p14:cNvPr>
                <p14:cNvContentPartPr/>
                <p14:nvPr/>
              </p14:nvContentPartPr>
              <p14:xfrm>
                <a:off x="6709771" y="1935072"/>
                <a:ext cx="83880" cy="9792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A42318A1-63A3-A376-468A-8D69A023A9C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700771" y="1926432"/>
                  <a:ext cx="101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9AF943F0-4CCF-3267-C341-AE1069FC81B6}"/>
                    </a:ext>
                  </a:extLst>
                </p14:cNvPr>
                <p14:cNvContentPartPr/>
                <p14:nvPr/>
              </p14:nvContentPartPr>
              <p14:xfrm>
                <a:off x="6863131" y="1982952"/>
                <a:ext cx="96840" cy="1954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9AF943F0-4CCF-3267-C341-AE1069FC81B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854131" y="1973952"/>
                  <a:ext cx="11448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806" name="Ink 805">
                <a:extLst>
                  <a:ext uri="{FF2B5EF4-FFF2-40B4-BE49-F238E27FC236}">
                    <a16:creationId xmlns:a16="http://schemas.microsoft.com/office/drawing/2014/main" id="{A804688A-B95D-9365-AABA-43E7A32DFF03}"/>
                  </a:ext>
                </a:extLst>
              </p14:cNvPr>
              <p14:cNvContentPartPr/>
              <p14:nvPr/>
            </p14:nvContentPartPr>
            <p14:xfrm>
              <a:off x="7038091" y="1847592"/>
              <a:ext cx="101160" cy="208800"/>
            </p14:xfrm>
          </p:contentPart>
        </mc:Choice>
        <mc:Fallback xmlns="">
          <p:pic>
            <p:nvPicPr>
              <p:cNvPr id="806" name="Ink 805">
                <a:extLst>
                  <a:ext uri="{FF2B5EF4-FFF2-40B4-BE49-F238E27FC236}">
                    <a16:creationId xmlns:a16="http://schemas.microsoft.com/office/drawing/2014/main" id="{A804688A-B95D-9365-AABA-43E7A32DFF03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029451" y="1838952"/>
                <a:ext cx="1188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807" name="Ink 806">
                <a:extLst>
                  <a:ext uri="{FF2B5EF4-FFF2-40B4-BE49-F238E27FC236}">
                    <a16:creationId xmlns:a16="http://schemas.microsoft.com/office/drawing/2014/main" id="{A80A9F6A-10ED-1395-4D82-57EE720FF2FA}"/>
                  </a:ext>
                </a:extLst>
              </p14:cNvPr>
              <p14:cNvContentPartPr/>
              <p14:nvPr/>
            </p14:nvContentPartPr>
            <p14:xfrm>
              <a:off x="7181371" y="1856592"/>
              <a:ext cx="137880" cy="266760"/>
            </p14:xfrm>
          </p:contentPart>
        </mc:Choice>
        <mc:Fallback xmlns="">
          <p:pic>
            <p:nvPicPr>
              <p:cNvPr id="807" name="Ink 806">
                <a:extLst>
                  <a:ext uri="{FF2B5EF4-FFF2-40B4-BE49-F238E27FC236}">
                    <a16:creationId xmlns:a16="http://schemas.microsoft.com/office/drawing/2014/main" id="{A80A9F6A-10ED-1395-4D82-57EE720FF2FA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172731" y="1847952"/>
                <a:ext cx="1555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839" name="Ink 838">
                <a:extLst>
                  <a:ext uri="{FF2B5EF4-FFF2-40B4-BE49-F238E27FC236}">
                    <a16:creationId xmlns:a16="http://schemas.microsoft.com/office/drawing/2014/main" id="{F4D4DE0A-4501-5A21-7AD7-B55CED7CF500}"/>
                  </a:ext>
                </a:extLst>
              </p14:cNvPr>
              <p14:cNvContentPartPr/>
              <p14:nvPr/>
            </p14:nvContentPartPr>
            <p14:xfrm>
              <a:off x="7936291" y="1878725"/>
              <a:ext cx="131040" cy="221400"/>
            </p14:xfrm>
          </p:contentPart>
        </mc:Choice>
        <mc:Fallback xmlns="">
          <p:pic>
            <p:nvPicPr>
              <p:cNvPr id="839" name="Ink 838">
                <a:extLst>
                  <a:ext uri="{FF2B5EF4-FFF2-40B4-BE49-F238E27FC236}">
                    <a16:creationId xmlns:a16="http://schemas.microsoft.com/office/drawing/2014/main" id="{F4D4DE0A-4501-5A21-7AD7-B55CED7CF500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927651" y="1869725"/>
                <a:ext cx="148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843" name="Ink 842">
                <a:extLst>
                  <a:ext uri="{FF2B5EF4-FFF2-40B4-BE49-F238E27FC236}">
                    <a16:creationId xmlns:a16="http://schemas.microsoft.com/office/drawing/2014/main" id="{B923CE35-8997-6247-7645-FC0529F4AED0}"/>
                  </a:ext>
                </a:extLst>
              </p14:cNvPr>
              <p14:cNvContentPartPr/>
              <p14:nvPr/>
            </p14:nvContentPartPr>
            <p14:xfrm>
              <a:off x="7849531" y="1789085"/>
              <a:ext cx="343800" cy="367920"/>
            </p14:xfrm>
          </p:contentPart>
        </mc:Choice>
        <mc:Fallback xmlns="">
          <p:pic>
            <p:nvPicPr>
              <p:cNvPr id="843" name="Ink 842">
                <a:extLst>
                  <a:ext uri="{FF2B5EF4-FFF2-40B4-BE49-F238E27FC236}">
                    <a16:creationId xmlns:a16="http://schemas.microsoft.com/office/drawing/2014/main" id="{B923CE35-8997-6247-7645-FC0529F4AED0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840531" y="1780085"/>
                <a:ext cx="3614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844" name="Ink 843">
                <a:extLst>
                  <a:ext uri="{FF2B5EF4-FFF2-40B4-BE49-F238E27FC236}">
                    <a16:creationId xmlns:a16="http://schemas.microsoft.com/office/drawing/2014/main" id="{3FFF8974-4AAD-180C-D1BF-46B83F2E5977}"/>
                  </a:ext>
                </a:extLst>
              </p14:cNvPr>
              <p14:cNvContentPartPr/>
              <p14:nvPr/>
            </p14:nvContentPartPr>
            <p14:xfrm>
              <a:off x="7489531" y="2166365"/>
              <a:ext cx="290520" cy="25560"/>
            </p14:xfrm>
          </p:contentPart>
        </mc:Choice>
        <mc:Fallback xmlns="">
          <p:pic>
            <p:nvPicPr>
              <p:cNvPr id="844" name="Ink 843">
                <a:extLst>
                  <a:ext uri="{FF2B5EF4-FFF2-40B4-BE49-F238E27FC236}">
                    <a16:creationId xmlns:a16="http://schemas.microsoft.com/office/drawing/2014/main" id="{3FFF8974-4AAD-180C-D1BF-46B83F2E5977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480531" y="2157365"/>
                <a:ext cx="308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849" name="Ink 848">
                <a:extLst>
                  <a:ext uri="{FF2B5EF4-FFF2-40B4-BE49-F238E27FC236}">
                    <a16:creationId xmlns:a16="http://schemas.microsoft.com/office/drawing/2014/main" id="{B14C123A-7A26-0B8B-85AC-D35779A47A4A}"/>
                  </a:ext>
                </a:extLst>
              </p14:cNvPr>
              <p14:cNvContentPartPr/>
              <p14:nvPr/>
            </p14:nvContentPartPr>
            <p14:xfrm>
              <a:off x="9109265" y="3743228"/>
              <a:ext cx="121680" cy="226440"/>
            </p14:xfrm>
          </p:contentPart>
        </mc:Choice>
        <mc:Fallback xmlns="">
          <p:pic>
            <p:nvPicPr>
              <p:cNvPr id="849" name="Ink 848">
                <a:extLst>
                  <a:ext uri="{FF2B5EF4-FFF2-40B4-BE49-F238E27FC236}">
                    <a16:creationId xmlns:a16="http://schemas.microsoft.com/office/drawing/2014/main" id="{B14C123A-7A26-0B8B-85AC-D35779A47A4A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9100625" y="3734588"/>
                <a:ext cx="13932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5" name="Group 854">
            <a:extLst>
              <a:ext uri="{FF2B5EF4-FFF2-40B4-BE49-F238E27FC236}">
                <a16:creationId xmlns:a16="http://schemas.microsoft.com/office/drawing/2014/main" id="{C5E93C3C-7DC0-E805-A397-74061C0FB572}"/>
              </a:ext>
            </a:extLst>
          </p:cNvPr>
          <p:cNvGrpSpPr/>
          <p:nvPr/>
        </p:nvGrpSpPr>
        <p:grpSpPr>
          <a:xfrm>
            <a:off x="9038705" y="3702188"/>
            <a:ext cx="483120" cy="346680"/>
            <a:chOff x="9038705" y="3702188"/>
            <a:chExt cx="48312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FBAEADCC-8D1A-38A9-4FD0-1C627A8FE349}"/>
                    </a:ext>
                  </a:extLst>
                </p14:cNvPr>
                <p14:cNvContentPartPr/>
                <p14:nvPr/>
              </p14:nvContentPartPr>
              <p14:xfrm>
                <a:off x="9038705" y="3702188"/>
                <a:ext cx="318600" cy="34668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FBAEADCC-8D1A-38A9-4FD0-1C627A8FE34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030065" y="3693548"/>
                  <a:ext cx="336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741541AC-7F56-B69E-9E9C-A590F7953B7C}"/>
                    </a:ext>
                  </a:extLst>
                </p14:cNvPr>
                <p14:cNvContentPartPr/>
                <p14:nvPr/>
              </p14:nvContentPartPr>
              <p14:xfrm>
                <a:off x="9270545" y="3722348"/>
                <a:ext cx="34200" cy="2088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741541AC-7F56-B69E-9E9C-A590F7953B7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261545" y="3713708"/>
                  <a:ext cx="51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A083A766-C1ED-F86D-0670-48125EA9B4A8}"/>
                    </a:ext>
                  </a:extLst>
                </p14:cNvPr>
                <p14:cNvContentPartPr/>
                <p14:nvPr/>
              </p14:nvContentPartPr>
              <p14:xfrm>
                <a:off x="9392585" y="3854468"/>
                <a:ext cx="129240" cy="11160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A083A766-C1ED-F86D-0670-48125EA9B4A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383945" y="3845828"/>
                  <a:ext cx="1468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931" name="Ink 930">
                <a:extLst>
                  <a:ext uri="{FF2B5EF4-FFF2-40B4-BE49-F238E27FC236}">
                    <a16:creationId xmlns:a16="http://schemas.microsoft.com/office/drawing/2014/main" id="{A58E871C-7662-BD54-F292-D5FD7BFFEBFE}"/>
                  </a:ext>
                </a:extLst>
              </p14:cNvPr>
              <p14:cNvContentPartPr/>
              <p14:nvPr/>
            </p14:nvContentPartPr>
            <p14:xfrm>
              <a:off x="9721985" y="3821348"/>
              <a:ext cx="73080" cy="200880"/>
            </p14:xfrm>
          </p:contentPart>
        </mc:Choice>
        <mc:Fallback xmlns="">
          <p:pic>
            <p:nvPicPr>
              <p:cNvPr id="931" name="Ink 930">
                <a:extLst>
                  <a:ext uri="{FF2B5EF4-FFF2-40B4-BE49-F238E27FC236}">
                    <a16:creationId xmlns:a16="http://schemas.microsoft.com/office/drawing/2014/main" id="{A58E871C-7662-BD54-F292-D5FD7BFFEBFE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9713345" y="3812348"/>
                <a:ext cx="9072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5" name="Group 984">
            <a:extLst>
              <a:ext uri="{FF2B5EF4-FFF2-40B4-BE49-F238E27FC236}">
                <a16:creationId xmlns:a16="http://schemas.microsoft.com/office/drawing/2014/main" id="{C2B13F8D-769D-C6BF-A586-99902A2DD7B0}"/>
              </a:ext>
            </a:extLst>
          </p:cNvPr>
          <p:cNvGrpSpPr/>
          <p:nvPr/>
        </p:nvGrpSpPr>
        <p:grpSpPr>
          <a:xfrm>
            <a:off x="4822291" y="1583352"/>
            <a:ext cx="1049400" cy="635760"/>
            <a:chOff x="4822291" y="1583352"/>
            <a:chExt cx="1049400" cy="6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2EF103DB-0A70-03BF-8F41-C7999F47014A}"/>
                    </a:ext>
                  </a:extLst>
                </p14:cNvPr>
                <p14:cNvContentPartPr/>
                <p14:nvPr/>
              </p14:nvContentPartPr>
              <p14:xfrm>
                <a:off x="4822291" y="1857672"/>
                <a:ext cx="90720" cy="30276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2EF103DB-0A70-03BF-8F41-C7999F47014A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813651" y="1849032"/>
                  <a:ext cx="108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9191E6C7-1316-A94C-5929-03186BAE16D1}"/>
                    </a:ext>
                  </a:extLst>
                </p14:cNvPr>
                <p14:cNvContentPartPr/>
                <p14:nvPr/>
              </p14:nvContentPartPr>
              <p14:xfrm>
                <a:off x="4959451" y="1889352"/>
                <a:ext cx="87480" cy="18036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9191E6C7-1316-A94C-5929-03186BAE16D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950811" y="1880712"/>
                  <a:ext cx="105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E3B1E042-59A5-E79A-9A5B-AEE497AE3FE8}"/>
                    </a:ext>
                  </a:extLst>
                </p14:cNvPr>
                <p14:cNvContentPartPr/>
                <p14:nvPr/>
              </p14:nvContentPartPr>
              <p14:xfrm>
                <a:off x="5091571" y="1997352"/>
                <a:ext cx="85320" cy="8316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E3B1E042-59A5-E79A-9A5B-AEE497AE3FE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082571" y="1988712"/>
                  <a:ext cx="102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80F017A0-100E-5725-0F07-2FF80E3049DC}"/>
                    </a:ext>
                  </a:extLst>
                </p14:cNvPr>
                <p14:cNvContentPartPr/>
                <p14:nvPr/>
              </p14:nvContentPartPr>
              <p14:xfrm>
                <a:off x="5194171" y="1989792"/>
                <a:ext cx="73440" cy="22932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80F017A0-100E-5725-0F07-2FF80E3049D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185171" y="1981152"/>
                  <a:ext cx="91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A0025E07-5DD3-286D-E360-AF91A1C38A83}"/>
                    </a:ext>
                  </a:extLst>
                </p14:cNvPr>
                <p14:cNvContentPartPr/>
                <p14:nvPr/>
              </p14:nvContentPartPr>
              <p14:xfrm>
                <a:off x="5328451" y="2058552"/>
                <a:ext cx="17280" cy="6444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A0025E07-5DD3-286D-E360-AF91A1C38A83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319451" y="2049912"/>
                  <a:ext cx="34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9979C011-0328-35C9-92BD-F96C541077BC}"/>
                    </a:ext>
                  </a:extLst>
                </p14:cNvPr>
                <p14:cNvContentPartPr/>
                <p14:nvPr/>
              </p14:nvContentPartPr>
              <p14:xfrm>
                <a:off x="5429971" y="1880712"/>
                <a:ext cx="92880" cy="19044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9979C011-0328-35C9-92BD-F96C541077BC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421331" y="1871712"/>
                  <a:ext cx="110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497944A-8E10-54E0-28EA-E93EAD61C6E4}"/>
                    </a:ext>
                  </a:extLst>
                </p14:cNvPr>
                <p14:cNvContentPartPr/>
                <p14:nvPr/>
              </p14:nvContentPartPr>
              <p14:xfrm>
                <a:off x="5533651" y="1991592"/>
                <a:ext cx="106560" cy="18108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497944A-8E10-54E0-28EA-E93EAD61C6E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525011" y="1982592"/>
                  <a:ext cx="124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065372C7-6CF5-6270-E40D-73708670E3FE}"/>
                    </a:ext>
                  </a:extLst>
                </p14:cNvPr>
                <p14:cNvContentPartPr/>
                <p14:nvPr/>
              </p14:nvContentPartPr>
              <p14:xfrm>
                <a:off x="5675491" y="1988352"/>
                <a:ext cx="101520" cy="9000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065372C7-6CF5-6270-E40D-73708670E3F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666491" y="1979352"/>
                  <a:ext cx="119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B4797DC9-55CA-87E6-223E-1B970EC23EF9}"/>
                    </a:ext>
                  </a:extLst>
                </p14:cNvPr>
                <p14:cNvContentPartPr/>
                <p14:nvPr/>
              </p14:nvContentPartPr>
              <p14:xfrm>
                <a:off x="5831731" y="2077272"/>
                <a:ext cx="39960" cy="5652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B4797DC9-55CA-87E6-223E-1B970EC23EF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822731" y="2068632"/>
                  <a:ext cx="57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977" name="Ink 976">
                  <a:extLst>
                    <a:ext uri="{FF2B5EF4-FFF2-40B4-BE49-F238E27FC236}">
                      <a16:creationId xmlns:a16="http://schemas.microsoft.com/office/drawing/2014/main" id="{4DFF6FA1-20A5-147D-61CF-D0148D8860DF}"/>
                    </a:ext>
                  </a:extLst>
                </p14:cNvPr>
                <p14:cNvContentPartPr/>
                <p14:nvPr/>
              </p14:nvContentPartPr>
              <p14:xfrm>
                <a:off x="4924171" y="1646712"/>
                <a:ext cx="83160" cy="213840"/>
              </p14:xfrm>
            </p:contentPart>
          </mc:Choice>
          <mc:Fallback xmlns="">
            <p:pic>
              <p:nvPicPr>
                <p:cNvPr id="977" name="Ink 976">
                  <a:extLst>
                    <a:ext uri="{FF2B5EF4-FFF2-40B4-BE49-F238E27FC236}">
                      <a16:creationId xmlns:a16="http://schemas.microsoft.com/office/drawing/2014/main" id="{4DFF6FA1-20A5-147D-61CF-D0148D8860DF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915171" y="1638072"/>
                  <a:ext cx="100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978" name="Ink 977">
                  <a:extLst>
                    <a:ext uri="{FF2B5EF4-FFF2-40B4-BE49-F238E27FC236}">
                      <a16:creationId xmlns:a16="http://schemas.microsoft.com/office/drawing/2014/main" id="{63435A0A-7046-8578-995B-A79F1D56169C}"/>
                    </a:ext>
                  </a:extLst>
                </p14:cNvPr>
                <p14:cNvContentPartPr/>
                <p14:nvPr/>
              </p14:nvContentPartPr>
              <p14:xfrm>
                <a:off x="5022811" y="1653192"/>
                <a:ext cx="100440" cy="126720"/>
              </p14:xfrm>
            </p:contentPart>
          </mc:Choice>
          <mc:Fallback xmlns="">
            <p:pic>
              <p:nvPicPr>
                <p:cNvPr id="978" name="Ink 977">
                  <a:extLst>
                    <a:ext uri="{FF2B5EF4-FFF2-40B4-BE49-F238E27FC236}">
                      <a16:creationId xmlns:a16="http://schemas.microsoft.com/office/drawing/2014/main" id="{63435A0A-7046-8578-995B-A79F1D56169C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014171" y="1644192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979" name="Ink 978">
                  <a:extLst>
                    <a:ext uri="{FF2B5EF4-FFF2-40B4-BE49-F238E27FC236}">
                      <a16:creationId xmlns:a16="http://schemas.microsoft.com/office/drawing/2014/main" id="{768B75C4-A510-C0FA-B234-2C4906519A7A}"/>
                    </a:ext>
                  </a:extLst>
                </p14:cNvPr>
                <p14:cNvContentPartPr/>
                <p14:nvPr/>
              </p14:nvContentPartPr>
              <p14:xfrm>
                <a:off x="5134771" y="1667592"/>
                <a:ext cx="56520" cy="98640"/>
              </p14:xfrm>
            </p:contentPart>
          </mc:Choice>
          <mc:Fallback xmlns="">
            <p:pic>
              <p:nvPicPr>
                <p:cNvPr id="979" name="Ink 978">
                  <a:extLst>
                    <a:ext uri="{FF2B5EF4-FFF2-40B4-BE49-F238E27FC236}">
                      <a16:creationId xmlns:a16="http://schemas.microsoft.com/office/drawing/2014/main" id="{768B75C4-A510-C0FA-B234-2C4906519A7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126131" y="1658952"/>
                  <a:ext cx="74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980" name="Ink 979">
                  <a:extLst>
                    <a:ext uri="{FF2B5EF4-FFF2-40B4-BE49-F238E27FC236}">
                      <a16:creationId xmlns:a16="http://schemas.microsoft.com/office/drawing/2014/main" id="{A4499441-E8DE-C9D2-605C-586CBC38FB54}"/>
                    </a:ext>
                  </a:extLst>
                </p14:cNvPr>
                <p14:cNvContentPartPr/>
                <p14:nvPr/>
              </p14:nvContentPartPr>
              <p14:xfrm>
                <a:off x="5213611" y="1669032"/>
                <a:ext cx="158040" cy="106920"/>
              </p14:xfrm>
            </p:contentPart>
          </mc:Choice>
          <mc:Fallback xmlns="">
            <p:pic>
              <p:nvPicPr>
                <p:cNvPr id="980" name="Ink 979">
                  <a:extLst>
                    <a:ext uri="{FF2B5EF4-FFF2-40B4-BE49-F238E27FC236}">
                      <a16:creationId xmlns:a16="http://schemas.microsoft.com/office/drawing/2014/main" id="{A4499441-E8DE-C9D2-605C-586CBC38FB5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204971" y="1660392"/>
                  <a:ext cx="175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981" name="Ink 980">
                  <a:extLst>
                    <a:ext uri="{FF2B5EF4-FFF2-40B4-BE49-F238E27FC236}">
                      <a16:creationId xmlns:a16="http://schemas.microsoft.com/office/drawing/2014/main" id="{6742D56A-C9AF-304D-F7AE-25B6B5496A0E}"/>
                    </a:ext>
                  </a:extLst>
                </p14:cNvPr>
                <p14:cNvContentPartPr/>
                <p14:nvPr/>
              </p14:nvContentPartPr>
              <p14:xfrm>
                <a:off x="5393251" y="1670472"/>
                <a:ext cx="96120" cy="76680"/>
              </p14:xfrm>
            </p:contentPart>
          </mc:Choice>
          <mc:Fallback xmlns="">
            <p:pic>
              <p:nvPicPr>
                <p:cNvPr id="981" name="Ink 980">
                  <a:extLst>
                    <a:ext uri="{FF2B5EF4-FFF2-40B4-BE49-F238E27FC236}">
                      <a16:creationId xmlns:a16="http://schemas.microsoft.com/office/drawing/2014/main" id="{6742D56A-C9AF-304D-F7AE-25B6B5496A0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384611" y="1661472"/>
                  <a:ext cx="113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982" name="Ink 981">
                  <a:extLst>
                    <a:ext uri="{FF2B5EF4-FFF2-40B4-BE49-F238E27FC236}">
                      <a16:creationId xmlns:a16="http://schemas.microsoft.com/office/drawing/2014/main" id="{F02233DF-75A3-CABA-16E9-668E6742006D}"/>
                    </a:ext>
                  </a:extLst>
                </p14:cNvPr>
                <p14:cNvContentPartPr/>
                <p14:nvPr/>
              </p14:nvContentPartPr>
              <p14:xfrm>
                <a:off x="5516011" y="1583352"/>
                <a:ext cx="21600" cy="156240"/>
              </p14:xfrm>
            </p:contentPart>
          </mc:Choice>
          <mc:Fallback xmlns="">
            <p:pic>
              <p:nvPicPr>
                <p:cNvPr id="982" name="Ink 981">
                  <a:extLst>
                    <a:ext uri="{FF2B5EF4-FFF2-40B4-BE49-F238E27FC236}">
                      <a16:creationId xmlns:a16="http://schemas.microsoft.com/office/drawing/2014/main" id="{F02233DF-75A3-CABA-16E9-668E6742006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507011" y="1574712"/>
                  <a:ext cx="39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983" name="Ink 982">
                  <a:extLst>
                    <a:ext uri="{FF2B5EF4-FFF2-40B4-BE49-F238E27FC236}">
                      <a16:creationId xmlns:a16="http://schemas.microsoft.com/office/drawing/2014/main" id="{EBD27820-55EC-8E32-3BEE-3BA428A54E95}"/>
                    </a:ext>
                  </a:extLst>
                </p14:cNvPr>
                <p14:cNvContentPartPr/>
                <p14:nvPr/>
              </p14:nvContentPartPr>
              <p14:xfrm>
                <a:off x="5512771" y="1651032"/>
                <a:ext cx="169920" cy="98280"/>
              </p14:xfrm>
            </p:contentPart>
          </mc:Choice>
          <mc:Fallback xmlns="">
            <p:pic>
              <p:nvPicPr>
                <p:cNvPr id="983" name="Ink 982">
                  <a:extLst>
                    <a:ext uri="{FF2B5EF4-FFF2-40B4-BE49-F238E27FC236}">
                      <a16:creationId xmlns:a16="http://schemas.microsoft.com/office/drawing/2014/main" id="{EBD27820-55EC-8E32-3BEE-3BA428A54E9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504131" y="1642032"/>
                  <a:ext cx="187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984" name="Ink 983">
                  <a:extLst>
                    <a:ext uri="{FF2B5EF4-FFF2-40B4-BE49-F238E27FC236}">
                      <a16:creationId xmlns:a16="http://schemas.microsoft.com/office/drawing/2014/main" id="{4329C154-7E9E-ED56-E6E7-DE01F76CF80A}"/>
                    </a:ext>
                  </a:extLst>
                </p14:cNvPr>
                <p14:cNvContentPartPr/>
                <p14:nvPr/>
              </p14:nvContentPartPr>
              <p14:xfrm>
                <a:off x="5711851" y="1657152"/>
                <a:ext cx="62280" cy="82440"/>
              </p14:xfrm>
            </p:contentPart>
          </mc:Choice>
          <mc:Fallback xmlns="">
            <p:pic>
              <p:nvPicPr>
                <p:cNvPr id="984" name="Ink 983">
                  <a:extLst>
                    <a:ext uri="{FF2B5EF4-FFF2-40B4-BE49-F238E27FC236}">
                      <a16:creationId xmlns:a16="http://schemas.microsoft.com/office/drawing/2014/main" id="{4329C154-7E9E-ED56-E6E7-DE01F76CF80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702851" y="1648512"/>
                  <a:ext cx="7992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D1F867C9-C3EB-1D5E-905C-9FF3875F4CB4}"/>
                  </a:ext>
                </a:extLst>
              </p14:cNvPr>
              <p14:cNvContentPartPr/>
              <p14:nvPr/>
            </p14:nvContentPartPr>
            <p14:xfrm>
              <a:off x="8070122" y="3637839"/>
              <a:ext cx="10440" cy="54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D1F867C9-C3EB-1D5E-905C-9FF3875F4CB4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8061122" y="3629199"/>
                <a:ext cx="280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4164BED-C20F-3A3D-63F7-D21664B4FD12}"/>
              </a:ext>
            </a:extLst>
          </p:cNvPr>
          <p:cNvGrpSpPr/>
          <p:nvPr/>
        </p:nvGrpSpPr>
        <p:grpSpPr>
          <a:xfrm>
            <a:off x="7678207" y="3574920"/>
            <a:ext cx="749520" cy="163800"/>
            <a:chOff x="7678207" y="3574920"/>
            <a:chExt cx="74952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F3743D0D-3B22-2E8E-FF86-755B931C692B}"/>
                    </a:ext>
                  </a:extLst>
                </p14:cNvPr>
                <p14:cNvContentPartPr/>
                <p14:nvPr/>
              </p14:nvContentPartPr>
              <p14:xfrm>
                <a:off x="7678207" y="3601920"/>
                <a:ext cx="90360" cy="13680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F3743D0D-3B22-2E8E-FF86-755B931C692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669207" y="3593280"/>
                  <a:ext cx="10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08DD69BD-84BF-67F9-4B6D-1074B01FD38A}"/>
                    </a:ext>
                  </a:extLst>
                </p14:cNvPr>
                <p14:cNvContentPartPr/>
                <p14:nvPr/>
              </p14:nvContentPartPr>
              <p14:xfrm>
                <a:off x="7786567" y="3636840"/>
                <a:ext cx="60480" cy="8424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08DD69BD-84BF-67F9-4B6D-1074B01FD38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777567" y="3627840"/>
                  <a:ext cx="78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64C3048E-1027-0B76-F50F-D346090EC11F}"/>
                    </a:ext>
                  </a:extLst>
                </p14:cNvPr>
                <p14:cNvContentPartPr/>
                <p14:nvPr/>
              </p14:nvContentPartPr>
              <p14:xfrm>
                <a:off x="7885207" y="3640440"/>
                <a:ext cx="55800" cy="6768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64C3048E-1027-0B76-F50F-D346090EC11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876207" y="3631440"/>
                  <a:ext cx="73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30609998-4992-C187-4DD0-C862B888656D}"/>
                    </a:ext>
                  </a:extLst>
                </p14:cNvPr>
                <p14:cNvContentPartPr/>
                <p14:nvPr/>
              </p14:nvContentPartPr>
              <p14:xfrm>
                <a:off x="7959007" y="3642960"/>
                <a:ext cx="97200" cy="853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30609998-4992-C187-4DD0-C862B888656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950007" y="3633960"/>
                  <a:ext cx="114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97F41735-ECE1-27CE-4720-C7AA7F50BF90}"/>
                    </a:ext>
                  </a:extLst>
                </p14:cNvPr>
                <p14:cNvContentPartPr/>
                <p14:nvPr/>
              </p14:nvContentPartPr>
              <p14:xfrm>
                <a:off x="8078887" y="3664560"/>
                <a:ext cx="82800" cy="6012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97F41735-ECE1-27CE-4720-C7AA7F50BF90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069887" y="3655920"/>
                  <a:ext cx="100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5B307424-31C8-E18D-A4A1-A4DAD3E7E053}"/>
                    </a:ext>
                  </a:extLst>
                </p14:cNvPr>
                <p14:cNvContentPartPr/>
                <p14:nvPr/>
              </p14:nvContentPartPr>
              <p14:xfrm>
                <a:off x="8197327" y="3574920"/>
                <a:ext cx="19440" cy="14724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5B307424-31C8-E18D-A4A1-A4DAD3E7E053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188687" y="3565920"/>
                  <a:ext cx="37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B943A6B0-C286-0BCE-A658-F853D53349F1}"/>
                    </a:ext>
                  </a:extLst>
                </p14:cNvPr>
                <p14:cNvContentPartPr/>
                <p14:nvPr/>
              </p14:nvContentPartPr>
              <p14:xfrm>
                <a:off x="8192287" y="3622800"/>
                <a:ext cx="154800" cy="9288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B943A6B0-C286-0BCE-A658-F853D53349F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183647" y="3613800"/>
                  <a:ext cx="172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84C38459-4E7F-BED1-99C0-EBA3F7F58542}"/>
                    </a:ext>
                  </a:extLst>
                </p14:cNvPr>
                <p14:cNvContentPartPr/>
                <p14:nvPr/>
              </p14:nvContentPartPr>
              <p14:xfrm>
                <a:off x="8367607" y="3629280"/>
                <a:ext cx="60120" cy="9324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84C38459-4E7F-BED1-99C0-EBA3F7F5854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358967" y="3620280"/>
                  <a:ext cx="7776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AE4E6E7C-EB38-6E23-2F42-6031B608112A}"/>
                  </a:ext>
                </a:extLst>
              </p14:cNvPr>
              <p14:cNvContentPartPr/>
              <p14:nvPr/>
            </p14:nvContentPartPr>
            <p14:xfrm>
              <a:off x="11130911" y="3795930"/>
              <a:ext cx="91440" cy="22536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AE4E6E7C-EB38-6E23-2F42-6031B608112A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1121911" y="3787290"/>
                <a:ext cx="109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973A6559-57B6-8C32-DBEC-6BBE0C6FE228}"/>
                  </a:ext>
                </a:extLst>
              </p14:cNvPr>
              <p14:cNvContentPartPr/>
              <p14:nvPr/>
            </p14:nvContentPartPr>
            <p14:xfrm>
              <a:off x="11653991" y="3901770"/>
              <a:ext cx="88560" cy="91080"/>
            </p14:xfrm>
          </p:contentPart>
        </mc:Choice>
        <mc:Fallback xmlns=""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973A6559-57B6-8C32-DBEC-6BBE0C6FE228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1645351" y="3892770"/>
                <a:ext cx="1062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1009" name="Ink 1008">
                <a:extLst>
                  <a:ext uri="{FF2B5EF4-FFF2-40B4-BE49-F238E27FC236}">
                    <a16:creationId xmlns:a16="http://schemas.microsoft.com/office/drawing/2014/main" id="{DD870E5C-DD8B-3D91-B652-0D48976CC98C}"/>
                  </a:ext>
                </a:extLst>
              </p14:cNvPr>
              <p14:cNvContentPartPr/>
              <p14:nvPr/>
            </p14:nvContentPartPr>
            <p14:xfrm>
              <a:off x="10426751" y="4072058"/>
              <a:ext cx="149040" cy="25560"/>
            </p14:xfrm>
          </p:contentPart>
        </mc:Choice>
        <mc:Fallback xmlns="">
          <p:pic>
            <p:nvPicPr>
              <p:cNvPr id="1009" name="Ink 1008">
                <a:extLst>
                  <a:ext uri="{FF2B5EF4-FFF2-40B4-BE49-F238E27FC236}">
                    <a16:creationId xmlns:a16="http://schemas.microsoft.com/office/drawing/2014/main" id="{DD870E5C-DD8B-3D91-B652-0D48976CC98C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0417751" y="4063418"/>
                <a:ext cx="166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1165" name="Ink 1164">
                <a:extLst>
                  <a:ext uri="{FF2B5EF4-FFF2-40B4-BE49-F238E27FC236}">
                    <a16:creationId xmlns:a16="http://schemas.microsoft.com/office/drawing/2014/main" id="{D3624D2A-FD28-2F69-4515-E162484AFE53}"/>
                  </a:ext>
                </a:extLst>
              </p14:cNvPr>
              <p14:cNvContentPartPr/>
              <p14:nvPr/>
            </p14:nvContentPartPr>
            <p14:xfrm>
              <a:off x="10759766" y="1772540"/>
              <a:ext cx="251280" cy="263160"/>
            </p14:xfrm>
          </p:contentPart>
        </mc:Choice>
        <mc:Fallback xmlns="">
          <p:pic>
            <p:nvPicPr>
              <p:cNvPr id="1165" name="Ink 1164">
                <a:extLst>
                  <a:ext uri="{FF2B5EF4-FFF2-40B4-BE49-F238E27FC236}">
                    <a16:creationId xmlns:a16="http://schemas.microsoft.com/office/drawing/2014/main" id="{D3624D2A-FD28-2F69-4515-E162484AFE53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0750766" y="1763540"/>
                <a:ext cx="268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1168" name="Ink 1167">
                <a:extLst>
                  <a:ext uri="{FF2B5EF4-FFF2-40B4-BE49-F238E27FC236}">
                    <a16:creationId xmlns:a16="http://schemas.microsoft.com/office/drawing/2014/main" id="{72AE7447-6325-8268-3D5D-37B15E88512D}"/>
                  </a:ext>
                </a:extLst>
              </p14:cNvPr>
              <p14:cNvContentPartPr/>
              <p14:nvPr/>
            </p14:nvContentPartPr>
            <p14:xfrm>
              <a:off x="10838246" y="1836980"/>
              <a:ext cx="87840" cy="140760"/>
            </p14:xfrm>
          </p:contentPart>
        </mc:Choice>
        <mc:Fallback xmlns="">
          <p:pic>
            <p:nvPicPr>
              <p:cNvPr id="1168" name="Ink 1167">
                <a:extLst>
                  <a:ext uri="{FF2B5EF4-FFF2-40B4-BE49-F238E27FC236}">
                    <a16:creationId xmlns:a16="http://schemas.microsoft.com/office/drawing/2014/main" id="{72AE7447-6325-8268-3D5D-37B15E88512D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0829246" y="1827980"/>
                <a:ext cx="1054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1182" name="Ink 1181">
                <a:extLst>
                  <a:ext uri="{FF2B5EF4-FFF2-40B4-BE49-F238E27FC236}">
                    <a16:creationId xmlns:a16="http://schemas.microsoft.com/office/drawing/2014/main" id="{CB59AB80-FBED-C6AA-6994-FC9CC40E8386}"/>
                  </a:ext>
                </a:extLst>
              </p14:cNvPr>
              <p14:cNvContentPartPr/>
              <p14:nvPr/>
            </p14:nvContentPartPr>
            <p14:xfrm>
              <a:off x="12005366" y="1725020"/>
              <a:ext cx="138960" cy="277200"/>
            </p14:xfrm>
          </p:contentPart>
        </mc:Choice>
        <mc:Fallback xmlns="">
          <p:pic>
            <p:nvPicPr>
              <p:cNvPr id="1182" name="Ink 1181">
                <a:extLst>
                  <a:ext uri="{FF2B5EF4-FFF2-40B4-BE49-F238E27FC236}">
                    <a16:creationId xmlns:a16="http://schemas.microsoft.com/office/drawing/2014/main" id="{CB59AB80-FBED-C6AA-6994-FC9CC40E8386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11996366" y="1716020"/>
                <a:ext cx="1566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1169" name="Ink 1168">
                <a:extLst>
                  <a:ext uri="{FF2B5EF4-FFF2-40B4-BE49-F238E27FC236}">
                    <a16:creationId xmlns:a16="http://schemas.microsoft.com/office/drawing/2014/main" id="{C74F0073-BC9C-98F3-35FE-025430472D23}"/>
                  </a:ext>
                </a:extLst>
              </p14:cNvPr>
              <p14:cNvContentPartPr/>
              <p14:nvPr/>
            </p14:nvContentPartPr>
            <p14:xfrm>
              <a:off x="11043806" y="1809260"/>
              <a:ext cx="89640" cy="183600"/>
            </p14:xfrm>
          </p:contentPart>
        </mc:Choice>
        <mc:Fallback xmlns="">
          <p:pic>
            <p:nvPicPr>
              <p:cNvPr id="1169" name="Ink 1168">
                <a:extLst>
                  <a:ext uri="{FF2B5EF4-FFF2-40B4-BE49-F238E27FC236}">
                    <a16:creationId xmlns:a16="http://schemas.microsoft.com/office/drawing/2014/main" id="{C74F0073-BC9C-98F3-35FE-025430472D23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11034806" y="1800260"/>
                <a:ext cx="107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5252F53B-896B-B033-DDCA-193FA95A2C5A}"/>
                  </a:ext>
                </a:extLst>
              </p14:cNvPr>
              <p14:cNvContentPartPr/>
              <p14:nvPr/>
            </p14:nvContentPartPr>
            <p14:xfrm>
              <a:off x="11192486" y="1884140"/>
              <a:ext cx="102240" cy="100800"/>
            </p14:xfrm>
          </p:contentPart>
        </mc:Choice>
        <mc:Fallback xmlns=""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5252F53B-896B-B033-DDCA-193FA95A2C5A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11183486" y="1875140"/>
                <a:ext cx="119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1172" name="Ink 1171">
                <a:extLst>
                  <a:ext uri="{FF2B5EF4-FFF2-40B4-BE49-F238E27FC236}">
                    <a16:creationId xmlns:a16="http://schemas.microsoft.com/office/drawing/2014/main" id="{0D70486A-F624-9575-DB9D-23B9F899AA83}"/>
                  </a:ext>
                </a:extLst>
              </p14:cNvPr>
              <p14:cNvContentPartPr/>
              <p14:nvPr/>
            </p14:nvContentPartPr>
            <p14:xfrm>
              <a:off x="11377886" y="1966940"/>
              <a:ext cx="36720" cy="77760"/>
            </p14:xfrm>
          </p:contentPart>
        </mc:Choice>
        <mc:Fallback xmlns="">
          <p:pic>
            <p:nvPicPr>
              <p:cNvPr id="1172" name="Ink 1171">
                <a:extLst>
                  <a:ext uri="{FF2B5EF4-FFF2-40B4-BE49-F238E27FC236}">
                    <a16:creationId xmlns:a16="http://schemas.microsoft.com/office/drawing/2014/main" id="{0D70486A-F624-9575-DB9D-23B9F899AA83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1368886" y="1957940"/>
                <a:ext cx="543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1174" name="Ink 1173">
                <a:extLst>
                  <a:ext uri="{FF2B5EF4-FFF2-40B4-BE49-F238E27FC236}">
                    <a16:creationId xmlns:a16="http://schemas.microsoft.com/office/drawing/2014/main" id="{4DCF90A6-6965-2D42-3957-4456D964D538}"/>
                  </a:ext>
                </a:extLst>
              </p14:cNvPr>
              <p14:cNvContentPartPr/>
              <p14:nvPr/>
            </p14:nvContentPartPr>
            <p14:xfrm>
              <a:off x="11535566" y="1800260"/>
              <a:ext cx="99360" cy="157320"/>
            </p14:xfrm>
          </p:contentPart>
        </mc:Choice>
        <mc:Fallback xmlns="">
          <p:pic>
            <p:nvPicPr>
              <p:cNvPr id="1174" name="Ink 1173">
                <a:extLst>
                  <a:ext uri="{FF2B5EF4-FFF2-40B4-BE49-F238E27FC236}">
                    <a16:creationId xmlns:a16="http://schemas.microsoft.com/office/drawing/2014/main" id="{4DCF90A6-6965-2D42-3957-4456D964D538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1526566" y="1791260"/>
                <a:ext cx="1170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1175" name="Ink 1174">
                <a:extLst>
                  <a:ext uri="{FF2B5EF4-FFF2-40B4-BE49-F238E27FC236}">
                    <a16:creationId xmlns:a16="http://schemas.microsoft.com/office/drawing/2014/main" id="{8BF0C060-3B29-8B32-0B1A-90DB60EE3955}"/>
                  </a:ext>
                </a:extLst>
              </p14:cNvPr>
              <p14:cNvContentPartPr/>
              <p14:nvPr/>
            </p14:nvContentPartPr>
            <p14:xfrm>
              <a:off x="11470406" y="1755620"/>
              <a:ext cx="241920" cy="276840"/>
            </p14:xfrm>
          </p:contentPart>
        </mc:Choice>
        <mc:Fallback xmlns="">
          <p:pic>
            <p:nvPicPr>
              <p:cNvPr id="1175" name="Ink 1174">
                <a:extLst>
                  <a:ext uri="{FF2B5EF4-FFF2-40B4-BE49-F238E27FC236}">
                    <a16:creationId xmlns:a16="http://schemas.microsoft.com/office/drawing/2014/main" id="{8BF0C060-3B29-8B32-0B1A-90DB60EE3955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1461406" y="1746620"/>
                <a:ext cx="2595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1177" name="Ink 1176">
                <a:extLst>
                  <a:ext uri="{FF2B5EF4-FFF2-40B4-BE49-F238E27FC236}">
                    <a16:creationId xmlns:a16="http://schemas.microsoft.com/office/drawing/2014/main" id="{0163E0F8-7811-80B1-53F4-545390EDF5CB}"/>
                  </a:ext>
                </a:extLst>
              </p14:cNvPr>
              <p14:cNvContentPartPr/>
              <p14:nvPr/>
            </p14:nvContentPartPr>
            <p14:xfrm>
              <a:off x="11755526" y="1852460"/>
              <a:ext cx="93960" cy="98640"/>
            </p14:xfrm>
          </p:contentPart>
        </mc:Choice>
        <mc:Fallback xmlns="">
          <p:pic>
            <p:nvPicPr>
              <p:cNvPr id="1177" name="Ink 1176">
                <a:extLst>
                  <a:ext uri="{FF2B5EF4-FFF2-40B4-BE49-F238E27FC236}">
                    <a16:creationId xmlns:a16="http://schemas.microsoft.com/office/drawing/2014/main" id="{0163E0F8-7811-80B1-53F4-545390EDF5CB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1746526" y="1843460"/>
                <a:ext cx="1116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1178" name="Ink 1177">
                <a:extLst>
                  <a:ext uri="{FF2B5EF4-FFF2-40B4-BE49-F238E27FC236}">
                    <a16:creationId xmlns:a16="http://schemas.microsoft.com/office/drawing/2014/main" id="{E7BAD970-4EA5-9630-3CD9-0613553781CC}"/>
                  </a:ext>
                </a:extLst>
              </p14:cNvPr>
              <p14:cNvContentPartPr/>
              <p14:nvPr/>
            </p14:nvContentPartPr>
            <p14:xfrm>
              <a:off x="11891246" y="1773260"/>
              <a:ext cx="81720" cy="175320"/>
            </p14:xfrm>
          </p:contentPart>
        </mc:Choice>
        <mc:Fallback xmlns="">
          <p:pic>
            <p:nvPicPr>
              <p:cNvPr id="1178" name="Ink 1177">
                <a:extLst>
                  <a:ext uri="{FF2B5EF4-FFF2-40B4-BE49-F238E27FC236}">
                    <a16:creationId xmlns:a16="http://schemas.microsoft.com/office/drawing/2014/main" id="{E7BAD970-4EA5-9630-3CD9-0613553781CC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1882246" y="1764260"/>
                <a:ext cx="993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1180" name="Ink 1179">
                <a:extLst>
                  <a:ext uri="{FF2B5EF4-FFF2-40B4-BE49-F238E27FC236}">
                    <a16:creationId xmlns:a16="http://schemas.microsoft.com/office/drawing/2014/main" id="{8E3E4C84-20E8-DB9A-4FCD-77A3EE31FE0D}"/>
                  </a:ext>
                </a:extLst>
              </p14:cNvPr>
              <p14:cNvContentPartPr/>
              <p14:nvPr/>
            </p14:nvContentPartPr>
            <p14:xfrm>
              <a:off x="11970446" y="1889900"/>
              <a:ext cx="6840" cy="35640"/>
            </p14:xfrm>
          </p:contentPart>
        </mc:Choice>
        <mc:Fallback xmlns="">
          <p:pic>
            <p:nvPicPr>
              <p:cNvPr id="1180" name="Ink 1179">
                <a:extLst>
                  <a:ext uri="{FF2B5EF4-FFF2-40B4-BE49-F238E27FC236}">
                    <a16:creationId xmlns:a16="http://schemas.microsoft.com/office/drawing/2014/main" id="{8E3E4C84-20E8-DB9A-4FCD-77A3EE31FE0D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1961446" y="1880900"/>
                <a:ext cx="24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1267" name="Ink 1266">
                <a:extLst>
                  <a:ext uri="{FF2B5EF4-FFF2-40B4-BE49-F238E27FC236}">
                    <a16:creationId xmlns:a16="http://schemas.microsoft.com/office/drawing/2014/main" id="{7D2C3AA8-B4C4-9EC4-B0C2-B9EC3FEEE3F2}"/>
                  </a:ext>
                </a:extLst>
              </p14:cNvPr>
              <p14:cNvContentPartPr/>
              <p14:nvPr/>
            </p14:nvContentPartPr>
            <p14:xfrm>
              <a:off x="11502517" y="2065758"/>
              <a:ext cx="91080" cy="60120"/>
            </p14:xfrm>
          </p:contentPart>
        </mc:Choice>
        <mc:Fallback xmlns="">
          <p:pic>
            <p:nvPicPr>
              <p:cNvPr id="1267" name="Ink 1266">
                <a:extLst>
                  <a:ext uri="{FF2B5EF4-FFF2-40B4-BE49-F238E27FC236}">
                    <a16:creationId xmlns:a16="http://schemas.microsoft.com/office/drawing/2014/main" id="{7D2C3AA8-B4C4-9EC4-B0C2-B9EC3FEEE3F2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1493877" y="2056758"/>
                <a:ext cx="1087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1268" name="Ink 1267">
                <a:extLst>
                  <a:ext uri="{FF2B5EF4-FFF2-40B4-BE49-F238E27FC236}">
                    <a16:creationId xmlns:a16="http://schemas.microsoft.com/office/drawing/2014/main" id="{377092B8-072F-C186-8FF0-F0E829542672}"/>
                  </a:ext>
                </a:extLst>
              </p14:cNvPr>
              <p14:cNvContentPartPr/>
              <p14:nvPr/>
            </p14:nvContentPartPr>
            <p14:xfrm>
              <a:off x="11542837" y="2158278"/>
              <a:ext cx="9360" cy="70920"/>
            </p14:xfrm>
          </p:contentPart>
        </mc:Choice>
        <mc:Fallback xmlns="">
          <p:pic>
            <p:nvPicPr>
              <p:cNvPr id="1268" name="Ink 1267">
                <a:extLst>
                  <a:ext uri="{FF2B5EF4-FFF2-40B4-BE49-F238E27FC236}">
                    <a16:creationId xmlns:a16="http://schemas.microsoft.com/office/drawing/2014/main" id="{377092B8-072F-C186-8FF0-F0E829542672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1534197" y="2149638"/>
                <a:ext cx="2700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8530ABAD-A509-D8AB-A99E-966D0F92CF14}"/>
              </a:ext>
            </a:extLst>
          </p:cNvPr>
          <p:cNvGrpSpPr/>
          <p:nvPr/>
        </p:nvGrpSpPr>
        <p:grpSpPr>
          <a:xfrm>
            <a:off x="11418637" y="2262318"/>
            <a:ext cx="490320" cy="137160"/>
            <a:chOff x="11418637" y="2262318"/>
            <a:chExt cx="49032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272" name="Ink 1271">
                  <a:extLst>
                    <a:ext uri="{FF2B5EF4-FFF2-40B4-BE49-F238E27FC236}">
                      <a16:creationId xmlns:a16="http://schemas.microsoft.com/office/drawing/2014/main" id="{0E0915F9-F206-23A2-5CD0-99E3B3628735}"/>
                    </a:ext>
                  </a:extLst>
                </p14:cNvPr>
                <p14:cNvContentPartPr/>
                <p14:nvPr/>
              </p14:nvContentPartPr>
              <p14:xfrm>
                <a:off x="11418637" y="2283198"/>
                <a:ext cx="14400" cy="114480"/>
              </p14:xfrm>
            </p:contentPart>
          </mc:Choice>
          <mc:Fallback xmlns="">
            <p:pic>
              <p:nvPicPr>
                <p:cNvPr id="1272" name="Ink 1271">
                  <a:extLst>
                    <a:ext uri="{FF2B5EF4-FFF2-40B4-BE49-F238E27FC236}">
                      <a16:creationId xmlns:a16="http://schemas.microsoft.com/office/drawing/2014/main" id="{0E0915F9-F206-23A2-5CD0-99E3B362873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409637" y="2274558"/>
                  <a:ext cx="32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273" name="Ink 1272">
                  <a:extLst>
                    <a:ext uri="{FF2B5EF4-FFF2-40B4-BE49-F238E27FC236}">
                      <a16:creationId xmlns:a16="http://schemas.microsoft.com/office/drawing/2014/main" id="{6941DFCB-3E95-3DDC-62E3-B747F7937476}"/>
                    </a:ext>
                  </a:extLst>
                </p14:cNvPr>
                <p14:cNvContentPartPr/>
                <p14:nvPr/>
              </p14:nvContentPartPr>
              <p14:xfrm>
                <a:off x="11488837" y="2314878"/>
                <a:ext cx="50040" cy="84600"/>
              </p14:xfrm>
            </p:contentPart>
          </mc:Choice>
          <mc:Fallback xmlns="">
            <p:pic>
              <p:nvPicPr>
                <p:cNvPr id="1273" name="Ink 1272">
                  <a:extLst>
                    <a:ext uri="{FF2B5EF4-FFF2-40B4-BE49-F238E27FC236}">
                      <a16:creationId xmlns:a16="http://schemas.microsoft.com/office/drawing/2014/main" id="{6941DFCB-3E95-3DDC-62E3-B747F7937476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1479837" y="2305878"/>
                  <a:ext cx="67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1274" name="Ink 1273">
                  <a:extLst>
                    <a:ext uri="{FF2B5EF4-FFF2-40B4-BE49-F238E27FC236}">
                      <a16:creationId xmlns:a16="http://schemas.microsoft.com/office/drawing/2014/main" id="{29883F9F-ED01-6BD6-3A1E-1A40B1209034}"/>
                    </a:ext>
                  </a:extLst>
                </p14:cNvPr>
                <p14:cNvContentPartPr/>
                <p14:nvPr/>
              </p14:nvContentPartPr>
              <p14:xfrm>
                <a:off x="11598997" y="2262318"/>
                <a:ext cx="6480" cy="134640"/>
              </p14:xfrm>
            </p:contentPart>
          </mc:Choice>
          <mc:Fallback xmlns="">
            <p:pic>
              <p:nvPicPr>
                <p:cNvPr id="1274" name="Ink 1273">
                  <a:extLst>
                    <a:ext uri="{FF2B5EF4-FFF2-40B4-BE49-F238E27FC236}">
                      <a16:creationId xmlns:a16="http://schemas.microsoft.com/office/drawing/2014/main" id="{29883F9F-ED01-6BD6-3A1E-1A40B120903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1590357" y="2253318"/>
                  <a:ext cx="24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275" name="Ink 1274">
                  <a:extLst>
                    <a:ext uri="{FF2B5EF4-FFF2-40B4-BE49-F238E27FC236}">
                      <a16:creationId xmlns:a16="http://schemas.microsoft.com/office/drawing/2014/main" id="{3A7CC87E-9FFA-6B47-A052-15078AE2D277}"/>
                    </a:ext>
                  </a:extLst>
                </p14:cNvPr>
                <p14:cNvContentPartPr/>
                <p14:nvPr/>
              </p14:nvContentPartPr>
              <p14:xfrm>
                <a:off x="11574517" y="2329998"/>
                <a:ext cx="65520" cy="15480"/>
              </p14:xfrm>
            </p:contentPart>
          </mc:Choice>
          <mc:Fallback xmlns="">
            <p:pic>
              <p:nvPicPr>
                <p:cNvPr id="1275" name="Ink 1274">
                  <a:extLst>
                    <a:ext uri="{FF2B5EF4-FFF2-40B4-BE49-F238E27FC236}">
                      <a16:creationId xmlns:a16="http://schemas.microsoft.com/office/drawing/2014/main" id="{3A7CC87E-9FFA-6B47-A052-15078AE2D27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565517" y="2321358"/>
                  <a:ext cx="83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1276" name="Ink 1275">
                  <a:extLst>
                    <a:ext uri="{FF2B5EF4-FFF2-40B4-BE49-F238E27FC236}">
                      <a16:creationId xmlns:a16="http://schemas.microsoft.com/office/drawing/2014/main" id="{BAA4CBED-4EF5-9674-A043-490B30C7F805}"/>
                    </a:ext>
                  </a:extLst>
                </p14:cNvPr>
                <p14:cNvContentPartPr/>
                <p14:nvPr/>
              </p14:nvContentPartPr>
              <p14:xfrm>
                <a:off x="11672797" y="2279238"/>
                <a:ext cx="7560" cy="116280"/>
              </p14:xfrm>
            </p:contentPart>
          </mc:Choice>
          <mc:Fallback xmlns="">
            <p:pic>
              <p:nvPicPr>
                <p:cNvPr id="1276" name="Ink 1275">
                  <a:extLst>
                    <a:ext uri="{FF2B5EF4-FFF2-40B4-BE49-F238E27FC236}">
                      <a16:creationId xmlns:a16="http://schemas.microsoft.com/office/drawing/2014/main" id="{BAA4CBED-4EF5-9674-A043-490B30C7F80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1663797" y="2270598"/>
                  <a:ext cx="25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1277" name="Ink 1276">
                  <a:extLst>
                    <a:ext uri="{FF2B5EF4-FFF2-40B4-BE49-F238E27FC236}">
                      <a16:creationId xmlns:a16="http://schemas.microsoft.com/office/drawing/2014/main" id="{1E522597-9AA6-8A0F-9BEF-930846713E3E}"/>
                    </a:ext>
                  </a:extLst>
                </p14:cNvPr>
                <p14:cNvContentPartPr/>
                <p14:nvPr/>
              </p14:nvContentPartPr>
              <p14:xfrm>
                <a:off x="11647957" y="2342958"/>
                <a:ext cx="76680" cy="1440"/>
              </p14:xfrm>
            </p:contentPart>
          </mc:Choice>
          <mc:Fallback xmlns="">
            <p:pic>
              <p:nvPicPr>
                <p:cNvPr id="1277" name="Ink 1276">
                  <a:extLst>
                    <a:ext uri="{FF2B5EF4-FFF2-40B4-BE49-F238E27FC236}">
                      <a16:creationId xmlns:a16="http://schemas.microsoft.com/office/drawing/2014/main" id="{1E522597-9AA6-8A0F-9BEF-930846713E3E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638957" y="2334318"/>
                  <a:ext cx="94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1278" name="Ink 1277">
                  <a:extLst>
                    <a:ext uri="{FF2B5EF4-FFF2-40B4-BE49-F238E27FC236}">
                      <a16:creationId xmlns:a16="http://schemas.microsoft.com/office/drawing/2014/main" id="{483730C2-27FD-57A6-E66A-0C9D7E7E8A3B}"/>
                    </a:ext>
                  </a:extLst>
                </p14:cNvPr>
                <p14:cNvContentPartPr/>
                <p14:nvPr/>
              </p14:nvContentPartPr>
              <p14:xfrm>
                <a:off x="11720677" y="2303718"/>
                <a:ext cx="56160" cy="95040"/>
              </p14:xfrm>
            </p:contentPart>
          </mc:Choice>
          <mc:Fallback xmlns="">
            <p:pic>
              <p:nvPicPr>
                <p:cNvPr id="1278" name="Ink 1277">
                  <a:extLst>
                    <a:ext uri="{FF2B5EF4-FFF2-40B4-BE49-F238E27FC236}">
                      <a16:creationId xmlns:a16="http://schemas.microsoft.com/office/drawing/2014/main" id="{483730C2-27FD-57A6-E66A-0C9D7E7E8A3B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711677" y="2294718"/>
                  <a:ext cx="73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1279" name="Ink 1278">
                  <a:extLst>
                    <a:ext uri="{FF2B5EF4-FFF2-40B4-BE49-F238E27FC236}">
                      <a16:creationId xmlns:a16="http://schemas.microsoft.com/office/drawing/2014/main" id="{2E62FC4B-F8B0-08BF-F634-791ED115683F}"/>
                    </a:ext>
                  </a:extLst>
                </p14:cNvPr>
                <p14:cNvContentPartPr/>
                <p14:nvPr/>
              </p14:nvContentPartPr>
              <p14:xfrm>
                <a:off x="11811757" y="2306598"/>
                <a:ext cx="97200" cy="74520"/>
              </p14:xfrm>
            </p:contentPart>
          </mc:Choice>
          <mc:Fallback xmlns="">
            <p:pic>
              <p:nvPicPr>
                <p:cNvPr id="1279" name="Ink 1278">
                  <a:extLst>
                    <a:ext uri="{FF2B5EF4-FFF2-40B4-BE49-F238E27FC236}">
                      <a16:creationId xmlns:a16="http://schemas.microsoft.com/office/drawing/2014/main" id="{2E62FC4B-F8B0-08BF-F634-791ED115683F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803117" y="2297958"/>
                  <a:ext cx="11484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1289" name="Ink 1288">
                <a:extLst>
                  <a:ext uri="{FF2B5EF4-FFF2-40B4-BE49-F238E27FC236}">
                    <a16:creationId xmlns:a16="http://schemas.microsoft.com/office/drawing/2014/main" id="{65F54ADA-4913-CB4D-9D5A-374A6E77ED02}"/>
                  </a:ext>
                </a:extLst>
              </p14:cNvPr>
              <p14:cNvContentPartPr/>
              <p14:nvPr/>
            </p14:nvContentPartPr>
            <p14:xfrm>
              <a:off x="4904703" y="3539990"/>
              <a:ext cx="191160" cy="159840"/>
            </p14:xfrm>
          </p:contentPart>
        </mc:Choice>
        <mc:Fallback xmlns="">
          <p:pic>
            <p:nvPicPr>
              <p:cNvPr id="1289" name="Ink 1288">
                <a:extLst>
                  <a:ext uri="{FF2B5EF4-FFF2-40B4-BE49-F238E27FC236}">
                    <a16:creationId xmlns:a16="http://schemas.microsoft.com/office/drawing/2014/main" id="{65F54ADA-4913-CB4D-9D5A-374A6E77ED02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4896063" y="3531350"/>
                <a:ext cx="2088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DD97F02-E3F1-D598-D142-7DED2DDA4F3F}"/>
                  </a:ext>
                </a:extLst>
              </p14:cNvPr>
              <p14:cNvContentPartPr/>
              <p14:nvPr/>
            </p14:nvContentPartPr>
            <p14:xfrm>
              <a:off x="633663" y="3798056"/>
              <a:ext cx="128160" cy="114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DD97F02-E3F1-D598-D142-7DED2DDA4F3F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624663" y="3789056"/>
                <a:ext cx="1458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E500205-C3CF-5863-3517-94F66AECC510}"/>
                  </a:ext>
                </a:extLst>
              </p14:cNvPr>
              <p14:cNvContentPartPr/>
              <p14:nvPr/>
            </p14:nvContentPartPr>
            <p14:xfrm>
              <a:off x="528903" y="3681416"/>
              <a:ext cx="345600" cy="291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E500205-C3CF-5863-3517-94F66AECC510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519903" y="3672416"/>
                <a:ext cx="3632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817633B-C864-9C7F-D876-72C6278834C0}"/>
                  </a:ext>
                </a:extLst>
              </p14:cNvPr>
              <p14:cNvContentPartPr/>
              <p14:nvPr/>
            </p14:nvContentPartPr>
            <p14:xfrm>
              <a:off x="901143" y="3838016"/>
              <a:ext cx="110160" cy="216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817633B-C864-9C7F-D876-72C6278834C0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892143" y="3829016"/>
                <a:ext cx="127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6B33EFA-6617-043F-7A90-7B52508AF7A6}"/>
                  </a:ext>
                </a:extLst>
              </p14:cNvPr>
              <p14:cNvContentPartPr/>
              <p14:nvPr/>
            </p14:nvContentPartPr>
            <p14:xfrm>
              <a:off x="628263" y="4001816"/>
              <a:ext cx="20160" cy="107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6B33EFA-6617-043F-7A90-7B52508AF7A6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619263" y="3992786"/>
                <a:ext cx="37800" cy="12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E403174-543C-EA42-1EEE-9FB524952B7D}"/>
                  </a:ext>
                </a:extLst>
              </p14:cNvPr>
              <p14:cNvContentPartPr/>
              <p14:nvPr/>
            </p14:nvContentPartPr>
            <p14:xfrm>
              <a:off x="592263" y="4094336"/>
              <a:ext cx="109080" cy="608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E403174-543C-EA42-1EEE-9FB524952B7D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583293" y="4085336"/>
                <a:ext cx="126662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2D1E738-7D1B-DA50-9F76-B3CEB3A6850E}"/>
                  </a:ext>
                </a:extLst>
              </p14:cNvPr>
              <p14:cNvContentPartPr/>
              <p14:nvPr/>
            </p14:nvContentPartPr>
            <p14:xfrm>
              <a:off x="470583" y="4201976"/>
              <a:ext cx="19440" cy="144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2D1E738-7D1B-DA50-9F76-B3CEB3A6850E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461747" y="4192976"/>
                <a:ext cx="36759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4B3D7F1-8479-9926-73E2-339AD0205B2A}"/>
                  </a:ext>
                </a:extLst>
              </p14:cNvPr>
              <p14:cNvContentPartPr/>
              <p14:nvPr/>
            </p14:nvContentPartPr>
            <p14:xfrm>
              <a:off x="511983" y="4252376"/>
              <a:ext cx="57960" cy="94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4B3D7F1-8479-9926-73E2-339AD0205B2A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502983" y="4243376"/>
                <a:ext cx="756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28B1B00-33D0-ACFE-BBF5-32869F708DFA}"/>
                  </a:ext>
                </a:extLst>
              </p14:cNvPr>
              <p14:cNvContentPartPr/>
              <p14:nvPr/>
            </p14:nvContentPartPr>
            <p14:xfrm>
              <a:off x="605583" y="4209176"/>
              <a:ext cx="12600" cy="141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28B1B00-33D0-ACFE-BBF5-32869F708DFA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96318" y="4200176"/>
                <a:ext cx="30759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5BC6069-F1D2-5A96-F6A7-27FAF7B6B282}"/>
                  </a:ext>
                </a:extLst>
              </p14:cNvPr>
              <p14:cNvContentPartPr/>
              <p14:nvPr/>
            </p14:nvContentPartPr>
            <p14:xfrm>
              <a:off x="588663" y="4279016"/>
              <a:ext cx="64440" cy="1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5BC6069-F1D2-5A96-F6A7-27FAF7B6B282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79663" y="4270016"/>
                <a:ext cx="82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F1E7108-C729-716B-8595-341F0D82C4A1}"/>
                  </a:ext>
                </a:extLst>
              </p14:cNvPr>
              <p14:cNvContentPartPr/>
              <p14:nvPr/>
            </p14:nvContentPartPr>
            <p14:xfrm>
              <a:off x="671463" y="4200176"/>
              <a:ext cx="8280" cy="139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F1E7108-C729-716B-8595-341F0D82C4A1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662463" y="4191176"/>
                <a:ext cx="25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C403ED-2963-2558-E4E1-701682FC4B47}"/>
                  </a:ext>
                </a:extLst>
              </p14:cNvPr>
              <p14:cNvContentPartPr/>
              <p14:nvPr/>
            </p14:nvContentPartPr>
            <p14:xfrm>
              <a:off x="657423" y="4281536"/>
              <a:ext cx="55440" cy="9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C403ED-2963-2558-E4E1-701682FC4B47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648481" y="4272536"/>
                <a:ext cx="72966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A55CD1D-C059-712F-6DDD-922087F7FFAE}"/>
                  </a:ext>
                </a:extLst>
              </p14:cNvPr>
              <p14:cNvContentPartPr/>
              <p14:nvPr/>
            </p14:nvContentPartPr>
            <p14:xfrm>
              <a:off x="727263" y="4235456"/>
              <a:ext cx="67680" cy="118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A55CD1D-C059-712F-6DDD-922087F7FFAE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718263" y="4226456"/>
                <a:ext cx="85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CB5A267-EB60-0E0E-4EA4-B5F407E1A6E4}"/>
                  </a:ext>
                </a:extLst>
              </p14:cNvPr>
              <p14:cNvContentPartPr/>
              <p14:nvPr/>
            </p14:nvContentPartPr>
            <p14:xfrm>
              <a:off x="816183" y="4241936"/>
              <a:ext cx="87120" cy="75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CB5A267-EB60-0E0E-4EA4-B5F407E1A6E4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807183" y="4232978"/>
                <a:ext cx="104760" cy="9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1304" name="Ink 1303">
                <a:extLst>
                  <a:ext uri="{FF2B5EF4-FFF2-40B4-BE49-F238E27FC236}">
                    <a16:creationId xmlns:a16="http://schemas.microsoft.com/office/drawing/2014/main" id="{CD0C054A-A04B-19E8-BF19-F20108347E72}"/>
                  </a:ext>
                </a:extLst>
              </p14:cNvPr>
              <p14:cNvContentPartPr/>
              <p14:nvPr/>
            </p14:nvContentPartPr>
            <p14:xfrm>
              <a:off x="965630" y="4128652"/>
              <a:ext cx="23760" cy="1203480"/>
            </p14:xfrm>
          </p:contentPart>
        </mc:Choice>
        <mc:Fallback xmlns="">
          <p:pic>
            <p:nvPicPr>
              <p:cNvPr id="1304" name="Ink 1303">
                <a:extLst>
                  <a:ext uri="{FF2B5EF4-FFF2-40B4-BE49-F238E27FC236}">
                    <a16:creationId xmlns:a16="http://schemas.microsoft.com/office/drawing/2014/main" id="{CD0C054A-A04B-19E8-BF19-F20108347E72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956630" y="4119652"/>
                <a:ext cx="414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1305" name="Ink 1304">
                <a:extLst>
                  <a:ext uri="{FF2B5EF4-FFF2-40B4-BE49-F238E27FC236}">
                    <a16:creationId xmlns:a16="http://schemas.microsoft.com/office/drawing/2014/main" id="{674DF38E-4964-9D36-DBF0-A93EF865B1D9}"/>
                  </a:ext>
                </a:extLst>
              </p14:cNvPr>
              <p14:cNvContentPartPr/>
              <p14:nvPr/>
            </p14:nvContentPartPr>
            <p14:xfrm>
              <a:off x="904430" y="5300092"/>
              <a:ext cx="145800" cy="98640"/>
            </p14:xfrm>
          </p:contentPart>
        </mc:Choice>
        <mc:Fallback xmlns="">
          <p:pic>
            <p:nvPicPr>
              <p:cNvPr id="1305" name="Ink 1304">
                <a:extLst>
                  <a:ext uri="{FF2B5EF4-FFF2-40B4-BE49-F238E27FC236}">
                    <a16:creationId xmlns:a16="http://schemas.microsoft.com/office/drawing/2014/main" id="{674DF38E-4964-9D36-DBF0-A93EF865B1D9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895430" y="5291092"/>
                <a:ext cx="16344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9" name="Group 1308">
            <a:extLst>
              <a:ext uri="{FF2B5EF4-FFF2-40B4-BE49-F238E27FC236}">
                <a16:creationId xmlns:a16="http://schemas.microsoft.com/office/drawing/2014/main" id="{B629B7FC-287F-8AEA-9A45-D81DEE7F807C}"/>
              </a:ext>
            </a:extLst>
          </p:cNvPr>
          <p:cNvGrpSpPr/>
          <p:nvPr/>
        </p:nvGrpSpPr>
        <p:grpSpPr>
          <a:xfrm>
            <a:off x="1309477" y="4085859"/>
            <a:ext cx="790200" cy="1264320"/>
            <a:chOff x="1309477" y="4085859"/>
            <a:chExt cx="790200" cy="12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1307" name="Ink 1306">
                  <a:extLst>
                    <a:ext uri="{FF2B5EF4-FFF2-40B4-BE49-F238E27FC236}">
                      <a16:creationId xmlns:a16="http://schemas.microsoft.com/office/drawing/2014/main" id="{6808A596-9ACB-C39F-9774-91AD97EA22A8}"/>
                    </a:ext>
                  </a:extLst>
                </p14:cNvPr>
                <p14:cNvContentPartPr/>
                <p14:nvPr/>
              </p14:nvContentPartPr>
              <p14:xfrm>
                <a:off x="1309477" y="4150659"/>
                <a:ext cx="726120" cy="1199520"/>
              </p14:xfrm>
            </p:contentPart>
          </mc:Choice>
          <mc:Fallback xmlns="">
            <p:pic>
              <p:nvPicPr>
                <p:cNvPr id="1307" name="Ink 1306">
                  <a:extLst>
                    <a:ext uri="{FF2B5EF4-FFF2-40B4-BE49-F238E27FC236}">
                      <a16:creationId xmlns:a16="http://schemas.microsoft.com/office/drawing/2014/main" id="{6808A596-9ACB-C39F-9774-91AD97EA22A8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300837" y="4142019"/>
                  <a:ext cx="743760" cy="12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1308" name="Ink 1307">
                  <a:extLst>
                    <a:ext uri="{FF2B5EF4-FFF2-40B4-BE49-F238E27FC236}">
                      <a16:creationId xmlns:a16="http://schemas.microsoft.com/office/drawing/2014/main" id="{F8DDC821-034B-F4D0-2CA0-B770967040F8}"/>
                    </a:ext>
                  </a:extLst>
                </p14:cNvPr>
                <p14:cNvContentPartPr/>
                <p14:nvPr/>
              </p14:nvContentPartPr>
              <p14:xfrm>
                <a:off x="1953877" y="4085859"/>
                <a:ext cx="145800" cy="88560"/>
              </p14:xfrm>
            </p:contentPart>
          </mc:Choice>
          <mc:Fallback xmlns="">
            <p:pic>
              <p:nvPicPr>
                <p:cNvPr id="1308" name="Ink 1307">
                  <a:extLst>
                    <a:ext uri="{FF2B5EF4-FFF2-40B4-BE49-F238E27FC236}">
                      <a16:creationId xmlns:a16="http://schemas.microsoft.com/office/drawing/2014/main" id="{F8DDC821-034B-F4D0-2CA0-B770967040F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945237" y="4076859"/>
                  <a:ext cx="1634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BFF09E7F-37F9-95CC-B6D3-A8B2FB67DC9B}"/>
              </a:ext>
            </a:extLst>
          </p:cNvPr>
          <p:cNvGrpSpPr/>
          <p:nvPr/>
        </p:nvGrpSpPr>
        <p:grpSpPr>
          <a:xfrm>
            <a:off x="6113677" y="4080819"/>
            <a:ext cx="117720" cy="163800"/>
            <a:chOff x="6113677" y="4080819"/>
            <a:chExt cx="11772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1321" name="Ink 1320">
                  <a:extLst>
                    <a:ext uri="{FF2B5EF4-FFF2-40B4-BE49-F238E27FC236}">
                      <a16:creationId xmlns:a16="http://schemas.microsoft.com/office/drawing/2014/main" id="{869CFFF6-C7AF-CB7E-8DE6-180F78B53071}"/>
                    </a:ext>
                  </a:extLst>
                </p14:cNvPr>
                <p14:cNvContentPartPr/>
                <p14:nvPr/>
              </p14:nvContentPartPr>
              <p14:xfrm>
                <a:off x="6113677" y="4148499"/>
                <a:ext cx="74880" cy="96120"/>
              </p14:xfrm>
            </p:contentPart>
          </mc:Choice>
          <mc:Fallback xmlns="">
            <p:pic>
              <p:nvPicPr>
                <p:cNvPr id="1321" name="Ink 1320">
                  <a:extLst>
                    <a:ext uri="{FF2B5EF4-FFF2-40B4-BE49-F238E27FC236}">
                      <a16:creationId xmlns:a16="http://schemas.microsoft.com/office/drawing/2014/main" id="{869CFFF6-C7AF-CB7E-8DE6-180F78B53071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104677" y="4139499"/>
                  <a:ext cx="92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1322" name="Ink 1321">
                  <a:extLst>
                    <a:ext uri="{FF2B5EF4-FFF2-40B4-BE49-F238E27FC236}">
                      <a16:creationId xmlns:a16="http://schemas.microsoft.com/office/drawing/2014/main" id="{61609524-115F-7237-658B-464B80F6B21E}"/>
                    </a:ext>
                  </a:extLst>
                </p14:cNvPr>
                <p14:cNvContentPartPr/>
                <p14:nvPr/>
              </p14:nvContentPartPr>
              <p14:xfrm>
                <a:off x="6163717" y="4080819"/>
                <a:ext cx="67680" cy="70560"/>
              </p14:xfrm>
            </p:contentPart>
          </mc:Choice>
          <mc:Fallback xmlns="">
            <p:pic>
              <p:nvPicPr>
                <p:cNvPr id="1322" name="Ink 1321">
                  <a:extLst>
                    <a:ext uri="{FF2B5EF4-FFF2-40B4-BE49-F238E27FC236}">
                      <a16:creationId xmlns:a16="http://schemas.microsoft.com/office/drawing/2014/main" id="{61609524-115F-7237-658B-464B80F6B21E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155077" y="4072179"/>
                  <a:ext cx="853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4CB5FB5F-14EF-9CFF-BC44-3D647CC41935}"/>
              </a:ext>
            </a:extLst>
          </p:cNvPr>
          <p:cNvGrpSpPr/>
          <p:nvPr/>
        </p:nvGrpSpPr>
        <p:grpSpPr>
          <a:xfrm>
            <a:off x="8239837" y="4169739"/>
            <a:ext cx="144000" cy="110160"/>
            <a:chOff x="8239837" y="4169739"/>
            <a:chExt cx="14400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1326" name="Ink 1325">
                  <a:extLst>
                    <a:ext uri="{FF2B5EF4-FFF2-40B4-BE49-F238E27FC236}">
                      <a16:creationId xmlns:a16="http://schemas.microsoft.com/office/drawing/2014/main" id="{F510F923-2E73-FB11-8740-A5D5F47916AE}"/>
                    </a:ext>
                  </a:extLst>
                </p14:cNvPr>
                <p14:cNvContentPartPr/>
                <p14:nvPr/>
              </p14:nvContentPartPr>
              <p14:xfrm>
                <a:off x="8239837" y="4223739"/>
                <a:ext cx="79560" cy="56160"/>
              </p14:xfrm>
            </p:contentPart>
          </mc:Choice>
          <mc:Fallback xmlns="">
            <p:pic>
              <p:nvPicPr>
                <p:cNvPr id="1326" name="Ink 1325">
                  <a:extLst>
                    <a:ext uri="{FF2B5EF4-FFF2-40B4-BE49-F238E27FC236}">
                      <a16:creationId xmlns:a16="http://schemas.microsoft.com/office/drawing/2014/main" id="{F510F923-2E73-FB11-8740-A5D5F47916AE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230837" y="4215099"/>
                  <a:ext cx="97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1327" name="Ink 1326">
                  <a:extLst>
                    <a:ext uri="{FF2B5EF4-FFF2-40B4-BE49-F238E27FC236}">
                      <a16:creationId xmlns:a16="http://schemas.microsoft.com/office/drawing/2014/main" id="{0168AB05-5FF0-EE16-E27F-7EE1B298434D}"/>
                    </a:ext>
                  </a:extLst>
                </p14:cNvPr>
                <p14:cNvContentPartPr/>
                <p14:nvPr/>
              </p14:nvContentPartPr>
              <p14:xfrm>
                <a:off x="8315437" y="4169739"/>
                <a:ext cx="68400" cy="61560"/>
              </p14:xfrm>
            </p:contentPart>
          </mc:Choice>
          <mc:Fallback xmlns="">
            <p:pic>
              <p:nvPicPr>
                <p:cNvPr id="1327" name="Ink 1326">
                  <a:extLst>
                    <a:ext uri="{FF2B5EF4-FFF2-40B4-BE49-F238E27FC236}">
                      <a16:creationId xmlns:a16="http://schemas.microsoft.com/office/drawing/2014/main" id="{0168AB05-5FF0-EE16-E27F-7EE1B298434D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306797" y="4160739"/>
                  <a:ext cx="8604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896" name="Ink 895">
                <a:extLst>
                  <a:ext uri="{FF2B5EF4-FFF2-40B4-BE49-F238E27FC236}">
                    <a16:creationId xmlns:a16="http://schemas.microsoft.com/office/drawing/2014/main" id="{42451644-CDA5-6113-DDE4-E4111D32A8E5}"/>
                  </a:ext>
                </a:extLst>
              </p14:cNvPr>
              <p14:cNvContentPartPr/>
              <p14:nvPr/>
            </p14:nvContentPartPr>
            <p14:xfrm>
              <a:off x="8873011" y="5402551"/>
              <a:ext cx="69120" cy="186480"/>
            </p14:xfrm>
          </p:contentPart>
        </mc:Choice>
        <mc:Fallback xmlns="">
          <p:pic>
            <p:nvPicPr>
              <p:cNvPr id="896" name="Ink 895">
                <a:extLst>
                  <a:ext uri="{FF2B5EF4-FFF2-40B4-BE49-F238E27FC236}">
                    <a16:creationId xmlns:a16="http://schemas.microsoft.com/office/drawing/2014/main" id="{42451644-CDA5-6113-DDE4-E4111D32A8E5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8864371" y="5393911"/>
                <a:ext cx="867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897" name="Ink 896">
                <a:extLst>
                  <a:ext uri="{FF2B5EF4-FFF2-40B4-BE49-F238E27FC236}">
                    <a16:creationId xmlns:a16="http://schemas.microsoft.com/office/drawing/2014/main" id="{C4D4D918-8194-D231-BE47-8F3043E41B14}"/>
                  </a:ext>
                </a:extLst>
              </p14:cNvPr>
              <p14:cNvContentPartPr/>
              <p14:nvPr/>
            </p14:nvContentPartPr>
            <p14:xfrm>
              <a:off x="8963731" y="5410111"/>
              <a:ext cx="85320" cy="97920"/>
            </p14:xfrm>
          </p:contentPart>
        </mc:Choice>
        <mc:Fallback xmlns="">
          <p:pic>
            <p:nvPicPr>
              <p:cNvPr id="897" name="Ink 896">
                <a:extLst>
                  <a:ext uri="{FF2B5EF4-FFF2-40B4-BE49-F238E27FC236}">
                    <a16:creationId xmlns:a16="http://schemas.microsoft.com/office/drawing/2014/main" id="{C4D4D918-8194-D231-BE47-8F3043E41B14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8955091" y="5401471"/>
                <a:ext cx="1029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898" name="Ink 897">
                <a:extLst>
                  <a:ext uri="{FF2B5EF4-FFF2-40B4-BE49-F238E27FC236}">
                    <a16:creationId xmlns:a16="http://schemas.microsoft.com/office/drawing/2014/main" id="{52D117AF-4EA7-56D1-2DDD-984D21089373}"/>
                  </a:ext>
                </a:extLst>
              </p14:cNvPr>
              <p14:cNvContentPartPr/>
              <p14:nvPr/>
            </p14:nvContentPartPr>
            <p14:xfrm>
              <a:off x="9064531" y="5428111"/>
              <a:ext cx="75600" cy="92880"/>
            </p14:xfrm>
          </p:contentPart>
        </mc:Choice>
        <mc:Fallback xmlns="">
          <p:pic>
            <p:nvPicPr>
              <p:cNvPr id="898" name="Ink 897">
                <a:extLst>
                  <a:ext uri="{FF2B5EF4-FFF2-40B4-BE49-F238E27FC236}">
                    <a16:creationId xmlns:a16="http://schemas.microsoft.com/office/drawing/2014/main" id="{52D117AF-4EA7-56D1-2DDD-984D21089373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055891" y="5419471"/>
                <a:ext cx="932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899" name="Ink 898">
                <a:extLst>
                  <a:ext uri="{FF2B5EF4-FFF2-40B4-BE49-F238E27FC236}">
                    <a16:creationId xmlns:a16="http://schemas.microsoft.com/office/drawing/2014/main" id="{04BA751E-AED3-180D-E350-4241DE98BD6F}"/>
                  </a:ext>
                </a:extLst>
              </p14:cNvPr>
              <p14:cNvContentPartPr/>
              <p14:nvPr/>
            </p14:nvContentPartPr>
            <p14:xfrm>
              <a:off x="9128611" y="5412991"/>
              <a:ext cx="124560" cy="83880"/>
            </p14:xfrm>
          </p:contentPart>
        </mc:Choice>
        <mc:Fallback xmlns="">
          <p:pic>
            <p:nvPicPr>
              <p:cNvPr id="899" name="Ink 898">
                <a:extLst>
                  <a:ext uri="{FF2B5EF4-FFF2-40B4-BE49-F238E27FC236}">
                    <a16:creationId xmlns:a16="http://schemas.microsoft.com/office/drawing/2014/main" id="{04BA751E-AED3-180D-E350-4241DE98BD6F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9119971" y="5403991"/>
                <a:ext cx="1422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900" name="Ink 899">
                <a:extLst>
                  <a:ext uri="{FF2B5EF4-FFF2-40B4-BE49-F238E27FC236}">
                    <a16:creationId xmlns:a16="http://schemas.microsoft.com/office/drawing/2014/main" id="{A5A89D64-D3E0-A600-785B-13908ADC716B}"/>
                  </a:ext>
                </a:extLst>
              </p14:cNvPr>
              <p14:cNvContentPartPr/>
              <p14:nvPr/>
            </p14:nvContentPartPr>
            <p14:xfrm>
              <a:off x="9264331" y="5440351"/>
              <a:ext cx="75600" cy="68760"/>
            </p14:xfrm>
          </p:contentPart>
        </mc:Choice>
        <mc:Fallback xmlns="">
          <p:pic>
            <p:nvPicPr>
              <p:cNvPr id="900" name="Ink 899">
                <a:extLst>
                  <a:ext uri="{FF2B5EF4-FFF2-40B4-BE49-F238E27FC236}">
                    <a16:creationId xmlns:a16="http://schemas.microsoft.com/office/drawing/2014/main" id="{A5A89D64-D3E0-A600-785B-13908ADC716B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9255691" y="5431351"/>
                <a:ext cx="93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901" name="Ink 900">
                <a:extLst>
                  <a:ext uri="{FF2B5EF4-FFF2-40B4-BE49-F238E27FC236}">
                    <a16:creationId xmlns:a16="http://schemas.microsoft.com/office/drawing/2014/main" id="{09F66AF3-31E4-3918-89FD-3E4B10647198}"/>
                  </a:ext>
                </a:extLst>
              </p14:cNvPr>
              <p14:cNvContentPartPr/>
              <p14:nvPr/>
            </p14:nvContentPartPr>
            <p14:xfrm>
              <a:off x="9356851" y="5391031"/>
              <a:ext cx="23040" cy="104040"/>
            </p14:xfrm>
          </p:contentPart>
        </mc:Choice>
        <mc:Fallback xmlns="">
          <p:pic>
            <p:nvPicPr>
              <p:cNvPr id="901" name="Ink 900">
                <a:extLst>
                  <a:ext uri="{FF2B5EF4-FFF2-40B4-BE49-F238E27FC236}">
                    <a16:creationId xmlns:a16="http://schemas.microsoft.com/office/drawing/2014/main" id="{09F66AF3-31E4-3918-89FD-3E4B10647198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9347851" y="5382391"/>
                <a:ext cx="40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902" name="Ink 901">
                <a:extLst>
                  <a:ext uri="{FF2B5EF4-FFF2-40B4-BE49-F238E27FC236}">
                    <a16:creationId xmlns:a16="http://schemas.microsoft.com/office/drawing/2014/main" id="{85BC42F7-BE7E-000A-56A6-4E52B27775BA}"/>
                  </a:ext>
                </a:extLst>
              </p14:cNvPr>
              <p14:cNvContentPartPr/>
              <p14:nvPr/>
            </p14:nvContentPartPr>
            <p14:xfrm>
              <a:off x="9333091" y="5436751"/>
              <a:ext cx="111960" cy="32040"/>
            </p14:xfrm>
          </p:contentPart>
        </mc:Choice>
        <mc:Fallback xmlns="">
          <p:pic>
            <p:nvPicPr>
              <p:cNvPr id="902" name="Ink 901">
                <a:extLst>
                  <a:ext uri="{FF2B5EF4-FFF2-40B4-BE49-F238E27FC236}">
                    <a16:creationId xmlns:a16="http://schemas.microsoft.com/office/drawing/2014/main" id="{85BC42F7-BE7E-000A-56A6-4E52B27775BA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9324091" y="5427751"/>
                <a:ext cx="129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903" name="Ink 902">
                <a:extLst>
                  <a:ext uri="{FF2B5EF4-FFF2-40B4-BE49-F238E27FC236}">
                    <a16:creationId xmlns:a16="http://schemas.microsoft.com/office/drawing/2014/main" id="{D04A19FA-5808-3D0F-CB14-02A699313B68}"/>
                  </a:ext>
                </a:extLst>
              </p14:cNvPr>
              <p14:cNvContentPartPr/>
              <p14:nvPr/>
            </p14:nvContentPartPr>
            <p14:xfrm>
              <a:off x="9446491" y="5406511"/>
              <a:ext cx="87840" cy="85680"/>
            </p14:xfrm>
          </p:contentPart>
        </mc:Choice>
        <mc:Fallback xmlns="">
          <p:pic>
            <p:nvPicPr>
              <p:cNvPr id="903" name="Ink 902">
                <a:extLst>
                  <a:ext uri="{FF2B5EF4-FFF2-40B4-BE49-F238E27FC236}">
                    <a16:creationId xmlns:a16="http://schemas.microsoft.com/office/drawing/2014/main" id="{D04A19FA-5808-3D0F-CB14-02A699313B68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9437491" y="5397511"/>
                <a:ext cx="1054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904" name="Ink 903">
                <a:extLst>
                  <a:ext uri="{FF2B5EF4-FFF2-40B4-BE49-F238E27FC236}">
                    <a16:creationId xmlns:a16="http://schemas.microsoft.com/office/drawing/2014/main" id="{83EF6338-BFC5-DC83-67BE-FB75E47DC62E}"/>
                  </a:ext>
                </a:extLst>
              </p14:cNvPr>
              <p14:cNvContentPartPr/>
              <p14:nvPr/>
            </p14:nvContentPartPr>
            <p14:xfrm>
              <a:off x="9526771" y="5418391"/>
              <a:ext cx="102960" cy="91440"/>
            </p14:xfrm>
          </p:contentPart>
        </mc:Choice>
        <mc:Fallback xmlns="">
          <p:pic>
            <p:nvPicPr>
              <p:cNvPr id="904" name="Ink 903">
                <a:extLst>
                  <a:ext uri="{FF2B5EF4-FFF2-40B4-BE49-F238E27FC236}">
                    <a16:creationId xmlns:a16="http://schemas.microsoft.com/office/drawing/2014/main" id="{83EF6338-BFC5-DC83-67BE-FB75E47DC62E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9517771" y="5409391"/>
                <a:ext cx="1206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A069756D-1C6D-E4F6-1F03-2690736E893C}"/>
                  </a:ext>
                </a:extLst>
              </p14:cNvPr>
              <p14:cNvContentPartPr/>
              <p14:nvPr/>
            </p14:nvContentPartPr>
            <p14:xfrm>
              <a:off x="9093331" y="5588671"/>
              <a:ext cx="86400" cy="201240"/>
            </p14:xfrm>
          </p:contentPart>
        </mc:Choice>
        <mc:Fallback xmlns=""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A069756D-1C6D-E4F6-1F03-2690736E893C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9084691" y="5579671"/>
                <a:ext cx="104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906" name="Ink 905">
                <a:extLst>
                  <a:ext uri="{FF2B5EF4-FFF2-40B4-BE49-F238E27FC236}">
                    <a16:creationId xmlns:a16="http://schemas.microsoft.com/office/drawing/2014/main" id="{59B2307A-AA9E-3EED-BEF0-AC0488DE94B0}"/>
                  </a:ext>
                </a:extLst>
              </p14:cNvPr>
              <p14:cNvContentPartPr/>
              <p14:nvPr/>
            </p14:nvContentPartPr>
            <p14:xfrm>
              <a:off x="9222211" y="5643751"/>
              <a:ext cx="91800" cy="99000"/>
            </p14:xfrm>
          </p:contentPart>
        </mc:Choice>
        <mc:Fallback xmlns="">
          <p:pic>
            <p:nvPicPr>
              <p:cNvPr id="906" name="Ink 905">
                <a:extLst>
                  <a:ext uri="{FF2B5EF4-FFF2-40B4-BE49-F238E27FC236}">
                    <a16:creationId xmlns:a16="http://schemas.microsoft.com/office/drawing/2014/main" id="{59B2307A-AA9E-3EED-BEF0-AC0488DE94B0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9213211" y="5635111"/>
                <a:ext cx="1094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907" name="Ink 906">
                <a:extLst>
                  <a:ext uri="{FF2B5EF4-FFF2-40B4-BE49-F238E27FC236}">
                    <a16:creationId xmlns:a16="http://schemas.microsoft.com/office/drawing/2014/main" id="{DD9E3103-55B4-0625-5A5C-664B4745F77F}"/>
                  </a:ext>
                </a:extLst>
              </p14:cNvPr>
              <p14:cNvContentPartPr/>
              <p14:nvPr/>
            </p14:nvContentPartPr>
            <p14:xfrm>
              <a:off x="9339931" y="5600191"/>
              <a:ext cx="106560" cy="204480"/>
            </p14:xfrm>
          </p:contentPart>
        </mc:Choice>
        <mc:Fallback xmlns="">
          <p:pic>
            <p:nvPicPr>
              <p:cNvPr id="907" name="Ink 906">
                <a:extLst>
                  <a:ext uri="{FF2B5EF4-FFF2-40B4-BE49-F238E27FC236}">
                    <a16:creationId xmlns:a16="http://schemas.microsoft.com/office/drawing/2014/main" id="{DD9E3103-55B4-0625-5A5C-664B4745F77F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9330931" y="5591551"/>
                <a:ext cx="124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1331" name="Ink 1330">
                <a:extLst>
                  <a:ext uri="{FF2B5EF4-FFF2-40B4-BE49-F238E27FC236}">
                    <a16:creationId xmlns:a16="http://schemas.microsoft.com/office/drawing/2014/main" id="{76190A71-1580-D4B2-F4DE-2AAF8F718528}"/>
                  </a:ext>
                </a:extLst>
              </p14:cNvPr>
              <p14:cNvContentPartPr/>
              <p14:nvPr/>
            </p14:nvContentPartPr>
            <p14:xfrm>
              <a:off x="9513157" y="4484379"/>
              <a:ext cx="455760" cy="834480"/>
            </p14:xfrm>
          </p:contentPart>
        </mc:Choice>
        <mc:Fallback xmlns="">
          <p:pic>
            <p:nvPicPr>
              <p:cNvPr id="1331" name="Ink 1330">
                <a:extLst>
                  <a:ext uri="{FF2B5EF4-FFF2-40B4-BE49-F238E27FC236}">
                    <a16:creationId xmlns:a16="http://schemas.microsoft.com/office/drawing/2014/main" id="{76190A71-1580-D4B2-F4DE-2AAF8F718528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9504517" y="4475739"/>
                <a:ext cx="473400" cy="85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D04D4628-0EA1-57D7-327A-22F56AFC6338}"/>
              </a:ext>
            </a:extLst>
          </p:cNvPr>
          <p:cNvGrpSpPr/>
          <p:nvPr/>
        </p:nvGrpSpPr>
        <p:grpSpPr>
          <a:xfrm>
            <a:off x="10052797" y="4045539"/>
            <a:ext cx="118440" cy="184320"/>
            <a:chOff x="10052797" y="4045539"/>
            <a:chExt cx="1184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1333" name="Ink 1332">
                  <a:extLst>
                    <a:ext uri="{FF2B5EF4-FFF2-40B4-BE49-F238E27FC236}">
                      <a16:creationId xmlns:a16="http://schemas.microsoft.com/office/drawing/2014/main" id="{D7027D0B-ED76-0D96-9AE2-7B7DD329B9CE}"/>
                    </a:ext>
                  </a:extLst>
                </p14:cNvPr>
                <p14:cNvContentPartPr/>
                <p14:nvPr/>
              </p14:nvContentPartPr>
              <p14:xfrm>
                <a:off x="10057477" y="4079019"/>
                <a:ext cx="72720" cy="150840"/>
              </p14:xfrm>
            </p:contentPart>
          </mc:Choice>
          <mc:Fallback xmlns="">
            <p:pic>
              <p:nvPicPr>
                <p:cNvPr id="1333" name="Ink 1332">
                  <a:extLst>
                    <a:ext uri="{FF2B5EF4-FFF2-40B4-BE49-F238E27FC236}">
                      <a16:creationId xmlns:a16="http://schemas.microsoft.com/office/drawing/2014/main" id="{D7027D0B-ED76-0D96-9AE2-7B7DD329B9C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048477" y="4070379"/>
                  <a:ext cx="90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1334" name="Ink 1333">
                  <a:extLst>
                    <a:ext uri="{FF2B5EF4-FFF2-40B4-BE49-F238E27FC236}">
                      <a16:creationId xmlns:a16="http://schemas.microsoft.com/office/drawing/2014/main" id="{D61CE739-100A-87A3-9A46-BF79674BFF59}"/>
                    </a:ext>
                  </a:extLst>
                </p14:cNvPr>
                <p14:cNvContentPartPr/>
                <p14:nvPr/>
              </p14:nvContentPartPr>
              <p14:xfrm>
                <a:off x="10052797" y="4045539"/>
                <a:ext cx="118440" cy="81720"/>
              </p14:xfrm>
            </p:contentPart>
          </mc:Choice>
          <mc:Fallback xmlns="">
            <p:pic>
              <p:nvPicPr>
                <p:cNvPr id="1334" name="Ink 1333">
                  <a:extLst>
                    <a:ext uri="{FF2B5EF4-FFF2-40B4-BE49-F238E27FC236}">
                      <a16:creationId xmlns:a16="http://schemas.microsoft.com/office/drawing/2014/main" id="{D61CE739-100A-87A3-9A46-BF79674BFF59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044157" y="4036899"/>
                  <a:ext cx="1360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982458F7-8E57-CFB0-9133-8F305F230BAD}"/>
              </a:ext>
            </a:extLst>
          </p:cNvPr>
          <p:cNvGrpSpPr/>
          <p:nvPr/>
        </p:nvGrpSpPr>
        <p:grpSpPr>
          <a:xfrm>
            <a:off x="6366871" y="5358271"/>
            <a:ext cx="708840" cy="488880"/>
            <a:chOff x="6366871" y="5358271"/>
            <a:chExt cx="70884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1DCE2B28-0A98-09B8-43CF-F651E91C662C}"/>
                    </a:ext>
                  </a:extLst>
                </p14:cNvPr>
                <p14:cNvContentPartPr/>
                <p14:nvPr/>
              </p14:nvContentPartPr>
              <p14:xfrm>
                <a:off x="6366871" y="5486431"/>
                <a:ext cx="16560" cy="1184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1DCE2B28-0A98-09B8-43CF-F651E91C662C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357871" y="5477431"/>
                  <a:ext cx="34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5BFE7292-B536-6137-87E0-12F5F47FB728}"/>
                    </a:ext>
                  </a:extLst>
                </p14:cNvPr>
                <p14:cNvContentPartPr/>
                <p14:nvPr/>
              </p14:nvContentPartPr>
              <p14:xfrm>
                <a:off x="6374791" y="5437471"/>
                <a:ext cx="57960" cy="9612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5BFE7292-B536-6137-87E0-12F5F47FB728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6366151" y="5428471"/>
                  <a:ext cx="75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8B03B522-D38D-44F9-7E2C-494A8304B97A}"/>
                    </a:ext>
                  </a:extLst>
                </p14:cNvPr>
                <p14:cNvContentPartPr/>
                <p14:nvPr/>
              </p14:nvContentPartPr>
              <p14:xfrm>
                <a:off x="6451831" y="5446831"/>
                <a:ext cx="93960" cy="885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8B03B522-D38D-44F9-7E2C-494A8304B97A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442831" y="5438191"/>
                  <a:ext cx="11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3FCDE05C-0A4F-9BDC-D501-166A8BB94E0C}"/>
                    </a:ext>
                  </a:extLst>
                </p14:cNvPr>
                <p14:cNvContentPartPr/>
                <p14:nvPr/>
              </p14:nvContentPartPr>
              <p14:xfrm>
                <a:off x="6559471" y="5441071"/>
                <a:ext cx="39960" cy="910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3FCDE05C-0A4F-9BDC-D501-166A8BB94E0C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550831" y="5432071"/>
                  <a:ext cx="57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B619CC97-9AA2-B0FA-647A-08744240D20D}"/>
                    </a:ext>
                  </a:extLst>
                </p14:cNvPr>
                <p14:cNvContentPartPr/>
                <p14:nvPr/>
              </p14:nvContentPartPr>
              <p14:xfrm>
                <a:off x="6616351" y="5449711"/>
                <a:ext cx="117360" cy="745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B619CC97-9AA2-B0FA-647A-08744240D20D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6607711" y="5440711"/>
                  <a:ext cx="135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60986899-E8C6-FD8F-8B66-5349EB826706}"/>
                    </a:ext>
                  </a:extLst>
                </p14:cNvPr>
                <p14:cNvContentPartPr/>
                <p14:nvPr/>
              </p14:nvContentPartPr>
              <p14:xfrm>
                <a:off x="6771871" y="5449711"/>
                <a:ext cx="72000" cy="6444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60986899-E8C6-FD8F-8B66-5349EB826706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6763231" y="5441071"/>
                  <a:ext cx="89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B4A76E3F-2FF6-89CD-2B70-99FA4258C1C4}"/>
                    </a:ext>
                  </a:extLst>
                </p14:cNvPr>
                <p14:cNvContentPartPr/>
                <p14:nvPr/>
              </p14:nvContentPartPr>
              <p14:xfrm>
                <a:off x="6872671" y="5358271"/>
                <a:ext cx="13680" cy="1443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B4A76E3F-2FF6-89CD-2B70-99FA4258C1C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6863671" y="5349271"/>
                  <a:ext cx="31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0F0C58A9-65B6-A96D-E0DD-B5C97EDC91BE}"/>
                    </a:ext>
                  </a:extLst>
                </p14:cNvPr>
                <p14:cNvContentPartPr/>
                <p14:nvPr/>
              </p14:nvContentPartPr>
              <p14:xfrm>
                <a:off x="6861511" y="5414791"/>
                <a:ext cx="146160" cy="720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0F0C58A9-65B6-A96D-E0DD-B5C97EDC91BE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6852511" y="5405791"/>
                  <a:ext cx="163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64BD5796-4202-AE52-A880-38D35CB4B3FC}"/>
                    </a:ext>
                  </a:extLst>
                </p14:cNvPr>
                <p14:cNvContentPartPr/>
                <p14:nvPr/>
              </p14:nvContentPartPr>
              <p14:xfrm>
                <a:off x="7041151" y="5406151"/>
                <a:ext cx="34560" cy="921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4BD5796-4202-AE52-A880-38D35CB4B3F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032151" y="5397151"/>
                  <a:ext cx="52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1B654669-4822-0626-D7D3-7DE3D961FD50}"/>
                    </a:ext>
                  </a:extLst>
                </p14:cNvPr>
                <p14:cNvContentPartPr/>
                <p14:nvPr/>
              </p14:nvContentPartPr>
              <p14:xfrm>
                <a:off x="6449311" y="5636551"/>
                <a:ext cx="92160" cy="21060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1B654669-4822-0626-D7D3-7DE3D961FD50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6440671" y="5627911"/>
                  <a:ext cx="109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2D013A1B-0A3F-1AF4-B760-17BE2B3A99A0}"/>
                    </a:ext>
                  </a:extLst>
                </p14:cNvPr>
                <p14:cNvContentPartPr/>
                <p14:nvPr/>
              </p14:nvContentPartPr>
              <p14:xfrm>
                <a:off x="6568111" y="5638351"/>
                <a:ext cx="101160" cy="1771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2D013A1B-0A3F-1AF4-B760-17BE2B3A99A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6559111" y="5629711"/>
                  <a:ext cx="118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6D53022-2419-067B-7704-75427B6561DB}"/>
                    </a:ext>
                  </a:extLst>
                </p14:cNvPr>
                <p14:cNvContentPartPr/>
                <p14:nvPr/>
              </p14:nvContentPartPr>
              <p14:xfrm>
                <a:off x="6730831" y="5641951"/>
                <a:ext cx="81000" cy="1936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6D53022-2419-067B-7704-75427B6561DB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6722191" y="5632951"/>
                  <a:ext cx="986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1015" name="Ink 1014">
                <a:extLst>
                  <a:ext uri="{FF2B5EF4-FFF2-40B4-BE49-F238E27FC236}">
                    <a16:creationId xmlns:a16="http://schemas.microsoft.com/office/drawing/2014/main" id="{38865DFD-B84B-82B6-62FE-16AA956B8121}"/>
                  </a:ext>
                </a:extLst>
              </p14:cNvPr>
              <p14:cNvContentPartPr/>
              <p14:nvPr/>
            </p14:nvContentPartPr>
            <p14:xfrm>
              <a:off x="10009417" y="5429693"/>
              <a:ext cx="63000" cy="158400"/>
            </p14:xfrm>
          </p:contentPart>
        </mc:Choice>
        <mc:Fallback xmlns="">
          <p:pic>
            <p:nvPicPr>
              <p:cNvPr id="1015" name="Ink 1014">
                <a:extLst>
                  <a:ext uri="{FF2B5EF4-FFF2-40B4-BE49-F238E27FC236}">
                    <a16:creationId xmlns:a16="http://schemas.microsoft.com/office/drawing/2014/main" id="{38865DFD-B84B-82B6-62FE-16AA956B8121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10000417" y="5420693"/>
                <a:ext cx="806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1016" name="Ink 1015">
                <a:extLst>
                  <a:ext uri="{FF2B5EF4-FFF2-40B4-BE49-F238E27FC236}">
                    <a16:creationId xmlns:a16="http://schemas.microsoft.com/office/drawing/2014/main" id="{3DFAE7E7-1402-4C52-4B40-0FEA6B917B27}"/>
                  </a:ext>
                </a:extLst>
              </p14:cNvPr>
              <p14:cNvContentPartPr/>
              <p14:nvPr/>
            </p14:nvContentPartPr>
            <p14:xfrm>
              <a:off x="10108417" y="5453093"/>
              <a:ext cx="73440" cy="88560"/>
            </p14:xfrm>
          </p:contentPart>
        </mc:Choice>
        <mc:Fallback xmlns="">
          <p:pic>
            <p:nvPicPr>
              <p:cNvPr id="1016" name="Ink 1015">
                <a:extLst>
                  <a:ext uri="{FF2B5EF4-FFF2-40B4-BE49-F238E27FC236}">
                    <a16:creationId xmlns:a16="http://schemas.microsoft.com/office/drawing/2014/main" id="{3DFAE7E7-1402-4C52-4B40-0FEA6B917B27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10099461" y="5444093"/>
                <a:ext cx="90994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5">
            <p14:nvContentPartPr>
              <p14:cNvPr id="1017" name="Ink 1016">
                <a:extLst>
                  <a:ext uri="{FF2B5EF4-FFF2-40B4-BE49-F238E27FC236}">
                    <a16:creationId xmlns:a16="http://schemas.microsoft.com/office/drawing/2014/main" id="{B025C9A1-A68E-7588-1D8E-C4EB1A80ED44}"/>
                  </a:ext>
                </a:extLst>
              </p14:cNvPr>
              <p14:cNvContentPartPr/>
              <p14:nvPr/>
            </p14:nvContentPartPr>
            <p14:xfrm>
              <a:off x="10189777" y="5447333"/>
              <a:ext cx="56880" cy="94680"/>
            </p14:xfrm>
          </p:contentPart>
        </mc:Choice>
        <mc:Fallback xmlns="">
          <p:pic>
            <p:nvPicPr>
              <p:cNvPr id="1017" name="Ink 1016">
                <a:extLst>
                  <a:ext uri="{FF2B5EF4-FFF2-40B4-BE49-F238E27FC236}">
                    <a16:creationId xmlns:a16="http://schemas.microsoft.com/office/drawing/2014/main" id="{B025C9A1-A68E-7588-1D8E-C4EB1A80ED44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10180834" y="5438333"/>
                <a:ext cx="74409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7">
            <p14:nvContentPartPr>
              <p14:cNvPr id="1018" name="Ink 1017">
                <a:extLst>
                  <a:ext uri="{FF2B5EF4-FFF2-40B4-BE49-F238E27FC236}">
                    <a16:creationId xmlns:a16="http://schemas.microsoft.com/office/drawing/2014/main" id="{E864B269-1B48-E6DB-6393-42BA49894E31}"/>
                  </a:ext>
                </a:extLst>
              </p14:cNvPr>
              <p14:cNvContentPartPr/>
              <p14:nvPr/>
            </p14:nvContentPartPr>
            <p14:xfrm>
              <a:off x="10252057" y="5459213"/>
              <a:ext cx="126000" cy="79560"/>
            </p14:xfrm>
          </p:contentPart>
        </mc:Choice>
        <mc:Fallback xmlns="">
          <p:pic>
            <p:nvPicPr>
              <p:cNvPr id="1018" name="Ink 1017">
                <a:extLst>
                  <a:ext uri="{FF2B5EF4-FFF2-40B4-BE49-F238E27FC236}">
                    <a16:creationId xmlns:a16="http://schemas.microsoft.com/office/drawing/2014/main" id="{E864B269-1B48-E6DB-6393-42BA49894E31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10243057" y="5450172"/>
                <a:ext cx="143640" cy="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9">
            <p14:nvContentPartPr>
              <p14:cNvPr id="1019" name="Ink 1018">
                <a:extLst>
                  <a:ext uri="{FF2B5EF4-FFF2-40B4-BE49-F238E27FC236}">
                    <a16:creationId xmlns:a16="http://schemas.microsoft.com/office/drawing/2014/main" id="{C4106B1F-EBD8-F3CA-E33C-D0F3E65D0CA0}"/>
                  </a:ext>
                </a:extLst>
              </p14:cNvPr>
              <p14:cNvContentPartPr/>
              <p14:nvPr/>
            </p14:nvContentPartPr>
            <p14:xfrm>
              <a:off x="10420177" y="5458133"/>
              <a:ext cx="83880" cy="89640"/>
            </p14:xfrm>
          </p:contentPart>
        </mc:Choice>
        <mc:Fallback xmlns="">
          <p:pic>
            <p:nvPicPr>
              <p:cNvPr id="1019" name="Ink 1018">
                <a:extLst>
                  <a:ext uri="{FF2B5EF4-FFF2-40B4-BE49-F238E27FC236}">
                    <a16:creationId xmlns:a16="http://schemas.microsoft.com/office/drawing/2014/main" id="{C4106B1F-EBD8-F3CA-E33C-D0F3E65D0CA0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10411177" y="5449133"/>
                <a:ext cx="1015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1020" name="Ink 1019">
                <a:extLst>
                  <a:ext uri="{FF2B5EF4-FFF2-40B4-BE49-F238E27FC236}">
                    <a16:creationId xmlns:a16="http://schemas.microsoft.com/office/drawing/2014/main" id="{769CE22C-92F8-D2EB-E776-2673516D65AA}"/>
                  </a:ext>
                </a:extLst>
              </p14:cNvPr>
              <p14:cNvContentPartPr/>
              <p14:nvPr/>
            </p14:nvContentPartPr>
            <p14:xfrm>
              <a:off x="10557337" y="5368493"/>
              <a:ext cx="3960" cy="170280"/>
            </p14:xfrm>
          </p:contentPart>
        </mc:Choice>
        <mc:Fallback xmlns="">
          <p:pic>
            <p:nvPicPr>
              <p:cNvPr id="1020" name="Ink 1019">
                <a:extLst>
                  <a:ext uri="{FF2B5EF4-FFF2-40B4-BE49-F238E27FC236}">
                    <a16:creationId xmlns:a16="http://schemas.microsoft.com/office/drawing/2014/main" id="{769CE22C-92F8-D2EB-E776-2673516D65AA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10548337" y="5359493"/>
                <a:ext cx="216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1021" name="Ink 1020">
                <a:extLst>
                  <a:ext uri="{FF2B5EF4-FFF2-40B4-BE49-F238E27FC236}">
                    <a16:creationId xmlns:a16="http://schemas.microsoft.com/office/drawing/2014/main" id="{AA031289-C7D7-5ABE-FB9A-F98B0AE1E9AC}"/>
                  </a:ext>
                </a:extLst>
              </p14:cNvPr>
              <p14:cNvContentPartPr/>
              <p14:nvPr/>
            </p14:nvContentPartPr>
            <p14:xfrm>
              <a:off x="10558057" y="5474693"/>
              <a:ext cx="32760" cy="6480"/>
            </p14:xfrm>
          </p:contentPart>
        </mc:Choice>
        <mc:Fallback xmlns="">
          <p:pic>
            <p:nvPicPr>
              <p:cNvPr id="1021" name="Ink 1020">
                <a:extLst>
                  <a:ext uri="{FF2B5EF4-FFF2-40B4-BE49-F238E27FC236}">
                    <a16:creationId xmlns:a16="http://schemas.microsoft.com/office/drawing/2014/main" id="{AA031289-C7D7-5ABE-FB9A-F98B0AE1E9AC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10549057" y="5465693"/>
                <a:ext cx="50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1022" name="Ink 1021">
                <a:extLst>
                  <a:ext uri="{FF2B5EF4-FFF2-40B4-BE49-F238E27FC236}">
                    <a16:creationId xmlns:a16="http://schemas.microsoft.com/office/drawing/2014/main" id="{A658108F-9966-8835-C193-4580C040A222}"/>
                  </a:ext>
                </a:extLst>
              </p14:cNvPr>
              <p14:cNvContentPartPr/>
              <p14:nvPr/>
            </p14:nvContentPartPr>
            <p14:xfrm>
              <a:off x="10629337" y="5429333"/>
              <a:ext cx="81360" cy="100800"/>
            </p14:xfrm>
          </p:contentPart>
        </mc:Choice>
        <mc:Fallback xmlns="">
          <p:pic>
            <p:nvPicPr>
              <p:cNvPr id="1022" name="Ink 1021">
                <a:extLst>
                  <a:ext uri="{FF2B5EF4-FFF2-40B4-BE49-F238E27FC236}">
                    <a16:creationId xmlns:a16="http://schemas.microsoft.com/office/drawing/2014/main" id="{A658108F-9966-8835-C193-4580C040A222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10620337" y="5420365"/>
                <a:ext cx="99000" cy="118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1023" name="Ink 1022">
                <a:extLst>
                  <a:ext uri="{FF2B5EF4-FFF2-40B4-BE49-F238E27FC236}">
                    <a16:creationId xmlns:a16="http://schemas.microsoft.com/office/drawing/2014/main" id="{0FDEBE21-3B2F-C39F-45D1-F7644A53AC83}"/>
                  </a:ext>
                </a:extLst>
              </p14:cNvPr>
              <p14:cNvContentPartPr/>
              <p14:nvPr/>
            </p14:nvContentPartPr>
            <p14:xfrm>
              <a:off x="10739497" y="5445173"/>
              <a:ext cx="81000" cy="93240"/>
            </p14:xfrm>
          </p:contentPart>
        </mc:Choice>
        <mc:Fallback xmlns="">
          <p:pic>
            <p:nvPicPr>
              <p:cNvPr id="1023" name="Ink 1022">
                <a:extLst>
                  <a:ext uri="{FF2B5EF4-FFF2-40B4-BE49-F238E27FC236}">
                    <a16:creationId xmlns:a16="http://schemas.microsoft.com/office/drawing/2014/main" id="{0FDEBE21-3B2F-C39F-45D1-F7644A53AC8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10730497" y="5436138"/>
                <a:ext cx="98640" cy="11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E9D8AACF-90DA-C166-459E-DB1EB335A87E}"/>
                  </a:ext>
                </a:extLst>
              </p14:cNvPr>
              <p14:cNvContentPartPr/>
              <p14:nvPr/>
            </p14:nvContentPartPr>
            <p14:xfrm>
              <a:off x="10299217" y="5647493"/>
              <a:ext cx="83880" cy="164160"/>
            </p14:xfrm>
          </p:contentPart>
        </mc:Choice>
        <mc:Fallback xmlns=""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E9D8AACF-90DA-C166-459E-DB1EB335A87E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10290217" y="5638493"/>
                <a:ext cx="1015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B9837152-9146-D094-E14D-FA365A3DDCA2}"/>
                  </a:ext>
                </a:extLst>
              </p14:cNvPr>
              <p14:cNvContentPartPr/>
              <p14:nvPr/>
            </p14:nvContentPartPr>
            <p14:xfrm>
              <a:off x="10427737" y="5635253"/>
              <a:ext cx="108720" cy="273600"/>
            </p14:xfrm>
          </p:contentPart>
        </mc:Choice>
        <mc:Fallback xmlns=""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B9837152-9146-D094-E14D-FA365A3DDCA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10418737" y="5626253"/>
                <a:ext cx="1263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D960E9B4-206E-1E41-7DEC-D80B2D896433}"/>
                  </a:ext>
                </a:extLst>
              </p14:cNvPr>
              <p14:cNvContentPartPr/>
              <p14:nvPr/>
            </p14:nvContentPartPr>
            <p14:xfrm>
              <a:off x="10151257" y="5628773"/>
              <a:ext cx="111960" cy="287280"/>
            </p14:xfrm>
          </p:contentPart>
        </mc:Choice>
        <mc:Fallback xmlns=""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D960E9B4-206E-1E41-7DEC-D80B2D896433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10142257" y="5619773"/>
                <a:ext cx="1296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5">
            <p14:nvContentPartPr>
              <p14:cNvPr id="1340" name="Ink 1339">
                <a:extLst>
                  <a:ext uri="{FF2B5EF4-FFF2-40B4-BE49-F238E27FC236}">
                    <a16:creationId xmlns:a16="http://schemas.microsoft.com/office/drawing/2014/main" id="{5D27FB73-4FD7-DD1B-6A59-035DB28886AE}"/>
                  </a:ext>
                </a:extLst>
              </p14:cNvPr>
              <p14:cNvContentPartPr/>
              <p14:nvPr/>
            </p14:nvContentPartPr>
            <p14:xfrm>
              <a:off x="10845157" y="4487979"/>
              <a:ext cx="799200" cy="909000"/>
            </p14:xfrm>
          </p:contentPart>
        </mc:Choice>
        <mc:Fallback xmlns="">
          <p:pic>
            <p:nvPicPr>
              <p:cNvPr id="1340" name="Ink 1339">
                <a:extLst>
                  <a:ext uri="{FF2B5EF4-FFF2-40B4-BE49-F238E27FC236}">
                    <a16:creationId xmlns:a16="http://schemas.microsoft.com/office/drawing/2014/main" id="{5D27FB73-4FD7-DD1B-6A59-035DB28886AE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10836157" y="4478975"/>
                <a:ext cx="816840" cy="926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7">
            <p14:nvContentPartPr>
              <p14:cNvPr id="1342" name="Ink 1341">
                <a:extLst>
                  <a:ext uri="{FF2B5EF4-FFF2-40B4-BE49-F238E27FC236}">
                    <a16:creationId xmlns:a16="http://schemas.microsoft.com/office/drawing/2014/main" id="{20D9B93C-0C4B-F48D-551D-64575C2ED0AD}"/>
                  </a:ext>
                </a:extLst>
              </p14:cNvPr>
              <p14:cNvContentPartPr/>
              <p14:nvPr/>
            </p14:nvContentPartPr>
            <p14:xfrm>
              <a:off x="11747677" y="4154979"/>
              <a:ext cx="92160" cy="123480"/>
            </p14:xfrm>
          </p:contentPart>
        </mc:Choice>
        <mc:Fallback xmlns="">
          <p:pic>
            <p:nvPicPr>
              <p:cNvPr id="1342" name="Ink 1341">
                <a:extLst>
                  <a:ext uri="{FF2B5EF4-FFF2-40B4-BE49-F238E27FC236}">
                    <a16:creationId xmlns:a16="http://schemas.microsoft.com/office/drawing/2014/main" id="{20D9B93C-0C4B-F48D-551D-64575C2ED0A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11738677" y="4146339"/>
                <a:ext cx="109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9">
            <p14:nvContentPartPr>
              <p14:cNvPr id="1344" name="Ink 1343">
                <a:extLst>
                  <a:ext uri="{FF2B5EF4-FFF2-40B4-BE49-F238E27FC236}">
                    <a16:creationId xmlns:a16="http://schemas.microsoft.com/office/drawing/2014/main" id="{FDD6D226-B3BC-8191-8A36-505EAB578574}"/>
                  </a:ext>
                </a:extLst>
              </p14:cNvPr>
              <p14:cNvContentPartPr/>
              <p14:nvPr/>
            </p14:nvContentPartPr>
            <p14:xfrm>
              <a:off x="11782957" y="4102779"/>
              <a:ext cx="119880" cy="79920"/>
            </p14:xfrm>
          </p:contentPart>
        </mc:Choice>
        <mc:Fallback xmlns="">
          <p:pic>
            <p:nvPicPr>
              <p:cNvPr id="1344" name="Ink 1343">
                <a:extLst>
                  <a:ext uri="{FF2B5EF4-FFF2-40B4-BE49-F238E27FC236}">
                    <a16:creationId xmlns:a16="http://schemas.microsoft.com/office/drawing/2014/main" id="{FDD6D226-B3BC-8191-8A36-505EAB578574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11774317" y="4094139"/>
                <a:ext cx="13752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8" name="Group 1347">
            <a:extLst>
              <a:ext uri="{FF2B5EF4-FFF2-40B4-BE49-F238E27FC236}">
                <a16:creationId xmlns:a16="http://schemas.microsoft.com/office/drawing/2014/main" id="{607C3DC9-41EA-8F3F-79F5-C56E3E207988}"/>
              </a:ext>
            </a:extLst>
          </p:cNvPr>
          <p:cNvGrpSpPr/>
          <p:nvPr/>
        </p:nvGrpSpPr>
        <p:grpSpPr>
          <a:xfrm>
            <a:off x="4150597" y="3991539"/>
            <a:ext cx="144720" cy="172440"/>
            <a:chOff x="4150597" y="3991539"/>
            <a:chExt cx="14472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1346" name="Ink 1345">
                  <a:extLst>
                    <a:ext uri="{FF2B5EF4-FFF2-40B4-BE49-F238E27FC236}">
                      <a16:creationId xmlns:a16="http://schemas.microsoft.com/office/drawing/2014/main" id="{682DBC26-A939-74AC-E555-D406065F3159}"/>
                    </a:ext>
                  </a:extLst>
                </p14:cNvPr>
                <p14:cNvContentPartPr/>
                <p14:nvPr/>
              </p14:nvContentPartPr>
              <p14:xfrm>
                <a:off x="4150597" y="4057779"/>
                <a:ext cx="99000" cy="106200"/>
              </p14:xfrm>
            </p:contentPart>
          </mc:Choice>
          <mc:Fallback xmlns="">
            <p:pic>
              <p:nvPicPr>
                <p:cNvPr id="1346" name="Ink 1345">
                  <a:extLst>
                    <a:ext uri="{FF2B5EF4-FFF2-40B4-BE49-F238E27FC236}">
                      <a16:creationId xmlns:a16="http://schemas.microsoft.com/office/drawing/2014/main" id="{682DBC26-A939-74AC-E555-D406065F3159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141957" y="4049139"/>
                  <a:ext cx="116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1347" name="Ink 1346">
                  <a:extLst>
                    <a:ext uri="{FF2B5EF4-FFF2-40B4-BE49-F238E27FC236}">
                      <a16:creationId xmlns:a16="http://schemas.microsoft.com/office/drawing/2014/main" id="{C17C6FF5-D447-CF84-31FB-7B4AF557A5C3}"/>
                    </a:ext>
                  </a:extLst>
                </p14:cNvPr>
                <p14:cNvContentPartPr/>
                <p14:nvPr/>
              </p14:nvContentPartPr>
              <p14:xfrm>
                <a:off x="4235197" y="3991539"/>
                <a:ext cx="60120" cy="57960"/>
              </p14:xfrm>
            </p:contentPart>
          </mc:Choice>
          <mc:Fallback xmlns="">
            <p:pic>
              <p:nvPicPr>
                <p:cNvPr id="1347" name="Ink 1346">
                  <a:extLst>
                    <a:ext uri="{FF2B5EF4-FFF2-40B4-BE49-F238E27FC236}">
                      <a16:creationId xmlns:a16="http://schemas.microsoft.com/office/drawing/2014/main" id="{C17C6FF5-D447-CF84-31FB-7B4AF557A5C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226557" y="3982539"/>
                  <a:ext cx="7776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5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1283934D-1EBE-B93B-E5F6-C8DC320502ED}"/>
                  </a:ext>
                </a:extLst>
              </p14:cNvPr>
              <p14:cNvContentPartPr/>
              <p14:nvPr/>
            </p14:nvContentPartPr>
            <p14:xfrm>
              <a:off x="2062229" y="5480852"/>
              <a:ext cx="127080" cy="18180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1283934D-1EBE-B93B-E5F6-C8DC320502ED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053229" y="5471852"/>
                <a:ext cx="144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7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5AEBCAC5-5B2A-5D39-8B5B-EEBA39376939}"/>
                  </a:ext>
                </a:extLst>
              </p14:cNvPr>
              <p14:cNvContentPartPr/>
              <p14:nvPr/>
            </p14:nvContentPartPr>
            <p14:xfrm>
              <a:off x="2208389" y="5504612"/>
              <a:ext cx="80640" cy="8676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5AEBCAC5-5B2A-5D39-8B5B-EEBA39376939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199429" y="5495612"/>
                <a:ext cx="98202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9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CD6CD43-7D0E-BC38-BDC8-2B0EFE80B336}"/>
                  </a:ext>
                </a:extLst>
              </p14:cNvPr>
              <p14:cNvContentPartPr/>
              <p14:nvPr/>
            </p14:nvContentPartPr>
            <p14:xfrm>
              <a:off x="2316029" y="5502452"/>
              <a:ext cx="48240" cy="745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CD6CD43-7D0E-BC38-BDC8-2B0EFE80B336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307029" y="5493408"/>
                <a:ext cx="65880" cy="92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1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A9BAD460-187E-82EE-4692-FA6DDE6F5477}"/>
                  </a:ext>
                </a:extLst>
              </p14:cNvPr>
              <p14:cNvContentPartPr/>
              <p14:nvPr/>
            </p14:nvContentPartPr>
            <p14:xfrm>
              <a:off x="2377949" y="5515412"/>
              <a:ext cx="123840" cy="662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A9BAD460-187E-82EE-4692-FA6DDE6F5477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368949" y="5506363"/>
                <a:ext cx="141480" cy="83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B110CE49-80F3-B886-0FED-AE7A5E5A5509}"/>
                  </a:ext>
                </a:extLst>
              </p14:cNvPr>
              <p14:cNvContentPartPr/>
              <p14:nvPr/>
            </p14:nvContentPartPr>
            <p14:xfrm>
              <a:off x="2522309" y="5525492"/>
              <a:ext cx="91080" cy="640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B110CE49-80F3-B886-0FED-AE7A5E5A5509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513273" y="5516492"/>
                <a:ext cx="10879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38461D29-FE55-3674-F428-F485955E902B}"/>
                  </a:ext>
                </a:extLst>
              </p14:cNvPr>
              <p14:cNvContentPartPr/>
              <p14:nvPr/>
            </p14:nvContentPartPr>
            <p14:xfrm>
              <a:off x="2651909" y="5459972"/>
              <a:ext cx="20160" cy="12924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38461D29-FE55-3674-F428-F485955E902B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642909" y="5450972"/>
                <a:ext cx="37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CE953000-773B-A330-636B-127EAEC1B88C}"/>
                  </a:ext>
                </a:extLst>
              </p14:cNvPr>
              <p14:cNvContentPartPr/>
              <p14:nvPr/>
            </p14:nvContentPartPr>
            <p14:xfrm>
              <a:off x="2625269" y="5494532"/>
              <a:ext cx="209160" cy="1029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CE953000-773B-A330-636B-127EAEC1B88C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616284" y="5485532"/>
                <a:ext cx="22677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087CE733-7EA4-BA93-9F7A-690821B052B0}"/>
                  </a:ext>
                </a:extLst>
              </p14:cNvPr>
              <p14:cNvContentPartPr/>
              <p14:nvPr/>
            </p14:nvContentPartPr>
            <p14:xfrm>
              <a:off x="2849189" y="5512172"/>
              <a:ext cx="82440" cy="1026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087CE733-7EA4-BA93-9F7A-690821B052B0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840189" y="5503172"/>
                <a:ext cx="100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17F3D6BF-40E2-5057-FFE5-08FFD2097F32}"/>
                  </a:ext>
                </a:extLst>
              </p14:cNvPr>
              <p14:cNvContentPartPr/>
              <p14:nvPr/>
            </p14:nvContentPartPr>
            <p14:xfrm>
              <a:off x="2283629" y="5671292"/>
              <a:ext cx="106920" cy="2070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17F3D6BF-40E2-5057-FFE5-08FFD2097F32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74629" y="5662292"/>
                <a:ext cx="1245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530DDACA-1FA9-7BA0-A660-DD2BE34CB2B9}"/>
                  </a:ext>
                </a:extLst>
              </p14:cNvPr>
              <p14:cNvContentPartPr/>
              <p14:nvPr/>
            </p14:nvContentPartPr>
            <p14:xfrm>
              <a:off x="2426909" y="5736452"/>
              <a:ext cx="113400" cy="1062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530DDACA-1FA9-7BA0-A660-DD2BE34CB2B9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417909" y="5727452"/>
                <a:ext cx="13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1349" name="Ink 1348">
                <a:extLst>
                  <a:ext uri="{FF2B5EF4-FFF2-40B4-BE49-F238E27FC236}">
                    <a16:creationId xmlns:a16="http://schemas.microsoft.com/office/drawing/2014/main" id="{90BFDABB-B067-C36E-B672-C1AABCAD2ED8}"/>
                  </a:ext>
                </a:extLst>
              </p14:cNvPr>
              <p14:cNvContentPartPr/>
              <p14:nvPr/>
            </p14:nvContentPartPr>
            <p14:xfrm>
              <a:off x="2866477" y="4400139"/>
              <a:ext cx="1069200" cy="1026720"/>
            </p14:xfrm>
          </p:contentPart>
        </mc:Choice>
        <mc:Fallback xmlns="">
          <p:pic>
            <p:nvPicPr>
              <p:cNvPr id="1349" name="Ink 1348">
                <a:extLst>
                  <a:ext uri="{FF2B5EF4-FFF2-40B4-BE49-F238E27FC236}">
                    <a16:creationId xmlns:a16="http://schemas.microsoft.com/office/drawing/2014/main" id="{90BFDABB-B067-C36E-B672-C1AABCAD2ED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857477" y="4391139"/>
                <a:ext cx="1086840" cy="10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2" name="Group 1351">
            <a:extLst>
              <a:ext uri="{FF2B5EF4-FFF2-40B4-BE49-F238E27FC236}">
                <a16:creationId xmlns:a16="http://schemas.microsoft.com/office/drawing/2014/main" id="{E63FFBB9-636C-9061-2566-70D274912008}"/>
              </a:ext>
            </a:extLst>
          </p:cNvPr>
          <p:cNvGrpSpPr/>
          <p:nvPr/>
        </p:nvGrpSpPr>
        <p:grpSpPr>
          <a:xfrm>
            <a:off x="4897351" y="5393839"/>
            <a:ext cx="787320" cy="519840"/>
            <a:chOff x="4897351" y="5393839"/>
            <a:chExt cx="78732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F5BB222-EDB7-1A74-CCAC-7E6A6495E4B2}"/>
                    </a:ext>
                  </a:extLst>
                </p14:cNvPr>
                <p14:cNvContentPartPr/>
                <p14:nvPr/>
              </p14:nvContentPartPr>
              <p14:xfrm>
                <a:off x="4898791" y="5530279"/>
                <a:ext cx="360" cy="10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F5BB222-EDB7-1A74-CCAC-7E6A6495E4B2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889791" y="552127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A4267C6B-FC93-890F-4FCA-9CBA604E7B7C}"/>
                    </a:ext>
                  </a:extLst>
                </p14:cNvPr>
                <p14:cNvContentPartPr/>
                <p14:nvPr/>
              </p14:nvContentPartPr>
              <p14:xfrm>
                <a:off x="4897351" y="5510119"/>
                <a:ext cx="4320" cy="1094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A4267C6B-FC93-890F-4FCA-9CBA604E7B7C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888711" y="5501119"/>
                  <a:ext cx="2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A98CE4D5-B52A-D484-924A-4C3B6637BC49}"/>
                    </a:ext>
                  </a:extLst>
                </p14:cNvPr>
                <p14:cNvContentPartPr/>
                <p14:nvPr/>
              </p14:nvContentPartPr>
              <p14:xfrm>
                <a:off x="4907431" y="5448199"/>
                <a:ext cx="62280" cy="8100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A98CE4D5-B52A-D484-924A-4C3B6637BC49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4898431" y="5439199"/>
                  <a:ext cx="79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31E88F0F-D77C-D500-48AB-13045DD48CAA}"/>
                    </a:ext>
                  </a:extLst>
                </p14:cNvPr>
                <p14:cNvContentPartPr/>
                <p14:nvPr/>
              </p14:nvContentPartPr>
              <p14:xfrm>
                <a:off x="4999951" y="5454319"/>
                <a:ext cx="73800" cy="10980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31E88F0F-D77C-D500-48AB-13045DD48CAA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4990951" y="5445679"/>
                  <a:ext cx="91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1412BB97-DE7A-507E-C5AA-7725FC734D42}"/>
                    </a:ext>
                  </a:extLst>
                </p14:cNvPr>
                <p14:cNvContentPartPr/>
                <p14:nvPr/>
              </p14:nvContentPartPr>
              <p14:xfrm>
                <a:off x="5097151" y="5471239"/>
                <a:ext cx="57960" cy="7488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1412BB97-DE7A-507E-C5AA-7725FC734D42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088151" y="5462599"/>
                  <a:ext cx="75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CC02076B-52A6-A116-C122-0323E7696AF0}"/>
                    </a:ext>
                  </a:extLst>
                </p14:cNvPr>
                <p14:cNvContentPartPr/>
                <p14:nvPr/>
              </p14:nvContentPartPr>
              <p14:xfrm>
                <a:off x="5177071" y="5478079"/>
                <a:ext cx="122040" cy="8172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CC02076B-52A6-A116-C122-0323E7696AF0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168071" y="5469439"/>
                  <a:ext cx="139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8E9D246-9BBF-D85F-B564-D922086642E9}"/>
                    </a:ext>
                  </a:extLst>
                </p14:cNvPr>
                <p14:cNvContentPartPr/>
                <p14:nvPr/>
              </p14:nvContentPartPr>
              <p14:xfrm>
                <a:off x="5318191" y="5475559"/>
                <a:ext cx="68760" cy="774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8E9D246-9BBF-D85F-B564-D922086642E9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309191" y="5466919"/>
                  <a:ext cx="86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1C29E095-BA02-D1F8-3A0F-B344BD6685A6}"/>
                    </a:ext>
                  </a:extLst>
                </p14:cNvPr>
                <p14:cNvContentPartPr/>
                <p14:nvPr/>
              </p14:nvContentPartPr>
              <p14:xfrm>
                <a:off x="5439871" y="5393839"/>
                <a:ext cx="11520" cy="1479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1C29E095-BA02-D1F8-3A0F-B344BD6685A6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430871" y="5384839"/>
                  <a:ext cx="29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11C697E-BD67-A333-536C-D718173E2CF6}"/>
                    </a:ext>
                  </a:extLst>
                </p14:cNvPr>
                <p14:cNvContentPartPr/>
                <p14:nvPr/>
              </p14:nvContentPartPr>
              <p14:xfrm>
                <a:off x="5402791" y="5485999"/>
                <a:ext cx="73080" cy="136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11C697E-BD67-A333-536C-D718173E2CF6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5393791" y="5476999"/>
                  <a:ext cx="90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6A481411-139E-16A3-C19B-961ADC4E7414}"/>
                    </a:ext>
                  </a:extLst>
                </p14:cNvPr>
                <p14:cNvContentPartPr/>
                <p14:nvPr/>
              </p14:nvContentPartPr>
              <p14:xfrm>
                <a:off x="5484151" y="5448919"/>
                <a:ext cx="91440" cy="12204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6A481411-139E-16A3-C19B-961ADC4E741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5475511" y="5439919"/>
                  <a:ext cx="109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3EBEA5FB-C6C4-0968-B268-C997D735E254}"/>
                    </a:ext>
                  </a:extLst>
                </p14:cNvPr>
                <p14:cNvContentPartPr/>
                <p14:nvPr/>
              </p14:nvContentPartPr>
              <p14:xfrm>
                <a:off x="5598991" y="5459719"/>
                <a:ext cx="85680" cy="889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3EBEA5FB-C6C4-0968-B268-C997D735E254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5589991" y="5450719"/>
                  <a:ext cx="103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A9C325A7-954A-9642-B42E-88E8EC3DED46}"/>
                    </a:ext>
                  </a:extLst>
                </p14:cNvPr>
                <p14:cNvContentPartPr/>
                <p14:nvPr/>
              </p14:nvContentPartPr>
              <p14:xfrm>
                <a:off x="5041351" y="5615959"/>
                <a:ext cx="109440" cy="2066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A9C325A7-954A-9642-B42E-88E8EC3DED46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5032711" y="5606959"/>
                  <a:ext cx="127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7196BA08-EA98-42D5-CC22-5F222C161488}"/>
                    </a:ext>
                  </a:extLst>
                </p14:cNvPr>
                <p14:cNvContentPartPr/>
                <p14:nvPr/>
              </p14:nvContentPartPr>
              <p14:xfrm>
                <a:off x="5145391" y="5714599"/>
                <a:ext cx="131400" cy="1990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7196BA08-EA98-42D5-CC22-5F222C161488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5136751" y="5705599"/>
                  <a:ext cx="149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E304604D-2427-5C25-72ED-3A9C6436E255}"/>
                    </a:ext>
                  </a:extLst>
                </p14:cNvPr>
                <p14:cNvContentPartPr/>
                <p14:nvPr/>
              </p14:nvContentPartPr>
              <p14:xfrm>
                <a:off x="5305951" y="5619199"/>
                <a:ext cx="91440" cy="2530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E304604D-2427-5C25-72ED-3A9C6436E25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5297311" y="5610199"/>
                  <a:ext cx="10908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1353" name="Ink 1352">
                <a:extLst>
                  <a:ext uri="{FF2B5EF4-FFF2-40B4-BE49-F238E27FC236}">
                    <a16:creationId xmlns:a16="http://schemas.microsoft.com/office/drawing/2014/main" id="{BF6335F7-76EE-10D1-3330-D44BF3A21782}"/>
                  </a:ext>
                </a:extLst>
              </p14:cNvPr>
              <p14:cNvContentPartPr/>
              <p14:nvPr/>
            </p14:nvContentPartPr>
            <p14:xfrm>
              <a:off x="2425117" y="4111419"/>
              <a:ext cx="79200" cy="1232280"/>
            </p14:xfrm>
          </p:contentPart>
        </mc:Choice>
        <mc:Fallback xmlns="">
          <p:pic>
            <p:nvPicPr>
              <p:cNvPr id="1353" name="Ink 1352">
                <a:extLst>
                  <a:ext uri="{FF2B5EF4-FFF2-40B4-BE49-F238E27FC236}">
                    <a16:creationId xmlns:a16="http://schemas.microsoft.com/office/drawing/2014/main" id="{BF6335F7-76EE-10D1-3330-D44BF3A21782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2416117" y="4102779"/>
                <a:ext cx="96840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1354" name="Ink 1353">
                <a:extLst>
                  <a:ext uri="{FF2B5EF4-FFF2-40B4-BE49-F238E27FC236}">
                    <a16:creationId xmlns:a16="http://schemas.microsoft.com/office/drawing/2014/main" id="{DA2DD530-C5EE-0636-38E1-457D07ECC4A4}"/>
                  </a:ext>
                </a:extLst>
              </p14:cNvPr>
              <p14:cNvContentPartPr/>
              <p14:nvPr/>
            </p14:nvContentPartPr>
            <p14:xfrm>
              <a:off x="2358157" y="5320299"/>
              <a:ext cx="119160" cy="91440"/>
            </p14:xfrm>
          </p:contentPart>
        </mc:Choice>
        <mc:Fallback xmlns="">
          <p:pic>
            <p:nvPicPr>
              <p:cNvPr id="1354" name="Ink 1353">
                <a:extLst>
                  <a:ext uri="{FF2B5EF4-FFF2-40B4-BE49-F238E27FC236}">
                    <a16:creationId xmlns:a16="http://schemas.microsoft.com/office/drawing/2014/main" id="{DA2DD530-C5EE-0636-38E1-457D07ECC4A4}"/>
                  </a:ext>
                </a:extLst>
              </p:cNvPr>
              <p:cNvPicPr/>
              <p:nvPr/>
            </p:nvPicPr>
            <p:blipFill>
              <a:blip r:embed="rId728"/>
              <a:stretch>
                <a:fillRect/>
              </a:stretch>
            </p:blipFill>
            <p:spPr>
              <a:xfrm>
                <a:off x="2349157" y="5311299"/>
                <a:ext cx="136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1358" name="Ink 1357">
                <a:extLst>
                  <a:ext uri="{FF2B5EF4-FFF2-40B4-BE49-F238E27FC236}">
                    <a16:creationId xmlns:a16="http://schemas.microsoft.com/office/drawing/2014/main" id="{FA2BD484-D626-A184-E1AD-EFD58BEA7120}"/>
                  </a:ext>
                </a:extLst>
              </p14:cNvPr>
              <p14:cNvContentPartPr/>
              <p14:nvPr/>
            </p14:nvContentPartPr>
            <p14:xfrm>
              <a:off x="5188477" y="4284939"/>
              <a:ext cx="44640" cy="93600"/>
            </p14:xfrm>
          </p:contentPart>
        </mc:Choice>
        <mc:Fallback xmlns="">
          <p:pic>
            <p:nvPicPr>
              <p:cNvPr id="1358" name="Ink 1357">
                <a:extLst>
                  <a:ext uri="{FF2B5EF4-FFF2-40B4-BE49-F238E27FC236}">
                    <a16:creationId xmlns:a16="http://schemas.microsoft.com/office/drawing/2014/main" id="{FA2BD484-D626-A184-E1AD-EFD58BEA7120}"/>
                  </a:ext>
                </a:extLst>
              </p:cNvPr>
              <p:cNvPicPr/>
              <p:nvPr/>
            </p:nvPicPr>
            <p:blipFill>
              <a:blip r:embed="rId730"/>
              <a:stretch>
                <a:fillRect/>
              </a:stretch>
            </p:blipFill>
            <p:spPr>
              <a:xfrm>
                <a:off x="5179837" y="4275939"/>
                <a:ext cx="622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B15F1A66-7EDA-8E8B-7EEB-B1211454D3B1}"/>
                  </a:ext>
                </a:extLst>
              </p14:cNvPr>
              <p14:cNvContentPartPr/>
              <p14:nvPr/>
            </p14:nvContentPartPr>
            <p14:xfrm>
              <a:off x="5024165" y="3788876"/>
              <a:ext cx="92520" cy="16884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B15F1A66-7EDA-8E8B-7EEB-B1211454D3B1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5015165" y="3779876"/>
                <a:ext cx="110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09AF706B-43FB-38E2-525E-78119BF9C00B}"/>
                  </a:ext>
                </a:extLst>
              </p14:cNvPr>
              <p14:cNvContentPartPr/>
              <p14:nvPr/>
            </p14:nvContentPartPr>
            <p14:xfrm>
              <a:off x="4956485" y="3737036"/>
              <a:ext cx="299160" cy="28944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09AF706B-43FB-38E2-525E-78119BF9C00B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4947485" y="3728047"/>
                <a:ext cx="316800" cy="307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CCBB58D6-6D93-1677-D2B6-E528EFFBE094}"/>
                  </a:ext>
                </a:extLst>
              </p14:cNvPr>
              <p14:cNvContentPartPr/>
              <p14:nvPr/>
            </p14:nvContentPartPr>
            <p14:xfrm>
              <a:off x="5306045" y="3866996"/>
              <a:ext cx="88200" cy="23904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CCBB58D6-6D93-1677-D2B6-E528EFFBE094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5297045" y="3857982"/>
                <a:ext cx="105840" cy="256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7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C497F6C0-837E-964B-0F71-002D5F252576}"/>
                  </a:ext>
                </a:extLst>
              </p14:cNvPr>
              <p14:cNvContentPartPr/>
              <p14:nvPr/>
            </p14:nvContentPartPr>
            <p14:xfrm>
              <a:off x="5030645" y="4074716"/>
              <a:ext cx="11880" cy="10764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C497F6C0-837E-964B-0F71-002D5F252576}"/>
                  </a:ext>
                </a:extLst>
              </p:cNvPr>
              <p:cNvPicPr/>
              <p:nvPr/>
            </p:nvPicPr>
            <p:blipFill>
              <a:blip r:embed="rId738"/>
              <a:stretch>
                <a:fillRect/>
              </a:stretch>
            </p:blipFill>
            <p:spPr>
              <a:xfrm>
                <a:off x="5021910" y="4065716"/>
                <a:ext cx="29001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9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F5293B8B-F6B2-72A2-350D-89A0DFFC2F02}"/>
                  </a:ext>
                </a:extLst>
              </p14:cNvPr>
              <p14:cNvContentPartPr/>
              <p14:nvPr/>
            </p14:nvContentPartPr>
            <p14:xfrm>
              <a:off x="4983485" y="4149956"/>
              <a:ext cx="102960" cy="7920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F5293B8B-F6B2-72A2-350D-89A0DFFC2F02}"/>
                  </a:ext>
                </a:extLst>
              </p:cNvPr>
              <p:cNvPicPr/>
              <p:nvPr/>
            </p:nvPicPr>
            <p:blipFill>
              <a:blip r:embed="rId740"/>
              <a:stretch>
                <a:fillRect/>
              </a:stretch>
            </p:blipFill>
            <p:spPr>
              <a:xfrm>
                <a:off x="4974485" y="4140997"/>
                <a:ext cx="120600" cy="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1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B9B9C219-3CFD-B365-56B0-5265BDC1CB23}"/>
                  </a:ext>
                </a:extLst>
              </p14:cNvPr>
              <p14:cNvContentPartPr/>
              <p14:nvPr/>
            </p14:nvContentPartPr>
            <p14:xfrm>
              <a:off x="4883405" y="4239596"/>
              <a:ext cx="18000" cy="13572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B9B9C219-3CFD-B365-56B0-5265BDC1CB23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4874405" y="4230620"/>
                <a:ext cx="35640" cy="153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3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E7E0C020-306C-10C3-FD58-E3E0E1D01D97}"/>
                  </a:ext>
                </a:extLst>
              </p14:cNvPr>
              <p14:cNvContentPartPr/>
              <p14:nvPr/>
            </p14:nvContentPartPr>
            <p14:xfrm>
              <a:off x="4930205" y="4285676"/>
              <a:ext cx="79200" cy="8640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E7E0C020-306C-10C3-FD58-E3E0E1D01D97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4921205" y="4276713"/>
                <a:ext cx="96840" cy="103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D8D55BC0-A34A-78B3-2EE8-5483C575E2FF}"/>
                  </a:ext>
                </a:extLst>
              </p14:cNvPr>
              <p14:cNvContentPartPr/>
              <p14:nvPr/>
            </p14:nvContentPartPr>
            <p14:xfrm>
              <a:off x="5034245" y="4248956"/>
              <a:ext cx="15480" cy="11376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D8D55BC0-A34A-78B3-2EE8-5483C575E2FF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5025245" y="4239956"/>
                <a:ext cx="331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E32DE0F3-5650-A82F-FCBE-D12391C15A7D}"/>
                  </a:ext>
                </a:extLst>
              </p14:cNvPr>
              <p14:cNvContentPartPr/>
              <p14:nvPr/>
            </p14:nvContentPartPr>
            <p14:xfrm>
              <a:off x="5022005" y="4294316"/>
              <a:ext cx="55440" cy="2700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E32DE0F3-5650-A82F-FCBE-D12391C15A7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5013063" y="4285434"/>
                <a:ext cx="72966" cy="44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9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5918850D-0000-5150-F66D-D532DAA54743}"/>
                  </a:ext>
                </a:extLst>
              </p14:cNvPr>
              <p14:cNvContentPartPr/>
              <p14:nvPr/>
            </p14:nvContentPartPr>
            <p14:xfrm>
              <a:off x="5073845" y="4242476"/>
              <a:ext cx="21240" cy="13716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5918850D-0000-5150-F66D-D532DAA54743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5064845" y="4233452"/>
                <a:ext cx="38880" cy="154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0A6DC769-82AE-F015-CC88-1668386701DA}"/>
                  </a:ext>
                </a:extLst>
              </p14:cNvPr>
              <p14:cNvContentPartPr/>
              <p14:nvPr/>
            </p14:nvContentPartPr>
            <p14:xfrm>
              <a:off x="5070965" y="4292516"/>
              <a:ext cx="99000" cy="795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0A6DC769-82AE-F015-CC88-1668386701DA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5061998" y="4283516"/>
                <a:ext cx="116576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FF958F05-3298-55E0-4885-37388DCA95C6}"/>
                  </a:ext>
                </a:extLst>
              </p14:cNvPr>
              <p14:cNvContentPartPr/>
              <p14:nvPr/>
            </p14:nvContentPartPr>
            <p14:xfrm>
              <a:off x="5251685" y="4011716"/>
              <a:ext cx="224640" cy="2412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FF958F05-3298-55E0-4885-37388DCA95C6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5242671" y="4002716"/>
                <a:ext cx="242308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1361" name="Ink 1360">
                <a:extLst>
                  <a:ext uri="{FF2B5EF4-FFF2-40B4-BE49-F238E27FC236}">
                    <a16:creationId xmlns:a16="http://schemas.microsoft.com/office/drawing/2014/main" id="{9FFBCB1E-4A4E-7EBA-5172-AA851FAC7D9C}"/>
                  </a:ext>
                </a:extLst>
              </p14:cNvPr>
              <p14:cNvContentPartPr/>
              <p14:nvPr/>
            </p14:nvContentPartPr>
            <p14:xfrm>
              <a:off x="5308717" y="4171539"/>
              <a:ext cx="50400" cy="1124280"/>
            </p14:xfrm>
          </p:contentPart>
        </mc:Choice>
        <mc:Fallback xmlns="">
          <p:pic>
            <p:nvPicPr>
              <p:cNvPr id="1361" name="Ink 1360">
                <a:extLst>
                  <a:ext uri="{FF2B5EF4-FFF2-40B4-BE49-F238E27FC236}">
                    <a16:creationId xmlns:a16="http://schemas.microsoft.com/office/drawing/2014/main" id="{9FFBCB1E-4A4E-7EBA-5172-AA851FAC7D9C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5299717" y="4162539"/>
                <a:ext cx="68040" cy="11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7">
            <p14:nvContentPartPr>
              <p14:cNvPr id="1362" name="Ink 1361">
                <a:extLst>
                  <a:ext uri="{FF2B5EF4-FFF2-40B4-BE49-F238E27FC236}">
                    <a16:creationId xmlns:a16="http://schemas.microsoft.com/office/drawing/2014/main" id="{22F7231C-2EE9-80FC-9A47-B65E7B7BF252}"/>
                  </a:ext>
                </a:extLst>
              </p14:cNvPr>
              <p14:cNvContentPartPr/>
              <p14:nvPr/>
            </p14:nvContentPartPr>
            <p14:xfrm>
              <a:off x="5231317" y="5266659"/>
              <a:ext cx="129600" cy="107280"/>
            </p14:xfrm>
          </p:contentPart>
        </mc:Choice>
        <mc:Fallback xmlns="">
          <p:pic>
            <p:nvPicPr>
              <p:cNvPr id="1362" name="Ink 1361">
                <a:extLst>
                  <a:ext uri="{FF2B5EF4-FFF2-40B4-BE49-F238E27FC236}">
                    <a16:creationId xmlns:a16="http://schemas.microsoft.com/office/drawing/2014/main" id="{22F7231C-2EE9-80FC-9A47-B65E7B7BF252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5222292" y="5257659"/>
                <a:ext cx="147289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4852F7F0-C47C-97C6-C8A8-151702A285AE}"/>
                  </a:ext>
                </a:extLst>
              </p14:cNvPr>
              <p14:cNvContentPartPr/>
              <p14:nvPr/>
            </p14:nvContentPartPr>
            <p14:xfrm>
              <a:off x="6010565" y="3858788"/>
              <a:ext cx="93600" cy="11376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4852F7F0-C47C-97C6-C8A8-151702A285AE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6001565" y="3849759"/>
                <a:ext cx="111240" cy="131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9B1D849C-3AD8-8DA0-6692-011AADEBC256}"/>
                  </a:ext>
                </a:extLst>
              </p14:cNvPr>
              <p14:cNvContentPartPr/>
              <p14:nvPr/>
            </p14:nvContentPartPr>
            <p14:xfrm>
              <a:off x="6243845" y="3910628"/>
              <a:ext cx="110880" cy="27576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9B1D849C-3AD8-8DA0-6692-011AADEBC256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6234845" y="3901640"/>
                <a:ext cx="128520" cy="293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D39F881D-A776-4575-9FD8-B923BB3A8E7A}"/>
                  </a:ext>
                </a:extLst>
              </p14:cNvPr>
              <p14:cNvContentPartPr/>
              <p14:nvPr/>
            </p14:nvContentPartPr>
            <p14:xfrm>
              <a:off x="5959085" y="4071188"/>
              <a:ext cx="84240" cy="7128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D39F881D-A776-4575-9FD8-B923BB3A8E7A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5950085" y="4062188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1A6AE224-10FD-AEA6-DB74-71A90C4DF607}"/>
                  </a:ext>
                </a:extLst>
              </p14:cNvPr>
              <p14:cNvContentPartPr/>
              <p14:nvPr/>
            </p14:nvContentPartPr>
            <p14:xfrm>
              <a:off x="5976005" y="4152188"/>
              <a:ext cx="6120" cy="8316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1A6AE224-10FD-AEA6-DB74-71A90C4DF607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5967005" y="4143188"/>
                <a:ext cx="23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FEC2E23C-1BC4-95E6-AF7D-049187251F53}"/>
                  </a:ext>
                </a:extLst>
              </p14:cNvPr>
              <p14:cNvContentPartPr/>
              <p14:nvPr/>
            </p14:nvContentPartPr>
            <p14:xfrm>
              <a:off x="5805005" y="4237148"/>
              <a:ext cx="12600" cy="12924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FEC2E23C-1BC4-95E6-AF7D-049187251F53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796005" y="4228123"/>
                <a:ext cx="30240" cy="146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D17E4E06-93B3-D844-3714-3F12EF61FBE0}"/>
                  </a:ext>
                </a:extLst>
              </p14:cNvPr>
              <p14:cNvContentPartPr/>
              <p14:nvPr/>
            </p14:nvContentPartPr>
            <p14:xfrm>
              <a:off x="5846045" y="4287188"/>
              <a:ext cx="56160" cy="9684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D17E4E06-93B3-D844-3714-3F12EF61FBE0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837045" y="4278188"/>
                <a:ext cx="738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131EF756-0F8A-A902-91DA-56F3DE98C67D}"/>
                  </a:ext>
                </a:extLst>
              </p14:cNvPr>
              <p14:cNvContentPartPr/>
              <p14:nvPr/>
            </p14:nvContentPartPr>
            <p14:xfrm>
              <a:off x="5940725" y="4236068"/>
              <a:ext cx="5760" cy="15696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131EF756-0F8A-A902-91DA-56F3DE98C67D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5931725" y="4227068"/>
                <a:ext cx="234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7048B0BA-F53F-C397-0EC1-1A2CD30B8D55}"/>
                  </a:ext>
                </a:extLst>
              </p14:cNvPr>
              <p14:cNvContentPartPr/>
              <p14:nvPr/>
            </p14:nvContentPartPr>
            <p14:xfrm>
              <a:off x="5921285" y="4313828"/>
              <a:ext cx="70920" cy="3492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7048B0BA-F53F-C397-0EC1-1A2CD30B8D55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5912285" y="4304734"/>
                <a:ext cx="88560" cy="5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BAD88758-1B18-BA21-C03B-F4E399FA4863}"/>
                  </a:ext>
                </a:extLst>
              </p14:cNvPr>
              <p14:cNvContentPartPr/>
              <p14:nvPr/>
            </p14:nvContentPartPr>
            <p14:xfrm>
              <a:off x="5990765" y="4267388"/>
              <a:ext cx="16200" cy="11880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BAD88758-1B18-BA21-C03B-F4E399FA4863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5981765" y="4258415"/>
                <a:ext cx="33840" cy="13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1C232DD5-BB56-7FF1-F07B-ECEF190C0537}"/>
                  </a:ext>
                </a:extLst>
              </p14:cNvPr>
              <p14:cNvContentPartPr/>
              <p14:nvPr/>
            </p14:nvContentPartPr>
            <p14:xfrm>
              <a:off x="5986445" y="4285748"/>
              <a:ext cx="145440" cy="9684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1C232DD5-BB56-7FF1-F07B-ECEF190C0537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5977445" y="4276748"/>
                <a:ext cx="1630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F7BAAD76-005C-79FC-3D0E-E4F95F350C82}"/>
                  </a:ext>
                </a:extLst>
              </p14:cNvPr>
              <p14:cNvContentPartPr/>
              <p14:nvPr/>
            </p14:nvContentPartPr>
            <p14:xfrm>
              <a:off x="6154205" y="4281428"/>
              <a:ext cx="94680" cy="9180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F7BAAD76-005C-79FC-3D0E-E4F95F350C82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6145205" y="4272428"/>
                <a:ext cx="112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4454FD78-CE47-DEF6-A572-8273B5B8A2C9}"/>
                  </a:ext>
                </a:extLst>
              </p14:cNvPr>
              <p14:cNvContentPartPr/>
              <p14:nvPr/>
            </p14:nvContentPartPr>
            <p14:xfrm>
              <a:off x="6669005" y="3834308"/>
              <a:ext cx="111600" cy="22968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4454FD78-CE47-DEF6-A572-8273B5B8A2C9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6660034" y="3825308"/>
                <a:ext cx="129183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12D33D72-BA91-4BBC-4A85-C19A55DBCA01}"/>
                  </a:ext>
                </a:extLst>
              </p14:cNvPr>
              <p14:cNvContentPartPr/>
              <p14:nvPr/>
            </p14:nvContentPartPr>
            <p14:xfrm>
              <a:off x="6864845" y="3868148"/>
              <a:ext cx="101880" cy="17064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12D33D72-BA91-4BBC-4A85-C19A55DBCA01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6855877" y="3859148"/>
                <a:ext cx="119458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CFBD6DD6-B2BB-637A-7FD7-A5EEE3BF384B}"/>
                  </a:ext>
                </a:extLst>
              </p14:cNvPr>
              <p14:cNvContentPartPr/>
              <p14:nvPr/>
            </p14:nvContentPartPr>
            <p14:xfrm>
              <a:off x="6810485" y="3793628"/>
              <a:ext cx="289440" cy="33624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CFBD6DD6-B2BB-637A-7FD7-A5EEE3BF384B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6801485" y="3784628"/>
                <a:ext cx="3070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7C5C4469-500A-DA2E-DF3F-85FFD0E7FE85}"/>
                  </a:ext>
                </a:extLst>
              </p14:cNvPr>
              <p14:cNvContentPartPr/>
              <p14:nvPr/>
            </p14:nvContentPartPr>
            <p14:xfrm>
              <a:off x="6950525" y="4126628"/>
              <a:ext cx="10080" cy="11484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7C5C4469-500A-DA2E-DF3F-85FFD0E7FE85}"/>
                  </a:ext>
                </a:extLst>
              </p:cNvPr>
              <p:cNvPicPr/>
              <p:nvPr/>
            </p:nvPicPr>
            <p:blipFill>
              <a:blip r:embed="rId788"/>
              <a:stretch>
                <a:fillRect/>
              </a:stretch>
            </p:blipFill>
            <p:spPr>
              <a:xfrm>
                <a:off x="6941525" y="4117600"/>
                <a:ext cx="27720" cy="13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E3E4514B-A4A9-4530-1B5F-0B3C4081C351}"/>
                  </a:ext>
                </a:extLst>
              </p14:cNvPr>
              <p14:cNvContentPartPr/>
              <p14:nvPr/>
            </p14:nvContentPartPr>
            <p14:xfrm>
              <a:off x="6886445" y="4223468"/>
              <a:ext cx="118440" cy="8280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E3E4514B-A4A9-4530-1B5F-0B3C4081C351}"/>
                  </a:ext>
                </a:extLst>
              </p:cNvPr>
              <p:cNvPicPr/>
              <p:nvPr/>
            </p:nvPicPr>
            <p:blipFill>
              <a:blip r:embed="rId790"/>
              <a:stretch>
                <a:fillRect/>
              </a:stretch>
            </p:blipFill>
            <p:spPr>
              <a:xfrm>
                <a:off x="6877472" y="4214468"/>
                <a:ext cx="136027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ADFFFE45-B7F0-D383-7DD3-33A321621B8A}"/>
                  </a:ext>
                </a:extLst>
              </p14:cNvPr>
              <p14:cNvContentPartPr/>
              <p14:nvPr/>
            </p14:nvContentPartPr>
            <p14:xfrm>
              <a:off x="6839285" y="4332188"/>
              <a:ext cx="16920" cy="10692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ADFFFE45-B7F0-D383-7DD3-33A321621B8A}"/>
                  </a:ext>
                </a:extLst>
              </p:cNvPr>
              <p:cNvPicPr/>
              <p:nvPr/>
            </p:nvPicPr>
            <p:blipFill>
              <a:blip r:embed="rId792"/>
              <a:stretch>
                <a:fillRect/>
              </a:stretch>
            </p:blipFill>
            <p:spPr>
              <a:xfrm>
                <a:off x="6830285" y="4323188"/>
                <a:ext cx="34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9AD86E19-E748-8F28-F62C-BAAC7DDA3FE7}"/>
                  </a:ext>
                </a:extLst>
              </p14:cNvPr>
              <p14:cNvContentPartPr/>
              <p14:nvPr/>
            </p14:nvContentPartPr>
            <p14:xfrm>
              <a:off x="6870245" y="4360268"/>
              <a:ext cx="87480" cy="8604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9AD86E19-E748-8F28-F62C-BAAC7DDA3FE7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6861245" y="4351268"/>
                <a:ext cx="1051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3BA2FCCA-D008-952F-E144-E35D2400918C}"/>
                  </a:ext>
                </a:extLst>
              </p14:cNvPr>
              <p14:cNvContentPartPr/>
              <p14:nvPr/>
            </p14:nvContentPartPr>
            <p14:xfrm>
              <a:off x="6991205" y="4334708"/>
              <a:ext cx="15840" cy="11304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3BA2FCCA-D008-952F-E144-E35D2400918C}"/>
                  </a:ext>
                </a:extLst>
              </p:cNvPr>
              <p:cNvPicPr/>
              <p:nvPr/>
            </p:nvPicPr>
            <p:blipFill>
              <a:blip r:embed="rId796"/>
              <a:stretch>
                <a:fillRect/>
              </a:stretch>
            </p:blipFill>
            <p:spPr>
              <a:xfrm>
                <a:off x="6982205" y="4325708"/>
                <a:ext cx="33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1C8B0F86-A0A0-3897-60AE-4118AE706ACC}"/>
                  </a:ext>
                </a:extLst>
              </p14:cNvPr>
              <p14:cNvContentPartPr/>
              <p14:nvPr/>
            </p14:nvContentPartPr>
            <p14:xfrm>
              <a:off x="6985445" y="4372868"/>
              <a:ext cx="42840" cy="2664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1C8B0F86-A0A0-3897-60AE-4118AE706ACC}"/>
                  </a:ext>
                </a:extLst>
              </p:cNvPr>
              <p:cNvPicPr/>
              <p:nvPr/>
            </p:nvPicPr>
            <p:blipFill>
              <a:blip r:embed="rId798"/>
              <a:stretch>
                <a:fillRect/>
              </a:stretch>
            </p:blipFill>
            <p:spPr>
              <a:xfrm>
                <a:off x="6976445" y="4363868"/>
                <a:ext cx="60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B04BF09C-E5D0-265F-F566-FF0BDC80CEA6}"/>
                  </a:ext>
                </a:extLst>
              </p14:cNvPr>
              <p14:cNvContentPartPr/>
              <p14:nvPr/>
            </p14:nvContentPartPr>
            <p14:xfrm>
              <a:off x="7042325" y="4330748"/>
              <a:ext cx="21960" cy="10980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B04BF09C-E5D0-265F-F566-FF0BDC80CEA6}"/>
                  </a:ext>
                </a:extLst>
              </p:cNvPr>
              <p:cNvPicPr/>
              <p:nvPr/>
            </p:nvPicPr>
            <p:blipFill>
              <a:blip r:embed="rId800"/>
              <a:stretch>
                <a:fillRect/>
              </a:stretch>
            </p:blipFill>
            <p:spPr>
              <a:xfrm>
                <a:off x="7033175" y="4321748"/>
                <a:ext cx="39894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15854953-2BDC-9E2C-64EC-9455A9E6B13B}"/>
                  </a:ext>
                </a:extLst>
              </p14:cNvPr>
              <p14:cNvContentPartPr/>
              <p14:nvPr/>
            </p14:nvContentPartPr>
            <p14:xfrm>
              <a:off x="7052405" y="4382228"/>
              <a:ext cx="39960" cy="2124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15854953-2BDC-9E2C-64EC-9455A9E6B13B}"/>
                  </a:ext>
                </a:extLst>
              </p:cNvPr>
              <p:cNvPicPr/>
              <p:nvPr/>
            </p:nvPicPr>
            <p:blipFill>
              <a:blip r:embed="rId802"/>
              <a:stretch>
                <a:fillRect/>
              </a:stretch>
            </p:blipFill>
            <p:spPr>
              <a:xfrm>
                <a:off x="7043405" y="4373228"/>
                <a:ext cx="57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2798A0F8-C98D-E253-F951-DFC65E0CCC4A}"/>
                  </a:ext>
                </a:extLst>
              </p14:cNvPr>
              <p14:cNvContentPartPr/>
              <p14:nvPr/>
            </p14:nvContentPartPr>
            <p14:xfrm>
              <a:off x="7093445" y="4353788"/>
              <a:ext cx="56880" cy="7416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2798A0F8-C98D-E253-F951-DFC65E0CCC4A}"/>
                  </a:ext>
                </a:extLst>
              </p:cNvPr>
              <p:cNvPicPr/>
              <p:nvPr/>
            </p:nvPicPr>
            <p:blipFill>
              <a:blip r:embed="rId804"/>
              <a:stretch>
                <a:fillRect/>
              </a:stretch>
            </p:blipFill>
            <p:spPr>
              <a:xfrm>
                <a:off x="7084445" y="4344788"/>
                <a:ext cx="74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5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A18184F1-93A2-7855-F66A-9447DA14E7F1}"/>
                  </a:ext>
                </a:extLst>
              </p14:cNvPr>
              <p14:cNvContentPartPr/>
              <p14:nvPr/>
            </p14:nvContentPartPr>
            <p14:xfrm>
              <a:off x="7182005" y="4327868"/>
              <a:ext cx="82440" cy="10620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A18184F1-93A2-7855-F66A-9447DA14E7F1}"/>
                  </a:ext>
                </a:extLst>
              </p:cNvPr>
              <p:cNvPicPr/>
              <p:nvPr/>
            </p:nvPicPr>
            <p:blipFill>
              <a:blip r:embed="rId806"/>
              <a:stretch>
                <a:fillRect/>
              </a:stretch>
            </p:blipFill>
            <p:spPr>
              <a:xfrm>
                <a:off x="7173005" y="4318868"/>
                <a:ext cx="100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7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128B67E3-461C-7DCD-B966-49F93929158D}"/>
                  </a:ext>
                </a:extLst>
              </p14:cNvPr>
              <p14:cNvContentPartPr/>
              <p14:nvPr/>
            </p14:nvContentPartPr>
            <p14:xfrm>
              <a:off x="6625085" y="4156868"/>
              <a:ext cx="141120" cy="2808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128B67E3-461C-7DCD-B966-49F93929158D}"/>
                  </a:ext>
                </a:extLst>
              </p:cNvPr>
              <p:cNvPicPr/>
              <p:nvPr/>
            </p:nvPicPr>
            <p:blipFill>
              <a:blip r:embed="rId808"/>
              <a:stretch>
                <a:fillRect/>
              </a:stretch>
            </p:blipFill>
            <p:spPr>
              <a:xfrm>
                <a:off x="6616108" y="4147868"/>
                <a:ext cx="158715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E6578523-6468-9255-9F18-FB544F211D68}"/>
                  </a:ext>
                </a:extLst>
              </p14:cNvPr>
              <p14:cNvContentPartPr/>
              <p14:nvPr/>
            </p14:nvContentPartPr>
            <p14:xfrm>
              <a:off x="6698885" y="4172708"/>
              <a:ext cx="34560" cy="396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E6578523-6468-9255-9F18-FB544F211D68}"/>
                  </a:ext>
                </a:extLst>
              </p:cNvPr>
              <p:cNvPicPr/>
              <p:nvPr/>
            </p:nvPicPr>
            <p:blipFill>
              <a:blip r:embed="rId810"/>
              <a:stretch>
                <a:fillRect/>
              </a:stretch>
            </p:blipFill>
            <p:spPr>
              <a:xfrm>
                <a:off x="6689885" y="4163708"/>
                <a:ext cx="52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1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20763755-6EA9-3C85-DFFA-BEE9B48124E8}"/>
                  </a:ext>
                </a:extLst>
              </p14:cNvPr>
              <p14:cNvContentPartPr/>
              <p14:nvPr/>
            </p14:nvContentPartPr>
            <p14:xfrm>
              <a:off x="5888165" y="3602108"/>
              <a:ext cx="66960" cy="12384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20763755-6EA9-3C85-DFFA-BEE9B48124E8}"/>
                  </a:ext>
                </a:extLst>
              </p:cNvPr>
              <p:cNvPicPr/>
              <p:nvPr/>
            </p:nvPicPr>
            <p:blipFill>
              <a:blip r:embed="rId812"/>
              <a:stretch>
                <a:fillRect/>
              </a:stretch>
            </p:blipFill>
            <p:spPr>
              <a:xfrm>
                <a:off x="5879165" y="3593082"/>
                <a:ext cx="84600" cy="141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3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FFCC8585-E202-408A-9471-010C4FC5C0AE}"/>
                  </a:ext>
                </a:extLst>
              </p14:cNvPr>
              <p14:cNvContentPartPr/>
              <p14:nvPr/>
            </p14:nvContentPartPr>
            <p14:xfrm>
              <a:off x="5963765" y="3616508"/>
              <a:ext cx="63720" cy="9216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FFCC8585-E202-408A-9471-010C4FC5C0AE}"/>
                  </a:ext>
                </a:extLst>
              </p:cNvPr>
              <p:cNvPicPr/>
              <p:nvPr/>
            </p:nvPicPr>
            <p:blipFill>
              <a:blip r:embed="rId814"/>
              <a:stretch>
                <a:fillRect/>
              </a:stretch>
            </p:blipFill>
            <p:spPr>
              <a:xfrm>
                <a:off x="5954765" y="3607543"/>
                <a:ext cx="81360" cy="109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5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7A05CECC-0CA1-16C3-276C-75E1CA3FA3BB}"/>
                  </a:ext>
                </a:extLst>
              </p14:cNvPr>
              <p14:cNvContentPartPr/>
              <p14:nvPr/>
            </p14:nvContentPartPr>
            <p14:xfrm>
              <a:off x="6048005" y="3608588"/>
              <a:ext cx="56520" cy="9828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7A05CECC-0CA1-16C3-276C-75E1CA3FA3BB}"/>
                  </a:ext>
                </a:extLst>
              </p:cNvPr>
              <p:cNvPicPr/>
              <p:nvPr/>
            </p:nvPicPr>
            <p:blipFill>
              <a:blip r:embed="rId816"/>
              <a:stretch>
                <a:fillRect/>
              </a:stretch>
            </p:blipFill>
            <p:spPr>
              <a:xfrm>
                <a:off x="6039005" y="3599588"/>
                <a:ext cx="74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7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5955819F-9E23-CB93-7A32-0CBFD1D3B77D}"/>
                  </a:ext>
                </a:extLst>
              </p14:cNvPr>
              <p14:cNvContentPartPr/>
              <p14:nvPr/>
            </p14:nvContentPartPr>
            <p14:xfrm>
              <a:off x="6099845" y="3618668"/>
              <a:ext cx="109800" cy="80640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5955819F-9E23-CB93-7A32-0CBFD1D3B77D}"/>
                  </a:ext>
                </a:extLst>
              </p:cNvPr>
              <p:cNvPicPr/>
              <p:nvPr/>
            </p:nvPicPr>
            <p:blipFill>
              <a:blip r:embed="rId818"/>
              <a:stretch>
                <a:fillRect/>
              </a:stretch>
            </p:blipFill>
            <p:spPr>
              <a:xfrm>
                <a:off x="6090845" y="3609668"/>
                <a:ext cx="127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9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8777FB98-B9BE-424E-6012-88566D79C647}"/>
                  </a:ext>
                </a:extLst>
              </p14:cNvPr>
              <p14:cNvContentPartPr/>
              <p14:nvPr/>
            </p14:nvContentPartPr>
            <p14:xfrm>
              <a:off x="6235925" y="3632348"/>
              <a:ext cx="78480" cy="6300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8777FB98-B9BE-424E-6012-88566D79C647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6226925" y="3623296"/>
                <a:ext cx="96120" cy="80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1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51C1044F-F55C-AD65-F60D-BC2723C44721}"/>
                  </a:ext>
                </a:extLst>
              </p14:cNvPr>
              <p14:cNvContentPartPr/>
              <p14:nvPr/>
            </p14:nvContentPartPr>
            <p14:xfrm>
              <a:off x="6338165" y="3541988"/>
              <a:ext cx="18000" cy="14544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51C1044F-F55C-AD65-F60D-BC2723C44721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6329165" y="3532988"/>
                <a:ext cx="35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3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DDDE1C48-C868-7E5B-C994-B0A34EAAE732}"/>
                  </a:ext>
                </a:extLst>
              </p14:cNvPr>
              <p14:cNvContentPartPr/>
              <p14:nvPr/>
            </p14:nvContentPartPr>
            <p14:xfrm>
              <a:off x="6334925" y="3638828"/>
              <a:ext cx="45000" cy="936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DDDE1C48-C868-7E5B-C994-B0A34EAAE732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6325925" y="3629828"/>
                <a:ext cx="626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5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A4C3A4BB-5BB4-882E-0944-DF54EEBAFF04}"/>
                  </a:ext>
                </a:extLst>
              </p14:cNvPr>
              <p14:cNvContentPartPr/>
              <p14:nvPr/>
            </p14:nvContentPartPr>
            <p14:xfrm>
              <a:off x="6373445" y="3608948"/>
              <a:ext cx="93960" cy="95400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A4C3A4BB-5BB4-882E-0944-DF54EEBAFF04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6364445" y="3599982"/>
                <a:ext cx="111600" cy="112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7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2D1C7487-425C-AACB-6218-B06F5BF4E14C}"/>
                  </a:ext>
                </a:extLst>
              </p14:cNvPr>
              <p14:cNvContentPartPr/>
              <p14:nvPr/>
            </p14:nvContentPartPr>
            <p14:xfrm>
              <a:off x="6464885" y="3631628"/>
              <a:ext cx="73800" cy="8964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2D1C7487-425C-AACB-6218-B06F5BF4E14C}"/>
                  </a:ext>
                </a:extLst>
              </p:cNvPr>
              <p:cNvPicPr/>
              <p:nvPr/>
            </p:nvPicPr>
            <p:blipFill>
              <a:blip r:embed="rId828"/>
              <a:stretch>
                <a:fillRect/>
              </a:stretch>
            </p:blipFill>
            <p:spPr>
              <a:xfrm>
                <a:off x="6455885" y="3622592"/>
                <a:ext cx="91440" cy="107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9">
            <p14:nvContentPartPr>
              <p14:cNvPr id="1364" name="Ink 1363">
                <a:extLst>
                  <a:ext uri="{FF2B5EF4-FFF2-40B4-BE49-F238E27FC236}">
                    <a16:creationId xmlns:a16="http://schemas.microsoft.com/office/drawing/2014/main" id="{4F23C965-0C97-C406-2E4D-52EC096B3EFF}"/>
                  </a:ext>
                </a:extLst>
              </p14:cNvPr>
              <p14:cNvContentPartPr/>
              <p14:nvPr/>
            </p14:nvContentPartPr>
            <p14:xfrm>
              <a:off x="6628837" y="4243179"/>
              <a:ext cx="32400" cy="1051920"/>
            </p14:xfrm>
          </p:contentPart>
        </mc:Choice>
        <mc:Fallback xmlns="">
          <p:pic>
            <p:nvPicPr>
              <p:cNvPr id="1364" name="Ink 1363">
                <a:extLst>
                  <a:ext uri="{FF2B5EF4-FFF2-40B4-BE49-F238E27FC236}">
                    <a16:creationId xmlns:a16="http://schemas.microsoft.com/office/drawing/2014/main" id="{4F23C965-0C97-C406-2E4D-52EC096B3EFF}"/>
                  </a:ext>
                </a:extLst>
              </p:cNvPr>
              <p:cNvPicPr/>
              <p:nvPr/>
            </p:nvPicPr>
            <p:blipFill>
              <a:blip r:embed="rId830"/>
              <a:stretch>
                <a:fillRect/>
              </a:stretch>
            </p:blipFill>
            <p:spPr>
              <a:xfrm>
                <a:off x="6619837" y="4234179"/>
                <a:ext cx="5004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1365" name="Ink 1364">
                <a:extLst>
                  <a:ext uri="{FF2B5EF4-FFF2-40B4-BE49-F238E27FC236}">
                    <a16:creationId xmlns:a16="http://schemas.microsoft.com/office/drawing/2014/main" id="{FF75237B-2883-1029-9126-9B076D435EF5}"/>
                  </a:ext>
                </a:extLst>
              </p14:cNvPr>
              <p14:cNvContentPartPr/>
              <p14:nvPr/>
            </p14:nvContentPartPr>
            <p14:xfrm>
              <a:off x="6562597" y="5272419"/>
              <a:ext cx="138960" cy="90000"/>
            </p14:xfrm>
          </p:contentPart>
        </mc:Choice>
        <mc:Fallback xmlns="">
          <p:pic>
            <p:nvPicPr>
              <p:cNvPr id="1365" name="Ink 1364">
                <a:extLst>
                  <a:ext uri="{FF2B5EF4-FFF2-40B4-BE49-F238E27FC236}">
                    <a16:creationId xmlns:a16="http://schemas.microsoft.com/office/drawing/2014/main" id="{FF75237B-2883-1029-9126-9B076D435EF5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6553597" y="5263419"/>
                <a:ext cx="1566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3">
            <p14:nvContentPartPr>
              <p14:cNvPr id="857" name="Ink 856">
                <a:extLst>
                  <a:ext uri="{FF2B5EF4-FFF2-40B4-BE49-F238E27FC236}">
                    <a16:creationId xmlns:a16="http://schemas.microsoft.com/office/drawing/2014/main" id="{164F2E51-1EBE-6523-E1A3-681F02BCD310}"/>
                  </a:ext>
                </a:extLst>
              </p14:cNvPr>
              <p14:cNvContentPartPr/>
              <p14:nvPr/>
            </p14:nvContentPartPr>
            <p14:xfrm>
              <a:off x="9126811" y="4083273"/>
              <a:ext cx="1800" cy="85320"/>
            </p14:xfrm>
          </p:contentPart>
        </mc:Choice>
        <mc:Fallback xmlns="">
          <p:pic>
            <p:nvPicPr>
              <p:cNvPr id="857" name="Ink 856">
                <a:extLst>
                  <a:ext uri="{FF2B5EF4-FFF2-40B4-BE49-F238E27FC236}">
                    <a16:creationId xmlns:a16="http://schemas.microsoft.com/office/drawing/2014/main" id="{164F2E51-1EBE-6523-E1A3-681F02BCD310}"/>
                  </a:ext>
                </a:extLst>
              </p:cNvPr>
              <p:cNvPicPr/>
              <p:nvPr/>
            </p:nvPicPr>
            <p:blipFill>
              <a:blip r:embed="rId834"/>
              <a:stretch>
                <a:fillRect/>
              </a:stretch>
            </p:blipFill>
            <p:spPr>
              <a:xfrm>
                <a:off x="9117811" y="4074311"/>
                <a:ext cx="19440" cy="10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5">
            <p14:nvContentPartPr>
              <p14:cNvPr id="858" name="Ink 857">
                <a:extLst>
                  <a:ext uri="{FF2B5EF4-FFF2-40B4-BE49-F238E27FC236}">
                    <a16:creationId xmlns:a16="http://schemas.microsoft.com/office/drawing/2014/main" id="{D6D6669B-96AC-E5CE-AB2B-C84AA1C9ED94}"/>
                  </a:ext>
                </a:extLst>
              </p14:cNvPr>
              <p14:cNvContentPartPr/>
              <p14:nvPr/>
            </p14:nvContentPartPr>
            <p14:xfrm>
              <a:off x="9075691" y="4161753"/>
              <a:ext cx="76680" cy="71640"/>
            </p14:xfrm>
          </p:contentPart>
        </mc:Choice>
        <mc:Fallback xmlns="">
          <p:pic>
            <p:nvPicPr>
              <p:cNvPr id="858" name="Ink 857">
                <a:extLst>
                  <a:ext uri="{FF2B5EF4-FFF2-40B4-BE49-F238E27FC236}">
                    <a16:creationId xmlns:a16="http://schemas.microsoft.com/office/drawing/2014/main" id="{D6D6669B-96AC-E5CE-AB2B-C84AA1C9ED94}"/>
                  </a:ext>
                </a:extLst>
              </p:cNvPr>
              <p:cNvPicPr/>
              <p:nvPr/>
            </p:nvPicPr>
            <p:blipFill>
              <a:blip r:embed="rId836"/>
              <a:stretch>
                <a:fillRect/>
              </a:stretch>
            </p:blipFill>
            <p:spPr>
              <a:xfrm>
                <a:off x="9066691" y="4152708"/>
                <a:ext cx="94320" cy="89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7">
            <p14:nvContentPartPr>
              <p14:cNvPr id="869" name="Ink 868">
                <a:extLst>
                  <a:ext uri="{FF2B5EF4-FFF2-40B4-BE49-F238E27FC236}">
                    <a16:creationId xmlns:a16="http://schemas.microsoft.com/office/drawing/2014/main" id="{BEFE93D0-2F40-4FD8-6348-01E01DD71222}"/>
                  </a:ext>
                </a:extLst>
              </p14:cNvPr>
              <p14:cNvContentPartPr/>
              <p14:nvPr/>
            </p14:nvContentPartPr>
            <p14:xfrm>
              <a:off x="8910091" y="4264713"/>
              <a:ext cx="17640" cy="135000"/>
            </p14:xfrm>
          </p:contentPart>
        </mc:Choice>
        <mc:Fallback xmlns="">
          <p:pic>
            <p:nvPicPr>
              <p:cNvPr id="869" name="Ink 868">
                <a:extLst>
                  <a:ext uri="{FF2B5EF4-FFF2-40B4-BE49-F238E27FC236}">
                    <a16:creationId xmlns:a16="http://schemas.microsoft.com/office/drawing/2014/main" id="{BEFE93D0-2F40-4FD8-6348-01E01DD71222}"/>
                  </a:ext>
                </a:extLst>
              </p:cNvPr>
              <p:cNvPicPr/>
              <p:nvPr/>
            </p:nvPicPr>
            <p:blipFill>
              <a:blip r:embed="rId838"/>
              <a:stretch>
                <a:fillRect/>
              </a:stretch>
            </p:blipFill>
            <p:spPr>
              <a:xfrm>
                <a:off x="8901091" y="4255713"/>
                <a:ext cx="35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9">
            <p14:nvContentPartPr>
              <p14:cNvPr id="870" name="Ink 869">
                <a:extLst>
                  <a:ext uri="{FF2B5EF4-FFF2-40B4-BE49-F238E27FC236}">
                    <a16:creationId xmlns:a16="http://schemas.microsoft.com/office/drawing/2014/main" id="{4D489ACD-BEAB-4548-5B56-5D94780C711A}"/>
                  </a:ext>
                </a:extLst>
              </p14:cNvPr>
              <p14:cNvContentPartPr/>
              <p14:nvPr/>
            </p14:nvContentPartPr>
            <p14:xfrm>
              <a:off x="8948251" y="4309353"/>
              <a:ext cx="65160" cy="87120"/>
            </p14:xfrm>
          </p:contentPart>
        </mc:Choice>
        <mc:Fallback xmlns="">
          <p:pic>
            <p:nvPicPr>
              <p:cNvPr id="870" name="Ink 869">
                <a:extLst>
                  <a:ext uri="{FF2B5EF4-FFF2-40B4-BE49-F238E27FC236}">
                    <a16:creationId xmlns:a16="http://schemas.microsoft.com/office/drawing/2014/main" id="{4D489ACD-BEAB-4548-5B56-5D94780C711A}"/>
                  </a:ext>
                </a:extLst>
              </p:cNvPr>
              <p:cNvPicPr/>
              <p:nvPr/>
            </p:nvPicPr>
            <p:blipFill>
              <a:blip r:embed="rId840"/>
              <a:stretch>
                <a:fillRect/>
              </a:stretch>
            </p:blipFill>
            <p:spPr>
              <a:xfrm>
                <a:off x="8939251" y="4300353"/>
                <a:ext cx="82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1">
            <p14:nvContentPartPr>
              <p14:cNvPr id="871" name="Ink 870">
                <a:extLst>
                  <a:ext uri="{FF2B5EF4-FFF2-40B4-BE49-F238E27FC236}">
                    <a16:creationId xmlns:a16="http://schemas.microsoft.com/office/drawing/2014/main" id="{121F7345-491B-D1CE-4E8F-1394D05C4C8F}"/>
                  </a:ext>
                </a:extLst>
              </p14:cNvPr>
              <p14:cNvContentPartPr/>
              <p14:nvPr/>
            </p14:nvContentPartPr>
            <p14:xfrm>
              <a:off x="9047251" y="4267953"/>
              <a:ext cx="3600" cy="138600"/>
            </p14:xfrm>
          </p:contentPart>
        </mc:Choice>
        <mc:Fallback xmlns="">
          <p:pic>
            <p:nvPicPr>
              <p:cNvPr id="871" name="Ink 870">
                <a:extLst>
                  <a:ext uri="{FF2B5EF4-FFF2-40B4-BE49-F238E27FC236}">
                    <a16:creationId xmlns:a16="http://schemas.microsoft.com/office/drawing/2014/main" id="{121F7345-491B-D1CE-4E8F-1394D05C4C8F}"/>
                  </a:ext>
                </a:extLst>
              </p:cNvPr>
              <p:cNvPicPr/>
              <p:nvPr/>
            </p:nvPicPr>
            <p:blipFill>
              <a:blip r:embed="rId842"/>
              <a:stretch>
                <a:fillRect/>
              </a:stretch>
            </p:blipFill>
            <p:spPr>
              <a:xfrm>
                <a:off x="9038251" y="4258953"/>
                <a:ext cx="21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3">
            <p14:nvContentPartPr>
              <p14:cNvPr id="872" name="Ink 871">
                <a:extLst>
                  <a:ext uri="{FF2B5EF4-FFF2-40B4-BE49-F238E27FC236}">
                    <a16:creationId xmlns:a16="http://schemas.microsoft.com/office/drawing/2014/main" id="{A79F1B88-4BC9-77D6-1F0D-4DB2C687FDFE}"/>
                  </a:ext>
                </a:extLst>
              </p14:cNvPr>
              <p14:cNvContentPartPr/>
              <p14:nvPr/>
            </p14:nvContentPartPr>
            <p14:xfrm>
              <a:off x="9021331" y="4337793"/>
              <a:ext cx="53640" cy="27360"/>
            </p14:xfrm>
          </p:contentPart>
        </mc:Choice>
        <mc:Fallback xmlns="">
          <p:pic>
            <p:nvPicPr>
              <p:cNvPr id="872" name="Ink 871">
                <a:extLst>
                  <a:ext uri="{FF2B5EF4-FFF2-40B4-BE49-F238E27FC236}">
                    <a16:creationId xmlns:a16="http://schemas.microsoft.com/office/drawing/2014/main" id="{A79F1B88-4BC9-77D6-1F0D-4DB2C687FDFE}"/>
                  </a:ext>
                </a:extLst>
              </p:cNvPr>
              <p:cNvPicPr/>
              <p:nvPr/>
            </p:nvPicPr>
            <p:blipFill>
              <a:blip r:embed="rId844"/>
              <a:stretch>
                <a:fillRect/>
              </a:stretch>
            </p:blipFill>
            <p:spPr>
              <a:xfrm>
                <a:off x="9012331" y="4328793"/>
                <a:ext cx="71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5">
            <p14:nvContentPartPr>
              <p14:cNvPr id="873" name="Ink 872">
                <a:extLst>
                  <a:ext uri="{FF2B5EF4-FFF2-40B4-BE49-F238E27FC236}">
                    <a16:creationId xmlns:a16="http://schemas.microsoft.com/office/drawing/2014/main" id="{FB38D4C5-00E1-77F5-1252-9397BD4F9AE2}"/>
                  </a:ext>
                </a:extLst>
              </p14:cNvPr>
              <p14:cNvContentPartPr/>
              <p14:nvPr/>
            </p14:nvContentPartPr>
            <p14:xfrm>
              <a:off x="9088651" y="4279473"/>
              <a:ext cx="11160" cy="113400"/>
            </p14:xfrm>
          </p:contentPart>
        </mc:Choice>
        <mc:Fallback xmlns="">
          <p:pic>
            <p:nvPicPr>
              <p:cNvPr id="873" name="Ink 872">
                <a:extLst>
                  <a:ext uri="{FF2B5EF4-FFF2-40B4-BE49-F238E27FC236}">
                    <a16:creationId xmlns:a16="http://schemas.microsoft.com/office/drawing/2014/main" id="{FB38D4C5-00E1-77F5-1252-9397BD4F9AE2}"/>
                  </a:ext>
                </a:extLst>
              </p:cNvPr>
              <p:cNvPicPr/>
              <p:nvPr/>
            </p:nvPicPr>
            <p:blipFill>
              <a:blip r:embed="rId846"/>
              <a:stretch>
                <a:fillRect/>
              </a:stretch>
            </p:blipFill>
            <p:spPr>
              <a:xfrm>
                <a:off x="9079651" y="4270473"/>
                <a:ext cx="28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7">
            <p14:nvContentPartPr>
              <p14:cNvPr id="874" name="Ink 873">
                <a:extLst>
                  <a:ext uri="{FF2B5EF4-FFF2-40B4-BE49-F238E27FC236}">
                    <a16:creationId xmlns:a16="http://schemas.microsoft.com/office/drawing/2014/main" id="{9F5CCAF9-0C58-1771-FB55-80F4729B9E1F}"/>
                  </a:ext>
                </a:extLst>
              </p14:cNvPr>
              <p14:cNvContentPartPr/>
              <p14:nvPr/>
            </p14:nvContentPartPr>
            <p14:xfrm>
              <a:off x="9081451" y="4337433"/>
              <a:ext cx="21600" cy="15120"/>
            </p14:xfrm>
          </p:contentPart>
        </mc:Choice>
        <mc:Fallback xmlns="">
          <p:pic>
            <p:nvPicPr>
              <p:cNvPr id="874" name="Ink 873">
                <a:extLst>
                  <a:ext uri="{FF2B5EF4-FFF2-40B4-BE49-F238E27FC236}">
                    <a16:creationId xmlns:a16="http://schemas.microsoft.com/office/drawing/2014/main" id="{9F5CCAF9-0C58-1771-FB55-80F4729B9E1F}"/>
                  </a:ext>
                </a:extLst>
              </p:cNvPr>
              <p:cNvPicPr/>
              <p:nvPr/>
            </p:nvPicPr>
            <p:blipFill>
              <a:blip r:embed="rId848"/>
              <a:stretch>
                <a:fillRect/>
              </a:stretch>
            </p:blipFill>
            <p:spPr>
              <a:xfrm>
                <a:off x="9072599" y="4328642"/>
                <a:ext cx="38951" cy="32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878" name="Ink 877">
                <a:extLst>
                  <a:ext uri="{FF2B5EF4-FFF2-40B4-BE49-F238E27FC236}">
                    <a16:creationId xmlns:a16="http://schemas.microsoft.com/office/drawing/2014/main" id="{EA584F41-9F10-D794-1616-2B946E952DFA}"/>
                  </a:ext>
                </a:extLst>
              </p14:cNvPr>
              <p14:cNvContentPartPr/>
              <p14:nvPr/>
            </p14:nvContentPartPr>
            <p14:xfrm>
              <a:off x="9126451" y="4330593"/>
              <a:ext cx="49320" cy="68400"/>
            </p14:xfrm>
          </p:contentPart>
        </mc:Choice>
        <mc:Fallback xmlns="">
          <p:pic>
            <p:nvPicPr>
              <p:cNvPr id="878" name="Ink 877">
                <a:extLst>
                  <a:ext uri="{FF2B5EF4-FFF2-40B4-BE49-F238E27FC236}">
                    <a16:creationId xmlns:a16="http://schemas.microsoft.com/office/drawing/2014/main" id="{EA584F41-9F10-D794-1616-2B946E952DFA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9117451" y="4321640"/>
                <a:ext cx="66960" cy="85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1">
            <p14:nvContentPartPr>
              <p14:cNvPr id="879" name="Ink 878">
                <a:extLst>
                  <a:ext uri="{FF2B5EF4-FFF2-40B4-BE49-F238E27FC236}">
                    <a16:creationId xmlns:a16="http://schemas.microsoft.com/office/drawing/2014/main" id="{F126B15E-3871-252E-DB5A-2292E7262A63}"/>
                  </a:ext>
                </a:extLst>
              </p14:cNvPr>
              <p14:cNvContentPartPr/>
              <p14:nvPr/>
            </p14:nvContentPartPr>
            <p14:xfrm>
              <a:off x="9209971" y="4320873"/>
              <a:ext cx="82440" cy="69840"/>
            </p14:xfrm>
          </p:contentPart>
        </mc:Choice>
        <mc:Fallback xmlns="">
          <p:pic>
            <p:nvPicPr>
              <p:cNvPr id="879" name="Ink 878">
                <a:extLst>
                  <a:ext uri="{FF2B5EF4-FFF2-40B4-BE49-F238E27FC236}">
                    <a16:creationId xmlns:a16="http://schemas.microsoft.com/office/drawing/2014/main" id="{F126B15E-3871-252E-DB5A-2292E7262A63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9200971" y="4311826"/>
                <a:ext cx="100080" cy="8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3">
            <p14:nvContentPartPr>
              <p14:cNvPr id="881" name="Ink 880">
                <a:extLst>
                  <a:ext uri="{FF2B5EF4-FFF2-40B4-BE49-F238E27FC236}">
                    <a16:creationId xmlns:a16="http://schemas.microsoft.com/office/drawing/2014/main" id="{0A40436C-AE91-5C6D-DE20-7723BD184121}"/>
                  </a:ext>
                </a:extLst>
              </p14:cNvPr>
              <p14:cNvContentPartPr/>
              <p14:nvPr/>
            </p14:nvContentPartPr>
            <p14:xfrm>
              <a:off x="9335345" y="4043468"/>
              <a:ext cx="186120" cy="29520"/>
            </p14:xfrm>
          </p:contentPart>
        </mc:Choice>
        <mc:Fallback xmlns="">
          <p:pic>
            <p:nvPicPr>
              <p:cNvPr id="881" name="Ink 880">
                <a:extLst>
                  <a:ext uri="{FF2B5EF4-FFF2-40B4-BE49-F238E27FC236}">
                    <a16:creationId xmlns:a16="http://schemas.microsoft.com/office/drawing/2014/main" id="{0A40436C-AE91-5C6D-DE20-7723BD184121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9326345" y="4034468"/>
                <a:ext cx="203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5">
            <p14:nvContentPartPr>
              <p14:cNvPr id="1367" name="Ink 1366">
                <a:extLst>
                  <a:ext uri="{FF2B5EF4-FFF2-40B4-BE49-F238E27FC236}">
                    <a16:creationId xmlns:a16="http://schemas.microsoft.com/office/drawing/2014/main" id="{2256BF8C-804C-87A8-908E-3D7975F7973D}"/>
                  </a:ext>
                </a:extLst>
              </p14:cNvPr>
              <p14:cNvContentPartPr/>
              <p14:nvPr/>
            </p14:nvContentPartPr>
            <p14:xfrm>
              <a:off x="9305077" y="4151379"/>
              <a:ext cx="91800" cy="1117080"/>
            </p14:xfrm>
          </p:contentPart>
        </mc:Choice>
        <mc:Fallback xmlns="">
          <p:pic>
            <p:nvPicPr>
              <p:cNvPr id="1367" name="Ink 1366">
                <a:extLst>
                  <a:ext uri="{FF2B5EF4-FFF2-40B4-BE49-F238E27FC236}">
                    <a16:creationId xmlns:a16="http://schemas.microsoft.com/office/drawing/2014/main" id="{2256BF8C-804C-87A8-908E-3D7975F7973D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9296077" y="4142379"/>
                <a:ext cx="10944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7">
            <p14:nvContentPartPr>
              <p14:cNvPr id="1369" name="Ink 1368">
                <a:extLst>
                  <a:ext uri="{FF2B5EF4-FFF2-40B4-BE49-F238E27FC236}">
                    <a16:creationId xmlns:a16="http://schemas.microsoft.com/office/drawing/2014/main" id="{B29404EB-9624-60BC-C740-A35E8A2B17AB}"/>
                  </a:ext>
                </a:extLst>
              </p14:cNvPr>
              <p14:cNvContentPartPr/>
              <p14:nvPr/>
            </p14:nvContentPartPr>
            <p14:xfrm>
              <a:off x="9242077" y="5241099"/>
              <a:ext cx="118800" cy="86400"/>
            </p14:xfrm>
          </p:contentPart>
        </mc:Choice>
        <mc:Fallback xmlns="">
          <p:pic>
            <p:nvPicPr>
              <p:cNvPr id="1369" name="Ink 1368">
                <a:extLst>
                  <a:ext uri="{FF2B5EF4-FFF2-40B4-BE49-F238E27FC236}">
                    <a16:creationId xmlns:a16="http://schemas.microsoft.com/office/drawing/2014/main" id="{B29404EB-9624-60BC-C740-A35E8A2B17AB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9233077" y="5232061"/>
                <a:ext cx="136440" cy="104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9">
            <p14:nvContentPartPr>
              <p14:cNvPr id="909" name="Ink 908">
                <a:extLst>
                  <a:ext uri="{FF2B5EF4-FFF2-40B4-BE49-F238E27FC236}">
                    <a16:creationId xmlns:a16="http://schemas.microsoft.com/office/drawing/2014/main" id="{232F873B-D49B-13E8-B57A-88BF10218713}"/>
                  </a:ext>
                </a:extLst>
              </p14:cNvPr>
              <p14:cNvContentPartPr/>
              <p14:nvPr/>
            </p14:nvContentPartPr>
            <p14:xfrm>
              <a:off x="9760865" y="3634508"/>
              <a:ext cx="15840" cy="129600"/>
            </p14:xfrm>
          </p:contentPart>
        </mc:Choice>
        <mc:Fallback xmlns="">
          <p:pic>
            <p:nvPicPr>
              <p:cNvPr id="909" name="Ink 908">
                <a:extLst>
                  <a:ext uri="{FF2B5EF4-FFF2-40B4-BE49-F238E27FC236}">
                    <a16:creationId xmlns:a16="http://schemas.microsoft.com/office/drawing/2014/main" id="{232F873B-D49B-13E8-B57A-88BF10218713}"/>
                  </a:ext>
                </a:extLst>
              </p:cNvPr>
              <p:cNvPicPr/>
              <p:nvPr/>
            </p:nvPicPr>
            <p:blipFill>
              <a:blip r:embed="rId860"/>
              <a:stretch>
                <a:fillRect/>
              </a:stretch>
            </p:blipFill>
            <p:spPr>
              <a:xfrm>
                <a:off x="9751865" y="3625508"/>
                <a:ext cx="33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1">
            <p14:nvContentPartPr>
              <p14:cNvPr id="910" name="Ink 909">
                <a:extLst>
                  <a:ext uri="{FF2B5EF4-FFF2-40B4-BE49-F238E27FC236}">
                    <a16:creationId xmlns:a16="http://schemas.microsoft.com/office/drawing/2014/main" id="{5F27D5B3-B4F4-6CB7-DF06-93F8CBE09FA6}"/>
                  </a:ext>
                </a:extLst>
              </p14:cNvPr>
              <p14:cNvContentPartPr/>
              <p14:nvPr/>
            </p14:nvContentPartPr>
            <p14:xfrm>
              <a:off x="9773825" y="3605348"/>
              <a:ext cx="52560" cy="70920"/>
            </p14:xfrm>
          </p:contentPart>
        </mc:Choice>
        <mc:Fallback xmlns="">
          <p:pic>
            <p:nvPicPr>
              <p:cNvPr id="910" name="Ink 909">
                <a:extLst>
                  <a:ext uri="{FF2B5EF4-FFF2-40B4-BE49-F238E27FC236}">
                    <a16:creationId xmlns:a16="http://schemas.microsoft.com/office/drawing/2014/main" id="{5F27D5B3-B4F4-6CB7-DF06-93F8CBE09FA6}"/>
                  </a:ext>
                </a:extLst>
              </p:cNvPr>
              <p:cNvPicPr/>
              <p:nvPr/>
            </p:nvPicPr>
            <p:blipFill>
              <a:blip r:embed="rId862"/>
              <a:stretch>
                <a:fillRect/>
              </a:stretch>
            </p:blipFill>
            <p:spPr>
              <a:xfrm>
                <a:off x="9764825" y="3596348"/>
                <a:ext cx="70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3">
            <p14:nvContentPartPr>
              <p14:cNvPr id="911" name="Ink 910">
                <a:extLst>
                  <a:ext uri="{FF2B5EF4-FFF2-40B4-BE49-F238E27FC236}">
                    <a16:creationId xmlns:a16="http://schemas.microsoft.com/office/drawing/2014/main" id="{700D7E65-1994-651F-C9BA-33DFA571462F}"/>
                  </a:ext>
                </a:extLst>
              </p14:cNvPr>
              <p14:cNvContentPartPr/>
              <p14:nvPr/>
            </p14:nvContentPartPr>
            <p14:xfrm>
              <a:off x="9841505" y="3602828"/>
              <a:ext cx="57600" cy="91080"/>
            </p14:xfrm>
          </p:contentPart>
        </mc:Choice>
        <mc:Fallback xmlns="">
          <p:pic>
            <p:nvPicPr>
              <p:cNvPr id="911" name="Ink 910">
                <a:extLst>
                  <a:ext uri="{FF2B5EF4-FFF2-40B4-BE49-F238E27FC236}">
                    <a16:creationId xmlns:a16="http://schemas.microsoft.com/office/drawing/2014/main" id="{700D7E65-1994-651F-C9BA-33DFA571462F}"/>
                  </a:ext>
                </a:extLst>
              </p:cNvPr>
              <p:cNvPicPr/>
              <p:nvPr/>
            </p:nvPicPr>
            <p:blipFill>
              <a:blip r:embed="rId864"/>
              <a:stretch>
                <a:fillRect/>
              </a:stretch>
            </p:blipFill>
            <p:spPr>
              <a:xfrm>
                <a:off x="9832448" y="3593828"/>
                <a:ext cx="75351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5">
            <p14:nvContentPartPr>
              <p14:cNvPr id="912" name="Ink 911">
                <a:extLst>
                  <a:ext uri="{FF2B5EF4-FFF2-40B4-BE49-F238E27FC236}">
                    <a16:creationId xmlns:a16="http://schemas.microsoft.com/office/drawing/2014/main" id="{B71BD998-B847-C2C3-66A5-3430D03DD383}"/>
                  </a:ext>
                </a:extLst>
              </p14:cNvPr>
              <p14:cNvContentPartPr/>
              <p14:nvPr/>
            </p14:nvContentPartPr>
            <p14:xfrm>
              <a:off x="9930785" y="3622988"/>
              <a:ext cx="48240" cy="74520"/>
            </p14:xfrm>
          </p:contentPart>
        </mc:Choice>
        <mc:Fallback xmlns="">
          <p:pic>
            <p:nvPicPr>
              <p:cNvPr id="912" name="Ink 911">
                <a:extLst>
                  <a:ext uri="{FF2B5EF4-FFF2-40B4-BE49-F238E27FC236}">
                    <a16:creationId xmlns:a16="http://schemas.microsoft.com/office/drawing/2014/main" id="{B71BD998-B847-C2C3-66A5-3430D03DD383}"/>
                  </a:ext>
                </a:extLst>
              </p:cNvPr>
              <p:cNvPicPr/>
              <p:nvPr/>
            </p:nvPicPr>
            <p:blipFill>
              <a:blip r:embed="rId866"/>
              <a:stretch>
                <a:fillRect/>
              </a:stretch>
            </p:blipFill>
            <p:spPr>
              <a:xfrm>
                <a:off x="9921852" y="3613988"/>
                <a:ext cx="65749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7">
            <p14:nvContentPartPr>
              <p14:cNvPr id="913" name="Ink 912">
                <a:extLst>
                  <a:ext uri="{FF2B5EF4-FFF2-40B4-BE49-F238E27FC236}">
                    <a16:creationId xmlns:a16="http://schemas.microsoft.com/office/drawing/2014/main" id="{CC29916F-998E-A427-766D-BB63FA93D560}"/>
                  </a:ext>
                </a:extLst>
              </p14:cNvPr>
              <p14:cNvContentPartPr/>
              <p14:nvPr/>
            </p14:nvContentPartPr>
            <p14:xfrm>
              <a:off x="9977945" y="3625868"/>
              <a:ext cx="88200" cy="72360"/>
            </p14:xfrm>
          </p:contentPart>
        </mc:Choice>
        <mc:Fallback xmlns="">
          <p:pic>
            <p:nvPicPr>
              <p:cNvPr id="913" name="Ink 912">
                <a:extLst>
                  <a:ext uri="{FF2B5EF4-FFF2-40B4-BE49-F238E27FC236}">
                    <a16:creationId xmlns:a16="http://schemas.microsoft.com/office/drawing/2014/main" id="{CC29916F-998E-A427-766D-BB63FA93D560}"/>
                  </a:ext>
                </a:extLst>
              </p:cNvPr>
              <p:cNvPicPr/>
              <p:nvPr/>
            </p:nvPicPr>
            <p:blipFill>
              <a:blip r:embed="rId868"/>
              <a:stretch>
                <a:fillRect/>
              </a:stretch>
            </p:blipFill>
            <p:spPr>
              <a:xfrm>
                <a:off x="9968945" y="3616868"/>
                <a:ext cx="105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9">
            <p14:nvContentPartPr>
              <p14:cNvPr id="918" name="Ink 917">
                <a:extLst>
                  <a:ext uri="{FF2B5EF4-FFF2-40B4-BE49-F238E27FC236}">
                    <a16:creationId xmlns:a16="http://schemas.microsoft.com/office/drawing/2014/main" id="{64F504D4-2842-660F-BB8A-2270D15A1DB1}"/>
                  </a:ext>
                </a:extLst>
              </p14:cNvPr>
              <p14:cNvContentPartPr/>
              <p14:nvPr/>
            </p14:nvContentPartPr>
            <p14:xfrm>
              <a:off x="10114385" y="3626948"/>
              <a:ext cx="61200" cy="78480"/>
            </p14:xfrm>
          </p:contentPart>
        </mc:Choice>
        <mc:Fallback xmlns="">
          <p:pic>
            <p:nvPicPr>
              <p:cNvPr id="918" name="Ink 917">
                <a:extLst>
                  <a:ext uri="{FF2B5EF4-FFF2-40B4-BE49-F238E27FC236}">
                    <a16:creationId xmlns:a16="http://schemas.microsoft.com/office/drawing/2014/main" id="{64F504D4-2842-660F-BB8A-2270D15A1DB1}"/>
                  </a:ext>
                </a:extLst>
              </p:cNvPr>
              <p:cNvPicPr/>
              <p:nvPr/>
            </p:nvPicPr>
            <p:blipFill>
              <a:blip r:embed="rId870"/>
              <a:stretch>
                <a:fillRect/>
              </a:stretch>
            </p:blipFill>
            <p:spPr>
              <a:xfrm>
                <a:off x="10105385" y="3617948"/>
                <a:ext cx="78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1">
            <p14:nvContentPartPr>
              <p14:cNvPr id="919" name="Ink 918">
                <a:extLst>
                  <a:ext uri="{FF2B5EF4-FFF2-40B4-BE49-F238E27FC236}">
                    <a16:creationId xmlns:a16="http://schemas.microsoft.com/office/drawing/2014/main" id="{DAF93193-0736-A3FC-A3E3-7A121E550B7E}"/>
                  </a:ext>
                </a:extLst>
              </p14:cNvPr>
              <p14:cNvContentPartPr/>
              <p14:nvPr/>
            </p14:nvContentPartPr>
            <p14:xfrm>
              <a:off x="10215185" y="3523988"/>
              <a:ext cx="4320" cy="152640"/>
            </p14:xfrm>
          </p:contentPart>
        </mc:Choice>
        <mc:Fallback xmlns="">
          <p:pic>
            <p:nvPicPr>
              <p:cNvPr id="919" name="Ink 918">
                <a:extLst>
                  <a:ext uri="{FF2B5EF4-FFF2-40B4-BE49-F238E27FC236}">
                    <a16:creationId xmlns:a16="http://schemas.microsoft.com/office/drawing/2014/main" id="{DAF93193-0736-A3FC-A3E3-7A121E550B7E}"/>
                  </a:ext>
                </a:extLst>
              </p:cNvPr>
              <p:cNvPicPr/>
              <p:nvPr/>
            </p:nvPicPr>
            <p:blipFill>
              <a:blip r:embed="rId872"/>
              <a:stretch>
                <a:fillRect/>
              </a:stretch>
            </p:blipFill>
            <p:spPr>
              <a:xfrm>
                <a:off x="10206185" y="3514988"/>
                <a:ext cx="219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3">
            <p14:nvContentPartPr>
              <p14:cNvPr id="920" name="Ink 919">
                <a:extLst>
                  <a:ext uri="{FF2B5EF4-FFF2-40B4-BE49-F238E27FC236}">
                    <a16:creationId xmlns:a16="http://schemas.microsoft.com/office/drawing/2014/main" id="{E4E0E625-B97A-ACA0-7420-2B7D6800626D}"/>
                  </a:ext>
                </a:extLst>
              </p14:cNvPr>
              <p14:cNvContentPartPr/>
              <p14:nvPr/>
            </p14:nvContentPartPr>
            <p14:xfrm>
              <a:off x="10201505" y="3634508"/>
              <a:ext cx="87840" cy="3240"/>
            </p14:xfrm>
          </p:contentPart>
        </mc:Choice>
        <mc:Fallback xmlns="">
          <p:pic>
            <p:nvPicPr>
              <p:cNvPr id="920" name="Ink 919">
                <a:extLst>
                  <a:ext uri="{FF2B5EF4-FFF2-40B4-BE49-F238E27FC236}">
                    <a16:creationId xmlns:a16="http://schemas.microsoft.com/office/drawing/2014/main" id="{E4E0E625-B97A-ACA0-7420-2B7D6800626D}"/>
                  </a:ext>
                </a:extLst>
              </p:cNvPr>
              <p:cNvPicPr/>
              <p:nvPr/>
            </p:nvPicPr>
            <p:blipFill>
              <a:blip r:embed="rId874"/>
              <a:stretch>
                <a:fillRect/>
              </a:stretch>
            </p:blipFill>
            <p:spPr>
              <a:xfrm>
                <a:off x="10192505" y="3626408"/>
                <a:ext cx="105480" cy="19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5">
            <p14:nvContentPartPr>
              <p14:cNvPr id="921" name="Ink 920">
                <a:extLst>
                  <a:ext uri="{FF2B5EF4-FFF2-40B4-BE49-F238E27FC236}">
                    <a16:creationId xmlns:a16="http://schemas.microsoft.com/office/drawing/2014/main" id="{D2D27994-0B8B-13DD-6356-487EF8B7827D}"/>
                  </a:ext>
                </a:extLst>
              </p14:cNvPr>
              <p14:cNvContentPartPr/>
              <p14:nvPr/>
            </p14:nvContentPartPr>
            <p14:xfrm>
              <a:off x="10291145" y="3598868"/>
              <a:ext cx="66600" cy="89640"/>
            </p14:xfrm>
          </p:contentPart>
        </mc:Choice>
        <mc:Fallback xmlns="">
          <p:pic>
            <p:nvPicPr>
              <p:cNvPr id="921" name="Ink 920">
                <a:extLst>
                  <a:ext uri="{FF2B5EF4-FFF2-40B4-BE49-F238E27FC236}">
                    <a16:creationId xmlns:a16="http://schemas.microsoft.com/office/drawing/2014/main" id="{D2D27994-0B8B-13DD-6356-487EF8B7827D}"/>
                  </a:ext>
                </a:extLst>
              </p:cNvPr>
              <p:cNvPicPr/>
              <p:nvPr/>
            </p:nvPicPr>
            <p:blipFill>
              <a:blip r:embed="rId876"/>
              <a:stretch>
                <a:fillRect/>
              </a:stretch>
            </p:blipFill>
            <p:spPr>
              <a:xfrm>
                <a:off x="10282145" y="3589904"/>
                <a:ext cx="84240" cy="10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7">
            <p14:nvContentPartPr>
              <p14:cNvPr id="922" name="Ink 921">
                <a:extLst>
                  <a:ext uri="{FF2B5EF4-FFF2-40B4-BE49-F238E27FC236}">
                    <a16:creationId xmlns:a16="http://schemas.microsoft.com/office/drawing/2014/main" id="{39386204-FADE-7FFA-EC6B-950396E96C41}"/>
                  </a:ext>
                </a:extLst>
              </p14:cNvPr>
              <p14:cNvContentPartPr/>
              <p14:nvPr/>
            </p14:nvContentPartPr>
            <p14:xfrm>
              <a:off x="10362785" y="3607508"/>
              <a:ext cx="83880" cy="85320"/>
            </p14:xfrm>
          </p:contentPart>
        </mc:Choice>
        <mc:Fallback xmlns="">
          <p:pic>
            <p:nvPicPr>
              <p:cNvPr id="922" name="Ink 921">
                <a:extLst>
                  <a:ext uri="{FF2B5EF4-FFF2-40B4-BE49-F238E27FC236}">
                    <a16:creationId xmlns:a16="http://schemas.microsoft.com/office/drawing/2014/main" id="{39386204-FADE-7FFA-EC6B-950396E96C41}"/>
                  </a:ext>
                </a:extLst>
              </p:cNvPr>
              <p:cNvPicPr/>
              <p:nvPr/>
            </p:nvPicPr>
            <p:blipFill>
              <a:blip r:embed="rId878"/>
              <a:stretch>
                <a:fillRect/>
              </a:stretch>
            </p:blipFill>
            <p:spPr>
              <a:xfrm>
                <a:off x="10353785" y="3598546"/>
                <a:ext cx="101520" cy="10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9">
            <p14:nvContentPartPr>
              <p14:cNvPr id="936" name="Ink 935">
                <a:extLst>
                  <a:ext uri="{FF2B5EF4-FFF2-40B4-BE49-F238E27FC236}">
                    <a16:creationId xmlns:a16="http://schemas.microsoft.com/office/drawing/2014/main" id="{315D70A3-BFAE-AB33-45C6-5D5C3427BB6F}"/>
                  </a:ext>
                </a:extLst>
              </p14:cNvPr>
              <p14:cNvContentPartPr/>
              <p14:nvPr/>
            </p14:nvContentPartPr>
            <p14:xfrm>
              <a:off x="9880025" y="3816668"/>
              <a:ext cx="105120" cy="160920"/>
            </p14:xfrm>
          </p:contentPart>
        </mc:Choice>
        <mc:Fallback xmlns="">
          <p:pic>
            <p:nvPicPr>
              <p:cNvPr id="936" name="Ink 935">
                <a:extLst>
                  <a:ext uri="{FF2B5EF4-FFF2-40B4-BE49-F238E27FC236}">
                    <a16:creationId xmlns:a16="http://schemas.microsoft.com/office/drawing/2014/main" id="{315D70A3-BFAE-AB33-45C6-5D5C3427BB6F}"/>
                  </a:ext>
                </a:extLst>
              </p:cNvPr>
              <p:cNvPicPr/>
              <p:nvPr/>
            </p:nvPicPr>
            <p:blipFill>
              <a:blip r:embed="rId880"/>
              <a:stretch>
                <a:fillRect/>
              </a:stretch>
            </p:blipFill>
            <p:spPr>
              <a:xfrm>
                <a:off x="9871025" y="3807668"/>
                <a:ext cx="122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1">
            <p14:nvContentPartPr>
              <p14:cNvPr id="937" name="Ink 936">
                <a:extLst>
                  <a:ext uri="{FF2B5EF4-FFF2-40B4-BE49-F238E27FC236}">
                    <a16:creationId xmlns:a16="http://schemas.microsoft.com/office/drawing/2014/main" id="{0D22E76E-C52C-D14C-A251-CB37030AD31D}"/>
                  </a:ext>
                </a:extLst>
              </p14:cNvPr>
              <p14:cNvContentPartPr/>
              <p14:nvPr/>
            </p14:nvContentPartPr>
            <p14:xfrm>
              <a:off x="9822425" y="3791468"/>
              <a:ext cx="236160" cy="249840"/>
            </p14:xfrm>
          </p:contentPart>
        </mc:Choice>
        <mc:Fallback xmlns="">
          <p:pic>
            <p:nvPicPr>
              <p:cNvPr id="937" name="Ink 936">
                <a:extLst>
                  <a:ext uri="{FF2B5EF4-FFF2-40B4-BE49-F238E27FC236}">
                    <a16:creationId xmlns:a16="http://schemas.microsoft.com/office/drawing/2014/main" id="{0D22E76E-C52C-D14C-A251-CB37030AD31D}"/>
                  </a:ext>
                </a:extLst>
              </p:cNvPr>
              <p:cNvPicPr/>
              <p:nvPr/>
            </p:nvPicPr>
            <p:blipFill>
              <a:blip r:embed="rId882"/>
              <a:stretch>
                <a:fillRect/>
              </a:stretch>
            </p:blipFill>
            <p:spPr>
              <a:xfrm>
                <a:off x="9813411" y="3782468"/>
                <a:ext cx="253827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3">
            <p14:nvContentPartPr>
              <p14:cNvPr id="939" name="Ink 938">
                <a:extLst>
                  <a:ext uri="{FF2B5EF4-FFF2-40B4-BE49-F238E27FC236}">
                    <a16:creationId xmlns:a16="http://schemas.microsoft.com/office/drawing/2014/main" id="{BF3D89FF-2BE5-6740-0782-327228D7BC57}"/>
                  </a:ext>
                </a:extLst>
              </p14:cNvPr>
              <p14:cNvContentPartPr/>
              <p14:nvPr/>
            </p14:nvContentPartPr>
            <p14:xfrm>
              <a:off x="10107185" y="3884708"/>
              <a:ext cx="91440" cy="105480"/>
            </p14:xfrm>
          </p:contentPart>
        </mc:Choice>
        <mc:Fallback xmlns="">
          <p:pic>
            <p:nvPicPr>
              <p:cNvPr id="939" name="Ink 938">
                <a:extLst>
                  <a:ext uri="{FF2B5EF4-FFF2-40B4-BE49-F238E27FC236}">
                    <a16:creationId xmlns:a16="http://schemas.microsoft.com/office/drawing/2014/main" id="{BF3D89FF-2BE5-6740-0782-327228D7BC57}"/>
                  </a:ext>
                </a:extLst>
              </p:cNvPr>
              <p:cNvPicPr/>
              <p:nvPr/>
            </p:nvPicPr>
            <p:blipFill>
              <a:blip r:embed="rId884"/>
              <a:stretch>
                <a:fillRect/>
              </a:stretch>
            </p:blipFill>
            <p:spPr>
              <a:xfrm>
                <a:off x="10098185" y="3875708"/>
                <a:ext cx="109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5">
            <p14:nvContentPartPr>
              <p14:cNvPr id="940" name="Ink 939">
                <a:extLst>
                  <a:ext uri="{FF2B5EF4-FFF2-40B4-BE49-F238E27FC236}">
                    <a16:creationId xmlns:a16="http://schemas.microsoft.com/office/drawing/2014/main" id="{280DC57D-5AC6-58A4-80ED-9BDDC7AF5C83}"/>
                  </a:ext>
                </a:extLst>
              </p14:cNvPr>
              <p14:cNvContentPartPr/>
              <p14:nvPr/>
            </p14:nvContentPartPr>
            <p14:xfrm>
              <a:off x="10246865" y="3810908"/>
              <a:ext cx="95040" cy="198000"/>
            </p14:xfrm>
          </p:contentPart>
        </mc:Choice>
        <mc:Fallback xmlns="">
          <p:pic>
            <p:nvPicPr>
              <p:cNvPr id="940" name="Ink 939">
                <a:extLst>
                  <a:ext uri="{FF2B5EF4-FFF2-40B4-BE49-F238E27FC236}">
                    <a16:creationId xmlns:a16="http://schemas.microsoft.com/office/drawing/2014/main" id="{280DC57D-5AC6-58A4-80ED-9BDDC7AF5C83}"/>
                  </a:ext>
                </a:extLst>
              </p:cNvPr>
              <p:cNvPicPr/>
              <p:nvPr/>
            </p:nvPicPr>
            <p:blipFill>
              <a:blip r:embed="rId886"/>
              <a:stretch>
                <a:fillRect/>
              </a:stretch>
            </p:blipFill>
            <p:spPr>
              <a:xfrm>
                <a:off x="10237865" y="3801908"/>
                <a:ext cx="1126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7">
            <p14:nvContentPartPr>
              <p14:cNvPr id="949" name="Ink 948">
                <a:extLst>
                  <a:ext uri="{FF2B5EF4-FFF2-40B4-BE49-F238E27FC236}">
                    <a16:creationId xmlns:a16="http://schemas.microsoft.com/office/drawing/2014/main" id="{78557F08-30D5-6901-5530-0BF6DCF26A26}"/>
                  </a:ext>
                </a:extLst>
              </p14:cNvPr>
              <p14:cNvContentPartPr/>
              <p14:nvPr/>
            </p14:nvContentPartPr>
            <p14:xfrm>
              <a:off x="9660785" y="4238588"/>
              <a:ext cx="33840" cy="113760"/>
            </p14:xfrm>
          </p:contentPart>
        </mc:Choice>
        <mc:Fallback xmlns="">
          <p:pic>
            <p:nvPicPr>
              <p:cNvPr id="949" name="Ink 948">
                <a:extLst>
                  <a:ext uri="{FF2B5EF4-FFF2-40B4-BE49-F238E27FC236}">
                    <a16:creationId xmlns:a16="http://schemas.microsoft.com/office/drawing/2014/main" id="{78557F08-30D5-6901-5530-0BF6DCF26A26}"/>
                  </a:ext>
                </a:extLst>
              </p:cNvPr>
              <p:cNvPicPr/>
              <p:nvPr/>
            </p:nvPicPr>
            <p:blipFill>
              <a:blip r:embed="rId888"/>
              <a:stretch>
                <a:fillRect/>
              </a:stretch>
            </p:blipFill>
            <p:spPr>
              <a:xfrm>
                <a:off x="9651688" y="4229588"/>
                <a:ext cx="5167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9">
            <p14:nvContentPartPr>
              <p14:cNvPr id="950" name="Ink 949">
                <a:extLst>
                  <a:ext uri="{FF2B5EF4-FFF2-40B4-BE49-F238E27FC236}">
                    <a16:creationId xmlns:a16="http://schemas.microsoft.com/office/drawing/2014/main" id="{C92A0041-E3F0-DA69-2171-B944A9B264B7}"/>
                  </a:ext>
                </a:extLst>
              </p14:cNvPr>
              <p14:cNvContentPartPr/>
              <p14:nvPr/>
            </p14:nvContentPartPr>
            <p14:xfrm>
              <a:off x="9700745" y="4285388"/>
              <a:ext cx="72720" cy="79200"/>
            </p14:xfrm>
          </p:contentPart>
        </mc:Choice>
        <mc:Fallback xmlns="">
          <p:pic>
            <p:nvPicPr>
              <p:cNvPr id="950" name="Ink 949">
                <a:extLst>
                  <a:ext uri="{FF2B5EF4-FFF2-40B4-BE49-F238E27FC236}">
                    <a16:creationId xmlns:a16="http://schemas.microsoft.com/office/drawing/2014/main" id="{C92A0041-E3F0-DA69-2171-B944A9B264B7}"/>
                  </a:ext>
                </a:extLst>
              </p:cNvPr>
              <p:cNvPicPr/>
              <p:nvPr/>
            </p:nvPicPr>
            <p:blipFill>
              <a:blip r:embed="rId890"/>
              <a:stretch>
                <a:fillRect/>
              </a:stretch>
            </p:blipFill>
            <p:spPr>
              <a:xfrm>
                <a:off x="9691789" y="4276388"/>
                <a:ext cx="90273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1">
            <p14:nvContentPartPr>
              <p14:cNvPr id="951" name="Ink 950">
                <a:extLst>
                  <a:ext uri="{FF2B5EF4-FFF2-40B4-BE49-F238E27FC236}">
                    <a16:creationId xmlns:a16="http://schemas.microsoft.com/office/drawing/2014/main" id="{9B0B4139-EC32-1BC2-9875-D7D37AAE713F}"/>
                  </a:ext>
                </a:extLst>
              </p14:cNvPr>
              <p14:cNvContentPartPr/>
              <p14:nvPr/>
            </p14:nvContentPartPr>
            <p14:xfrm>
              <a:off x="9782825" y="4240748"/>
              <a:ext cx="39960" cy="124920"/>
            </p14:xfrm>
          </p:contentPart>
        </mc:Choice>
        <mc:Fallback xmlns="">
          <p:pic>
            <p:nvPicPr>
              <p:cNvPr id="951" name="Ink 950">
                <a:extLst>
                  <a:ext uri="{FF2B5EF4-FFF2-40B4-BE49-F238E27FC236}">
                    <a16:creationId xmlns:a16="http://schemas.microsoft.com/office/drawing/2014/main" id="{9B0B4139-EC32-1BC2-9875-D7D37AAE713F}"/>
                  </a:ext>
                </a:extLst>
              </p:cNvPr>
              <p:cNvPicPr/>
              <p:nvPr/>
            </p:nvPicPr>
            <p:blipFill>
              <a:blip r:embed="rId892"/>
              <a:stretch>
                <a:fillRect/>
              </a:stretch>
            </p:blipFill>
            <p:spPr>
              <a:xfrm>
                <a:off x="9773825" y="4231748"/>
                <a:ext cx="576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3">
            <p14:nvContentPartPr>
              <p14:cNvPr id="952" name="Ink 951">
                <a:extLst>
                  <a:ext uri="{FF2B5EF4-FFF2-40B4-BE49-F238E27FC236}">
                    <a16:creationId xmlns:a16="http://schemas.microsoft.com/office/drawing/2014/main" id="{93A38E5A-6F95-1D8B-875F-41337958DD68}"/>
                  </a:ext>
                </a:extLst>
              </p14:cNvPr>
              <p14:cNvContentPartPr/>
              <p14:nvPr/>
            </p14:nvContentPartPr>
            <p14:xfrm>
              <a:off x="9773105" y="4309148"/>
              <a:ext cx="63000" cy="34920"/>
            </p14:xfrm>
          </p:contentPart>
        </mc:Choice>
        <mc:Fallback xmlns="">
          <p:pic>
            <p:nvPicPr>
              <p:cNvPr id="952" name="Ink 951">
                <a:extLst>
                  <a:ext uri="{FF2B5EF4-FFF2-40B4-BE49-F238E27FC236}">
                    <a16:creationId xmlns:a16="http://schemas.microsoft.com/office/drawing/2014/main" id="{93A38E5A-6F95-1D8B-875F-41337958DD68}"/>
                  </a:ext>
                </a:extLst>
              </p:cNvPr>
              <p:cNvPicPr/>
              <p:nvPr/>
            </p:nvPicPr>
            <p:blipFill>
              <a:blip r:embed="rId894"/>
              <a:stretch>
                <a:fillRect/>
              </a:stretch>
            </p:blipFill>
            <p:spPr>
              <a:xfrm>
                <a:off x="9764105" y="4300054"/>
                <a:ext cx="80640" cy="5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5">
            <p14:nvContentPartPr>
              <p14:cNvPr id="953" name="Ink 952">
                <a:extLst>
                  <a:ext uri="{FF2B5EF4-FFF2-40B4-BE49-F238E27FC236}">
                    <a16:creationId xmlns:a16="http://schemas.microsoft.com/office/drawing/2014/main" id="{C74D3311-57AA-60E7-CEFB-7EE26D2B2566}"/>
                  </a:ext>
                </a:extLst>
              </p14:cNvPr>
              <p14:cNvContentPartPr/>
              <p14:nvPr/>
            </p14:nvContentPartPr>
            <p14:xfrm>
              <a:off x="9865265" y="4240028"/>
              <a:ext cx="28800" cy="146160"/>
            </p14:xfrm>
          </p:contentPart>
        </mc:Choice>
        <mc:Fallback xmlns="">
          <p:pic>
            <p:nvPicPr>
              <p:cNvPr id="953" name="Ink 952">
                <a:extLst>
                  <a:ext uri="{FF2B5EF4-FFF2-40B4-BE49-F238E27FC236}">
                    <a16:creationId xmlns:a16="http://schemas.microsoft.com/office/drawing/2014/main" id="{C74D3311-57AA-60E7-CEFB-7EE26D2B2566}"/>
                  </a:ext>
                </a:extLst>
              </p:cNvPr>
              <p:cNvPicPr/>
              <p:nvPr/>
            </p:nvPicPr>
            <p:blipFill>
              <a:blip r:embed="rId896"/>
              <a:stretch>
                <a:fillRect/>
              </a:stretch>
            </p:blipFill>
            <p:spPr>
              <a:xfrm>
                <a:off x="9856151" y="4231028"/>
                <a:ext cx="46663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7">
            <p14:nvContentPartPr>
              <p14:cNvPr id="954" name="Ink 953">
                <a:extLst>
                  <a:ext uri="{FF2B5EF4-FFF2-40B4-BE49-F238E27FC236}">
                    <a16:creationId xmlns:a16="http://schemas.microsoft.com/office/drawing/2014/main" id="{E1FCEDDF-771B-1977-AC6E-7E03549B6D7E}"/>
                  </a:ext>
                </a:extLst>
              </p14:cNvPr>
              <p14:cNvContentPartPr/>
              <p14:nvPr/>
            </p14:nvContentPartPr>
            <p14:xfrm>
              <a:off x="9837185" y="4317068"/>
              <a:ext cx="73080" cy="18000"/>
            </p14:xfrm>
          </p:contentPart>
        </mc:Choice>
        <mc:Fallback xmlns="">
          <p:pic>
            <p:nvPicPr>
              <p:cNvPr id="954" name="Ink 953">
                <a:extLst>
                  <a:ext uri="{FF2B5EF4-FFF2-40B4-BE49-F238E27FC236}">
                    <a16:creationId xmlns:a16="http://schemas.microsoft.com/office/drawing/2014/main" id="{E1FCEDDF-771B-1977-AC6E-7E03549B6D7E}"/>
                  </a:ext>
                </a:extLst>
              </p:cNvPr>
              <p:cNvPicPr/>
              <p:nvPr/>
            </p:nvPicPr>
            <p:blipFill>
              <a:blip r:embed="rId898"/>
              <a:stretch>
                <a:fillRect/>
              </a:stretch>
            </p:blipFill>
            <p:spPr>
              <a:xfrm>
                <a:off x="9828185" y="4308068"/>
                <a:ext cx="90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9">
            <p14:nvContentPartPr>
              <p14:cNvPr id="955" name="Ink 954">
                <a:extLst>
                  <a:ext uri="{FF2B5EF4-FFF2-40B4-BE49-F238E27FC236}">
                    <a16:creationId xmlns:a16="http://schemas.microsoft.com/office/drawing/2014/main" id="{4C6F6492-F3F8-0DEE-8DEE-26144FBB393E}"/>
                  </a:ext>
                </a:extLst>
              </p14:cNvPr>
              <p14:cNvContentPartPr/>
              <p14:nvPr/>
            </p14:nvContentPartPr>
            <p14:xfrm>
              <a:off x="9904505" y="4278188"/>
              <a:ext cx="74160" cy="102240"/>
            </p14:xfrm>
          </p:contentPart>
        </mc:Choice>
        <mc:Fallback xmlns="">
          <p:pic>
            <p:nvPicPr>
              <p:cNvPr id="955" name="Ink 954">
                <a:extLst>
                  <a:ext uri="{FF2B5EF4-FFF2-40B4-BE49-F238E27FC236}">
                    <a16:creationId xmlns:a16="http://schemas.microsoft.com/office/drawing/2014/main" id="{4C6F6492-F3F8-0DEE-8DEE-26144FBB393E}"/>
                  </a:ext>
                </a:extLst>
              </p:cNvPr>
              <p:cNvPicPr/>
              <p:nvPr/>
            </p:nvPicPr>
            <p:blipFill>
              <a:blip r:embed="rId900"/>
              <a:stretch>
                <a:fillRect/>
              </a:stretch>
            </p:blipFill>
            <p:spPr>
              <a:xfrm>
                <a:off x="9895505" y="4269188"/>
                <a:ext cx="91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1">
            <p14:nvContentPartPr>
              <p14:cNvPr id="956" name="Ink 955">
                <a:extLst>
                  <a:ext uri="{FF2B5EF4-FFF2-40B4-BE49-F238E27FC236}">
                    <a16:creationId xmlns:a16="http://schemas.microsoft.com/office/drawing/2014/main" id="{C6F18E78-E83E-5EB2-5505-64E0BD0A5DA1}"/>
                  </a:ext>
                </a:extLst>
              </p14:cNvPr>
              <p14:cNvContentPartPr/>
              <p14:nvPr/>
            </p14:nvContentPartPr>
            <p14:xfrm>
              <a:off x="9989465" y="4290068"/>
              <a:ext cx="121680" cy="94680"/>
            </p14:xfrm>
          </p:contentPart>
        </mc:Choice>
        <mc:Fallback xmlns="">
          <p:pic>
            <p:nvPicPr>
              <p:cNvPr id="956" name="Ink 955">
                <a:extLst>
                  <a:ext uri="{FF2B5EF4-FFF2-40B4-BE49-F238E27FC236}">
                    <a16:creationId xmlns:a16="http://schemas.microsoft.com/office/drawing/2014/main" id="{C6F18E78-E83E-5EB2-5505-64E0BD0A5DA1}"/>
                  </a:ext>
                </a:extLst>
              </p:cNvPr>
              <p:cNvPicPr/>
              <p:nvPr/>
            </p:nvPicPr>
            <p:blipFill>
              <a:blip r:embed="rId902"/>
              <a:stretch>
                <a:fillRect/>
              </a:stretch>
            </p:blipFill>
            <p:spPr>
              <a:xfrm>
                <a:off x="9980492" y="4281068"/>
                <a:ext cx="139268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3">
            <p14:nvContentPartPr>
              <p14:cNvPr id="958" name="Ink 957">
                <a:extLst>
                  <a:ext uri="{FF2B5EF4-FFF2-40B4-BE49-F238E27FC236}">
                    <a16:creationId xmlns:a16="http://schemas.microsoft.com/office/drawing/2014/main" id="{35843630-707D-9993-6DA7-327D9C3E8458}"/>
                  </a:ext>
                </a:extLst>
              </p14:cNvPr>
              <p14:cNvContentPartPr/>
              <p14:nvPr/>
            </p14:nvContentPartPr>
            <p14:xfrm>
              <a:off x="9823865" y="4093508"/>
              <a:ext cx="29160" cy="113400"/>
            </p14:xfrm>
          </p:contentPart>
        </mc:Choice>
        <mc:Fallback xmlns="">
          <p:pic>
            <p:nvPicPr>
              <p:cNvPr id="958" name="Ink 957">
                <a:extLst>
                  <a:ext uri="{FF2B5EF4-FFF2-40B4-BE49-F238E27FC236}">
                    <a16:creationId xmlns:a16="http://schemas.microsoft.com/office/drawing/2014/main" id="{35843630-707D-9993-6DA7-327D9C3E8458}"/>
                  </a:ext>
                </a:extLst>
              </p:cNvPr>
              <p:cNvPicPr/>
              <p:nvPr/>
            </p:nvPicPr>
            <p:blipFill>
              <a:blip r:embed="rId904"/>
              <a:stretch>
                <a:fillRect/>
              </a:stretch>
            </p:blipFill>
            <p:spPr>
              <a:xfrm>
                <a:off x="9814752" y="4084479"/>
                <a:ext cx="47021" cy="131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5">
            <p14:nvContentPartPr>
              <p14:cNvPr id="959" name="Ink 958">
                <a:extLst>
                  <a:ext uri="{FF2B5EF4-FFF2-40B4-BE49-F238E27FC236}">
                    <a16:creationId xmlns:a16="http://schemas.microsoft.com/office/drawing/2014/main" id="{6FE1EA27-E0DD-1132-D0FC-5C3AE3A54A83}"/>
                  </a:ext>
                </a:extLst>
              </p14:cNvPr>
              <p14:cNvContentPartPr/>
              <p14:nvPr/>
            </p14:nvContentPartPr>
            <p14:xfrm>
              <a:off x="9779225" y="4071188"/>
              <a:ext cx="107280" cy="69840"/>
            </p14:xfrm>
          </p:contentPart>
        </mc:Choice>
        <mc:Fallback xmlns="">
          <p:pic>
            <p:nvPicPr>
              <p:cNvPr id="959" name="Ink 958">
                <a:extLst>
                  <a:ext uri="{FF2B5EF4-FFF2-40B4-BE49-F238E27FC236}">
                    <a16:creationId xmlns:a16="http://schemas.microsoft.com/office/drawing/2014/main" id="{6FE1EA27-E0DD-1132-D0FC-5C3AE3A54A83}"/>
                  </a:ext>
                </a:extLst>
              </p:cNvPr>
              <p:cNvPicPr/>
              <p:nvPr/>
            </p:nvPicPr>
            <p:blipFill>
              <a:blip r:embed="rId906"/>
              <a:stretch>
                <a:fillRect/>
              </a:stretch>
            </p:blipFill>
            <p:spPr>
              <a:xfrm>
                <a:off x="9770195" y="4062141"/>
                <a:ext cx="124979" cy="8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7">
            <p14:nvContentPartPr>
              <p14:cNvPr id="1004" name="Ink 1003">
                <a:extLst>
                  <a:ext uri="{FF2B5EF4-FFF2-40B4-BE49-F238E27FC236}">
                    <a16:creationId xmlns:a16="http://schemas.microsoft.com/office/drawing/2014/main" id="{1C5D191E-772E-1A50-FC13-255E1BFB7399}"/>
                  </a:ext>
                </a:extLst>
              </p14:cNvPr>
              <p14:cNvContentPartPr/>
              <p14:nvPr/>
            </p14:nvContentPartPr>
            <p14:xfrm>
              <a:off x="10478231" y="3794858"/>
              <a:ext cx="127440" cy="220680"/>
            </p14:xfrm>
          </p:contentPart>
        </mc:Choice>
        <mc:Fallback xmlns="">
          <p:pic>
            <p:nvPicPr>
              <p:cNvPr id="1004" name="Ink 1003">
                <a:extLst>
                  <a:ext uri="{FF2B5EF4-FFF2-40B4-BE49-F238E27FC236}">
                    <a16:creationId xmlns:a16="http://schemas.microsoft.com/office/drawing/2014/main" id="{1C5D191E-772E-1A50-FC13-255E1BFB7399}"/>
                  </a:ext>
                </a:extLst>
              </p:cNvPr>
              <p:cNvPicPr/>
              <p:nvPr/>
            </p:nvPicPr>
            <p:blipFill>
              <a:blip r:embed="rId908"/>
              <a:stretch>
                <a:fillRect/>
              </a:stretch>
            </p:blipFill>
            <p:spPr>
              <a:xfrm>
                <a:off x="10469231" y="3785858"/>
                <a:ext cx="1450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9">
            <p14:nvContentPartPr>
              <p14:cNvPr id="1005" name="Ink 1004">
                <a:extLst>
                  <a:ext uri="{FF2B5EF4-FFF2-40B4-BE49-F238E27FC236}">
                    <a16:creationId xmlns:a16="http://schemas.microsoft.com/office/drawing/2014/main" id="{8F48D1CD-1D5B-DA99-18EF-C5633099D520}"/>
                  </a:ext>
                </a:extLst>
              </p14:cNvPr>
              <p14:cNvContentPartPr/>
              <p14:nvPr/>
            </p14:nvContentPartPr>
            <p14:xfrm>
              <a:off x="10625831" y="3811058"/>
              <a:ext cx="250560" cy="249120"/>
            </p14:xfrm>
          </p:contentPart>
        </mc:Choice>
        <mc:Fallback xmlns="">
          <p:pic>
            <p:nvPicPr>
              <p:cNvPr id="1005" name="Ink 1004">
                <a:extLst>
                  <a:ext uri="{FF2B5EF4-FFF2-40B4-BE49-F238E27FC236}">
                    <a16:creationId xmlns:a16="http://schemas.microsoft.com/office/drawing/2014/main" id="{8F48D1CD-1D5B-DA99-18EF-C5633099D520}"/>
                  </a:ext>
                </a:extLst>
              </p:cNvPr>
              <p:cNvPicPr/>
              <p:nvPr/>
            </p:nvPicPr>
            <p:blipFill>
              <a:blip r:embed="rId910"/>
              <a:stretch>
                <a:fillRect/>
              </a:stretch>
            </p:blipFill>
            <p:spPr>
              <a:xfrm>
                <a:off x="10616818" y="3802058"/>
                <a:ext cx="268225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1">
            <p14:nvContentPartPr>
              <p14:cNvPr id="1006" name="Ink 1005">
                <a:extLst>
                  <a:ext uri="{FF2B5EF4-FFF2-40B4-BE49-F238E27FC236}">
                    <a16:creationId xmlns:a16="http://schemas.microsoft.com/office/drawing/2014/main" id="{892F441C-BCE3-8605-A841-049C7059E2D1}"/>
                  </a:ext>
                </a:extLst>
              </p14:cNvPr>
              <p14:cNvContentPartPr/>
              <p14:nvPr/>
            </p14:nvContentPartPr>
            <p14:xfrm>
              <a:off x="10725191" y="3898178"/>
              <a:ext cx="68040" cy="88920"/>
            </p14:xfrm>
          </p:contentPart>
        </mc:Choice>
        <mc:Fallback xmlns="">
          <p:pic>
            <p:nvPicPr>
              <p:cNvPr id="1006" name="Ink 1005">
                <a:extLst>
                  <a:ext uri="{FF2B5EF4-FFF2-40B4-BE49-F238E27FC236}">
                    <a16:creationId xmlns:a16="http://schemas.microsoft.com/office/drawing/2014/main" id="{892F441C-BCE3-8605-A841-049C7059E2D1}"/>
                  </a:ext>
                </a:extLst>
              </p:cNvPr>
              <p:cNvPicPr/>
              <p:nvPr/>
            </p:nvPicPr>
            <p:blipFill>
              <a:blip r:embed="rId912"/>
              <a:stretch>
                <a:fillRect/>
              </a:stretch>
            </p:blipFill>
            <p:spPr>
              <a:xfrm>
                <a:off x="10716191" y="3889178"/>
                <a:ext cx="85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3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4EB742F9-C863-888C-A9E0-F236B2A05046}"/>
                  </a:ext>
                </a:extLst>
              </p14:cNvPr>
              <p14:cNvContentPartPr/>
              <p14:nvPr/>
            </p14:nvContentPartPr>
            <p14:xfrm>
              <a:off x="10707911" y="4092570"/>
              <a:ext cx="12240" cy="93960"/>
            </p14:xfrm>
          </p:contentPart>
        </mc:Choice>
        <mc:Fallback xmlns=""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4EB742F9-C863-888C-A9E0-F236B2A05046}"/>
                  </a:ext>
                </a:extLst>
              </p:cNvPr>
              <p:cNvPicPr/>
              <p:nvPr/>
            </p:nvPicPr>
            <p:blipFill>
              <a:blip r:embed="rId914"/>
              <a:stretch>
                <a:fillRect/>
              </a:stretch>
            </p:blipFill>
            <p:spPr>
              <a:xfrm>
                <a:off x="10698638" y="4083604"/>
                <a:ext cx="30415" cy="111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5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037D0273-38AA-7C1B-6FFF-F3F0DC5E6BF0}"/>
                  </a:ext>
                </a:extLst>
              </p14:cNvPr>
              <p14:cNvContentPartPr/>
              <p14:nvPr/>
            </p14:nvContentPartPr>
            <p14:xfrm>
              <a:off x="10641671" y="4180050"/>
              <a:ext cx="129960" cy="72720"/>
            </p14:xfrm>
          </p:contentPart>
        </mc:Choice>
        <mc:Fallback xmlns=""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037D0273-38AA-7C1B-6FFF-F3F0DC5E6BF0}"/>
                  </a:ext>
                </a:extLst>
              </p:cNvPr>
              <p:cNvPicPr/>
              <p:nvPr/>
            </p:nvPicPr>
            <p:blipFill>
              <a:blip r:embed="rId916"/>
              <a:stretch>
                <a:fillRect/>
              </a:stretch>
            </p:blipFill>
            <p:spPr>
              <a:xfrm>
                <a:off x="10632646" y="4171050"/>
                <a:ext cx="147649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7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3109E30E-C0F3-6ECF-093C-6526D231D860}"/>
                  </a:ext>
                </a:extLst>
              </p14:cNvPr>
              <p14:cNvContentPartPr/>
              <p14:nvPr/>
            </p14:nvContentPartPr>
            <p14:xfrm>
              <a:off x="10561031" y="4270410"/>
              <a:ext cx="32400" cy="104760"/>
            </p14:xfrm>
          </p:contentPart>
        </mc:Choice>
        <mc:Fallback xmlns=""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3109E30E-C0F3-6ECF-093C-6526D231D860}"/>
                  </a:ext>
                </a:extLst>
              </p:cNvPr>
              <p:cNvPicPr/>
              <p:nvPr/>
            </p:nvPicPr>
            <p:blipFill>
              <a:blip r:embed="rId918"/>
              <a:stretch>
                <a:fillRect/>
              </a:stretch>
            </p:blipFill>
            <p:spPr>
              <a:xfrm>
                <a:off x="10552031" y="4261410"/>
                <a:ext cx="500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9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284AD4B3-23E1-79B4-5889-2441778D7C6F}"/>
                  </a:ext>
                </a:extLst>
              </p14:cNvPr>
              <p14:cNvContentPartPr/>
              <p14:nvPr/>
            </p14:nvContentPartPr>
            <p14:xfrm>
              <a:off x="10594871" y="4295250"/>
              <a:ext cx="73800" cy="105120"/>
            </p14:xfrm>
          </p:contentPart>
        </mc:Choice>
        <mc:Fallback xmlns=""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284AD4B3-23E1-79B4-5889-2441778D7C6F}"/>
                  </a:ext>
                </a:extLst>
              </p:cNvPr>
              <p:cNvPicPr/>
              <p:nvPr/>
            </p:nvPicPr>
            <p:blipFill>
              <a:blip r:embed="rId920"/>
              <a:stretch>
                <a:fillRect/>
              </a:stretch>
            </p:blipFill>
            <p:spPr>
              <a:xfrm>
                <a:off x="10585871" y="4286250"/>
                <a:ext cx="914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1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4DF4104-3B1E-8FEC-2D56-20845B529D32}"/>
                  </a:ext>
                </a:extLst>
              </p14:cNvPr>
              <p14:cNvContentPartPr/>
              <p14:nvPr/>
            </p14:nvContentPartPr>
            <p14:xfrm>
              <a:off x="10691351" y="4280130"/>
              <a:ext cx="28800" cy="12744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4DF4104-3B1E-8FEC-2D56-20845B529D32}"/>
                  </a:ext>
                </a:extLst>
              </p:cNvPr>
              <p:cNvPicPr/>
              <p:nvPr/>
            </p:nvPicPr>
            <p:blipFill>
              <a:blip r:embed="rId922"/>
              <a:stretch>
                <a:fillRect/>
              </a:stretch>
            </p:blipFill>
            <p:spPr>
              <a:xfrm>
                <a:off x="10682351" y="4271130"/>
                <a:ext cx="46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3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CB6DD3A0-3739-6330-FB06-48E6E0D8B48D}"/>
                  </a:ext>
                </a:extLst>
              </p14:cNvPr>
              <p14:cNvContentPartPr/>
              <p14:nvPr/>
            </p14:nvContentPartPr>
            <p14:xfrm>
              <a:off x="10679831" y="4329090"/>
              <a:ext cx="67320" cy="26640"/>
            </p14:xfrm>
          </p:contentPart>
        </mc:Choice>
        <mc:Fallback xmlns=""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CB6DD3A0-3739-6330-FB06-48E6E0D8B48D}"/>
                  </a:ext>
                </a:extLst>
              </p:cNvPr>
              <p:cNvPicPr/>
              <p:nvPr/>
            </p:nvPicPr>
            <p:blipFill>
              <a:blip r:embed="rId924"/>
              <a:stretch>
                <a:fillRect/>
              </a:stretch>
            </p:blipFill>
            <p:spPr>
              <a:xfrm>
                <a:off x="10670831" y="4320090"/>
                <a:ext cx="849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5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D78A25F2-E4BB-2278-526F-59FA7F9D1490}"/>
                  </a:ext>
                </a:extLst>
              </p14:cNvPr>
              <p14:cNvContentPartPr/>
              <p14:nvPr/>
            </p14:nvContentPartPr>
            <p14:xfrm>
              <a:off x="10750031" y="4267170"/>
              <a:ext cx="19440" cy="135000"/>
            </p14:xfrm>
          </p:contentPart>
        </mc:Choice>
        <mc:Fallback xmlns=""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D78A25F2-E4BB-2278-526F-59FA7F9D1490}"/>
                  </a:ext>
                </a:extLst>
              </p:cNvPr>
              <p:cNvPicPr/>
              <p:nvPr/>
            </p:nvPicPr>
            <p:blipFill>
              <a:blip r:embed="rId926"/>
              <a:stretch>
                <a:fillRect/>
              </a:stretch>
            </p:blipFill>
            <p:spPr>
              <a:xfrm>
                <a:off x="10741031" y="4258170"/>
                <a:ext cx="370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7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416616B1-318F-2279-DF3A-A0A4F22729E7}"/>
                  </a:ext>
                </a:extLst>
              </p14:cNvPr>
              <p14:cNvContentPartPr/>
              <p14:nvPr/>
            </p14:nvContentPartPr>
            <p14:xfrm>
              <a:off x="10744991" y="4335930"/>
              <a:ext cx="46440" cy="21600"/>
            </p14:xfrm>
          </p:contentPart>
        </mc:Choice>
        <mc:Fallback xmlns=""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416616B1-318F-2279-DF3A-A0A4F22729E7}"/>
                  </a:ext>
                </a:extLst>
              </p:cNvPr>
              <p:cNvPicPr/>
              <p:nvPr/>
            </p:nvPicPr>
            <p:blipFill>
              <a:blip r:embed="rId928"/>
              <a:stretch>
                <a:fillRect/>
              </a:stretch>
            </p:blipFill>
            <p:spPr>
              <a:xfrm>
                <a:off x="10735991" y="4326930"/>
                <a:ext cx="64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9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76956619-0841-B234-CE5A-C1B2B4CA4EB2}"/>
                  </a:ext>
                </a:extLst>
              </p14:cNvPr>
              <p14:cNvContentPartPr/>
              <p14:nvPr/>
            </p14:nvContentPartPr>
            <p14:xfrm>
              <a:off x="10794671" y="4292370"/>
              <a:ext cx="64440" cy="110160"/>
            </p14:xfrm>
          </p:contentPart>
        </mc:Choice>
        <mc:Fallback xmlns=""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76956619-0841-B234-CE5A-C1B2B4CA4EB2}"/>
                  </a:ext>
                </a:extLst>
              </p:cNvPr>
              <p:cNvPicPr/>
              <p:nvPr/>
            </p:nvPicPr>
            <p:blipFill>
              <a:blip r:embed="rId930"/>
              <a:stretch>
                <a:fillRect/>
              </a:stretch>
            </p:blipFill>
            <p:spPr>
              <a:xfrm>
                <a:off x="10785671" y="4283370"/>
                <a:ext cx="820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1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D078D457-9155-7C18-7DAB-6E9006163D58}"/>
                  </a:ext>
                </a:extLst>
              </p14:cNvPr>
              <p14:cNvContentPartPr/>
              <p14:nvPr/>
            </p14:nvContentPartPr>
            <p14:xfrm>
              <a:off x="10874231" y="4308210"/>
              <a:ext cx="87120" cy="91080"/>
            </p14:xfrm>
          </p:contentPart>
        </mc:Choice>
        <mc:Fallback xmlns=""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D078D457-9155-7C18-7DAB-6E9006163D58}"/>
                  </a:ext>
                </a:extLst>
              </p:cNvPr>
              <p:cNvPicPr/>
              <p:nvPr/>
            </p:nvPicPr>
            <p:blipFill>
              <a:blip r:embed="rId932"/>
              <a:stretch>
                <a:fillRect/>
              </a:stretch>
            </p:blipFill>
            <p:spPr>
              <a:xfrm>
                <a:off x="10865231" y="4299245"/>
                <a:ext cx="104760" cy="108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3">
            <p14:nvContentPartPr>
              <p14:cNvPr id="1371" name="Ink 1370">
                <a:extLst>
                  <a:ext uri="{FF2B5EF4-FFF2-40B4-BE49-F238E27FC236}">
                    <a16:creationId xmlns:a16="http://schemas.microsoft.com/office/drawing/2014/main" id="{48D237B7-585F-E480-7665-0707E1E43A73}"/>
                  </a:ext>
                </a:extLst>
              </p14:cNvPr>
              <p14:cNvContentPartPr/>
              <p14:nvPr/>
            </p14:nvContentPartPr>
            <p14:xfrm>
              <a:off x="10462837" y="4173339"/>
              <a:ext cx="360" cy="360"/>
            </p14:xfrm>
          </p:contentPart>
        </mc:Choice>
        <mc:Fallback xmlns="">
          <p:pic>
            <p:nvPicPr>
              <p:cNvPr id="1371" name="Ink 1370">
                <a:extLst>
                  <a:ext uri="{FF2B5EF4-FFF2-40B4-BE49-F238E27FC236}">
                    <a16:creationId xmlns:a16="http://schemas.microsoft.com/office/drawing/2014/main" id="{48D237B7-585F-E480-7665-0707E1E43A73}"/>
                  </a:ext>
                </a:extLst>
              </p:cNvPr>
              <p:cNvPicPr/>
              <p:nvPr/>
            </p:nvPicPr>
            <p:blipFill>
              <a:blip r:embed="rId934"/>
              <a:stretch>
                <a:fillRect/>
              </a:stretch>
            </p:blipFill>
            <p:spPr>
              <a:xfrm>
                <a:off x="10453837" y="4164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5">
            <p14:nvContentPartPr>
              <p14:cNvPr id="1372" name="Ink 1371">
                <a:extLst>
                  <a:ext uri="{FF2B5EF4-FFF2-40B4-BE49-F238E27FC236}">
                    <a16:creationId xmlns:a16="http://schemas.microsoft.com/office/drawing/2014/main" id="{73196C23-BEDD-91CC-41AA-E6E9B8A440A1}"/>
                  </a:ext>
                </a:extLst>
              </p14:cNvPr>
              <p14:cNvContentPartPr/>
              <p14:nvPr/>
            </p14:nvContentPartPr>
            <p14:xfrm>
              <a:off x="10397677" y="4152459"/>
              <a:ext cx="66960" cy="1154880"/>
            </p14:xfrm>
          </p:contentPart>
        </mc:Choice>
        <mc:Fallback xmlns="">
          <p:pic>
            <p:nvPicPr>
              <p:cNvPr id="1372" name="Ink 1371">
                <a:extLst>
                  <a:ext uri="{FF2B5EF4-FFF2-40B4-BE49-F238E27FC236}">
                    <a16:creationId xmlns:a16="http://schemas.microsoft.com/office/drawing/2014/main" id="{73196C23-BEDD-91CC-41AA-E6E9B8A440A1}"/>
                  </a:ext>
                </a:extLst>
              </p:cNvPr>
              <p:cNvPicPr/>
              <p:nvPr/>
            </p:nvPicPr>
            <p:blipFill>
              <a:blip r:embed="rId936"/>
              <a:stretch>
                <a:fillRect/>
              </a:stretch>
            </p:blipFill>
            <p:spPr>
              <a:xfrm>
                <a:off x="10388677" y="4143459"/>
                <a:ext cx="8460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7">
            <p14:nvContentPartPr>
              <p14:cNvPr id="1374" name="Ink 1373">
                <a:extLst>
                  <a:ext uri="{FF2B5EF4-FFF2-40B4-BE49-F238E27FC236}">
                    <a16:creationId xmlns:a16="http://schemas.microsoft.com/office/drawing/2014/main" id="{73AFE446-2CBF-628C-CD91-E09ECB34B7DA}"/>
                  </a:ext>
                </a:extLst>
              </p14:cNvPr>
              <p14:cNvContentPartPr/>
              <p14:nvPr/>
            </p14:nvContentPartPr>
            <p14:xfrm>
              <a:off x="10341877" y="5294019"/>
              <a:ext cx="113400" cy="77040"/>
            </p14:xfrm>
          </p:contentPart>
        </mc:Choice>
        <mc:Fallback xmlns="">
          <p:pic>
            <p:nvPicPr>
              <p:cNvPr id="1374" name="Ink 1373">
                <a:extLst>
                  <a:ext uri="{FF2B5EF4-FFF2-40B4-BE49-F238E27FC236}">
                    <a16:creationId xmlns:a16="http://schemas.microsoft.com/office/drawing/2014/main" id="{73AFE446-2CBF-628C-CD91-E09ECB34B7DA}"/>
                  </a:ext>
                </a:extLst>
              </p:cNvPr>
              <p:cNvPicPr/>
              <p:nvPr/>
            </p:nvPicPr>
            <p:blipFill>
              <a:blip r:embed="rId938"/>
              <a:stretch>
                <a:fillRect/>
              </a:stretch>
            </p:blipFill>
            <p:spPr>
              <a:xfrm>
                <a:off x="10332877" y="5285019"/>
                <a:ext cx="13104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0546BBEA-98F1-39E7-9E56-1111492ACFF5}"/>
              </a:ext>
            </a:extLst>
          </p:cNvPr>
          <p:cNvGrpSpPr/>
          <p:nvPr/>
        </p:nvGrpSpPr>
        <p:grpSpPr>
          <a:xfrm>
            <a:off x="3330877" y="2216379"/>
            <a:ext cx="196920" cy="1381320"/>
            <a:chOff x="3330877" y="2216379"/>
            <a:chExt cx="196920" cy="13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1377" name="Ink 1376">
                  <a:extLst>
                    <a:ext uri="{FF2B5EF4-FFF2-40B4-BE49-F238E27FC236}">
                      <a16:creationId xmlns:a16="http://schemas.microsoft.com/office/drawing/2014/main" id="{76172443-8E55-F9AE-EAC8-04BAB5112F07}"/>
                    </a:ext>
                  </a:extLst>
                </p14:cNvPr>
                <p14:cNvContentPartPr/>
                <p14:nvPr/>
              </p14:nvContentPartPr>
              <p14:xfrm>
                <a:off x="3424477" y="2308899"/>
                <a:ext cx="29520" cy="1288800"/>
              </p14:xfrm>
            </p:contentPart>
          </mc:Choice>
          <mc:Fallback xmlns="">
            <p:pic>
              <p:nvPicPr>
                <p:cNvPr id="1377" name="Ink 1376">
                  <a:extLst>
                    <a:ext uri="{FF2B5EF4-FFF2-40B4-BE49-F238E27FC236}">
                      <a16:creationId xmlns:a16="http://schemas.microsoft.com/office/drawing/2014/main" id="{76172443-8E55-F9AE-EAC8-04BAB5112F07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3415477" y="2300259"/>
                  <a:ext cx="47160" cy="13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1">
              <p14:nvContentPartPr>
                <p14:cNvPr id="1378" name="Ink 1377">
                  <a:extLst>
                    <a:ext uri="{FF2B5EF4-FFF2-40B4-BE49-F238E27FC236}">
                      <a16:creationId xmlns:a16="http://schemas.microsoft.com/office/drawing/2014/main" id="{183CB2D4-3881-2042-35BA-BB4E2F3117DA}"/>
                    </a:ext>
                  </a:extLst>
                </p14:cNvPr>
                <p14:cNvContentPartPr/>
                <p14:nvPr/>
              </p14:nvContentPartPr>
              <p14:xfrm>
                <a:off x="3330877" y="2216379"/>
                <a:ext cx="196920" cy="175680"/>
              </p14:xfrm>
            </p:contentPart>
          </mc:Choice>
          <mc:Fallback xmlns="">
            <p:pic>
              <p:nvPicPr>
                <p:cNvPr id="1378" name="Ink 1377">
                  <a:extLst>
                    <a:ext uri="{FF2B5EF4-FFF2-40B4-BE49-F238E27FC236}">
                      <a16:creationId xmlns:a16="http://schemas.microsoft.com/office/drawing/2014/main" id="{183CB2D4-3881-2042-35BA-BB4E2F3117DA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3321877" y="2207379"/>
                  <a:ext cx="2145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6" name="Group 1395">
            <a:extLst>
              <a:ext uri="{FF2B5EF4-FFF2-40B4-BE49-F238E27FC236}">
                <a16:creationId xmlns:a16="http://schemas.microsoft.com/office/drawing/2014/main" id="{9F531082-A3FF-851E-D47C-A7C0CF30A26F}"/>
              </a:ext>
            </a:extLst>
          </p:cNvPr>
          <p:cNvGrpSpPr/>
          <p:nvPr/>
        </p:nvGrpSpPr>
        <p:grpSpPr>
          <a:xfrm>
            <a:off x="7106917" y="2259579"/>
            <a:ext cx="426600" cy="1473480"/>
            <a:chOff x="7106917" y="2259579"/>
            <a:chExt cx="426600" cy="14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3">
              <p14:nvContentPartPr>
                <p14:cNvPr id="1393" name="Ink 1392">
                  <a:extLst>
                    <a:ext uri="{FF2B5EF4-FFF2-40B4-BE49-F238E27FC236}">
                      <a16:creationId xmlns:a16="http://schemas.microsoft.com/office/drawing/2014/main" id="{3E975897-F593-00FB-E046-1379FC2BB7B7}"/>
                    </a:ext>
                  </a:extLst>
                </p14:cNvPr>
                <p14:cNvContentPartPr/>
                <p14:nvPr/>
              </p14:nvContentPartPr>
              <p14:xfrm>
                <a:off x="7199797" y="2339859"/>
                <a:ext cx="333720" cy="1393200"/>
              </p14:xfrm>
            </p:contentPart>
          </mc:Choice>
          <mc:Fallback xmlns="">
            <p:pic>
              <p:nvPicPr>
                <p:cNvPr id="1393" name="Ink 1392">
                  <a:extLst>
                    <a:ext uri="{FF2B5EF4-FFF2-40B4-BE49-F238E27FC236}">
                      <a16:creationId xmlns:a16="http://schemas.microsoft.com/office/drawing/2014/main" id="{3E975897-F593-00FB-E046-1379FC2BB7B7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7191157" y="2331219"/>
                  <a:ext cx="351360" cy="14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1394" name="Ink 1393">
                  <a:extLst>
                    <a:ext uri="{FF2B5EF4-FFF2-40B4-BE49-F238E27FC236}">
                      <a16:creationId xmlns:a16="http://schemas.microsoft.com/office/drawing/2014/main" id="{6CFB24B4-56A0-A878-B9A4-3957C0FB7FC0}"/>
                    </a:ext>
                  </a:extLst>
                </p14:cNvPr>
                <p14:cNvContentPartPr/>
                <p14:nvPr/>
              </p14:nvContentPartPr>
              <p14:xfrm>
                <a:off x="7106917" y="2260299"/>
                <a:ext cx="68760" cy="144360"/>
              </p14:xfrm>
            </p:contentPart>
          </mc:Choice>
          <mc:Fallback xmlns="">
            <p:pic>
              <p:nvPicPr>
                <p:cNvPr id="1394" name="Ink 1393">
                  <a:extLst>
                    <a:ext uri="{FF2B5EF4-FFF2-40B4-BE49-F238E27FC236}">
                      <a16:creationId xmlns:a16="http://schemas.microsoft.com/office/drawing/2014/main" id="{6CFB24B4-56A0-A878-B9A4-3957C0FB7FC0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7097917" y="2251299"/>
                  <a:ext cx="86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1395" name="Ink 1394">
                  <a:extLst>
                    <a:ext uri="{FF2B5EF4-FFF2-40B4-BE49-F238E27FC236}">
                      <a16:creationId xmlns:a16="http://schemas.microsoft.com/office/drawing/2014/main" id="{4FBAD776-55BF-23EC-1579-0998DD7580BE}"/>
                    </a:ext>
                  </a:extLst>
                </p14:cNvPr>
                <p14:cNvContentPartPr/>
                <p14:nvPr/>
              </p14:nvContentPartPr>
              <p14:xfrm>
                <a:off x="7173157" y="2259579"/>
                <a:ext cx="133920" cy="98640"/>
              </p14:xfrm>
            </p:contentPart>
          </mc:Choice>
          <mc:Fallback xmlns="">
            <p:pic>
              <p:nvPicPr>
                <p:cNvPr id="1395" name="Ink 1394">
                  <a:extLst>
                    <a:ext uri="{FF2B5EF4-FFF2-40B4-BE49-F238E27FC236}">
                      <a16:creationId xmlns:a16="http://schemas.microsoft.com/office/drawing/2014/main" id="{4FBAD776-55BF-23EC-1579-0998DD7580BE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7164157" y="2250579"/>
                  <a:ext cx="1515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9" name="Group 1398">
            <a:extLst>
              <a:ext uri="{FF2B5EF4-FFF2-40B4-BE49-F238E27FC236}">
                <a16:creationId xmlns:a16="http://schemas.microsoft.com/office/drawing/2014/main" id="{FFBBA999-4106-ECFC-FE20-2BF59A9F321B}"/>
              </a:ext>
            </a:extLst>
          </p:cNvPr>
          <p:cNvGrpSpPr/>
          <p:nvPr/>
        </p:nvGrpSpPr>
        <p:grpSpPr>
          <a:xfrm>
            <a:off x="11200391" y="3525570"/>
            <a:ext cx="875520" cy="891000"/>
            <a:chOff x="11200391" y="3525570"/>
            <a:chExt cx="87552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D47B67E9-81E6-A66D-213C-9B64E2A20B28}"/>
                    </a:ext>
                  </a:extLst>
                </p14:cNvPr>
                <p14:cNvContentPartPr/>
                <p14:nvPr/>
              </p14:nvContentPartPr>
              <p14:xfrm>
                <a:off x="11264111" y="3819330"/>
                <a:ext cx="87120" cy="17748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D47B67E9-81E6-A66D-213C-9B64E2A20B28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11255471" y="3810330"/>
                  <a:ext cx="104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E9956DE1-E783-67AE-0C79-E2775F99B7CA}"/>
                    </a:ext>
                  </a:extLst>
                </p14:cNvPr>
                <p14:cNvContentPartPr/>
                <p14:nvPr/>
              </p14:nvContentPartPr>
              <p14:xfrm>
                <a:off x="11418551" y="3910770"/>
                <a:ext cx="65160" cy="8748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E9956DE1-E783-67AE-0C79-E2775F99B7CA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1409551" y="3902130"/>
                  <a:ext cx="82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28337EF3-4F40-FE1F-56DF-D029310F2732}"/>
                    </a:ext>
                  </a:extLst>
                </p14:cNvPr>
                <p14:cNvContentPartPr/>
                <p14:nvPr/>
              </p14:nvContentPartPr>
              <p14:xfrm>
                <a:off x="11515751" y="3998970"/>
                <a:ext cx="23760" cy="7344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28337EF3-4F40-FE1F-56DF-D029310F2732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1507111" y="3989970"/>
                  <a:ext cx="41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19AAC24E-0048-E1E2-54B1-A8020BE7D33B}"/>
                    </a:ext>
                  </a:extLst>
                </p14:cNvPr>
                <p14:cNvContentPartPr/>
                <p14:nvPr/>
              </p14:nvContentPartPr>
              <p14:xfrm>
                <a:off x="11584871" y="3810690"/>
                <a:ext cx="260640" cy="24660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19AAC24E-0048-E1E2-54B1-A8020BE7D33B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11575871" y="3801690"/>
                  <a:ext cx="278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D1AE0F98-856E-A9C8-4284-1AE803E025EA}"/>
                    </a:ext>
                  </a:extLst>
                </p14:cNvPr>
                <p14:cNvContentPartPr/>
                <p14:nvPr/>
              </p14:nvContentPartPr>
              <p14:xfrm>
                <a:off x="11851991" y="3839850"/>
                <a:ext cx="82440" cy="19872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D1AE0F98-856E-A9C8-4284-1AE803E025EA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11842991" y="3831210"/>
                  <a:ext cx="100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57F0660F-1725-0CE3-A7C7-D37AF996FC14}"/>
                    </a:ext>
                  </a:extLst>
                </p14:cNvPr>
                <p14:cNvContentPartPr/>
                <p14:nvPr/>
              </p14:nvContentPartPr>
              <p14:xfrm>
                <a:off x="11969711" y="3880530"/>
                <a:ext cx="106200" cy="20412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57F0660F-1725-0CE3-A7C7-D37AF996FC14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11961071" y="3871530"/>
                  <a:ext cx="123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16A0D930-4016-A188-C588-F6EF39D78519}"/>
                    </a:ext>
                  </a:extLst>
                </p14:cNvPr>
                <p14:cNvContentPartPr/>
                <p14:nvPr/>
              </p14:nvContentPartPr>
              <p14:xfrm>
                <a:off x="11593871" y="4149090"/>
                <a:ext cx="7920" cy="396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16A0D930-4016-A188-C588-F6EF39D78519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11584871" y="4140450"/>
                  <a:ext cx="25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9AAAFC74-6EEA-9A28-6786-B0567DBB7726}"/>
                    </a:ext>
                  </a:extLst>
                </p14:cNvPr>
                <p14:cNvContentPartPr/>
                <p14:nvPr/>
              </p14:nvContentPartPr>
              <p14:xfrm>
                <a:off x="11557511" y="4106250"/>
                <a:ext cx="105840" cy="7488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9AAAFC74-6EEA-9A28-6786-B0567DBB7726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1548871" y="4097250"/>
                  <a:ext cx="123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F56051FE-0A12-CABF-B0A7-38324B3AD994}"/>
                    </a:ext>
                  </a:extLst>
                </p14:cNvPr>
                <p14:cNvContentPartPr/>
                <p14:nvPr/>
              </p14:nvContentPartPr>
              <p14:xfrm>
                <a:off x="11591711" y="4195530"/>
                <a:ext cx="24480" cy="8136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F56051FE-0A12-CABF-B0A7-38324B3AD994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11583071" y="4186890"/>
                  <a:ext cx="42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CF0AA03E-9696-9234-3A61-E03349F697F7}"/>
                    </a:ext>
                  </a:extLst>
                </p14:cNvPr>
                <p14:cNvContentPartPr/>
                <p14:nvPr/>
              </p14:nvContentPartPr>
              <p14:xfrm>
                <a:off x="11514671" y="4288770"/>
                <a:ext cx="10440" cy="10440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CF0AA03E-9696-9234-3A61-E03349F697F7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11506031" y="4280130"/>
                  <a:ext cx="2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37C7BEF8-FBDB-686F-F656-0C49E427288F}"/>
                    </a:ext>
                  </a:extLst>
                </p14:cNvPr>
                <p14:cNvContentPartPr/>
                <p14:nvPr/>
              </p14:nvContentPartPr>
              <p14:xfrm>
                <a:off x="11564351" y="4326570"/>
                <a:ext cx="60840" cy="7776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37C7BEF8-FBDB-686F-F656-0C49E427288F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11555711" y="4317570"/>
                  <a:ext cx="78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1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92C65E05-2A88-57AD-43B7-962E83A5781D}"/>
                    </a:ext>
                  </a:extLst>
                </p14:cNvPr>
                <p14:cNvContentPartPr/>
                <p14:nvPr/>
              </p14:nvContentPartPr>
              <p14:xfrm>
                <a:off x="11659751" y="4277970"/>
                <a:ext cx="21960" cy="13860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92C65E05-2A88-57AD-43B7-962E83A5781D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11650751" y="4268970"/>
                  <a:ext cx="39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37696C1F-8AFC-28B6-3B41-446963C4AA8B}"/>
                    </a:ext>
                  </a:extLst>
                </p14:cNvPr>
                <p14:cNvContentPartPr/>
                <p14:nvPr/>
              </p14:nvContentPartPr>
              <p14:xfrm>
                <a:off x="11627351" y="4344210"/>
                <a:ext cx="66240" cy="2304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37696C1F-8AFC-28B6-3B41-446963C4AA8B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1618351" y="4335210"/>
                  <a:ext cx="83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ECCCD319-016F-412F-52AB-E79A7E915C08}"/>
                    </a:ext>
                  </a:extLst>
                </p14:cNvPr>
                <p14:cNvContentPartPr/>
                <p14:nvPr/>
              </p14:nvContentPartPr>
              <p14:xfrm>
                <a:off x="11702231" y="4288770"/>
                <a:ext cx="14400" cy="11628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ECCCD319-016F-412F-52AB-E79A7E915C08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11693231" y="4280130"/>
                  <a:ext cx="32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E74B5742-F0A9-DE47-5819-1F5FA4AD145F}"/>
                    </a:ext>
                  </a:extLst>
                </p14:cNvPr>
                <p14:cNvContentPartPr/>
                <p14:nvPr/>
              </p14:nvContentPartPr>
              <p14:xfrm>
                <a:off x="11696111" y="4378410"/>
                <a:ext cx="28080" cy="648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E74B5742-F0A9-DE47-5819-1F5FA4AD145F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11687111" y="4369770"/>
                  <a:ext cx="45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9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F7B02A4E-2BC9-8588-F3AA-982BB40757AE}"/>
                    </a:ext>
                  </a:extLst>
                </p14:cNvPr>
                <p14:cNvContentPartPr/>
                <p14:nvPr/>
              </p14:nvContentPartPr>
              <p14:xfrm>
                <a:off x="11732471" y="4346010"/>
                <a:ext cx="56880" cy="6624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F7B02A4E-2BC9-8588-F3AA-982BB40757AE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11723831" y="4337370"/>
                  <a:ext cx="74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1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4E8771A0-4D9F-C915-D348-19F614DFFD6E}"/>
                    </a:ext>
                  </a:extLst>
                </p14:cNvPr>
                <p14:cNvContentPartPr/>
                <p14:nvPr/>
              </p14:nvContentPartPr>
              <p14:xfrm>
                <a:off x="11824631" y="4324410"/>
                <a:ext cx="88560" cy="7848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4E8771A0-4D9F-C915-D348-19F614DFFD6E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11815991" y="4315410"/>
                  <a:ext cx="106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3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9EC00A55-975C-81C1-ED9E-351C55B7AB89}"/>
                    </a:ext>
                  </a:extLst>
                </p14:cNvPr>
                <p14:cNvContentPartPr/>
                <p14:nvPr/>
              </p14:nvContentPartPr>
              <p14:xfrm>
                <a:off x="11200391" y="3587850"/>
                <a:ext cx="82440" cy="15516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9EC00A55-975C-81C1-ED9E-351C55B7AB89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11191751" y="3579210"/>
                  <a:ext cx="100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666FB98E-81A1-9CDF-A91D-912007D7BF1B}"/>
                    </a:ext>
                  </a:extLst>
                </p14:cNvPr>
                <p14:cNvContentPartPr/>
                <p14:nvPr/>
              </p14:nvContentPartPr>
              <p14:xfrm>
                <a:off x="11308031" y="3591090"/>
                <a:ext cx="70560" cy="10764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666FB98E-81A1-9CDF-A91D-912007D7BF1B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11299031" y="3582090"/>
                  <a:ext cx="88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D5B57C1F-71EE-1C8A-BED5-DE22FAB9804D}"/>
                    </a:ext>
                  </a:extLst>
                </p14:cNvPr>
                <p14:cNvContentPartPr/>
                <p14:nvPr/>
              </p14:nvContentPartPr>
              <p14:xfrm>
                <a:off x="11408471" y="3608010"/>
                <a:ext cx="61200" cy="8496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D5B57C1F-71EE-1C8A-BED5-DE22FAB9804D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11399831" y="3599370"/>
                  <a:ext cx="78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D0A344EB-9402-86AC-6D2D-E179B9B594B0}"/>
                    </a:ext>
                  </a:extLst>
                </p14:cNvPr>
                <p14:cNvContentPartPr/>
                <p14:nvPr/>
              </p14:nvContentPartPr>
              <p14:xfrm>
                <a:off x="11468591" y="3616650"/>
                <a:ext cx="112320" cy="10980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D0A344EB-9402-86AC-6D2D-E179B9B594B0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11459951" y="3607650"/>
                  <a:ext cx="129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A3F758EA-A7CD-ECBF-C27F-94567D04DCB4}"/>
                    </a:ext>
                  </a:extLst>
                </p14:cNvPr>
                <p14:cNvContentPartPr/>
                <p14:nvPr/>
              </p14:nvContentPartPr>
              <p14:xfrm>
                <a:off x="11605031" y="3624210"/>
                <a:ext cx="69840" cy="7776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A3F758EA-A7CD-ECBF-C27F-94567D04DCB4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11596031" y="3615570"/>
                  <a:ext cx="87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81C87E5F-E021-CBD5-BE84-F3626D7EB6DA}"/>
                    </a:ext>
                  </a:extLst>
                </p14:cNvPr>
                <p14:cNvContentPartPr/>
                <p14:nvPr/>
              </p14:nvContentPartPr>
              <p14:xfrm>
                <a:off x="11707631" y="3525570"/>
                <a:ext cx="19080" cy="16452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81C87E5F-E021-CBD5-BE84-F3626D7EB6DA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11698991" y="3516930"/>
                  <a:ext cx="36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5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65EC6387-9848-8AEB-3B8E-B2DD994837E6}"/>
                    </a:ext>
                  </a:extLst>
                </p14:cNvPr>
                <p14:cNvContentPartPr/>
                <p14:nvPr/>
              </p14:nvContentPartPr>
              <p14:xfrm>
                <a:off x="11692511" y="3603330"/>
                <a:ext cx="52560" cy="2772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65EC6387-9848-8AEB-3B8E-B2DD994837E6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11683871" y="3594690"/>
                  <a:ext cx="70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7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DB69BF03-629C-1119-F6DB-9B7D2AD9E083}"/>
                    </a:ext>
                  </a:extLst>
                </p14:cNvPr>
                <p14:cNvContentPartPr/>
                <p14:nvPr/>
              </p14:nvContentPartPr>
              <p14:xfrm>
                <a:off x="11753351" y="3599010"/>
                <a:ext cx="67320" cy="8712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DB69BF03-629C-1119-F6DB-9B7D2AD9E083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11744711" y="3590010"/>
                  <a:ext cx="84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9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7D396EB4-CE22-6C18-D927-0F95A0637D2A}"/>
                    </a:ext>
                  </a:extLst>
                </p14:cNvPr>
                <p14:cNvContentPartPr/>
                <p14:nvPr/>
              </p14:nvContentPartPr>
              <p14:xfrm>
                <a:off x="11820671" y="3616290"/>
                <a:ext cx="95040" cy="9612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7D396EB4-CE22-6C18-D927-0F95A0637D2A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11811671" y="3607650"/>
                  <a:ext cx="11268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1">
            <p14:nvContentPartPr>
              <p14:cNvPr id="1400" name="Ink 1399">
                <a:extLst>
                  <a:ext uri="{FF2B5EF4-FFF2-40B4-BE49-F238E27FC236}">
                    <a16:creationId xmlns:a16="http://schemas.microsoft.com/office/drawing/2014/main" id="{97CBAEF4-EE8C-CDAF-1B3B-D77FEE72F197}"/>
                  </a:ext>
                </a:extLst>
              </p14:cNvPr>
              <p14:cNvContentPartPr/>
              <p14:nvPr/>
            </p14:nvContentPartPr>
            <p14:xfrm>
              <a:off x="11499637" y="2544339"/>
              <a:ext cx="21240" cy="932400"/>
            </p14:xfrm>
          </p:contentPart>
        </mc:Choice>
        <mc:Fallback xmlns="">
          <p:pic>
            <p:nvPicPr>
              <p:cNvPr id="1400" name="Ink 1399">
                <a:extLst>
                  <a:ext uri="{FF2B5EF4-FFF2-40B4-BE49-F238E27FC236}">
                    <a16:creationId xmlns:a16="http://schemas.microsoft.com/office/drawing/2014/main" id="{97CBAEF4-EE8C-CDAF-1B3B-D77FEE72F197}"/>
                  </a:ext>
                </a:extLst>
              </p:cNvPr>
              <p:cNvPicPr/>
              <p:nvPr/>
            </p:nvPicPr>
            <p:blipFill>
              <a:blip r:embed="rId1002"/>
              <a:stretch>
                <a:fillRect/>
              </a:stretch>
            </p:blipFill>
            <p:spPr>
              <a:xfrm>
                <a:off x="11490637" y="2535699"/>
                <a:ext cx="38880" cy="9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5" name="Group 1404">
            <a:extLst>
              <a:ext uri="{FF2B5EF4-FFF2-40B4-BE49-F238E27FC236}">
                <a16:creationId xmlns:a16="http://schemas.microsoft.com/office/drawing/2014/main" id="{3E815FB1-4B31-B8F6-74EA-CAB8CA0E46C4}"/>
              </a:ext>
            </a:extLst>
          </p:cNvPr>
          <p:cNvGrpSpPr/>
          <p:nvPr/>
        </p:nvGrpSpPr>
        <p:grpSpPr>
          <a:xfrm>
            <a:off x="11454997" y="2476659"/>
            <a:ext cx="135000" cy="101160"/>
            <a:chOff x="11454997" y="2476659"/>
            <a:chExt cx="13500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3">
              <p14:nvContentPartPr>
                <p14:cNvPr id="1403" name="Ink 1402">
                  <a:extLst>
                    <a:ext uri="{FF2B5EF4-FFF2-40B4-BE49-F238E27FC236}">
                      <a16:creationId xmlns:a16="http://schemas.microsoft.com/office/drawing/2014/main" id="{6AE32C09-219F-7957-ABD1-B6920756AD56}"/>
                    </a:ext>
                  </a:extLst>
                </p14:cNvPr>
                <p14:cNvContentPartPr/>
                <p14:nvPr/>
              </p14:nvContentPartPr>
              <p14:xfrm>
                <a:off x="11454997" y="2476659"/>
                <a:ext cx="65520" cy="101160"/>
              </p14:xfrm>
            </p:contentPart>
          </mc:Choice>
          <mc:Fallback xmlns="">
            <p:pic>
              <p:nvPicPr>
                <p:cNvPr id="1403" name="Ink 1402">
                  <a:extLst>
                    <a:ext uri="{FF2B5EF4-FFF2-40B4-BE49-F238E27FC236}">
                      <a16:creationId xmlns:a16="http://schemas.microsoft.com/office/drawing/2014/main" id="{6AE32C09-219F-7957-ABD1-B6920756AD56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11445997" y="2467659"/>
                  <a:ext cx="83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5">
              <p14:nvContentPartPr>
                <p14:cNvPr id="1404" name="Ink 1403">
                  <a:extLst>
                    <a:ext uri="{FF2B5EF4-FFF2-40B4-BE49-F238E27FC236}">
                      <a16:creationId xmlns:a16="http://schemas.microsoft.com/office/drawing/2014/main" id="{458B5AF9-BC99-7893-7BC0-C39639BDEC0B}"/>
                    </a:ext>
                  </a:extLst>
                </p14:cNvPr>
                <p14:cNvContentPartPr/>
                <p14:nvPr/>
              </p14:nvContentPartPr>
              <p14:xfrm>
                <a:off x="11525917" y="2477379"/>
                <a:ext cx="64080" cy="81360"/>
              </p14:xfrm>
            </p:contentPart>
          </mc:Choice>
          <mc:Fallback xmlns="">
            <p:pic>
              <p:nvPicPr>
                <p:cNvPr id="1404" name="Ink 1403">
                  <a:extLst>
                    <a:ext uri="{FF2B5EF4-FFF2-40B4-BE49-F238E27FC236}">
                      <a16:creationId xmlns:a16="http://schemas.microsoft.com/office/drawing/2014/main" id="{458B5AF9-BC99-7893-7BC0-C39639BDEC0B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11516917" y="2468739"/>
                  <a:ext cx="817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7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C4A3F814-DCA1-4370-8DF7-54E1E543A562}"/>
                  </a:ext>
                </a:extLst>
              </p14:cNvPr>
              <p14:cNvContentPartPr/>
              <p14:nvPr/>
            </p14:nvContentPartPr>
            <p14:xfrm>
              <a:off x="8597246" y="1599380"/>
              <a:ext cx="81360" cy="201600"/>
            </p14:xfrm>
          </p:contentPart>
        </mc:Choice>
        <mc:Fallback xmlns=""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C4A3F814-DCA1-4370-8DF7-54E1E543A562}"/>
                  </a:ext>
                </a:extLst>
              </p:cNvPr>
              <p:cNvPicPr/>
              <p:nvPr/>
            </p:nvPicPr>
            <p:blipFill>
              <a:blip r:embed="rId1008"/>
              <a:stretch>
                <a:fillRect/>
              </a:stretch>
            </p:blipFill>
            <p:spPr>
              <a:xfrm>
                <a:off x="8588246" y="1590396"/>
                <a:ext cx="9900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9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F217F7E6-B03B-4ACB-3832-CE36BC6E74D5}"/>
                  </a:ext>
                </a:extLst>
              </p14:cNvPr>
              <p14:cNvContentPartPr/>
              <p14:nvPr/>
            </p14:nvContentPartPr>
            <p14:xfrm>
              <a:off x="8717846" y="1594340"/>
              <a:ext cx="79200" cy="98280"/>
            </p14:xfrm>
          </p:contentPart>
        </mc:Choice>
        <mc:Fallback xmlns=""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F217F7E6-B03B-4ACB-3832-CE36BC6E74D5}"/>
                  </a:ext>
                </a:extLst>
              </p:cNvPr>
              <p:cNvPicPr/>
              <p:nvPr/>
            </p:nvPicPr>
            <p:blipFill>
              <a:blip r:embed="rId1010"/>
              <a:stretch>
                <a:fillRect/>
              </a:stretch>
            </p:blipFill>
            <p:spPr>
              <a:xfrm>
                <a:off x="8708846" y="1585340"/>
                <a:ext cx="96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1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865D59CE-2C4B-8E1F-D61C-BC4860EC2CF5}"/>
                  </a:ext>
                </a:extLst>
              </p14:cNvPr>
              <p14:cNvContentPartPr/>
              <p14:nvPr/>
            </p14:nvContentPartPr>
            <p14:xfrm>
              <a:off x="8822606" y="1608380"/>
              <a:ext cx="52200" cy="90000"/>
            </p14:xfrm>
          </p:contentPart>
        </mc:Choice>
        <mc:Fallback xmlns=""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865D59CE-2C4B-8E1F-D61C-BC4860EC2CF5}"/>
                  </a:ext>
                </a:extLst>
              </p:cNvPr>
              <p:cNvPicPr/>
              <p:nvPr/>
            </p:nvPicPr>
            <p:blipFill>
              <a:blip r:embed="rId1012"/>
              <a:stretch>
                <a:fillRect/>
              </a:stretch>
            </p:blipFill>
            <p:spPr>
              <a:xfrm>
                <a:off x="8813606" y="1599380"/>
                <a:ext cx="69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3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59605490-1144-4160-2297-7DF3E47DEC40}"/>
                  </a:ext>
                </a:extLst>
              </p14:cNvPr>
              <p14:cNvContentPartPr/>
              <p14:nvPr/>
            </p14:nvContentPartPr>
            <p14:xfrm>
              <a:off x="8900726" y="1604420"/>
              <a:ext cx="154800" cy="111240"/>
            </p14:xfrm>
          </p:contentPart>
        </mc:Choice>
        <mc:Fallback xmlns=""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59605490-1144-4160-2297-7DF3E47DEC40}"/>
                  </a:ext>
                </a:extLst>
              </p:cNvPr>
              <p:cNvPicPr/>
              <p:nvPr/>
            </p:nvPicPr>
            <p:blipFill>
              <a:blip r:embed="rId1014"/>
              <a:stretch>
                <a:fillRect/>
              </a:stretch>
            </p:blipFill>
            <p:spPr>
              <a:xfrm>
                <a:off x="8891747" y="1595420"/>
                <a:ext cx="172399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5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CBDEE47D-FED8-B41C-CD31-024B5F596E57}"/>
                  </a:ext>
                </a:extLst>
              </p14:cNvPr>
              <p14:cNvContentPartPr/>
              <p14:nvPr/>
            </p14:nvContentPartPr>
            <p14:xfrm>
              <a:off x="9074246" y="1623140"/>
              <a:ext cx="94680" cy="71640"/>
            </p14:xfrm>
          </p:contentPart>
        </mc:Choice>
        <mc:Fallback xmlns=""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CBDEE47D-FED8-B41C-CD31-024B5F596E57}"/>
                  </a:ext>
                </a:extLst>
              </p:cNvPr>
              <p:cNvPicPr/>
              <p:nvPr/>
            </p:nvPicPr>
            <p:blipFill>
              <a:blip r:embed="rId1016"/>
              <a:stretch>
                <a:fillRect/>
              </a:stretch>
            </p:blipFill>
            <p:spPr>
              <a:xfrm>
                <a:off x="9065246" y="1614185"/>
                <a:ext cx="112320" cy="89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7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0856B300-CB52-6ADC-BC34-E97DE2264B8F}"/>
                  </a:ext>
                </a:extLst>
              </p14:cNvPr>
              <p14:cNvContentPartPr/>
              <p14:nvPr/>
            </p14:nvContentPartPr>
            <p14:xfrm>
              <a:off x="9200966" y="1556180"/>
              <a:ext cx="6840" cy="127080"/>
            </p14:xfrm>
          </p:contentPart>
        </mc:Choice>
        <mc:Fallback xmlns=""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0856B300-CB52-6ADC-BC34-E97DE2264B8F}"/>
                  </a:ext>
                </a:extLst>
              </p:cNvPr>
              <p:cNvPicPr/>
              <p:nvPr/>
            </p:nvPicPr>
            <p:blipFill>
              <a:blip r:embed="rId1018"/>
              <a:stretch>
                <a:fillRect/>
              </a:stretch>
            </p:blipFill>
            <p:spPr>
              <a:xfrm>
                <a:off x="9191966" y="1547180"/>
                <a:ext cx="24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9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F195748D-A218-DF82-D7A3-9628248E91A5}"/>
                  </a:ext>
                </a:extLst>
              </p14:cNvPr>
              <p14:cNvContentPartPr/>
              <p14:nvPr/>
            </p14:nvContentPartPr>
            <p14:xfrm>
              <a:off x="9186566" y="1619540"/>
              <a:ext cx="64440" cy="9000"/>
            </p14:xfrm>
          </p:contentPart>
        </mc:Choice>
        <mc:Fallback xmlns=""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F195748D-A218-DF82-D7A3-9628248E91A5}"/>
                  </a:ext>
                </a:extLst>
              </p:cNvPr>
              <p:cNvPicPr/>
              <p:nvPr/>
            </p:nvPicPr>
            <p:blipFill>
              <a:blip r:embed="rId1020"/>
              <a:stretch>
                <a:fillRect/>
              </a:stretch>
            </p:blipFill>
            <p:spPr>
              <a:xfrm>
                <a:off x="9177566" y="1610540"/>
                <a:ext cx="82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1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07A7B063-69BF-DA7C-53D7-A0932CBFA902}"/>
                  </a:ext>
                </a:extLst>
              </p14:cNvPr>
              <p14:cNvContentPartPr/>
              <p14:nvPr/>
            </p14:nvContentPartPr>
            <p14:xfrm>
              <a:off x="9261086" y="1594340"/>
              <a:ext cx="90000" cy="84960"/>
            </p14:xfrm>
          </p:contentPart>
        </mc:Choice>
        <mc:Fallback xmlns=""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07A7B063-69BF-DA7C-53D7-A0932CBFA902}"/>
                  </a:ext>
                </a:extLst>
              </p:cNvPr>
              <p:cNvPicPr/>
              <p:nvPr/>
            </p:nvPicPr>
            <p:blipFill>
              <a:blip r:embed="rId1022"/>
              <a:stretch>
                <a:fillRect/>
              </a:stretch>
            </p:blipFill>
            <p:spPr>
              <a:xfrm>
                <a:off x="9252086" y="1585340"/>
                <a:ext cx="107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3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DE0C2DF0-A3DE-4B99-9CF8-A9F6699EA3CD}"/>
                  </a:ext>
                </a:extLst>
              </p14:cNvPr>
              <p14:cNvContentPartPr/>
              <p14:nvPr/>
            </p14:nvContentPartPr>
            <p14:xfrm>
              <a:off x="9381686" y="1610540"/>
              <a:ext cx="65520" cy="92520"/>
            </p14:xfrm>
          </p:contentPart>
        </mc:Choice>
        <mc:Fallback xmlns=""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DE0C2DF0-A3DE-4B99-9CF8-A9F6699EA3CD}"/>
                  </a:ext>
                </a:extLst>
              </p:cNvPr>
              <p:cNvPicPr/>
              <p:nvPr/>
            </p:nvPicPr>
            <p:blipFill>
              <a:blip r:embed="rId1024"/>
              <a:stretch>
                <a:fillRect/>
              </a:stretch>
            </p:blipFill>
            <p:spPr>
              <a:xfrm>
                <a:off x="9372735" y="1601540"/>
                <a:ext cx="83064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5">
            <p14:nvContentPartPr>
              <p14:cNvPr id="836" name="Ink 835">
                <a:extLst>
                  <a:ext uri="{FF2B5EF4-FFF2-40B4-BE49-F238E27FC236}">
                    <a16:creationId xmlns:a16="http://schemas.microsoft.com/office/drawing/2014/main" id="{3D231387-273A-65F6-ECB5-94AE57059029}"/>
                  </a:ext>
                </a:extLst>
              </p14:cNvPr>
              <p14:cNvContentPartPr/>
              <p14:nvPr/>
            </p14:nvContentPartPr>
            <p14:xfrm>
              <a:off x="7500691" y="1835885"/>
              <a:ext cx="128880" cy="253080"/>
            </p14:xfrm>
          </p:contentPart>
        </mc:Choice>
        <mc:Fallback xmlns="">
          <p:pic>
            <p:nvPicPr>
              <p:cNvPr id="836" name="Ink 835">
                <a:extLst>
                  <a:ext uri="{FF2B5EF4-FFF2-40B4-BE49-F238E27FC236}">
                    <a16:creationId xmlns:a16="http://schemas.microsoft.com/office/drawing/2014/main" id="{3D231387-273A-65F6-ECB5-94AE57059029}"/>
                  </a:ext>
                </a:extLst>
              </p:cNvPr>
              <p:cNvPicPr/>
              <p:nvPr/>
            </p:nvPicPr>
            <p:blipFill>
              <a:blip r:embed="rId1026"/>
              <a:stretch>
                <a:fillRect/>
              </a:stretch>
            </p:blipFill>
            <p:spPr>
              <a:xfrm>
                <a:off x="7491691" y="1826885"/>
                <a:ext cx="1465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7">
            <p14:nvContentPartPr>
              <p14:cNvPr id="837" name="Ink 836">
                <a:extLst>
                  <a:ext uri="{FF2B5EF4-FFF2-40B4-BE49-F238E27FC236}">
                    <a16:creationId xmlns:a16="http://schemas.microsoft.com/office/drawing/2014/main" id="{9E115A2C-81D1-644B-6589-826DFD6172A3}"/>
                  </a:ext>
                </a:extLst>
              </p14:cNvPr>
              <p14:cNvContentPartPr/>
              <p14:nvPr/>
            </p14:nvContentPartPr>
            <p14:xfrm>
              <a:off x="7695091" y="1962245"/>
              <a:ext cx="131400" cy="122040"/>
            </p14:xfrm>
          </p:contentPart>
        </mc:Choice>
        <mc:Fallback xmlns="">
          <p:pic>
            <p:nvPicPr>
              <p:cNvPr id="837" name="Ink 836">
                <a:extLst>
                  <a:ext uri="{FF2B5EF4-FFF2-40B4-BE49-F238E27FC236}">
                    <a16:creationId xmlns:a16="http://schemas.microsoft.com/office/drawing/2014/main" id="{9E115A2C-81D1-644B-6589-826DFD6172A3}"/>
                  </a:ext>
                </a:extLst>
              </p:cNvPr>
              <p:cNvPicPr/>
              <p:nvPr/>
            </p:nvPicPr>
            <p:blipFill>
              <a:blip r:embed="rId1028"/>
              <a:stretch>
                <a:fillRect/>
              </a:stretch>
            </p:blipFill>
            <p:spPr>
              <a:xfrm>
                <a:off x="7686091" y="1953271"/>
                <a:ext cx="149040" cy="139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9">
            <p14:nvContentPartPr>
              <p14:cNvPr id="1230" name="Ink 1229">
                <a:extLst>
                  <a:ext uri="{FF2B5EF4-FFF2-40B4-BE49-F238E27FC236}">
                    <a16:creationId xmlns:a16="http://schemas.microsoft.com/office/drawing/2014/main" id="{9D888F2E-5F39-DE36-1949-1D3ECDBB02D0}"/>
                  </a:ext>
                </a:extLst>
              </p14:cNvPr>
              <p14:cNvContentPartPr/>
              <p14:nvPr/>
            </p14:nvContentPartPr>
            <p14:xfrm>
              <a:off x="7987477" y="2156838"/>
              <a:ext cx="15120" cy="77040"/>
            </p14:xfrm>
          </p:contentPart>
        </mc:Choice>
        <mc:Fallback xmlns="">
          <p:pic>
            <p:nvPicPr>
              <p:cNvPr id="1230" name="Ink 1229">
                <a:extLst>
                  <a:ext uri="{FF2B5EF4-FFF2-40B4-BE49-F238E27FC236}">
                    <a16:creationId xmlns:a16="http://schemas.microsoft.com/office/drawing/2014/main" id="{9D888F2E-5F39-DE36-1949-1D3ECDBB02D0}"/>
                  </a:ext>
                </a:extLst>
              </p:cNvPr>
              <p:cNvPicPr/>
              <p:nvPr/>
            </p:nvPicPr>
            <p:blipFill>
              <a:blip r:embed="rId1030"/>
              <a:stretch>
                <a:fillRect/>
              </a:stretch>
            </p:blipFill>
            <p:spPr>
              <a:xfrm>
                <a:off x="7978257" y="2147838"/>
                <a:ext cx="3319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1">
            <p14:nvContentPartPr>
              <p14:cNvPr id="1231" name="Ink 1230">
                <a:extLst>
                  <a:ext uri="{FF2B5EF4-FFF2-40B4-BE49-F238E27FC236}">
                    <a16:creationId xmlns:a16="http://schemas.microsoft.com/office/drawing/2014/main" id="{6E0B6D5A-0554-6E06-281C-C05404BA0FC6}"/>
                  </a:ext>
                </a:extLst>
              </p14:cNvPr>
              <p14:cNvContentPartPr/>
              <p14:nvPr/>
            </p14:nvContentPartPr>
            <p14:xfrm>
              <a:off x="7960477" y="2205798"/>
              <a:ext cx="75600" cy="80280"/>
            </p14:xfrm>
          </p:contentPart>
        </mc:Choice>
        <mc:Fallback xmlns="">
          <p:pic>
            <p:nvPicPr>
              <p:cNvPr id="1231" name="Ink 1230">
                <a:extLst>
                  <a:ext uri="{FF2B5EF4-FFF2-40B4-BE49-F238E27FC236}">
                    <a16:creationId xmlns:a16="http://schemas.microsoft.com/office/drawing/2014/main" id="{6E0B6D5A-0554-6E06-281C-C05404BA0FC6}"/>
                  </a:ext>
                </a:extLst>
              </p:cNvPr>
              <p:cNvPicPr/>
              <p:nvPr/>
            </p:nvPicPr>
            <p:blipFill>
              <a:blip r:embed="rId1032"/>
              <a:stretch>
                <a:fillRect/>
              </a:stretch>
            </p:blipFill>
            <p:spPr>
              <a:xfrm>
                <a:off x="7951477" y="2196798"/>
                <a:ext cx="9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3">
            <p14:nvContentPartPr>
              <p14:cNvPr id="1232" name="Ink 1231">
                <a:extLst>
                  <a:ext uri="{FF2B5EF4-FFF2-40B4-BE49-F238E27FC236}">
                    <a16:creationId xmlns:a16="http://schemas.microsoft.com/office/drawing/2014/main" id="{F4E37EE9-D4CA-716A-4CF4-2A6F7CBE6C3B}"/>
                  </a:ext>
                </a:extLst>
              </p14:cNvPr>
              <p14:cNvContentPartPr/>
              <p14:nvPr/>
            </p14:nvContentPartPr>
            <p14:xfrm>
              <a:off x="7885957" y="2282478"/>
              <a:ext cx="16920" cy="112680"/>
            </p14:xfrm>
          </p:contentPart>
        </mc:Choice>
        <mc:Fallback xmlns="">
          <p:pic>
            <p:nvPicPr>
              <p:cNvPr id="1232" name="Ink 1231">
                <a:extLst>
                  <a:ext uri="{FF2B5EF4-FFF2-40B4-BE49-F238E27FC236}">
                    <a16:creationId xmlns:a16="http://schemas.microsoft.com/office/drawing/2014/main" id="{F4E37EE9-D4CA-716A-4CF4-2A6F7CBE6C3B}"/>
                  </a:ext>
                </a:extLst>
              </p:cNvPr>
              <p:cNvPicPr/>
              <p:nvPr/>
            </p:nvPicPr>
            <p:blipFill>
              <a:blip r:embed="rId1034"/>
              <a:stretch>
                <a:fillRect/>
              </a:stretch>
            </p:blipFill>
            <p:spPr>
              <a:xfrm>
                <a:off x="7877144" y="2273478"/>
                <a:ext cx="34193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5">
            <p14:nvContentPartPr>
              <p14:cNvPr id="1233" name="Ink 1232">
                <a:extLst>
                  <a:ext uri="{FF2B5EF4-FFF2-40B4-BE49-F238E27FC236}">
                    <a16:creationId xmlns:a16="http://schemas.microsoft.com/office/drawing/2014/main" id="{A563DF52-C78B-ECC4-E569-8DCADB7C683A}"/>
                  </a:ext>
                </a:extLst>
              </p14:cNvPr>
              <p14:cNvContentPartPr/>
              <p14:nvPr/>
            </p14:nvContentPartPr>
            <p14:xfrm>
              <a:off x="7932037" y="2331798"/>
              <a:ext cx="74160" cy="73800"/>
            </p14:xfrm>
          </p:contentPart>
        </mc:Choice>
        <mc:Fallback xmlns="">
          <p:pic>
            <p:nvPicPr>
              <p:cNvPr id="1233" name="Ink 1232">
                <a:extLst>
                  <a:ext uri="{FF2B5EF4-FFF2-40B4-BE49-F238E27FC236}">
                    <a16:creationId xmlns:a16="http://schemas.microsoft.com/office/drawing/2014/main" id="{A563DF52-C78B-ECC4-E569-8DCADB7C683A}"/>
                  </a:ext>
                </a:extLst>
              </p:cNvPr>
              <p:cNvPicPr/>
              <p:nvPr/>
            </p:nvPicPr>
            <p:blipFill>
              <a:blip r:embed="rId1036"/>
              <a:stretch>
                <a:fillRect/>
              </a:stretch>
            </p:blipFill>
            <p:spPr>
              <a:xfrm>
                <a:off x="7923037" y="2322798"/>
                <a:ext cx="918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7">
            <p14:nvContentPartPr>
              <p14:cNvPr id="1234" name="Ink 1233">
                <a:extLst>
                  <a:ext uri="{FF2B5EF4-FFF2-40B4-BE49-F238E27FC236}">
                    <a16:creationId xmlns:a16="http://schemas.microsoft.com/office/drawing/2014/main" id="{5D9A95F0-BEFD-B873-DE3B-49B4D5E5E2EE}"/>
                  </a:ext>
                </a:extLst>
              </p14:cNvPr>
              <p14:cNvContentPartPr/>
              <p14:nvPr/>
            </p14:nvContentPartPr>
            <p14:xfrm>
              <a:off x="8026717" y="2308758"/>
              <a:ext cx="15480" cy="91800"/>
            </p14:xfrm>
          </p:contentPart>
        </mc:Choice>
        <mc:Fallback xmlns="">
          <p:pic>
            <p:nvPicPr>
              <p:cNvPr id="1234" name="Ink 1233">
                <a:extLst>
                  <a:ext uri="{FF2B5EF4-FFF2-40B4-BE49-F238E27FC236}">
                    <a16:creationId xmlns:a16="http://schemas.microsoft.com/office/drawing/2014/main" id="{5D9A95F0-BEFD-B873-DE3B-49B4D5E5E2EE}"/>
                  </a:ext>
                </a:extLst>
              </p:cNvPr>
              <p:cNvPicPr/>
              <p:nvPr/>
            </p:nvPicPr>
            <p:blipFill>
              <a:blip r:embed="rId1038"/>
              <a:stretch>
                <a:fillRect/>
              </a:stretch>
            </p:blipFill>
            <p:spPr>
              <a:xfrm>
                <a:off x="8017717" y="2299793"/>
                <a:ext cx="33120" cy="10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9">
            <p14:nvContentPartPr>
              <p14:cNvPr id="1235" name="Ink 1234">
                <a:extLst>
                  <a:ext uri="{FF2B5EF4-FFF2-40B4-BE49-F238E27FC236}">
                    <a16:creationId xmlns:a16="http://schemas.microsoft.com/office/drawing/2014/main" id="{1731C76C-A7DB-FA29-7EAC-4B9DE7D285F8}"/>
                  </a:ext>
                </a:extLst>
              </p14:cNvPr>
              <p14:cNvContentPartPr/>
              <p14:nvPr/>
            </p14:nvContentPartPr>
            <p14:xfrm>
              <a:off x="8016277" y="2338998"/>
              <a:ext cx="52200" cy="30600"/>
            </p14:xfrm>
          </p:contentPart>
        </mc:Choice>
        <mc:Fallback xmlns="">
          <p:pic>
            <p:nvPicPr>
              <p:cNvPr id="1235" name="Ink 1234">
                <a:extLst>
                  <a:ext uri="{FF2B5EF4-FFF2-40B4-BE49-F238E27FC236}">
                    <a16:creationId xmlns:a16="http://schemas.microsoft.com/office/drawing/2014/main" id="{1731C76C-A7DB-FA29-7EAC-4B9DE7D285F8}"/>
                  </a:ext>
                </a:extLst>
              </p:cNvPr>
              <p:cNvPicPr/>
              <p:nvPr/>
            </p:nvPicPr>
            <p:blipFill>
              <a:blip r:embed="rId1040"/>
              <a:stretch>
                <a:fillRect/>
              </a:stretch>
            </p:blipFill>
            <p:spPr>
              <a:xfrm>
                <a:off x="8007277" y="2329891"/>
                <a:ext cx="69840" cy="48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1">
            <p14:nvContentPartPr>
              <p14:cNvPr id="1236" name="Ink 1235">
                <a:extLst>
                  <a:ext uri="{FF2B5EF4-FFF2-40B4-BE49-F238E27FC236}">
                    <a16:creationId xmlns:a16="http://schemas.microsoft.com/office/drawing/2014/main" id="{DBC04843-2A41-DE1F-A651-0A5A2770CD75}"/>
                  </a:ext>
                </a:extLst>
              </p14:cNvPr>
              <p14:cNvContentPartPr/>
              <p14:nvPr/>
            </p14:nvContentPartPr>
            <p14:xfrm>
              <a:off x="8090797" y="2284998"/>
              <a:ext cx="15480" cy="114120"/>
            </p14:xfrm>
          </p:contentPart>
        </mc:Choice>
        <mc:Fallback xmlns="">
          <p:pic>
            <p:nvPicPr>
              <p:cNvPr id="1236" name="Ink 1235">
                <a:extLst>
                  <a:ext uri="{FF2B5EF4-FFF2-40B4-BE49-F238E27FC236}">
                    <a16:creationId xmlns:a16="http://schemas.microsoft.com/office/drawing/2014/main" id="{DBC04843-2A41-DE1F-A651-0A5A2770CD75}"/>
                  </a:ext>
                </a:extLst>
              </p:cNvPr>
              <p:cNvPicPr/>
              <p:nvPr/>
            </p:nvPicPr>
            <p:blipFill>
              <a:blip r:embed="rId1042"/>
              <a:stretch>
                <a:fillRect/>
              </a:stretch>
            </p:blipFill>
            <p:spPr>
              <a:xfrm>
                <a:off x="8081797" y="2275998"/>
                <a:ext cx="331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3">
            <p14:nvContentPartPr>
              <p14:cNvPr id="1237" name="Ink 1236">
                <a:extLst>
                  <a:ext uri="{FF2B5EF4-FFF2-40B4-BE49-F238E27FC236}">
                    <a16:creationId xmlns:a16="http://schemas.microsoft.com/office/drawing/2014/main" id="{C112ADC2-81FC-0991-6BB5-FB60FC2BC191}"/>
                  </a:ext>
                </a:extLst>
              </p14:cNvPr>
              <p14:cNvContentPartPr/>
              <p14:nvPr/>
            </p14:nvContentPartPr>
            <p14:xfrm>
              <a:off x="8077477" y="2296158"/>
              <a:ext cx="241200" cy="97560"/>
            </p14:xfrm>
          </p:contentPart>
        </mc:Choice>
        <mc:Fallback xmlns="">
          <p:pic>
            <p:nvPicPr>
              <p:cNvPr id="1237" name="Ink 1236">
                <a:extLst>
                  <a:ext uri="{FF2B5EF4-FFF2-40B4-BE49-F238E27FC236}">
                    <a16:creationId xmlns:a16="http://schemas.microsoft.com/office/drawing/2014/main" id="{C112ADC2-81FC-0991-6BB5-FB60FC2BC191}"/>
                  </a:ext>
                </a:extLst>
              </p:cNvPr>
              <p:cNvPicPr/>
              <p:nvPr/>
            </p:nvPicPr>
            <p:blipFill>
              <a:blip r:embed="rId1044"/>
              <a:stretch>
                <a:fillRect/>
              </a:stretch>
            </p:blipFill>
            <p:spPr>
              <a:xfrm>
                <a:off x="8068477" y="2287191"/>
                <a:ext cx="258840" cy="115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5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6356F7C8-4508-7AE2-75B2-8A0F502FBD8E}"/>
                  </a:ext>
                </a:extLst>
              </p14:cNvPr>
              <p14:cNvContentPartPr/>
              <p14:nvPr/>
            </p14:nvContentPartPr>
            <p14:xfrm>
              <a:off x="8574926" y="1837700"/>
              <a:ext cx="90360" cy="240840"/>
            </p14:xfrm>
          </p:contentPart>
        </mc:Choice>
        <mc:Fallback xmlns=""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6356F7C8-4508-7AE2-75B2-8A0F502FBD8E}"/>
                  </a:ext>
                </a:extLst>
              </p:cNvPr>
              <p:cNvPicPr/>
              <p:nvPr/>
            </p:nvPicPr>
            <p:blipFill>
              <a:blip r:embed="rId1046"/>
              <a:stretch>
                <a:fillRect/>
              </a:stretch>
            </p:blipFill>
            <p:spPr>
              <a:xfrm>
                <a:off x="8565926" y="1828700"/>
                <a:ext cx="108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7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CD59D011-372A-AC61-275D-EC4F5FAAA537}"/>
                  </a:ext>
                </a:extLst>
              </p14:cNvPr>
              <p14:cNvContentPartPr/>
              <p14:nvPr/>
            </p14:nvContentPartPr>
            <p14:xfrm>
              <a:off x="8731166" y="1859660"/>
              <a:ext cx="100080" cy="172440"/>
            </p14:xfrm>
          </p:contentPart>
        </mc:Choice>
        <mc:Fallback xmlns=""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CD59D011-372A-AC61-275D-EC4F5FAAA537}"/>
                  </a:ext>
                </a:extLst>
              </p:cNvPr>
              <p:cNvPicPr/>
              <p:nvPr/>
            </p:nvPicPr>
            <p:blipFill>
              <a:blip r:embed="rId1048"/>
              <a:stretch>
                <a:fillRect/>
              </a:stretch>
            </p:blipFill>
            <p:spPr>
              <a:xfrm>
                <a:off x="8722198" y="1850660"/>
                <a:ext cx="117657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9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8BF17528-DB71-4C9E-0240-7424C07C837D}"/>
                  </a:ext>
                </a:extLst>
              </p14:cNvPr>
              <p14:cNvContentPartPr/>
              <p14:nvPr/>
            </p14:nvContentPartPr>
            <p14:xfrm>
              <a:off x="8844566" y="1935980"/>
              <a:ext cx="80280" cy="83880"/>
            </p14:xfrm>
          </p:contentPart>
        </mc:Choice>
        <mc:Fallback xmlns=""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8BF17528-DB71-4C9E-0240-7424C07C837D}"/>
                  </a:ext>
                </a:extLst>
              </p:cNvPr>
              <p:cNvPicPr/>
              <p:nvPr/>
            </p:nvPicPr>
            <p:blipFill>
              <a:blip r:embed="rId1050"/>
              <a:stretch>
                <a:fillRect/>
              </a:stretch>
            </p:blipFill>
            <p:spPr>
              <a:xfrm>
                <a:off x="8835566" y="1926980"/>
                <a:ext cx="979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1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84301196-BCB6-E147-9BBA-0EC358661A7B}"/>
                  </a:ext>
                </a:extLst>
              </p14:cNvPr>
              <p14:cNvContentPartPr/>
              <p14:nvPr/>
            </p14:nvContentPartPr>
            <p14:xfrm>
              <a:off x="8958686" y="1951820"/>
              <a:ext cx="91800" cy="163080"/>
            </p14:xfrm>
          </p:contentPart>
        </mc:Choice>
        <mc:Fallback xmlns=""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84301196-BCB6-E147-9BBA-0EC358661A7B}"/>
                  </a:ext>
                </a:extLst>
              </p:cNvPr>
              <p:cNvPicPr/>
              <p:nvPr/>
            </p:nvPicPr>
            <p:blipFill>
              <a:blip r:embed="rId1052"/>
              <a:stretch>
                <a:fillRect/>
              </a:stretch>
            </p:blipFill>
            <p:spPr>
              <a:xfrm>
                <a:off x="8949686" y="1942820"/>
                <a:ext cx="1094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3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943DFBE3-A07A-459E-6063-DA470A5F3F6F}"/>
                  </a:ext>
                </a:extLst>
              </p14:cNvPr>
              <p14:cNvContentPartPr/>
              <p14:nvPr/>
            </p14:nvContentPartPr>
            <p14:xfrm>
              <a:off x="9135806" y="1986020"/>
              <a:ext cx="18720" cy="60480"/>
            </p14:xfrm>
          </p:contentPart>
        </mc:Choice>
        <mc:Fallback xmlns=""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943DFBE3-A07A-459E-6063-DA470A5F3F6F}"/>
                  </a:ext>
                </a:extLst>
              </p:cNvPr>
              <p:cNvPicPr/>
              <p:nvPr/>
            </p:nvPicPr>
            <p:blipFill>
              <a:blip r:embed="rId1054"/>
              <a:stretch>
                <a:fillRect/>
              </a:stretch>
            </p:blipFill>
            <p:spPr>
              <a:xfrm>
                <a:off x="9126806" y="1977073"/>
                <a:ext cx="36360" cy="78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5">
            <p14:nvContentPartPr>
              <p14:cNvPr id="1146" name="Ink 1145">
                <a:extLst>
                  <a:ext uri="{FF2B5EF4-FFF2-40B4-BE49-F238E27FC236}">
                    <a16:creationId xmlns:a16="http://schemas.microsoft.com/office/drawing/2014/main" id="{E69E23B6-C49A-9C23-93BB-5B94ABD13096}"/>
                  </a:ext>
                </a:extLst>
              </p14:cNvPr>
              <p14:cNvContentPartPr/>
              <p14:nvPr/>
            </p14:nvContentPartPr>
            <p14:xfrm>
              <a:off x="9245246" y="1821500"/>
              <a:ext cx="91800" cy="192960"/>
            </p14:xfrm>
          </p:contentPart>
        </mc:Choice>
        <mc:Fallback xmlns="">
          <p:pic>
            <p:nvPicPr>
              <p:cNvPr id="1146" name="Ink 1145">
                <a:extLst>
                  <a:ext uri="{FF2B5EF4-FFF2-40B4-BE49-F238E27FC236}">
                    <a16:creationId xmlns:a16="http://schemas.microsoft.com/office/drawing/2014/main" id="{E69E23B6-C49A-9C23-93BB-5B94ABD13096}"/>
                  </a:ext>
                </a:extLst>
              </p:cNvPr>
              <p:cNvPicPr/>
              <p:nvPr/>
            </p:nvPicPr>
            <p:blipFill>
              <a:blip r:embed="rId1056"/>
              <a:stretch>
                <a:fillRect/>
              </a:stretch>
            </p:blipFill>
            <p:spPr>
              <a:xfrm>
                <a:off x="9236246" y="1812500"/>
                <a:ext cx="109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7">
            <p14:nvContentPartPr>
              <p14:cNvPr id="1147" name="Ink 1146">
                <a:extLst>
                  <a:ext uri="{FF2B5EF4-FFF2-40B4-BE49-F238E27FC236}">
                    <a16:creationId xmlns:a16="http://schemas.microsoft.com/office/drawing/2014/main" id="{D0A4990F-8274-2E81-66A9-ECE90C55DB2C}"/>
                  </a:ext>
                </a:extLst>
              </p14:cNvPr>
              <p14:cNvContentPartPr/>
              <p14:nvPr/>
            </p14:nvContentPartPr>
            <p14:xfrm>
              <a:off x="9351806" y="1941740"/>
              <a:ext cx="83520" cy="186120"/>
            </p14:xfrm>
          </p:contentPart>
        </mc:Choice>
        <mc:Fallback xmlns="">
          <p:pic>
            <p:nvPicPr>
              <p:cNvPr id="1147" name="Ink 1146">
                <a:extLst>
                  <a:ext uri="{FF2B5EF4-FFF2-40B4-BE49-F238E27FC236}">
                    <a16:creationId xmlns:a16="http://schemas.microsoft.com/office/drawing/2014/main" id="{D0A4990F-8274-2E81-66A9-ECE90C55DB2C}"/>
                  </a:ext>
                </a:extLst>
              </p:cNvPr>
              <p:cNvPicPr/>
              <p:nvPr/>
            </p:nvPicPr>
            <p:blipFill>
              <a:blip r:embed="rId1058"/>
              <a:stretch>
                <a:fillRect/>
              </a:stretch>
            </p:blipFill>
            <p:spPr>
              <a:xfrm>
                <a:off x="9342806" y="1932757"/>
                <a:ext cx="101160" cy="203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9">
            <p14:nvContentPartPr>
              <p14:cNvPr id="1150" name="Ink 1149">
                <a:extLst>
                  <a:ext uri="{FF2B5EF4-FFF2-40B4-BE49-F238E27FC236}">
                    <a16:creationId xmlns:a16="http://schemas.microsoft.com/office/drawing/2014/main" id="{7B5538AF-4514-861B-409C-4756E86B1A57}"/>
                  </a:ext>
                </a:extLst>
              </p14:cNvPr>
              <p14:cNvContentPartPr/>
              <p14:nvPr/>
            </p14:nvContentPartPr>
            <p14:xfrm>
              <a:off x="9468806" y="1921220"/>
              <a:ext cx="78480" cy="99000"/>
            </p14:xfrm>
          </p:contentPart>
        </mc:Choice>
        <mc:Fallback xmlns="">
          <p:pic>
            <p:nvPicPr>
              <p:cNvPr id="1150" name="Ink 1149">
                <a:extLst>
                  <a:ext uri="{FF2B5EF4-FFF2-40B4-BE49-F238E27FC236}">
                    <a16:creationId xmlns:a16="http://schemas.microsoft.com/office/drawing/2014/main" id="{7B5538AF-4514-861B-409C-4756E86B1A57}"/>
                  </a:ext>
                </a:extLst>
              </p:cNvPr>
              <p:cNvPicPr/>
              <p:nvPr/>
            </p:nvPicPr>
            <p:blipFill>
              <a:blip r:embed="rId1060"/>
              <a:stretch>
                <a:fillRect/>
              </a:stretch>
            </p:blipFill>
            <p:spPr>
              <a:xfrm>
                <a:off x="9459847" y="1912220"/>
                <a:ext cx="96039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1">
            <p14:nvContentPartPr>
              <p14:cNvPr id="1151" name="Ink 1150">
                <a:extLst>
                  <a:ext uri="{FF2B5EF4-FFF2-40B4-BE49-F238E27FC236}">
                    <a16:creationId xmlns:a16="http://schemas.microsoft.com/office/drawing/2014/main" id="{3DD5948B-F824-D7B8-C16D-1D79E1081AB3}"/>
                  </a:ext>
                </a:extLst>
              </p14:cNvPr>
              <p14:cNvContentPartPr/>
              <p14:nvPr/>
            </p14:nvContentPartPr>
            <p14:xfrm>
              <a:off x="9595886" y="2007260"/>
              <a:ext cx="39960" cy="71640"/>
            </p14:xfrm>
          </p:contentPart>
        </mc:Choice>
        <mc:Fallback xmlns="">
          <p:pic>
            <p:nvPicPr>
              <p:cNvPr id="1151" name="Ink 1150">
                <a:extLst>
                  <a:ext uri="{FF2B5EF4-FFF2-40B4-BE49-F238E27FC236}">
                    <a16:creationId xmlns:a16="http://schemas.microsoft.com/office/drawing/2014/main" id="{3DD5948B-F824-D7B8-C16D-1D79E1081AB3}"/>
                  </a:ext>
                </a:extLst>
              </p:cNvPr>
              <p:cNvPicPr/>
              <p:nvPr/>
            </p:nvPicPr>
            <p:blipFill>
              <a:blip r:embed="rId1062"/>
              <a:stretch>
                <a:fillRect/>
              </a:stretch>
            </p:blipFill>
            <p:spPr>
              <a:xfrm>
                <a:off x="9586886" y="1998305"/>
                <a:ext cx="57600" cy="89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3">
            <p14:nvContentPartPr>
              <p14:cNvPr id="1153" name="Ink 1152">
                <a:extLst>
                  <a:ext uri="{FF2B5EF4-FFF2-40B4-BE49-F238E27FC236}">
                    <a16:creationId xmlns:a16="http://schemas.microsoft.com/office/drawing/2014/main" id="{BAB736A1-6520-B21A-C1BF-7600A011B843}"/>
                  </a:ext>
                </a:extLst>
              </p14:cNvPr>
              <p14:cNvContentPartPr/>
              <p14:nvPr/>
            </p14:nvContentPartPr>
            <p14:xfrm>
              <a:off x="9778046" y="1919780"/>
              <a:ext cx="92520" cy="97560"/>
            </p14:xfrm>
          </p:contentPart>
        </mc:Choice>
        <mc:Fallback xmlns="">
          <p:pic>
            <p:nvPicPr>
              <p:cNvPr id="1153" name="Ink 1152">
                <a:extLst>
                  <a:ext uri="{FF2B5EF4-FFF2-40B4-BE49-F238E27FC236}">
                    <a16:creationId xmlns:a16="http://schemas.microsoft.com/office/drawing/2014/main" id="{BAB736A1-6520-B21A-C1BF-7600A011B843}"/>
                  </a:ext>
                </a:extLst>
              </p:cNvPr>
              <p:cNvPicPr/>
              <p:nvPr/>
            </p:nvPicPr>
            <p:blipFill>
              <a:blip r:embed="rId1064"/>
              <a:stretch>
                <a:fillRect/>
              </a:stretch>
            </p:blipFill>
            <p:spPr>
              <a:xfrm>
                <a:off x="9769046" y="1910780"/>
                <a:ext cx="1101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5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06359818-45A1-6EB4-5F6B-37C233ECAA73}"/>
                  </a:ext>
                </a:extLst>
              </p14:cNvPr>
              <p14:cNvContentPartPr/>
              <p14:nvPr/>
            </p14:nvContentPartPr>
            <p14:xfrm>
              <a:off x="9911246" y="1812860"/>
              <a:ext cx="85320" cy="202320"/>
            </p14:xfrm>
          </p:contentPart>
        </mc:Choice>
        <mc:Fallback xmlns=""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06359818-45A1-6EB4-5F6B-37C233ECAA73}"/>
                  </a:ext>
                </a:extLst>
              </p:cNvPr>
              <p:cNvPicPr/>
              <p:nvPr/>
            </p:nvPicPr>
            <p:blipFill>
              <a:blip r:embed="rId1066"/>
              <a:stretch>
                <a:fillRect/>
              </a:stretch>
            </p:blipFill>
            <p:spPr>
              <a:xfrm>
                <a:off x="9902246" y="1803860"/>
                <a:ext cx="1029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7">
            <p14:nvContentPartPr>
              <p14:cNvPr id="1155" name="Ink 1154">
                <a:extLst>
                  <a:ext uri="{FF2B5EF4-FFF2-40B4-BE49-F238E27FC236}">
                    <a16:creationId xmlns:a16="http://schemas.microsoft.com/office/drawing/2014/main" id="{15979F12-4C39-F449-053F-BD882B9B8DDD}"/>
                  </a:ext>
                </a:extLst>
              </p14:cNvPr>
              <p14:cNvContentPartPr/>
              <p14:nvPr/>
            </p14:nvContentPartPr>
            <p14:xfrm>
              <a:off x="10008446" y="1927700"/>
              <a:ext cx="89640" cy="209520"/>
            </p14:xfrm>
          </p:contentPart>
        </mc:Choice>
        <mc:Fallback xmlns="">
          <p:pic>
            <p:nvPicPr>
              <p:cNvPr id="1155" name="Ink 1154">
                <a:extLst>
                  <a:ext uri="{FF2B5EF4-FFF2-40B4-BE49-F238E27FC236}">
                    <a16:creationId xmlns:a16="http://schemas.microsoft.com/office/drawing/2014/main" id="{15979F12-4C39-F449-053F-BD882B9B8DDD}"/>
                  </a:ext>
                </a:extLst>
              </p:cNvPr>
              <p:cNvPicPr/>
              <p:nvPr/>
            </p:nvPicPr>
            <p:blipFill>
              <a:blip r:embed="rId1068"/>
              <a:stretch>
                <a:fillRect/>
              </a:stretch>
            </p:blipFill>
            <p:spPr>
              <a:xfrm>
                <a:off x="9999446" y="1918700"/>
                <a:ext cx="107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9">
            <p14:nvContentPartPr>
              <p14:cNvPr id="1157" name="Ink 1156">
                <a:extLst>
                  <a:ext uri="{FF2B5EF4-FFF2-40B4-BE49-F238E27FC236}">
                    <a16:creationId xmlns:a16="http://schemas.microsoft.com/office/drawing/2014/main" id="{4ECD5588-9AE6-0032-25D7-60D239DFB28B}"/>
                  </a:ext>
                </a:extLst>
              </p14:cNvPr>
              <p14:cNvContentPartPr/>
              <p14:nvPr/>
            </p14:nvContentPartPr>
            <p14:xfrm>
              <a:off x="10182326" y="1985660"/>
              <a:ext cx="23040" cy="64800"/>
            </p14:xfrm>
          </p:contentPart>
        </mc:Choice>
        <mc:Fallback xmlns="">
          <p:pic>
            <p:nvPicPr>
              <p:cNvPr id="1157" name="Ink 1156">
                <a:extLst>
                  <a:ext uri="{FF2B5EF4-FFF2-40B4-BE49-F238E27FC236}">
                    <a16:creationId xmlns:a16="http://schemas.microsoft.com/office/drawing/2014/main" id="{4ECD5588-9AE6-0032-25D7-60D239DFB28B}"/>
                  </a:ext>
                </a:extLst>
              </p:cNvPr>
              <p:cNvPicPr/>
              <p:nvPr/>
            </p:nvPicPr>
            <p:blipFill>
              <a:blip r:embed="rId1070"/>
              <a:stretch>
                <a:fillRect/>
              </a:stretch>
            </p:blipFill>
            <p:spPr>
              <a:xfrm>
                <a:off x="10173464" y="1976660"/>
                <a:ext cx="40409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1">
            <p14:nvContentPartPr>
              <p14:cNvPr id="1159" name="Ink 1158">
                <a:extLst>
                  <a:ext uri="{FF2B5EF4-FFF2-40B4-BE49-F238E27FC236}">
                    <a16:creationId xmlns:a16="http://schemas.microsoft.com/office/drawing/2014/main" id="{BE866C23-6A98-43C2-9504-5029E8B11C1C}"/>
                  </a:ext>
                </a:extLst>
              </p14:cNvPr>
              <p14:cNvContentPartPr/>
              <p14:nvPr/>
            </p14:nvContentPartPr>
            <p14:xfrm>
              <a:off x="10296086" y="1909700"/>
              <a:ext cx="100440" cy="91800"/>
            </p14:xfrm>
          </p:contentPart>
        </mc:Choice>
        <mc:Fallback xmlns="">
          <p:pic>
            <p:nvPicPr>
              <p:cNvPr id="1159" name="Ink 1158">
                <a:extLst>
                  <a:ext uri="{FF2B5EF4-FFF2-40B4-BE49-F238E27FC236}">
                    <a16:creationId xmlns:a16="http://schemas.microsoft.com/office/drawing/2014/main" id="{BE866C23-6A98-43C2-9504-5029E8B11C1C}"/>
                  </a:ext>
                </a:extLst>
              </p:cNvPr>
              <p:cNvPicPr/>
              <p:nvPr/>
            </p:nvPicPr>
            <p:blipFill>
              <a:blip r:embed="rId1072"/>
              <a:stretch>
                <a:fillRect/>
              </a:stretch>
            </p:blipFill>
            <p:spPr>
              <a:xfrm>
                <a:off x="10287086" y="1900700"/>
                <a:ext cx="1180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3">
            <p14:nvContentPartPr>
              <p14:cNvPr id="1160" name="Ink 1159">
                <a:extLst>
                  <a:ext uri="{FF2B5EF4-FFF2-40B4-BE49-F238E27FC236}">
                    <a16:creationId xmlns:a16="http://schemas.microsoft.com/office/drawing/2014/main" id="{15E9F806-B34F-F750-3DAD-80F1FE8C422B}"/>
                  </a:ext>
                </a:extLst>
              </p14:cNvPr>
              <p14:cNvContentPartPr/>
              <p14:nvPr/>
            </p14:nvContentPartPr>
            <p14:xfrm>
              <a:off x="10405886" y="1919060"/>
              <a:ext cx="103320" cy="208440"/>
            </p14:xfrm>
          </p:contentPart>
        </mc:Choice>
        <mc:Fallback xmlns="">
          <p:pic>
            <p:nvPicPr>
              <p:cNvPr id="1160" name="Ink 1159">
                <a:extLst>
                  <a:ext uri="{FF2B5EF4-FFF2-40B4-BE49-F238E27FC236}">
                    <a16:creationId xmlns:a16="http://schemas.microsoft.com/office/drawing/2014/main" id="{15E9F806-B34F-F750-3DAD-80F1FE8C422B}"/>
                  </a:ext>
                </a:extLst>
              </p:cNvPr>
              <p:cNvPicPr/>
              <p:nvPr/>
            </p:nvPicPr>
            <p:blipFill>
              <a:blip r:embed="rId1074"/>
              <a:stretch>
                <a:fillRect/>
              </a:stretch>
            </p:blipFill>
            <p:spPr>
              <a:xfrm>
                <a:off x="10396886" y="1910060"/>
                <a:ext cx="1209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5">
            <p14:nvContentPartPr>
              <p14:cNvPr id="1161" name="Ink 1160">
                <a:extLst>
                  <a:ext uri="{FF2B5EF4-FFF2-40B4-BE49-F238E27FC236}">
                    <a16:creationId xmlns:a16="http://schemas.microsoft.com/office/drawing/2014/main" id="{A911DE73-2073-1E6D-5421-0F6AA529DB4C}"/>
                  </a:ext>
                </a:extLst>
              </p14:cNvPr>
              <p14:cNvContentPartPr/>
              <p14:nvPr/>
            </p14:nvContentPartPr>
            <p14:xfrm>
              <a:off x="10546646" y="1811780"/>
              <a:ext cx="73440" cy="189360"/>
            </p14:xfrm>
          </p:contentPart>
        </mc:Choice>
        <mc:Fallback xmlns="">
          <p:pic>
            <p:nvPicPr>
              <p:cNvPr id="1161" name="Ink 1160">
                <a:extLst>
                  <a:ext uri="{FF2B5EF4-FFF2-40B4-BE49-F238E27FC236}">
                    <a16:creationId xmlns:a16="http://schemas.microsoft.com/office/drawing/2014/main" id="{A911DE73-2073-1E6D-5421-0F6AA529DB4C}"/>
                  </a:ext>
                </a:extLst>
              </p:cNvPr>
              <p:cNvPicPr/>
              <p:nvPr/>
            </p:nvPicPr>
            <p:blipFill>
              <a:blip r:embed="rId1076"/>
              <a:stretch>
                <a:fillRect/>
              </a:stretch>
            </p:blipFill>
            <p:spPr>
              <a:xfrm>
                <a:off x="10537646" y="1802780"/>
                <a:ext cx="910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7">
            <p14:nvContentPartPr>
              <p14:cNvPr id="1162" name="Ink 1161">
                <a:extLst>
                  <a:ext uri="{FF2B5EF4-FFF2-40B4-BE49-F238E27FC236}">
                    <a16:creationId xmlns:a16="http://schemas.microsoft.com/office/drawing/2014/main" id="{06D0ACD8-5CD4-E693-3184-34C3D5AB8806}"/>
                  </a:ext>
                </a:extLst>
              </p14:cNvPr>
              <p14:cNvContentPartPr/>
              <p14:nvPr/>
            </p14:nvContentPartPr>
            <p14:xfrm>
              <a:off x="10656446" y="1989620"/>
              <a:ext cx="25200" cy="73800"/>
            </p14:xfrm>
          </p:contentPart>
        </mc:Choice>
        <mc:Fallback xmlns="">
          <p:pic>
            <p:nvPicPr>
              <p:cNvPr id="1162" name="Ink 1161">
                <a:extLst>
                  <a:ext uri="{FF2B5EF4-FFF2-40B4-BE49-F238E27FC236}">
                    <a16:creationId xmlns:a16="http://schemas.microsoft.com/office/drawing/2014/main" id="{06D0ACD8-5CD4-E693-3184-34C3D5AB8806}"/>
                  </a:ext>
                </a:extLst>
              </p:cNvPr>
              <p:cNvPicPr/>
              <p:nvPr/>
            </p:nvPicPr>
            <p:blipFill>
              <a:blip r:embed="rId1078"/>
              <a:stretch>
                <a:fillRect/>
              </a:stretch>
            </p:blipFill>
            <p:spPr>
              <a:xfrm>
                <a:off x="10647446" y="1980620"/>
                <a:ext cx="428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9">
            <p14:nvContentPartPr>
              <p14:cNvPr id="1253" name="Ink 1252">
                <a:extLst>
                  <a:ext uri="{FF2B5EF4-FFF2-40B4-BE49-F238E27FC236}">
                    <a16:creationId xmlns:a16="http://schemas.microsoft.com/office/drawing/2014/main" id="{498B85AB-63DF-2FC2-EE7D-BB27D3A82689}"/>
                  </a:ext>
                </a:extLst>
              </p14:cNvPr>
              <p14:cNvContentPartPr/>
              <p14:nvPr/>
            </p14:nvContentPartPr>
            <p14:xfrm>
              <a:off x="10724557" y="2070078"/>
              <a:ext cx="88560" cy="65880"/>
            </p14:xfrm>
          </p:contentPart>
        </mc:Choice>
        <mc:Fallback xmlns="">
          <p:pic>
            <p:nvPicPr>
              <p:cNvPr id="1253" name="Ink 1252">
                <a:extLst>
                  <a:ext uri="{FF2B5EF4-FFF2-40B4-BE49-F238E27FC236}">
                    <a16:creationId xmlns:a16="http://schemas.microsoft.com/office/drawing/2014/main" id="{498B85AB-63DF-2FC2-EE7D-BB27D3A82689}"/>
                  </a:ext>
                </a:extLst>
              </p:cNvPr>
              <p:cNvPicPr/>
              <p:nvPr/>
            </p:nvPicPr>
            <p:blipFill>
              <a:blip r:embed="rId1080"/>
              <a:stretch>
                <a:fillRect/>
              </a:stretch>
            </p:blipFill>
            <p:spPr>
              <a:xfrm>
                <a:off x="10715557" y="2061078"/>
                <a:ext cx="1062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1">
            <p14:nvContentPartPr>
              <p14:cNvPr id="1254" name="Ink 1253">
                <a:extLst>
                  <a:ext uri="{FF2B5EF4-FFF2-40B4-BE49-F238E27FC236}">
                    <a16:creationId xmlns:a16="http://schemas.microsoft.com/office/drawing/2014/main" id="{E47EBAAA-3068-E209-54DD-7069133EECCD}"/>
                  </a:ext>
                </a:extLst>
              </p14:cNvPr>
              <p14:cNvContentPartPr/>
              <p14:nvPr/>
            </p14:nvContentPartPr>
            <p14:xfrm>
              <a:off x="10765597" y="2156838"/>
              <a:ext cx="6480" cy="75600"/>
            </p14:xfrm>
          </p:contentPart>
        </mc:Choice>
        <mc:Fallback xmlns="">
          <p:pic>
            <p:nvPicPr>
              <p:cNvPr id="1254" name="Ink 1253">
                <a:extLst>
                  <a:ext uri="{FF2B5EF4-FFF2-40B4-BE49-F238E27FC236}">
                    <a16:creationId xmlns:a16="http://schemas.microsoft.com/office/drawing/2014/main" id="{E47EBAAA-3068-E209-54DD-7069133EECCD}"/>
                  </a:ext>
                </a:extLst>
              </p:cNvPr>
              <p:cNvPicPr/>
              <p:nvPr/>
            </p:nvPicPr>
            <p:blipFill>
              <a:blip r:embed="rId1082"/>
              <a:stretch>
                <a:fillRect/>
              </a:stretch>
            </p:blipFill>
            <p:spPr>
              <a:xfrm>
                <a:off x="10756597" y="2147838"/>
                <a:ext cx="241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3">
            <p14:nvContentPartPr>
              <p14:cNvPr id="1255" name="Ink 1254">
                <a:extLst>
                  <a:ext uri="{FF2B5EF4-FFF2-40B4-BE49-F238E27FC236}">
                    <a16:creationId xmlns:a16="http://schemas.microsoft.com/office/drawing/2014/main" id="{57B6BA2B-8998-61EE-13B7-2E60D9875188}"/>
                  </a:ext>
                </a:extLst>
              </p14:cNvPr>
              <p14:cNvContentPartPr/>
              <p14:nvPr/>
            </p14:nvContentPartPr>
            <p14:xfrm>
              <a:off x="10578757" y="2239278"/>
              <a:ext cx="29520" cy="142200"/>
            </p14:xfrm>
          </p:contentPart>
        </mc:Choice>
        <mc:Fallback xmlns="">
          <p:pic>
            <p:nvPicPr>
              <p:cNvPr id="1255" name="Ink 1254">
                <a:extLst>
                  <a:ext uri="{FF2B5EF4-FFF2-40B4-BE49-F238E27FC236}">
                    <a16:creationId xmlns:a16="http://schemas.microsoft.com/office/drawing/2014/main" id="{57B6BA2B-8998-61EE-13B7-2E60D9875188}"/>
                  </a:ext>
                </a:extLst>
              </p:cNvPr>
              <p:cNvPicPr/>
              <p:nvPr/>
            </p:nvPicPr>
            <p:blipFill>
              <a:blip r:embed="rId1084"/>
              <a:stretch>
                <a:fillRect/>
              </a:stretch>
            </p:blipFill>
            <p:spPr>
              <a:xfrm>
                <a:off x="10569757" y="2230278"/>
                <a:ext cx="471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5">
            <p14:nvContentPartPr>
              <p14:cNvPr id="1257" name="Ink 1256">
                <a:extLst>
                  <a:ext uri="{FF2B5EF4-FFF2-40B4-BE49-F238E27FC236}">
                    <a16:creationId xmlns:a16="http://schemas.microsoft.com/office/drawing/2014/main" id="{04C9D1E9-904A-7A70-8455-9B913BC5E3AA}"/>
                  </a:ext>
                </a:extLst>
              </p14:cNvPr>
              <p14:cNvContentPartPr/>
              <p14:nvPr/>
            </p14:nvContentPartPr>
            <p14:xfrm>
              <a:off x="10729957" y="2264118"/>
              <a:ext cx="5400" cy="4320"/>
            </p14:xfrm>
          </p:contentPart>
        </mc:Choice>
        <mc:Fallback xmlns="">
          <p:pic>
            <p:nvPicPr>
              <p:cNvPr id="1257" name="Ink 1256">
                <a:extLst>
                  <a:ext uri="{FF2B5EF4-FFF2-40B4-BE49-F238E27FC236}">
                    <a16:creationId xmlns:a16="http://schemas.microsoft.com/office/drawing/2014/main" id="{04C9D1E9-904A-7A70-8455-9B913BC5E3AA}"/>
                  </a:ext>
                </a:extLst>
              </p:cNvPr>
              <p:cNvPicPr/>
              <p:nvPr/>
            </p:nvPicPr>
            <p:blipFill>
              <a:blip r:embed="rId1086"/>
              <a:stretch>
                <a:fillRect/>
              </a:stretch>
            </p:blipFill>
            <p:spPr>
              <a:xfrm>
                <a:off x="10720957" y="2255118"/>
                <a:ext cx="23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7">
            <p14:nvContentPartPr>
              <p14:cNvPr id="1259" name="Ink 1258">
                <a:extLst>
                  <a:ext uri="{FF2B5EF4-FFF2-40B4-BE49-F238E27FC236}">
                    <a16:creationId xmlns:a16="http://schemas.microsoft.com/office/drawing/2014/main" id="{F7F23B39-037C-4BCC-7479-972DE28741E4}"/>
                  </a:ext>
                </a:extLst>
              </p14:cNvPr>
              <p14:cNvContentPartPr/>
              <p14:nvPr/>
            </p14:nvContentPartPr>
            <p14:xfrm>
              <a:off x="10636357" y="2301198"/>
              <a:ext cx="66600" cy="88920"/>
            </p14:xfrm>
          </p:contentPart>
        </mc:Choice>
        <mc:Fallback xmlns="">
          <p:pic>
            <p:nvPicPr>
              <p:cNvPr id="1259" name="Ink 1258">
                <a:extLst>
                  <a:ext uri="{FF2B5EF4-FFF2-40B4-BE49-F238E27FC236}">
                    <a16:creationId xmlns:a16="http://schemas.microsoft.com/office/drawing/2014/main" id="{F7F23B39-037C-4BCC-7479-972DE28741E4}"/>
                  </a:ext>
                </a:extLst>
              </p:cNvPr>
              <p:cNvPicPr/>
              <p:nvPr/>
            </p:nvPicPr>
            <p:blipFill>
              <a:blip r:embed="rId1088"/>
              <a:stretch>
                <a:fillRect/>
              </a:stretch>
            </p:blipFill>
            <p:spPr>
              <a:xfrm>
                <a:off x="10627357" y="2292198"/>
                <a:ext cx="84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9">
            <p14:nvContentPartPr>
              <p14:cNvPr id="1260" name="Ink 1259">
                <a:extLst>
                  <a:ext uri="{FF2B5EF4-FFF2-40B4-BE49-F238E27FC236}">
                    <a16:creationId xmlns:a16="http://schemas.microsoft.com/office/drawing/2014/main" id="{47791B68-5C18-F874-2578-CBFF2171CA12}"/>
                  </a:ext>
                </a:extLst>
              </p14:cNvPr>
              <p14:cNvContentPartPr/>
              <p14:nvPr/>
            </p14:nvContentPartPr>
            <p14:xfrm>
              <a:off x="10735357" y="2269158"/>
              <a:ext cx="29880" cy="128880"/>
            </p14:xfrm>
          </p:contentPart>
        </mc:Choice>
        <mc:Fallback xmlns="">
          <p:pic>
            <p:nvPicPr>
              <p:cNvPr id="1260" name="Ink 1259">
                <a:extLst>
                  <a:ext uri="{FF2B5EF4-FFF2-40B4-BE49-F238E27FC236}">
                    <a16:creationId xmlns:a16="http://schemas.microsoft.com/office/drawing/2014/main" id="{47791B68-5C18-F874-2578-CBFF2171CA12}"/>
                  </a:ext>
                </a:extLst>
              </p:cNvPr>
              <p:cNvPicPr/>
              <p:nvPr/>
            </p:nvPicPr>
            <p:blipFill>
              <a:blip r:embed="rId1090"/>
              <a:stretch>
                <a:fillRect/>
              </a:stretch>
            </p:blipFill>
            <p:spPr>
              <a:xfrm>
                <a:off x="10726357" y="2260133"/>
                <a:ext cx="47520" cy="146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1">
            <p14:nvContentPartPr>
              <p14:cNvPr id="1261" name="Ink 1260">
                <a:extLst>
                  <a:ext uri="{FF2B5EF4-FFF2-40B4-BE49-F238E27FC236}">
                    <a16:creationId xmlns:a16="http://schemas.microsoft.com/office/drawing/2014/main" id="{C7DF73E7-39C3-1A65-1B6F-653607AF3D4F}"/>
                  </a:ext>
                </a:extLst>
              </p14:cNvPr>
              <p14:cNvContentPartPr/>
              <p14:nvPr/>
            </p14:nvContentPartPr>
            <p14:xfrm>
              <a:off x="10700797" y="2330358"/>
              <a:ext cx="92520" cy="13680"/>
            </p14:xfrm>
          </p:contentPart>
        </mc:Choice>
        <mc:Fallback xmlns="">
          <p:pic>
            <p:nvPicPr>
              <p:cNvPr id="1261" name="Ink 1260">
                <a:extLst>
                  <a:ext uri="{FF2B5EF4-FFF2-40B4-BE49-F238E27FC236}">
                    <a16:creationId xmlns:a16="http://schemas.microsoft.com/office/drawing/2014/main" id="{C7DF73E7-39C3-1A65-1B6F-653607AF3D4F}"/>
                  </a:ext>
                </a:extLst>
              </p:cNvPr>
              <p:cNvPicPr/>
              <p:nvPr/>
            </p:nvPicPr>
            <p:blipFill>
              <a:blip r:embed="rId1092"/>
              <a:stretch>
                <a:fillRect/>
              </a:stretch>
            </p:blipFill>
            <p:spPr>
              <a:xfrm>
                <a:off x="10691797" y="2321358"/>
                <a:ext cx="110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3">
            <p14:nvContentPartPr>
              <p14:cNvPr id="1262" name="Ink 1261">
                <a:extLst>
                  <a:ext uri="{FF2B5EF4-FFF2-40B4-BE49-F238E27FC236}">
                    <a16:creationId xmlns:a16="http://schemas.microsoft.com/office/drawing/2014/main" id="{CDD87057-9327-8B65-53D3-7A71F126E140}"/>
                  </a:ext>
                </a:extLst>
              </p14:cNvPr>
              <p14:cNvContentPartPr/>
              <p14:nvPr/>
            </p14:nvContentPartPr>
            <p14:xfrm>
              <a:off x="10799797" y="2263758"/>
              <a:ext cx="21960" cy="135360"/>
            </p14:xfrm>
          </p:contentPart>
        </mc:Choice>
        <mc:Fallback xmlns="">
          <p:pic>
            <p:nvPicPr>
              <p:cNvPr id="1262" name="Ink 1261">
                <a:extLst>
                  <a:ext uri="{FF2B5EF4-FFF2-40B4-BE49-F238E27FC236}">
                    <a16:creationId xmlns:a16="http://schemas.microsoft.com/office/drawing/2014/main" id="{CDD87057-9327-8B65-53D3-7A71F126E140}"/>
                  </a:ext>
                </a:extLst>
              </p:cNvPr>
              <p:cNvPicPr/>
              <p:nvPr/>
            </p:nvPicPr>
            <p:blipFill>
              <a:blip r:embed="rId1094"/>
              <a:stretch>
                <a:fillRect/>
              </a:stretch>
            </p:blipFill>
            <p:spPr>
              <a:xfrm>
                <a:off x="10790797" y="2254782"/>
                <a:ext cx="39600" cy="15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5">
            <p14:nvContentPartPr>
              <p14:cNvPr id="1263" name="Ink 1262">
                <a:extLst>
                  <a:ext uri="{FF2B5EF4-FFF2-40B4-BE49-F238E27FC236}">
                    <a16:creationId xmlns:a16="http://schemas.microsoft.com/office/drawing/2014/main" id="{81A11D5E-D65A-ABA5-FEBF-002568F52096}"/>
                  </a:ext>
                </a:extLst>
              </p14:cNvPr>
              <p14:cNvContentPartPr/>
              <p14:nvPr/>
            </p14:nvContentPartPr>
            <p14:xfrm>
              <a:off x="10792237" y="2346558"/>
              <a:ext cx="51840" cy="11880"/>
            </p14:xfrm>
          </p:contentPart>
        </mc:Choice>
        <mc:Fallback xmlns="">
          <p:pic>
            <p:nvPicPr>
              <p:cNvPr id="1263" name="Ink 1262">
                <a:extLst>
                  <a:ext uri="{FF2B5EF4-FFF2-40B4-BE49-F238E27FC236}">
                    <a16:creationId xmlns:a16="http://schemas.microsoft.com/office/drawing/2014/main" id="{81A11D5E-D65A-ABA5-FEBF-002568F52096}"/>
                  </a:ext>
                </a:extLst>
              </p:cNvPr>
              <p:cNvPicPr/>
              <p:nvPr/>
            </p:nvPicPr>
            <p:blipFill>
              <a:blip r:embed="rId1096"/>
              <a:stretch>
                <a:fillRect/>
              </a:stretch>
            </p:blipFill>
            <p:spPr>
              <a:xfrm>
                <a:off x="10783237" y="2337277"/>
                <a:ext cx="69480" cy="30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7">
            <p14:nvContentPartPr>
              <p14:cNvPr id="1264" name="Ink 1263">
                <a:extLst>
                  <a:ext uri="{FF2B5EF4-FFF2-40B4-BE49-F238E27FC236}">
                    <a16:creationId xmlns:a16="http://schemas.microsoft.com/office/drawing/2014/main" id="{412AA343-61F0-F668-2C1C-9C0C73C9EBEA}"/>
                  </a:ext>
                </a:extLst>
              </p14:cNvPr>
              <p14:cNvContentPartPr/>
              <p14:nvPr/>
            </p14:nvContentPartPr>
            <p14:xfrm>
              <a:off x="10841197" y="2309478"/>
              <a:ext cx="48600" cy="87120"/>
            </p14:xfrm>
          </p:contentPart>
        </mc:Choice>
        <mc:Fallback xmlns="">
          <p:pic>
            <p:nvPicPr>
              <p:cNvPr id="1264" name="Ink 1263">
                <a:extLst>
                  <a:ext uri="{FF2B5EF4-FFF2-40B4-BE49-F238E27FC236}">
                    <a16:creationId xmlns:a16="http://schemas.microsoft.com/office/drawing/2014/main" id="{412AA343-61F0-F668-2C1C-9C0C73C9EBEA}"/>
                  </a:ext>
                </a:extLst>
              </p:cNvPr>
              <p:cNvPicPr/>
              <p:nvPr/>
            </p:nvPicPr>
            <p:blipFill>
              <a:blip r:embed="rId1098"/>
              <a:stretch>
                <a:fillRect/>
              </a:stretch>
            </p:blipFill>
            <p:spPr>
              <a:xfrm>
                <a:off x="10832197" y="2300478"/>
                <a:ext cx="662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9">
            <p14:nvContentPartPr>
              <p14:cNvPr id="1265" name="Ink 1264">
                <a:extLst>
                  <a:ext uri="{FF2B5EF4-FFF2-40B4-BE49-F238E27FC236}">
                    <a16:creationId xmlns:a16="http://schemas.microsoft.com/office/drawing/2014/main" id="{CC3D2218-C5B4-59BF-3798-CF56C61571C3}"/>
                  </a:ext>
                </a:extLst>
              </p14:cNvPr>
              <p14:cNvContentPartPr/>
              <p14:nvPr/>
            </p14:nvContentPartPr>
            <p14:xfrm>
              <a:off x="10907077" y="2300118"/>
              <a:ext cx="94680" cy="90720"/>
            </p14:xfrm>
          </p:contentPart>
        </mc:Choice>
        <mc:Fallback xmlns="">
          <p:pic>
            <p:nvPicPr>
              <p:cNvPr id="1265" name="Ink 1264">
                <a:extLst>
                  <a:ext uri="{FF2B5EF4-FFF2-40B4-BE49-F238E27FC236}">
                    <a16:creationId xmlns:a16="http://schemas.microsoft.com/office/drawing/2014/main" id="{CC3D2218-C5B4-59BF-3798-CF56C61571C3}"/>
                  </a:ext>
                </a:extLst>
              </p:cNvPr>
              <p:cNvPicPr/>
              <p:nvPr/>
            </p:nvPicPr>
            <p:blipFill>
              <a:blip r:embed="rId1100"/>
              <a:stretch>
                <a:fillRect/>
              </a:stretch>
            </p:blipFill>
            <p:spPr>
              <a:xfrm>
                <a:off x="10898077" y="2291118"/>
                <a:ext cx="1123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1">
            <p14:nvContentPartPr>
              <p14:cNvPr id="1409" name="Ink 1408">
                <a:extLst>
                  <a:ext uri="{FF2B5EF4-FFF2-40B4-BE49-F238E27FC236}">
                    <a16:creationId xmlns:a16="http://schemas.microsoft.com/office/drawing/2014/main" id="{665D50D3-ECFF-E777-8200-DC92FBAC179E}"/>
                  </a:ext>
                </a:extLst>
              </p14:cNvPr>
              <p14:cNvContentPartPr/>
              <p14:nvPr/>
            </p14:nvContentPartPr>
            <p14:xfrm>
              <a:off x="7609117" y="2281179"/>
              <a:ext cx="1390680" cy="1409400"/>
            </p14:xfrm>
          </p:contentPart>
        </mc:Choice>
        <mc:Fallback xmlns="">
          <p:pic>
            <p:nvPicPr>
              <p:cNvPr id="1409" name="Ink 1408">
                <a:extLst>
                  <a:ext uri="{FF2B5EF4-FFF2-40B4-BE49-F238E27FC236}">
                    <a16:creationId xmlns:a16="http://schemas.microsoft.com/office/drawing/2014/main" id="{665D50D3-ECFF-E777-8200-DC92FBAC179E}"/>
                  </a:ext>
                </a:extLst>
              </p:cNvPr>
              <p:cNvPicPr/>
              <p:nvPr/>
            </p:nvPicPr>
            <p:blipFill>
              <a:blip r:embed="rId1102"/>
              <a:stretch>
                <a:fillRect/>
              </a:stretch>
            </p:blipFill>
            <p:spPr>
              <a:xfrm>
                <a:off x="7600117" y="2272179"/>
                <a:ext cx="1408320" cy="14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3">
            <p14:nvContentPartPr>
              <p14:cNvPr id="1412" name="Ink 1411">
                <a:extLst>
                  <a:ext uri="{FF2B5EF4-FFF2-40B4-BE49-F238E27FC236}">
                    <a16:creationId xmlns:a16="http://schemas.microsoft.com/office/drawing/2014/main" id="{FD622665-91DF-6B21-F580-835DD8FD8807}"/>
                  </a:ext>
                </a:extLst>
              </p14:cNvPr>
              <p14:cNvContentPartPr/>
              <p14:nvPr/>
            </p14:nvContentPartPr>
            <p14:xfrm>
              <a:off x="8919157" y="3613899"/>
              <a:ext cx="144720" cy="132840"/>
            </p14:xfrm>
          </p:contentPart>
        </mc:Choice>
        <mc:Fallback xmlns="">
          <p:pic>
            <p:nvPicPr>
              <p:cNvPr id="1412" name="Ink 1411">
                <a:extLst>
                  <a:ext uri="{FF2B5EF4-FFF2-40B4-BE49-F238E27FC236}">
                    <a16:creationId xmlns:a16="http://schemas.microsoft.com/office/drawing/2014/main" id="{FD622665-91DF-6B21-F580-835DD8FD8807}"/>
                  </a:ext>
                </a:extLst>
              </p:cNvPr>
              <p:cNvPicPr/>
              <p:nvPr/>
            </p:nvPicPr>
            <p:blipFill>
              <a:blip r:embed="rId1104"/>
              <a:stretch>
                <a:fillRect/>
              </a:stretch>
            </p:blipFill>
            <p:spPr>
              <a:xfrm>
                <a:off x="8910517" y="3605259"/>
                <a:ext cx="162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5">
            <p14:nvContentPartPr>
              <p14:cNvPr id="1413" name="Ink 1412">
                <a:extLst>
                  <a:ext uri="{FF2B5EF4-FFF2-40B4-BE49-F238E27FC236}">
                    <a16:creationId xmlns:a16="http://schemas.microsoft.com/office/drawing/2014/main" id="{2E970703-7E18-E6B4-DDAE-EE8B061038B2}"/>
                  </a:ext>
                </a:extLst>
              </p14:cNvPr>
              <p14:cNvContentPartPr/>
              <p14:nvPr/>
            </p14:nvContentPartPr>
            <p14:xfrm>
              <a:off x="4278397" y="2244819"/>
              <a:ext cx="718200" cy="1365480"/>
            </p14:xfrm>
          </p:contentPart>
        </mc:Choice>
        <mc:Fallback xmlns="">
          <p:pic>
            <p:nvPicPr>
              <p:cNvPr id="1413" name="Ink 1412">
                <a:extLst>
                  <a:ext uri="{FF2B5EF4-FFF2-40B4-BE49-F238E27FC236}">
                    <a16:creationId xmlns:a16="http://schemas.microsoft.com/office/drawing/2014/main" id="{2E970703-7E18-E6B4-DDAE-EE8B061038B2}"/>
                  </a:ext>
                </a:extLst>
              </p:cNvPr>
              <p:cNvPicPr/>
              <p:nvPr/>
            </p:nvPicPr>
            <p:blipFill>
              <a:blip r:embed="rId1106"/>
              <a:stretch>
                <a:fillRect/>
              </a:stretch>
            </p:blipFill>
            <p:spPr>
              <a:xfrm>
                <a:off x="4269397" y="2235819"/>
                <a:ext cx="735840" cy="13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B4BF455A-7B8E-FFCB-297E-1276C431C639}"/>
              </a:ext>
            </a:extLst>
          </p:cNvPr>
          <p:cNvGrpSpPr/>
          <p:nvPr/>
        </p:nvGrpSpPr>
        <p:grpSpPr>
          <a:xfrm>
            <a:off x="11468317" y="919659"/>
            <a:ext cx="193680" cy="728280"/>
            <a:chOff x="11468317" y="919659"/>
            <a:chExt cx="193680" cy="72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7">
              <p14:nvContentPartPr>
                <p14:cNvPr id="1414" name="Ink 1413">
                  <a:extLst>
                    <a:ext uri="{FF2B5EF4-FFF2-40B4-BE49-F238E27FC236}">
                      <a16:creationId xmlns:a16="http://schemas.microsoft.com/office/drawing/2014/main" id="{63441060-2D34-4295-9C95-273330759DEC}"/>
                    </a:ext>
                  </a:extLst>
                </p14:cNvPr>
                <p14:cNvContentPartPr/>
                <p14:nvPr/>
              </p14:nvContentPartPr>
              <p14:xfrm>
                <a:off x="11550757" y="1054659"/>
                <a:ext cx="29160" cy="593280"/>
              </p14:xfrm>
            </p:contentPart>
          </mc:Choice>
          <mc:Fallback xmlns="">
            <p:pic>
              <p:nvPicPr>
                <p:cNvPr id="1414" name="Ink 1413">
                  <a:extLst>
                    <a:ext uri="{FF2B5EF4-FFF2-40B4-BE49-F238E27FC236}">
                      <a16:creationId xmlns:a16="http://schemas.microsoft.com/office/drawing/2014/main" id="{63441060-2D34-4295-9C95-273330759DEC}"/>
                    </a:ext>
                  </a:extLst>
                </p:cNvPr>
                <p:cNvPicPr/>
                <p:nvPr/>
              </p:nvPicPr>
              <p:blipFill>
                <a:blip r:embed="rId1108"/>
                <a:stretch>
                  <a:fillRect/>
                </a:stretch>
              </p:blipFill>
              <p:spPr>
                <a:xfrm>
                  <a:off x="11541757" y="1046019"/>
                  <a:ext cx="468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9">
              <p14:nvContentPartPr>
                <p14:cNvPr id="1417" name="Ink 1416">
                  <a:extLst>
                    <a:ext uri="{FF2B5EF4-FFF2-40B4-BE49-F238E27FC236}">
                      <a16:creationId xmlns:a16="http://schemas.microsoft.com/office/drawing/2014/main" id="{290BD827-C9B6-F258-7725-A88948328DE1}"/>
                    </a:ext>
                  </a:extLst>
                </p14:cNvPr>
                <p14:cNvContentPartPr/>
                <p14:nvPr/>
              </p14:nvContentPartPr>
              <p14:xfrm>
                <a:off x="11468317" y="919659"/>
                <a:ext cx="93240" cy="131400"/>
              </p14:xfrm>
            </p:contentPart>
          </mc:Choice>
          <mc:Fallback xmlns="">
            <p:pic>
              <p:nvPicPr>
                <p:cNvPr id="1417" name="Ink 1416">
                  <a:extLst>
                    <a:ext uri="{FF2B5EF4-FFF2-40B4-BE49-F238E27FC236}">
                      <a16:creationId xmlns:a16="http://schemas.microsoft.com/office/drawing/2014/main" id="{290BD827-C9B6-F258-7725-A88948328DE1}"/>
                    </a:ext>
                  </a:extLst>
                </p:cNvPr>
                <p:cNvPicPr/>
                <p:nvPr/>
              </p:nvPicPr>
              <p:blipFill>
                <a:blip r:embed="rId1110"/>
                <a:stretch>
                  <a:fillRect/>
                </a:stretch>
              </p:blipFill>
              <p:spPr>
                <a:xfrm>
                  <a:off x="11459677" y="910659"/>
                  <a:ext cx="110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1">
              <p14:nvContentPartPr>
                <p14:cNvPr id="1418" name="Ink 1417">
                  <a:extLst>
                    <a:ext uri="{FF2B5EF4-FFF2-40B4-BE49-F238E27FC236}">
                      <a16:creationId xmlns:a16="http://schemas.microsoft.com/office/drawing/2014/main" id="{1FD0C803-0ABD-D963-D719-29A38F4F80EE}"/>
                    </a:ext>
                  </a:extLst>
                </p14:cNvPr>
                <p14:cNvContentPartPr/>
                <p14:nvPr/>
              </p14:nvContentPartPr>
              <p14:xfrm>
                <a:off x="11561557" y="926859"/>
                <a:ext cx="100440" cy="126000"/>
              </p14:xfrm>
            </p:contentPart>
          </mc:Choice>
          <mc:Fallback xmlns="">
            <p:pic>
              <p:nvPicPr>
                <p:cNvPr id="1418" name="Ink 1417">
                  <a:extLst>
                    <a:ext uri="{FF2B5EF4-FFF2-40B4-BE49-F238E27FC236}">
                      <a16:creationId xmlns:a16="http://schemas.microsoft.com/office/drawing/2014/main" id="{1FD0C803-0ABD-D963-D719-29A38F4F80EE}"/>
                    </a:ext>
                  </a:extLst>
                </p:cNvPr>
                <p:cNvPicPr/>
                <p:nvPr/>
              </p:nvPicPr>
              <p:blipFill>
                <a:blip r:embed="rId1112"/>
                <a:stretch>
                  <a:fillRect/>
                </a:stretch>
              </p:blipFill>
              <p:spPr>
                <a:xfrm>
                  <a:off x="11552917" y="917859"/>
                  <a:ext cx="1180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7" name="Group 1426">
            <a:extLst>
              <a:ext uri="{FF2B5EF4-FFF2-40B4-BE49-F238E27FC236}">
                <a16:creationId xmlns:a16="http://schemas.microsoft.com/office/drawing/2014/main" id="{C3D9CEA4-A7F4-C194-8F2A-F8AABFB5546E}"/>
              </a:ext>
            </a:extLst>
          </p:cNvPr>
          <p:cNvGrpSpPr/>
          <p:nvPr/>
        </p:nvGrpSpPr>
        <p:grpSpPr>
          <a:xfrm>
            <a:off x="2501077" y="3685089"/>
            <a:ext cx="548366" cy="673200"/>
            <a:chOff x="2501077" y="3685089"/>
            <a:chExt cx="548366" cy="67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CA3BA48-F7AA-30DB-33D0-41714D2E619B}"/>
                    </a:ext>
                  </a:extLst>
                </p14:cNvPr>
                <p14:cNvContentPartPr/>
                <p14:nvPr/>
              </p14:nvContentPartPr>
              <p14:xfrm>
                <a:off x="2735163" y="3772929"/>
                <a:ext cx="91080" cy="225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CA3BA48-F7AA-30DB-33D0-41714D2E619B}"/>
                    </a:ext>
                  </a:extLst>
                </p:cNvPr>
                <p:cNvPicPr/>
                <p:nvPr/>
              </p:nvPicPr>
              <p:blipFill>
                <a:blip r:embed="rId1114"/>
                <a:stretch>
                  <a:fillRect/>
                </a:stretch>
              </p:blipFill>
              <p:spPr>
                <a:xfrm>
                  <a:off x="2726523" y="3764289"/>
                  <a:ext cx="108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BA3F43F-5141-FE9E-A955-CBEA2B630ACD}"/>
                    </a:ext>
                  </a:extLst>
                </p14:cNvPr>
                <p14:cNvContentPartPr/>
                <p14:nvPr/>
              </p14:nvContentPartPr>
              <p14:xfrm>
                <a:off x="2649123" y="3685089"/>
                <a:ext cx="315360" cy="408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BA3F43F-5141-FE9E-A955-CBEA2B630ACD}"/>
                    </a:ext>
                  </a:extLst>
                </p:cNvPr>
                <p:cNvPicPr/>
                <p:nvPr/>
              </p:nvPicPr>
              <p:blipFill>
                <a:blip r:embed="rId1116"/>
                <a:stretch>
                  <a:fillRect/>
                </a:stretch>
              </p:blipFill>
              <p:spPr>
                <a:xfrm>
                  <a:off x="2640123" y="3676449"/>
                  <a:ext cx="333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49CDE08-71B5-F9A0-FB78-112FD424D591}"/>
                    </a:ext>
                  </a:extLst>
                </p14:cNvPr>
                <p14:cNvContentPartPr/>
                <p14:nvPr/>
              </p14:nvContentPartPr>
              <p14:xfrm>
                <a:off x="2765403" y="4083969"/>
                <a:ext cx="7920" cy="849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49CDE08-71B5-F9A0-FB78-112FD424D591}"/>
                    </a:ext>
                  </a:extLst>
                </p:cNvPr>
                <p:cNvPicPr/>
                <p:nvPr/>
              </p:nvPicPr>
              <p:blipFill>
                <a:blip r:embed="rId1118"/>
                <a:stretch>
                  <a:fillRect/>
                </a:stretch>
              </p:blipFill>
              <p:spPr>
                <a:xfrm>
                  <a:off x="2756403" y="4075329"/>
                  <a:ext cx="25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2BF6DEF-D87E-51B5-9DDC-EBA3D8228918}"/>
                    </a:ext>
                  </a:extLst>
                </p14:cNvPr>
                <p14:cNvContentPartPr/>
                <p14:nvPr/>
              </p14:nvContentPartPr>
              <p14:xfrm>
                <a:off x="2719323" y="4146969"/>
                <a:ext cx="99360" cy="63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2BF6DEF-D87E-51B5-9DDC-EBA3D8228918}"/>
                    </a:ext>
                  </a:extLst>
                </p:cNvPr>
                <p:cNvPicPr/>
                <p:nvPr/>
              </p:nvPicPr>
              <p:blipFill>
                <a:blip r:embed="rId1120"/>
                <a:stretch>
                  <a:fillRect/>
                </a:stretch>
              </p:blipFill>
              <p:spPr>
                <a:xfrm>
                  <a:off x="2710323" y="4137969"/>
                  <a:ext cx="117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DFEE3E7-FDB3-F7C1-4C47-CF248725F4C8}"/>
                    </a:ext>
                  </a:extLst>
                </p14:cNvPr>
                <p14:cNvContentPartPr/>
                <p14:nvPr/>
              </p14:nvContentPartPr>
              <p14:xfrm>
                <a:off x="2616363" y="4212129"/>
                <a:ext cx="14760" cy="131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DFEE3E7-FDB3-F7C1-4C47-CF248725F4C8}"/>
                    </a:ext>
                  </a:extLst>
                </p:cNvPr>
                <p:cNvPicPr/>
                <p:nvPr/>
              </p:nvPicPr>
              <p:blipFill>
                <a:blip r:embed="rId1122"/>
                <a:stretch>
                  <a:fillRect/>
                </a:stretch>
              </p:blipFill>
              <p:spPr>
                <a:xfrm>
                  <a:off x="2607363" y="4203489"/>
                  <a:ext cx="32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1CE7867-9BEA-B3AE-1FFE-8F6EAAC58493}"/>
                    </a:ext>
                  </a:extLst>
                </p14:cNvPr>
                <p14:cNvContentPartPr/>
                <p14:nvPr/>
              </p14:nvContentPartPr>
              <p14:xfrm>
                <a:off x="2670003" y="4265409"/>
                <a:ext cx="61920" cy="92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1CE7867-9BEA-B3AE-1FFE-8F6EAAC58493}"/>
                    </a:ext>
                  </a:extLst>
                </p:cNvPr>
                <p:cNvPicPr/>
                <p:nvPr/>
              </p:nvPicPr>
              <p:blipFill>
                <a:blip r:embed="rId1124"/>
                <a:stretch>
                  <a:fillRect/>
                </a:stretch>
              </p:blipFill>
              <p:spPr>
                <a:xfrm>
                  <a:off x="2661363" y="4256769"/>
                  <a:ext cx="79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A0227C0-A55C-A6B5-0BE8-6F673AB8AE68}"/>
                    </a:ext>
                  </a:extLst>
                </p14:cNvPr>
                <p14:cNvContentPartPr/>
                <p14:nvPr/>
              </p14:nvContentPartPr>
              <p14:xfrm>
                <a:off x="2771163" y="4242369"/>
                <a:ext cx="17640" cy="105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A0227C0-A55C-A6B5-0BE8-6F673AB8AE68}"/>
                    </a:ext>
                  </a:extLst>
                </p:cNvPr>
                <p:cNvPicPr/>
                <p:nvPr/>
              </p:nvPicPr>
              <p:blipFill>
                <a:blip r:embed="rId1126"/>
                <a:stretch>
                  <a:fillRect/>
                </a:stretch>
              </p:blipFill>
              <p:spPr>
                <a:xfrm>
                  <a:off x="2762163" y="4233369"/>
                  <a:ext cx="35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F6AD1E9-08F0-DF15-9356-3828786D761D}"/>
                    </a:ext>
                  </a:extLst>
                </p14:cNvPr>
                <p14:cNvContentPartPr/>
                <p14:nvPr/>
              </p14:nvContentPartPr>
              <p14:xfrm>
                <a:off x="2759283" y="4283769"/>
                <a:ext cx="64440" cy="18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F6AD1E9-08F0-DF15-9356-3828786D761D}"/>
                    </a:ext>
                  </a:extLst>
                </p:cNvPr>
                <p:cNvPicPr/>
                <p:nvPr/>
              </p:nvPicPr>
              <p:blipFill>
                <a:blip r:embed="rId1128"/>
                <a:stretch>
                  <a:fillRect/>
                </a:stretch>
              </p:blipFill>
              <p:spPr>
                <a:xfrm>
                  <a:off x="2750643" y="4274769"/>
                  <a:ext cx="82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AD64944-E66B-4C1C-EC9C-E25BBCE3F9EB}"/>
                    </a:ext>
                  </a:extLst>
                </p14:cNvPr>
                <p14:cNvContentPartPr/>
                <p14:nvPr/>
              </p14:nvContentPartPr>
              <p14:xfrm>
                <a:off x="2835963" y="4223289"/>
                <a:ext cx="10800" cy="116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AD64944-E66B-4C1C-EC9C-E25BBCE3F9EB}"/>
                    </a:ext>
                  </a:extLst>
                </p:cNvPr>
                <p:cNvPicPr/>
                <p:nvPr/>
              </p:nvPicPr>
              <p:blipFill>
                <a:blip r:embed="rId1130"/>
                <a:stretch>
                  <a:fillRect/>
                </a:stretch>
              </p:blipFill>
              <p:spPr>
                <a:xfrm>
                  <a:off x="2826963" y="4214289"/>
                  <a:ext cx="28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EFCF0D8-424C-5BB6-56EB-FAF9731E802C}"/>
                    </a:ext>
                  </a:extLst>
                </p14:cNvPr>
                <p14:cNvContentPartPr/>
                <p14:nvPr/>
              </p14:nvContentPartPr>
              <p14:xfrm>
                <a:off x="2821203" y="4252089"/>
                <a:ext cx="136080" cy="89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EFCF0D8-424C-5BB6-56EB-FAF9731E802C}"/>
                    </a:ext>
                  </a:extLst>
                </p:cNvPr>
                <p:cNvPicPr/>
                <p:nvPr/>
              </p:nvPicPr>
              <p:blipFill>
                <a:blip r:embed="rId1132"/>
                <a:stretch>
                  <a:fillRect/>
                </a:stretch>
              </p:blipFill>
              <p:spPr>
                <a:xfrm>
                  <a:off x="2812203" y="4243089"/>
                  <a:ext cx="153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0DAFD85-7C6F-5018-D55B-75D9842EB558}"/>
                    </a:ext>
                  </a:extLst>
                </p14:cNvPr>
                <p14:cNvContentPartPr/>
                <p14:nvPr/>
              </p14:nvContentPartPr>
              <p14:xfrm>
                <a:off x="2989683" y="4235889"/>
                <a:ext cx="59760" cy="109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0DAFD85-7C6F-5018-D55B-75D9842EB558}"/>
                    </a:ext>
                  </a:extLst>
                </p:cNvPr>
                <p:cNvPicPr/>
                <p:nvPr/>
              </p:nvPicPr>
              <p:blipFill>
                <a:blip r:embed="rId1134"/>
                <a:stretch>
                  <a:fillRect/>
                </a:stretch>
              </p:blipFill>
              <p:spPr>
                <a:xfrm>
                  <a:off x="2981043" y="4227249"/>
                  <a:ext cx="77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5">
              <p14:nvContentPartPr>
                <p14:cNvPr id="1426" name="Ink 1425">
                  <a:extLst>
                    <a:ext uri="{FF2B5EF4-FFF2-40B4-BE49-F238E27FC236}">
                      <a16:creationId xmlns:a16="http://schemas.microsoft.com/office/drawing/2014/main" id="{E9EFC14F-DACC-95D0-6011-B843DCD52F58}"/>
                    </a:ext>
                  </a:extLst>
                </p14:cNvPr>
                <p14:cNvContentPartPr/>
                <p14:nvPr/>
              </p14:nvContentPartPr>
              <p14:xfrm>
                <a:off x="2501077" y="3788499"/>
                <a:ext cx="105480" cy="112680"/>
              </p14:xfrm>
            </p:contentPart>
          </mc:Choice>
          <mc:Fallback xmlns="">
            <p:pic>
              <p:nvPicPr>
                <p:cNvPr id="1426" name="Ink 1425">
                  <a:extLst>
                    <a:ext uri="{FF2B5EF4-FFF2-40B4-BE49-F238E27FC236}">
                      <a16:creationId xmlns:a16="http://schemas.microsoft.com/office/drawing/2014/main" id="{E9EFC14F-DACC-95D0-6011-B843DCD52F58}"/>
                    </a:ext>
                  </a:extLst>
                </p:cNvPr>
                <p:cNvPicPr/>
                <p:nvPr/>
              </p:nvPicPr>
              <p:blipFill>
                <a:blip r:embed="rId1136"/>
                <a:stretch>
                  <a:fillRect/>
                </a:stretch>
              </p:blipFill>
              <p:spPr>
                <a:xfrm>
                  <a:off x="2492437" y="3779859"/>
                  <a:ext cx="12312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7">
            <p14:nvContentPartPr>
              <p14:cNvPr id="1429" name="Ink 1428">
                <a:extLst>
                  <a:ext uri="{FF2B5EF4-FFF2-40B4-BE49-F238E27FC236}">
                    <a16:creationId xmlns:a16="http://schemas.microsoft.com/office/drawing/2014/main" id="{7166DE72-9616-EB36-5F49-2195F1404172}"/>
                  </a:ext>
                </a:extLst>
              </p14:cNvPr>
              <p14:cNvContentPartPr/>
              <p14:nvPr/>
            </p14:nvContentPartPr>
            <p14:xfrm>
              <a:off x="5456317" y="4435419"/>
              <a:ext cx="571320" cy="890280"/>
            </p14:xfrm>
          </p:contentPart>
        </mc:Choice>
        <mc:Fallback xmlns="">
          <p:pic>
            <p:nvPicPr>
              <p:cNvPr id="1429" name="Ink 1428">
                <a:extLst>
                  <a:ext uri="{FF2B5EF4-FFF2-40B4-BE49-F238E27FC236}">
                    <a16:creationId xmlns:a16="http://schemas.microsoft.com/office/drawing/2014/main" id="{7166DE72-9616-EB36-5F49-2195F1404172}"/>
                  </a:ext>
                </a:extLst>
              </p:cNvPr>
              <p:cNvPicPr/>
              <p:nvPr/>
            </p:nvPicPr>
            <p:blipFill>
              <a:blip r:embed="rId1138"/>
              <a:stretch>
                <a:fillRect/>
              </a:stretch>
            </p:blipFill>
            <p:spPr>
              <a:xfrm>
                <a:off x="5447317" y="4426419"/>
                <a:ext cx="58896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9">
            <p14:nvContentPartPr>
              <p14:cNvPr id="1430" name="Ink 1429">
                <a:extLst>
                  <a:ext uri="{FF2B5EF4-FFF2-40B4-BE49-F238E27FC236}">
                    <a16:creationId xmlns:a16="http://schemas.microsoft.com/office/drawing/2014/main" id="{983A3107-06D9-9DFA-8A9E-FEDB3CAF6FDD}"/>
                  </a:ext>
                </a:extLst>
              </p14:cNvPr>
              <p14:cNvContentPartPr/>
              <p14:nvPr/>
            </p14:nvContentPartPr>
            <p14:xfrm>
              <a:off x="6843757" y="4442979"/>
              <a:ext cx="1138680" cy="838080"/>
            </p14:xfrm>
          </p:contentPart>
        </mc:Choice>
        <mc:Fallback xmlns="">
          <p:pic>
            <p:nvPicPr>
              <p:cNvPr id="1430" name="Ink 1429">
                <a:extLst>
                  <a:ext uri="{FF2B5EF4-FFF2-40B4-BE49-F238E27FC236}">
                    <a16:creationId xmlns:a16="http://schemas.microsoft.com/office/drawing/2014/main" id="{983A3107-06D9-9DFA-8A9E-FEDB3CAF6FDD}"/>
                  </a:ext>
                </a:extLst>
              </p:cNvPr>
              <p:cNvPicPr/>
              <p:nvPr/>
            </p:nvPicPr>
            <p:blipFill>
              <a:blip r:embed="rId1140"/>
              <a:stretch>
                <a:fillRect/>
              </a:stretch>
            </p:blipFill>
            <p:spPr>
              <a:xfrm>
                <a:off x="6834757" y="4434339"/>
                <a:ext cx="1156320" cy="85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6" name="Group 1435">
            <a:extLst>
              <a:ext uri="{FF2B5EF4-FFF2-40B4-BE49-F238E27FC236}">
                <a16:creationId xmlns:a16="http://schemas.microsoft.com/office/drawing/2014/main" id="{41166C05-F6C6-4877-B041-11667F2D1356}"/>
              </a:ext>
            </a:extLst>
          </p:cNvPr>
          <p:cNvGrpSpPr/>
          <p:nvPr/>
        </p:nvGrpSpPr>
        <p:grpSpPr>
          <a:xfrm rot="16200000">
            <a:off x="-395036" y="2163099"/>
            <a:ext cx="1217520" cy="300600"/>
            <a:chOff x="97288" y="1506525"/>
            <a:chExt cx="121752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8922BB-7FA2-097B-BB77-0DCB14344D39}"/>
                    </a:ext>
                  </a:extLst>
                </p14:cNvPr>
                <p14:cNvContentPartPr/>
                <p14:nvPr/>
              </p14:nvContentPartPr>
              <p14:xfrm>
                <a:off x="451888" y="1796685"/>
                <a:ext cx="360" cy="5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8922BB-7FA2-097B-BB77-0DCB14344D39}"/>
                    </a:ext>
                  </a:extLst>
                </p:cNvPr>
                <p:cNvPicPr/>
                <p:nvPr/>
              </p:nvPicPr>
              <p:blipFill>
                <a:blip r:embed="rId1142"/>
                <a:stretch>
                  <a:fillRect/>
                </a:stretch>
              </p:blipFill>
              <p:spPr>
                <a:xfrm>
                  <a:off x="442888" y="1788045"/>
                  <a:ext cx="18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BEE0B5-B988-21CB-4530-60FD5BC02AFD}"/>
                    </a:ext>
                  </a:extLst>
                </p14:cNvPr>
                <p14:cNvContentPartPr/>
                <p14:nvPr/>
              </p14:nvContentPartPr>
              <p14:xfrm>
                <a:off x="97288" y="1572765"/>
                <a:ext cx="203400" cy="2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BEE0B5-B988-21CB-4530-60FD5BC02AFD}"/>
                    </a:ext>
                  </a:extLst>
                </p:cNvPr>
                <p:cNvPicPr/>
                <p:nvPr/>
              </p:nvPicPr>
              <p:blipFill>
                <a:blip r:embed="rId1144"/>
                <a:stretch>
                  <a:fillRect/>
                </a:stretch>
              </p:blipFill>
              <p:spPr>
                <a:xfrm>
                  <a:off x="88648" y="1563765"/>
                  <a:ext cx="221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B35387-DF32-F5FB-902D-2D7BCF2EEB77}"/>
                    </a:ext>
                  </a:extLst>
                </p14:cNvPr>
                <p14:cNvContentPartPr/>
                <p14:nvPr/>
              </p14:nvContentPartPr>
              <p14:xfrm>
                <a:off x="197368" y="1588965"/>
                <a:ext cx="29880" cy="13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B35387-DF32-F5FB-902D-2D7BCF2EEB77}"/>
                    </a:ext>
                  </a:extLst>
                </p:cNvPr>
                <p:cNvPicPr/>
                <p:nvPr/>
              </p:nvPicPr>
              <p:blipFill>
                <a:blip r:embed="rId1146"/>
                <a:stretch>
                  <a:fillRect/>
                </a:stretch>
              </p:blipFill>
              <p:spPr>
                <a:xfrm>
                  <a:off x="188728" y="1580325"/>
                  <a:ext cx="47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4FA068-6885-99AF-E24A-71167AF1AD50}"/>
                    </a:ext>
                  </a:extLst>
                </p14:cNvPr>
                <p14:cNvContentPartPr/>
                <p14:nvPr/>
              </p14:nvContentPartPr>
              <p14:xfrm>
                <a:off x="281608" y="1650525"/>
                <a:ext cx="85320" cy="8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4FA068-6885-99AF-E24A-71167AF1AD50}"/>
                    </a:ext>
                  </a:extLst>
                </p:cNvPr>
                <p:cNvPicPr/>
                <p:nvPr/>
              </p:nvPicPr>
              <p:blipFill>
                <a:blip r:embed="rId1148"/>
                <a:stretch>
                  <a:fillRect/>
                </a:stretch>
              </p:blipFill>
              <p:spPr>
                <a:xfrm>
                  <a:off x="272608" y="1641885"/>
                  <a:ext cx="102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CF6967-EE8A-177C-EE94-43E96780E4EB}"/>
                    </a:ext>
                  </a:extLst>
                </p14:cNvPr>
                <p14:cNvContentPartPr/>
                <p14:nvPr/>
              </p14:nvContentPartPr>
              <p14:xfrm>
                <a:off x="390328" y="1644045"/>
                <a:ext cx="90000" cy="163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CF6967-EE8A-177C-EE94-43E96780E4EB}"/>
                    </a:ext>
                  </a:extLst>
                </p:cNvPr>
                <p:cNvPicPr/>
                <p:nvPr/>
              </p:nvPicPr>
              <p:blipFill>
                <a:blip r:embed="rId1150"/>
                <a:stretch>
                  <a:fillRect/>
                </a:stretch>
              </p:blipFill>
              <p:spPr>
                <a:xfrm>
                  <a:off x="381688" y="1635405"/>
                  <a:ext cx="107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BEF4CE-B847-9146-E280-22CFFD482044}"/>
                    </a:ext>
                  </a:extLst>
                </p14:cNvPr>
                <p14:cNvContentPartPr/>
                <p14:nvPr/>
              </p14:nvContentPartPr>
              <p14:xfrm>
                <a:off x="551248" y="1664205"/>
                <a:ext cx="6660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BEF4CE-B847-9146-E280-22CFFD482044}"/>
                    </a:ext>
                  </a:extLst>
                </p:cNvPr>
                <p:cNvPicPr/>
                <p:nvPr/>
              </p:nvPicPr>
              <p:blipFill>
                <a:blip r:embed="rId1152"/>
                <a:stretch>
                  <a:fillRect/>
                </a:stretch>
              </p:blipFill>
              <p:spPr>
                <a:xfrm>
                  <a:off x="542608" y="1655205"/>
                  <a:ext cx="84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3E8A92-EC2B-420D-AE02-F482B63C0988}"/>
                    </a:ext>
                  </a:extLst>
                </p14:cNvPr>
                <p14:cNvContentPartPr/>
                <p14:nvPr/>
              </p14:nvContentPartPr>
              <p14:xfrm>
                <a:off x="675448" y="1551165"/>
                <a:ext cx="24120" cy="168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3E8A92-EC2B-420D-AE02-F482B63C0988}"/>
                    </a:ext>
                  </a:extLst>
                </p:cNvPr>
                <p:cNvPicPr/>
                <p:nvPr/>
              </p:nvPicPr>
              <p:blipFill>
                <a:blip r:embed="rId1154"/>
                <a:stretch>
                  <a:fillRect/>
                </a:stretch>
              </p:blipFill>
              <p:spPr>
                <a:xfrm>
                  <a:off x="666808" y="1542525"/>
                  <a:ext cx="41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C03024-2B7C-C3C4-D16F-A1E3FA506BB9}"/>
                    </a:ext>
                  </a:extLst>
                </p14:cNvPr>
                <p14:cNvContentPartPr/>
                <p14:nvPr/>
              </p14:nvContentPartPr>
              <p14:xfrm>
                <a:off x="747088" y="1609485"/>
                <a:ext cx="79920" cy="10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C03024-2B7C-C3C4-D16F-A1E3FA506BB9}"/>
                    </a:ext>
                  </a:extLst>
                </p:cNvPr>
                <p:cNvPicPr/>
                <p:nvPr/>
              </p:nvPicPr>
              <p:blipFill>
                <a:blip r:embed="rId1156"/>
                <a:stretch>
                  <a:fillRect/>
                </a:stretch>
              </p:blipFill>
              <p:spPr>
                <a:xfrm>
                  <a:off x="738088" y="1600845"/>
                  <a:ext cx="97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F80F1A-3A2D-BA9E-00FA-864D6F9B0DA5}"/>
                    </a:ext>
                  </a:extLst>
                </p14:cNvPr>
                <p14:cNvContentPartPr/>
                <p14:nvPr/>
              </p14:nvContentPartPr>
              <p14:xfrm>
                <a:off x="875248" y="1612365"/>
                <a:ext cx="77760" cy="87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F80F1A-3A2D-BA9E-00FA-864D6F9B0DA5}"/>
                    </a:ext>
                  </a:extLst>
                </p:cNvPr>
                <p:cNvPicPr/>
                <p:nvPr/>
              </p:nvPicPr>
              <p:blipFill>
                <a:blip r:embed="rId1158"/>
                <a:stretch>
                  <a:fillRect/>
                </a:stretch>
              </p:blipFill>
              <p:spPr>
                <a:xfrm>
                  <a:off x="866248" y="1603365"/>
                  <a:ext cx="95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7ACFAD-66D7-26D0-F7E5-E5703D010017}"/>
                    </a:ext>
                  </a:extLst>
                </p14:cNvPr>
                <p14:cNvContentPartPr/>
                <p14:nvPr/>
              </p14:nvContentPartPr>
              <p14:xfrm>
                <a:off x="978208" y="1605165"/>
                <a:ext cx="106560" cy="101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7ACFAD-66D7-26D0-F7E5-E5703D010017}"/>
                    </a:ext>
                  </a:extLst>
                </p:cNvPr>
                <p:cNvPicPr/>
                <p:nvPr/>
              </p:nvPicPr>
              <p:blipFill>
                <a:blip r:embed="rId1160"/>
                <a:stretch>
                  <a:fillRect/>
                </a:stretch>
              </p:blipFill>
              <p:spPr>
                <a:xfrm>
                  <a:off x="969568" y="1596165"/>
                  <a:ext cx="124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9D5D4F-B3C9-E467-9FC3-C087209A61F6}"/>
                    </a:ext>
                  </a:extLst>
                </p14:cNvPr>
                <p14:cNvContentPartPr/>
                <p14:nvPr/>
              </p14:nvContentPartPr>
              <p14:xfrm>
                <a:off x="1148128" y="1506525"/>
                <a:ext cx="6120" cy="212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9D5D4F-B3C9-E467-9FC3-C087209A61F6}"/>
                    </a:ext>
                  </a:extLst>
                </p:cNvPr>
                <p:cNvPicPr/>
                <p:nvPr/>
              </p:nvPicPr>
              <p:blipFill>
                <a:blip r:embed="rId1162"/>
                <a:stretch>
                  <a:fillRect/>
                </a:stretch>
              </p:blipFill>
              <p:spPr>
                <a:xfrm>
                  <a:off x="1139488" y="1497525"/>
                  <a:ext cx="23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AAD77D-85D3-EE78-5A72-EECD12AE8515}"/>
                    </a:ext>
                  </a:extLst>
                </p14:cNvPr>
                <p14:cNvContentPartPr/>
                <p14:nvPr/>
              </p14:nvContentPartPr>
              <p14:xfrm>
                <a:off x="1305088" y="1569165"/>
                <a:ext cx="6120" cy="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AAD77D-85D3-EE78-5A72-EECD12AE8515}"/>
                    </a:ext>
                  </a:extLst>
                </p:cNvPr>
                <p:cNvPicPr/>
                <p:nvPr/>
              </p:nvPicPr>
              <p:blipFill>
                <a:blip r:embed="rId1164"/>
                <a:stretch>
                  <a:fillRect/>
                </a:stretch>
              </p:blipFill>
              <p:spPr>
                <a:xfrm>
                  <a:off x="1296448" y="1560525"/>
                  <a:ext cx="23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2230B0-CE31-32C2-64D9-F990DBA3423E}"/>
                    </a:ext>
                  </a:extLst>
                </p14:cNvPr>
                <p14:cNvContentPartPr/>
                <p14:nvPr/>
              </p14:nvContentPartPr>
              <p14:xfrm>
                <a:off x="1284208" y="1568805"/>
                <a:ext cx="30600" cy="30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2230B0-CE31-32C2-64D9-F990DBA3423E}"/>
                    </a:ext>
                  </a:extLst>
                </p:cNvPr>
                <p:cNvPicPr/>
                <p:nvPr/>
              </p:nvPicPr>
              <p:blipFill>
                <a:blip r:embed="rId1166"/>
                <a:stretch>
                  <a:fillRect/>
                </a:stretch>
              </p:blipFill>
              <p:spPr>
                <a:xfrm>
                  <a:off x="1275568" y="1559805"/>
                  <a:ext cx="48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A8301A-577D-CDA2-8F8F-A6BC172141B5}"/>
                    </a:ext>
                  </a:extLst>
                </p14:cNvPr>
                <p14:cNvContentPartPr/>
                <p14:nvPr/>
              </p14:nvContentPartPr>
              <p14:xfrm>
                <a:off x="1276288" y="1683645"/>
                <a:ext cx="18720" cy="3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A8301A-577D-CDA2-8F8F-A6BC172141B5}"/>
                    </a:ext>
                  </a:extLst>
                </p:cNvPr>
                <p:cNvPicPr/>
                <p:nvPr/>
              </p:nvPicPr>
              <p:blipFill>
                <a:blip r:embed="rId1168"/>
                <a:stretch>
                  <a:fillRect/>
                </a:stretch>
              </p:blipFill>
              <p:spPr>
                <a:xfrm>
                  <a:off x="1267288" y="1675005"/>
                  <a:ext cx="36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D0B9B2-85BE-331A-BFF2-8FFC07E5A14A}"/>
                    </a:ext>
                  </a:extLst>
                </p14:cNvPr>
                <p14:cNvContentPartPr/>
                <p14:nvPr/>
              </p14:nvContentPartPr>
              <p14:xfrm>
                <a:off x="1287808" y="1569165"/>
                <a:ext cx="11520" cy="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D0B9B2-85BE-331A-BFF2-8FFC07E5A14A}"/>
                    </a:ext>
                  </a:extLst>
                </p:cNvPr>
                <p:cNvPicPr/>
                <p:nvPr/>
              </p:nvPicPr>
              <p:blipFill>
                <a:blip r:embed="rId1170"/>
                <a:stretch>
                  <a:fillRect/>
                </a:stretch>
              </p:blipFill>
              <p:spPr>
                <a:xfrm>
                  <a:off x="1278808" y="1560165"/>
                  <a:ext cx="291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F78B3E-007B-73A9-A5CC-BE867B0055F9}"/>
                  </a:ext>
                </a:extLst>
              </p14:cNvPr>
              <p14:cNvContentPartPr/>
              <p14:nvPr/>
            </p14:nvContentPartPr>
            <p14:xfrm>
              <a:off x="565084" y="1889509"/>
              <a:ext cx="381960" cy="37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F78B3E-007B-73A9-A5CC-BE867B0055F9}"/>
                  </a:ext>
                </a:extLst>
              </p:cNvPr>
              <p:cNvPicPr/>
              <p:nvPr/>
            </p:nvPicPr>
            <p:blipFill>
              <a:blip r:embed="rId1172"/>
              <a:stretch>
                <a:fillRect/>
              </a:stretch>
            </p:blipFill>
            <p:spPr>
              <a:xfrm>
                <a:off x="556084" y="1880869"/>
                <a:ext cx="3996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1F09CED-34D1-930C-C552-564A0E1F5D84}"/>
                  </a:ext>
                </a:extLst>
              </p14:cNvPr>
              <p14:cNvContentPartPr/>
              <p14:nvPr/>
            </p14:nvContentPartPr>
            <p14:xfrm>
              <a:off x="1013284" y="2079229"/>
              <a:ext cx="99000" cy="105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1F09CED-34D1-930C-C552-564A0E1F5D84}"/>
                  </a:ext>
                </a:extLst>
              </p:cNvPr>
              <p:cNvPicPr/>
              <p:nvPr/>
            </p:nvPicPr>
            <p:blipFill>
              <a:blip r:embed="rId1174"/>
              <a:stretch>
                <a:fillRect/>
              </a:stretch>
            </p:blipFill>
            <p:spPr>
              <a:xfrm>
                <a:off x="1004284" y="2070229"/>
                <a:ext cx="1166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415FA81-0608-F8B5-1373-78EAF97F49B0}"/>
                  </a:ext>
                </a:extLst>
              </p14:cNvPr>
              <p14:cNvContentPartPr/>
              <p14:nvPr/>
            </p14:nvContentPartPr>
            <p14:xfrm>
              <a:off x="1118764" y="2103349"/>
              <a:ext cx="140760" cy="273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415FA81-0608-F8B5-1373-78EAF97F49B0}"/>
                  </a:ext>
                </a:extLst>
              </p:cNvPr>
              <p:cNvPicPr/>
              <p:nvPr/>
            </p:nvPicPr>
            <p:blipFill>
              <a:blip r:embed="rId1176"/>
              <a:stretch>
                <a:fillRect/>
              </a:stretch>
            </p:blipFill>
            <p:spPr>
              <a:xfrm>
                <a:off x="1109764" y="2094709"/>
                <a:ext cx="1584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1A55F0-23E5-CB94-C6D9-EE711B060F0C}"/>
                  </a:ext>
                </a:extLst>
              </p14:cNvPr>
              <p14:cNvContentPartPr/>
              <p14:nvPr/>
            </p14:nvContentPartPr>
            <p14:xfrm>
              <a:off x="975844" y="2219989"/>
              <a:ext cx="331560" cy="43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1A55F0-23E5-CB94-C6D9-EE711B060F0C}"/>
                  </a:ext>
                </a:extLst>
              </p:cNvPr>
              <p:cNvPicPr/>
              <p:nvPr/>
            </p:nvPicPr>
            <p:blipFill>
              <a:blip r:embed="rId1178"/>
              <a:stretch>
                <a:fillRect/>
              </a:stretch>
            </p:blipFill>
            <p:spPr>
              <a:xfrm>
                <a:off x="967204" y="2210989"/>
                <a:ext cx="3492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AE9E931-4196-C4E9-2DA7-18F89E3F7E82}"/>
                  </a:ext>
                </a:extLst>
              </p14:cNvPr>
              <p14:cNvContentPartPr/>
              <p14:nvPr/>
            </p14:nvContentPartPr>
            <p14:xfrm>
              <a:off x="679564" y="2263549"/>
              <a:ext cx="11520" cy="126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AE9E931-4196-C4E9-2DA7-18F89E3F7E82}"/>
                  </a:ext>
                </a:extLst>
              </p:cNvPr>
              <p:cNvPicPr/>
              <p:nvPr/>
            </p:nvPicPr>
            <p:blipFill>
              <a:blip r:embed="rId1180"/>
              <a:stretch>
                <a:fillRect/>
              </a:stretch>
            </p:blipFill>
            <p:spPr>
              <a:xfrm>
                <a:off x="670924" y="2254909"/>
                <a:ext cx="29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4AD50C8-8CDD-31A6-A6F4-9AE9176F47E5}"/>
                  </a:ext>
                </a:extLst>
              </p14:cNvPr>
              <p14:cNvContentPartPr/>
              <p14:nvPr/>
            </p14:nvContentPartPr>
            <p14:xfrm>
              <a:off x="624844" y="2369389"/>
              <a:ext cx="128880" cy="84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4AD50C8-8CDD-31A6-A6F4-9AE9176F47E5}"/>
                  </a:ext>
                </a:extLst>
              </p:cNvPr>
              <p:cNvPicPr/>
              <p:nvPr/>
            </p:nvPicPr>
            <p:blipFill>
              <a:blip r:embed="rId1182"/>
              <a:stretch>
                <a:fillRect/>
              </a:stretch>
            </p:blipFill>
            <p:spPr>
              <a:xfrm>
                <a:off x="616204" y="2360749"/>
                <a:ext cx="146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1EA4DA2-A408-4508-A70A-75AA87D35007}"/>
                  </a:ext>
                </a:extLst>
              </p14:cNvPr>
              <p14:cNvContentPartPr/>
              <p14:nvPr/>
            </p14:nvContentPartPr>
            <p14:xfrm>
              <a:off x="481204" y="2483509"/>
              <a:ext cx="16920" cy="130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1EA4DA2-A408-4508-A70A-75AA87D35007}"/>
                  </a:ext>
                </a:extLst>
              </p:cNvPr>
              <p:cNvPicPr/>
              <p:nvPr/>
            </p:nvPicPr>
            <p:blipFill>
              <a:blip r:embed="rId1184"/>
              <a:stretch>
                <a:fillRect/>
              </a:stretch>
            </p:blipFill>
            <p:spPr>
              <a:xfrm>
                <a:off x="472564" y="2474869"/>
                <a:ext cx="34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A12F543-5F89-74E9-802E-302B6876F7C2}"/>
                  </a:ext>
                </a:extLst>
              </p14:cNvPr>
              <p14:cNvContentPartPr/>
              <p14:nvPr/>
            </p14:nvContentPartPr>
            <p14:xfrm>
              <a:off x="510724" y="2498269"/>
              <a:ext cx="75960" cy="111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A12F543-5F89-74E9-802E-302B6876F7C2}"/>
                  </a:ext>
                </a:extLst>
              </p:cNvPr>
              <p:cNvPicPr/>
              <p:nvPr/>
            </p:nvPicPr>
            <p:blipFill>
              <a:blip r:embed="rId1186"/>
              <a:stretch>
                <a:fillRect/>
              </a:stretch>
            </p:blipFill>
            <p:spPr>
              <a:xfrm>
                <a:off x="502084" y="2489269"/>
                <a:ext cx="93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C826319-F843-07F9-81C1-014B020BD81B}"/>
                  </a:ext>
                </a:extLst>
              </p14:cNvPr>
              <p14:cNvContentPartPr/>
              <p14:nvPr/>
            </p14:nvContentPartPr>
            <p14:xfrm>
              <a:off x="620164" y="2478829"/>
              <a:ext cx="17280" cy="122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C826319-F843-07F9-81C1-014B020BD81B}"/>
                  </a:ext>
                </a:extLst>
              </p:cNvPr>
              <p:cNvPicPr/>
              <p:nvPr/>
            </p:nvPicPr>
            <p:blipFill>
              <a:blip r:embed="rId1188"/>
              <a:stretch>
                <a:fillRect/>
              </a:stretch>
            </p:blipFill>
            <p:spPr>
              <a:xfrm>
                <a:off x="611524" y="2470189"/>
                <a:ext cx="349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4FF79EE-B78C-89B4-FA1A-19925862D524}"/>
                  </a:ext>
                </a:extLst>
              </p14:cNvPr>
              <p14:cNvContentPartPr/>
              <p14:nvPr/>
            </p14:nvContentPartPr>
            <p14:xfrm>
              <a:off x="602164" y="2537869"/>
              <a:ext cx="53280" cy="14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4FF79EE-B78C-89B4-FA1A-19925862D524}"/>
                  </a:ext>
                </a:extLst>
              </p:cNvPr>
              <p:cNvPicPr/>
              <p:nvPr/>
            </p:nvPicPr>
            <p:blipFill>
              <a:blip r:embed="rId1190"/>
              <a:stretch>
                <a:fillRect/>
              </a:stretch>
            </p:blipFill>
            <p:spPr>
              <a:xfrm>
                <a:off x="593524" y="2528869"/>
                <a:ext cx="709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264F82D-EA52-8203-2828-F71B1A4763B7}"/>
                  </a:ext>
                </a:extLst>
              </p14:cNvPr>
              <p14:cNvContentPartPr/>
              <p14:nvPr/>
            </p14:nvContentPartPr>
            <p14:xfrm>
              <a:off x="685324" y="2478829"/>
              <a:ext cx="3600" cy="115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264F82D-EA52-8203-2828-F71B1A4763B7}"/>
                  </a:ext>
                </a:extLst>
              </p:cNvPr>
              <p:cNvPicPr/>
              <p:nvPr/>
            </p:nvPicPr>
            <p:blipFill>
              <a:blip r:embed="rId1192"/>
              <a:stretch>
                <a:fillRect/>
              </a:stretch>
            </p:blipFill>
            <p:spPr>
              <a:xfrm>
                <a:off x="676324" y="2469829"/>
                <a:ext cx="212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7D9FB4-A475-BD30-7E33-906D4885B651}"/>
                  </a:ext>
                </a:extLst>
              </p14:cNvPr>
              <p14:cNvContentPartPr/>
              <p14:nvPr/>
            </p14:nvContentPartPr>
            <p14:xfrm>
              <a:off x="668044" y="2549389"/>
              <a:ext cx="65520" cy="7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7D9FB4-A475-BD30-7E33-906D4885B651}"/>
                  </a:ext>
                </a:extLst>
              </p:cNvPr>
              <p:cNvPicPr/>
              <p:nvPr/>
            </p:nvPicPr>
            <p:blipFill>
              <a:blip r:embed="rId1194"/>
              <a:stretch>
                <a:fillRect/>
              </a:stretch>
            </p:blipFill>
            <p:spPr>
              <a:xfrm>
                <a:off x="659044" y="2540749"/>
                <a:ext cx="831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E50F782-E3BA-5858-EEBA-065D394AF1F5}"/>
                  </a:ext>
                </a:extLst>
              </p14:cNvPr>
              <p14:cNvContentPartPr/>
              <p14:nvPr/>
            </p14:nvContentPartPr>
            <p14:xfrm>
              <a:off x="728524" y="2491789"/>
              <a:ext cx="66960" cy="9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50F782-E3BA-5858-EEBA-065D394AF1F5}"/>
                  </a:ext>
                </a:extLst>
              </p:cNvPr>
              <p:cNvPicPr/>
              <p:nvPr/>
            </p:nvPicPr>
            <p:blipFill>
              <a:blip r:embed="rId1196"/>
              <a:stretch>
                <a:fillRect/>
              </a:stretch>
            </p:blipFill>
            <p:spPr>
              <a:xfrm>
                <a:off x="719524" y="2482789"/>
                <a:ext cx="846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7">
            <p14:nvContentPartPr>
              <p14:cNvPr id="1439" name="Ink 1438">
                <a:extLst>
                  <a:ext uri="{FF2B5EF4-FFF2-40B4-BE49-F238E27FC236}">
                    <a16:creationId xmlns:a16="http://schemas.microsoft.com/office/drawing/2014/main" id="{CEADD0AF-A5CA-9898-07FF-2074E25EE787}"/>
                  </a:ext>
                </a:extLst>
              </p14:cNvPr>
              <p14:cNvContentPartPr/>
              <p14:nvPr/>
            </p14:nvContentPartPr>
            <p14:xfrm>
              <a:off x="899760" y="2327980"/>
              <a:ext cx="44280" cy="1255320"/>
            </p14:xfrm>
          </p:contentPart>
        </mc:Choice>
        <mc:Fallback xmlns="">
          <p:pic>
            <p:nvPicPr>
              <p:cNvPr id="1439" name="Ink 1438">
                <a:extLst>
                  <a:ext uri="{FF2B5EF4-FFF2-40B4-BE49-F238E27FC236}">
                    <a16:creationId xmlns:a16="http://schemas.microsoft.com/office/drawing/2014/main" id="{CEADD0AF-A5CA-9898-07FF-2074E25EE787}"/>
                  </a:ext>
                </a:extLst>
              </p:cNvPr>
              <p:cNvPicPr/>
              <p:nvPr/>
            </p:nvPicPr>
            <p:blipFill>
              <a:blip r:embed="rId1198"/>
              <a:stretch>
                <a:fillRect/>
              </a:stretch>
            </p:blipFill>
            <p:spPr>
              <a:xfrm>
                <a:off x="891120" y="2319340"/>
                <a:ext cx="61920" cy="12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9">
            <p14:nvContentPartPr>
              <p14:cNvPr id="1442" name="Ink 1441">
                <a:extLst>
                  <a:ext uri="{FF2B5EF4-FFF2-40B4-BE49-F238E27FC236}">
                    <a16:creationId xmlns:a16="http://schemas.microsoft.com/office/drawing/2014/main" id="{1F8A9386-E864-5101-C4F3-FA2E43E36775}"/>
                  </a:ext>
                </a:extLst>
              </p14:cNvPr>
              <p14:cNvContentPartPr/>
              <p14:nvPr/>
            </p14:nvContentPartPr>
            <p14:xfrm>
              <a:off x="807082" y="3528322"/>
              <a:ext cx="203040" cy="150480"/>
            </p14:xfrm>
          </p:contentPart>
        </mc:Choice>
        <mc:Fallback xmlns="">
          <p:pic>
            <p:nvPicPr>
              <p:cNvPr id="1442" name="Ink 1441">
                <a:extLst>
                  <a:ext uri="{FF2B5EF4-FFF2-40B4-BE49-F238E27FC236}">
                    <a16:creationId xmlns:a16="http://schemas.microsoft.com/office/drawing/2014/main" id="{1F8A9386-E864-5101-C4F3-FA2E43E36775}"/>
                  </a:ext>
                </a:extLst>
              </p:cNvPr>
              <p:cNvPicPr/>
              <p:nvPr/>
            </p:nvPicPr>
            <p:blipFill>
              <a:blip r:embed="rId1200"/>
              <a:stretch>
                <a:fillRect/>
              </a:stretch>
            </p:blipFill>
            <p:spPr>
              <a:xfrm>
                <a:off x="798082" y="3519322"/>
                <a:ext cx="2206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9" name="Group 1448">
            <a:extLst>
              <a:ext uri="{FF2B5EF4-FFF2-40B4-BE49-F238E27FC236}">
                <a16:creationId xmlns:a16="http://schemas.microsoft.com/office/drawing/2014/main" id="{E2079B74-BD82-1DED-C1C1-F110108ECF77}"/>
              </a:ext>
            </a:extLst>
          </p:cNvPr>
          <p:cNvGrpSpPr/>
          <p:nvPr/>
        </p:nvGrpSpPr>
        <p:grpSpPr>
          <a:xfrm>
            <a:off x="673084" y="1437082"/>
            <a:ext cx="407598" cy="1131738"/>
            <a:chOff x="673084" y="1437082"/>
            <a:chExt cx="407598" cy="11317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3AFAD5-B684-97CC-CA09-B87C9527DC3D}"/>
                    </a:ext>
                  </a:extLst>
                </p14:cNvPr>
                <p14:cNvContentPartPr/>
                <p14:nvPr/>
              </p14:nvContentPartPr>
              <p14:xfrm>
                <a:off x="673084" y="1971589"/>
                <a:ext cx="98640" cy="21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3AFAD5-B684-97CC-CA09-B87C9527DC3D}"/>
                    </a:ext>
                  </a:extLst>
                </p:cNvPr>
                <p:cNvPicPr/>
                <p:nvPr/>
              </p:nvPicPr>
              <p:blipFill>
                <a:blip r:embed="rId1202"/>
                <a:stretch>
                  <a:fillRect/>
                </a:stretch>
              </p:blipFill>
              <p:spPr>
                <a:xfrm>
                  <a:off x="664444" y="1962589"/>
                  <a:ext cx="116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3">
              <p14:nvContentPartPr>
                <p14:cNvPr id="1437" name="Ink 1436">
                  <a:extLst>
                    <a:ext uri="{FF2B5EF4-FFF2-40B4-BE49-F238E27FC236}">
                      <a16:creationId xmlns:a16="http://schemas.microsoft.com/office/drawing/2014/main" id="{221D07E5-54FF-596E-A475-17BE4C4EBD55}"/>
                    </a:ext>
                  </a:extLst>
                </p14:cNvPr>
                <p14:cNvContentPartPr/>
                <p14:nvPr/>
              </p14:nvContentPartPr>
              <p14:xfrm>
                <a:off x="808680" y="2483500"/>
                <a:ext cx="56520" cy="85320"/>
              </p14:xfrm>
            </p:contentPart>
          </mc:Choice>
          <mc:Fallback xmlns="">
            <p:pic>
              <p:nvPicPr>
                <p:cNvPr id="1437" name="Ink 1436">
                  <a:extLst>
                    <a:ext uri="{FF2B5EF4-FFF2-40B4-BE49-F238E27FC236}">
                      <a16:creationId xmlns:a16="http://schemas.microsoft.com/office/drawing/2014/main" id="{221D07E5-54FF-596E-A475-17BE4C4EBD55}"/>
                    </a:ext>
                  </a:extLst>
                </p:cNvPr>
                <p:cNvPicPr/>
                <p:nvPr/>
              </p:nvPicPr>
              <p:blipFill>
                <a:blip r:embed="rId1204"/>
                <a:stretch>
                  <a:fillRect/>
                </a:stretch>
              </p:blipFill>
              <p:spPr>
                <a:xfrm>
                  <a:off x="799680" y="2474860"/>
                  <a:ext cx="74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5">
              <p14:nvContentPartPr>
                <p14:cNvPr id="1443" name="Ink 1442">
                  <a:extLst>
                    <a:ext uri="{FF2B5EF4-FFF2-40B4-BE49-F238E27FC236}">
                      <a16:creationId xmlns:a16="http://schemas.microsoft.com/office/drawing/2014/main" id="{A82EC6CE-CCF6-B2A9-444E-9578BFC4FDE0}"/>
                    </a:ext>
                  </a:extLst>
                </p14:cNvPr>
                <p14:cNvContentPartPr/>
                <p14:nvPr/>
              </p14:nvContentPartPr>
              <p14:xfrm>
                <a:off x="940642" y="1437082"/>
                <a:ext cx="19080" cy="372960"/>
              </p14:xfrm>
            </p:contentPart>
          </mc:Choice>
          <mc:Fallback xmlns="">
            <p:pic>
              <p:nvPicPr>
                <p:cNvPr id="1443" name="Ink 1442">
                  <a:extLst>
                    <a:ext uri="{FF2B5EF4-FFF2-40B4-BE49-F238E27FC236}">
                      <a16:creationId xmlns:a16="http://schemas.microsoft.com/office/drawing/2014/main" id="{A82EC6CE-CCF6-B2A9-444E-9578BFC4FDE0}"/>
                    </a:ext>
                  </a:extLst>
                </p:cNvPr>
                <p:cNvPicPr/>
                <p:nvPr/>
              </p:nvPicPr>
              <p:blipFill>
                <a:blip r:embed="rId1206"/>
                <a:stretch>
                  <a:fillRect/>
                </a:stretch>
              </p:blipFill>
              <p:spPr>
                <a:xfrm>
                  <a:off x="932002" y="1428082"/>
                  <a:ext cx="367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7">
              <p14:nvContentPartPr>
                <p14:cNvPr id="1447" name="Ink 1446">
                  <a:extLst>
                    <a:ext uri="{FF2B5EF4-FFF2-40B4-BE49-F238E27FC236}">
                      <a16:creationId xmlns:a16="http://schemas.microsoft.com/office/drawing/2014/main" id="{5AC4F5D2-DBE7-4B0D-C912-6A2E37D826BB}"/>
                    </a:ext>
                  </a:extLst>
                </p14:cNvPr>
                <p14:cNvContentPartPr/>
                <p14:nvPr/>
              </p14:nvContentPartPr>
              <p14:xfrm>
                <a:off x="858922" y="1735162"/>
                <a:ext cx="221760" cy="141840"/>
              </p14:xfrm>
            </p:contentPart>
          </mc:Choice>
          <mc:Fallback xmlns="">
            <p:pic>
              <p:nvPicPr>
                <p:cNvPr id="1447" name="Ink 1446">
                  <a:extLst>
                    <a:ext uri="{FF2B5EF4-FFF2-40B4-BE49-F238E27FC236}">
                      <a16:creationId xmlns:a16="http://schemas.microsoft.com/office/drawing/2014/main" id="{5AC4F5D2-DBE7-4B0D-C912-6A2E37D826BB}"/>
                    </a:ext>
                  </a:extLst>
                </p:cNvPr>
                <p:cNvPicPr/>
                <p:nvPr/>
              </p:nvPicPr>
              <p:blipFill>
                <a:blip r:embed="rId1208"/>
                <a:stretch>
                  <a:fillRect/>
                </a:stretch>
              </p:blipFill>
              <p:spPr>
                <a:xfrm>
                  <a:off x="850282" y="1726162"/>
                  <a:ext cx="23940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17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5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7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1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3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5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9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1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3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5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1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B1B3-FD77-4614-27B7-9ABB5346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call a method from inside itself?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D8E6-3B99-6F4B-860F-1D5F0AE2C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(“Hi!”);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48BC-125E-AB6D-4FAC-BCE70318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A380-6E56-4577-91FB-473B909AFCF7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C1C9-8422-242E-EDD2-45EDC07F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867A-CE7F-56D6-8ED0-74C8EC3A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04B9D-CB96-A933-86A7-8766F3C8B377}"/>
              </a:ext>
            </a:extLst>
          </p:cNvPr>
          <p:cNvSpPr txBox="1"/>
          <p:nvPr/>
        </p:nvSpPr>
        <p:spPr>
          <a:xfrm>
            <a:off x="6020878" y="5761970"/>
            <a:ext cx="580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in thread "main" </a:t>
            </a:r>
            <a:r>
              <a:rPr lang="en-US" dirty="0" err="1">
                <a:solidFill>
                  <a:srgbClr val="FF0000"/>
                </a:solidFill>
              </a:rPr>
              <a:t>java.lang.StackOverflowError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1CAFA-38BF-9F49-A2D2-7F54FF336ED3}"/>
              </a:ext>
            </a:extLst>
          </p:cNvPr>
          <p:cNvSpPr txBox="1"/>
          <p:nvPr/>
        </p:nvSpPr>
        <p:spPr>
          <a:xfrm>
            <a:off x="715383" y="7875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3975A-1C7A-49EA-6EAA-AE74E2F5CEE2}"/>
              </a:ext>
            </a:extLst>
          </p:cNvPr>
          <p:cNvSpPr txBox="1"/>
          <p:nvPr/>
        </p:nvSpPr>
        <p:spPr>
          <a:xfrm>
            <a:off x="715383" y="10543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296E5-DE0D-2EAE-A61E-8B0D3F2C81B5}"/>
              </a:ext>
            </a:extLst>
          </p:cNvPr>
          <p:cNvSpPr txBox="1"/>
          <p:nvPr/>
        </p:nvSpPr>
        <p:spPr>
          <a:xfrm>
            <a:off x="715383" y="13404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05A90-731F-749D-9137-EC20BB767C78}"/>
              </a:ext>
            </a:extLst>
          </p:cNvPr>
          <p:cNvSpPr txBox="1"/>
          <p:nvPr/>
        </p:nvSpPr>
        <p:spPr>
          <a:xfrm>
            <a:off x="715383" y="162980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21EDF-F12E-E52C-DEAD-92F42679C38A}"/>
              </a:ext>
            </a:extLst>
          </p:cNvPr>
          <p:cNvSpPr txBox="1"/>
          <p:nvPr/>
        </p:nvSpPr>
        <p:spPr>
          <a:xfrm>
            <a:off x="715383" y="191583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14F33-404B-15EB-9846-E59D8C402A54}"/>
              </a:ext>
            </a:extLst>
          </p:cNvPr>
          <p:cNvSpPr txBox="1"/>
          <p:nvPr/>
        </p:nvSpPr>
        <p:spPr>
          <a:xfrm>
            <a:off x="715383" y="218268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D6775-9A8D-176C-46EC-FD7FEB73FDED}"/>
              </a:ext>
            </a:extLst>
          </p:cNvPr>
          <p:cNvSpPr txBox="1"/>
          <p:nvPr/>
        </p:nvSpPr>
        <p:spPr>
          <a:xfrm>
            <a:off x="715383" y="246871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FE47E-0320-3B49-C341-882EE741EFD6}"/>
              </a:ext>
            </a:extLst>
          </p:cNvPr>
          <p:cNvSpPr txBox="1"/>
          <p:nvPr/>
        </p:nvSpPr>
        <p:spPr>
          <a:xfrm>
            <a:off x="715383" y="275811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D9F8E-4FC6-9516-99A5-CD90486E67AB}"/>
              </a:ext>
            </a:extLst>
          </p:cNvPr>
          <p:cNvSpPr txBox="1"/>
          <p:nvPr/>
        </p:nvSpPr>
        <p:spPr>
          <a:xfrm>
            <a:off x="715383" y="30454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B13C3-D36B-F648-FD10-A43007577B88}"/>
              </a:ext>
            </a:extLst>
          </p:cNvPr>
          <p:cNvSpPr txBox="1"/>
          <p:nvPr/>
        </p:nvSpPr>
        <p:spPr>
          <a:xfrm>
            <a:off x="715383" y="33122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0BD1E-87F5-55DC-A0B0-998244EB5639}"/>
              </a:ext>
            </a:extLst>
          </p:cNvPr>
          <p:cNvSpPr txBox="1"/>
          <p:nvPr/>
        </p:nvSpPr>
        <p:spPr>
          <a:xfrm>
            <a:off x="715383" y="35983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EB143-05D0-AC50-6BB5-533C089C2BAD}"/>
              </a:ext>
            </a:extLst>
          </p:cNvPr>
          <p:cNvSpPr txBox="1"/>
          <p:nvPr/>
        </p:nvSpPr>
        <p:spPr>
          <a:xfrm>
            <a:off x="715383" y="388770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A78D7A-4DA5-CB11-949B-8E920382290B}"/>
              </a:ext>
            </a:extLst>
          </p:cNvPr>
          <p:cNvSpPr txBox="1"/>
          <p:nvPr/>
        </p:nvSpPr>
        <p:spPr>
          <a:xfrm>
            <a:off x="721520" y="417058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E058A-1B0F-D701-E80F-3C07A3FF574E}"/>
              </a:ext>
            </a:extLst>
          </p:cNvPr>
          <p:cNvSpPr txBox="1"/>
          <p:nvPr/>
        </p:nvSpPr>
        <p:spPr>
          <a:xfrm>
            <a:off x="721520" y="441678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90BA1A-6BA7-5172-C73E-21D40DF9DDEA}"/>
              </a:ext>
            </a:extLst>
          </p:cNvPr>
          <p:cNvSpPr txBox="1"/>
          <p:nvPr/>
        </p:nvSpPr>
        <p:spPr>
          <a:xfrm>
            <a:off x="723140" y="46865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DCAD20-6ABA-CB9A-8C20-4D04681AF221}"/>
              </a:ext>
            </a:extLst>
          </p:cNvPr>
          <p:cNvSpPr txBox="1"/>
          <p:nvPr/>
        </p:nvSpPr>
        <p:spPr>
          <a:xfrm>
            <a:off x="715383" y="49277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050DCF-4282-D311-D613-F1DBF742B4DA}"/>
              </a:ext>
            </a:extLst>
          </p:cNvPr>
          <p:cNvSpPr txBox="1"/>
          <p:nvPr/>
        </p:nvSpPr>
        <p:spPr>
          <a:xfrm>
            <a:off x="715383" y="521373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DB314A-A3E0-FACE-7E17-A33951E7A39E}"/>
              </a:ext>
            </a:extLst>
          </p:cNvPr>
          <p:cNvSpPr txBox="1"/>
          <p:nvPr/>
        </p:nvSpPr>
        <p:spPr>
          <a:xfrm>
            <a:off x="715383" y="55031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4A8B94-8F8D-FFE3-D1F5-E2354DA4D6B8}"/>
              </a:ext>
            </a:extLst>
          </p:cNvPr>
          <p:cNvSpPr txBox="1"/>
          <p:nvPr/>
        </p:nvSpPr>
        <p:spPr>
          <a:xfrm>
            <a:off x="715383" y="580362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93B0B8-3C70-1E93-6867-95EFD8018BE5}"/>
              </a:ext>
            </a:extLst>
          </p:cNvPr>
          <p:cNvSpPr txBox="1"/>
          <p:nvPr/>
        </p:nvSpPr>
        <p:spPr>
          <a:xfrm>
            <a:off x="1815008" y="7683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E06935-9900-C2C6-F877-044257207E0A}"/>
              </a:ext>
            </a:extLst>
          </p:cNvPr>
          <p:cNvSpPr txBox="1"/>
          <p:nvPr/>
        </p:nvSpPr>
        <p:spPr>
          <a:xfrm>
            <a:off x="1815008" y="10351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38B2B0-E50D-E8D5-99D3-3949D5FEA6A7}"/>
              </a:ext>
            </a:extLst>
          </p:cNvPr>
          <p:cNvSpPr txBox="1"/>
          <p:nvPr/>
        </p:nvSpPr>
        <p:spPr>
          <a:xfrm>
            <a:off x="1815008" y="13212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53CEC6-578F-A9BA-0CBD-6DE990BE7E9C}"/>
              </a:ext>
            </a:extLst>
          </p:cNvPr>
          <p:cNvSpPr txBox="1"/>
          <p:nvPr/>
        </p:nvSpPr>
        <p:spPr>
          <a:xfrm>
            <a:off x="1815008" y="161062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70505D-691B-783A-0016-70C2015B18D1}"/>
              </a:ext>
            </a:extLst>
          </p:cNvPr>
          <p:cNvSpPr txBox="1"/>
          <p:nvPr/>
        </p:nvSpPr>
        <p:spPr>
          <a:xfrm>
            <a:off x="1815008" y="18966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E2349D-5EDC-B70C-8A8E-75A7E67E90E3}"/>
              </a:ext>
            </a:extLst>
          </p:cNvPr>
          <p:cNvSpPr txBox="1"/>
          <p:nvPr/>
        </p:nvSpPr>
        <p:spPr>
          <a:xfrm>
            <a:off x="1815008" y="21635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E14D6F-3DFE-DCD5-88A3-FFDC63E34A81}"/>
              </a:ext>
            </a:extLst>
          </p:cNvPr>
          <p:cNvSpPr txBox="1"/>
          <p:nvPr/>
        </p:nvSpPr>
        <p:spPr>
          <a:xfrm>
            <a:off x="1815008" y="244953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978D6C-F260-5602-270B-B9D8D7EBECB2}"/>
              </a:ext>
            </a:extLst>
          </p:cNvPr>
          <p:cNvSpPr txBox="1"/>
          <p:nvPr/>
        </p:nvSpPr>
        <p:spPr>
          <a:xfrm>
            <a:off x="1815008" y="27389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756EA4-9747-E77B-D805-5848EE6C189D}"/>
              </a:ext>
            </a:extLst>
          </p:cNvPr>
          <p:cNvSpPr txBox="1"/>
          <p:nvPr/>
        </p:nvSpPr>
        <p:spPr>
          <a:xfrm>
            <a:off x="1815008" y="30262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15D65C-51DF-DF51-DDFB-0324A4C2EF09}"/>
              </a:ext>
            </a:extLst>
          </p:cNvPr>
          <p:cNvSpPr txBox="1"/>
          <p:nvPr/>
        </p:nvSpPr>
        <p:spPr>
          <a:xfrm>
            <a:off x="1815008" y="32930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1988DA-30D5-EA44-C7ED-F1FAC85F3C8C}"/>
              </a:ext>
            </a:extLst>
          </p:cNvPr>
          <p:cNvSpPr txBox="1"/>
          <p:nvPr/>
        </p:nvSpPr>
        <p:spPr>
          <a:xfrm>
            <a:off x="1815008" y="35791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6E0CA6-C7D0-FD4F-5271-09E82540EC93}"/>
              </a:ext>
            </a:extLst>
          </p:cNvPr>
          <p:cNvSpPr txBox="1"/>
          <p:nvPr/>
        </p:nvSpPr>
        <p:spPr>
          <a:xfrm>
            <a:off x="1815008" y="386852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FDD165-A207-E870-EAAE-922708A65F0D}"/>
              </a:ext>
            </a:extLst>
          </p:cNvPr>
          <p:cNvSpPr txBox="1"/>
          <p:nvPr/>
        </p:nvSpPr>
        <p:spPr>
          <a:xfrm>
            <a:off x="1821145" y="415140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2624D1-62E8-A12A-2254-BD88756AF07E}"/>
              </a:ext>
            </a:extLst>
          </p:cNvPr>
          <p:cNvSpPr txBox="1"/>
          <p:nvPr/>
        </p:nvSpPr>
        <p:spPr>
          <a:xfrm>
            <a:off x="1821145" y="439760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EB5581-94C8-3518-DE37-42623081D658}"/>
              </a:ext>
            </a:extLst>
          </p:cNvPr>
          <p:cNvSpPr txBox="1"/>
          <p:nvPr/>
        </p:nvSpPr>
        <p:spPr>
          <a:xfrm>
            <a:off x="1822765" y="466733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9BCF0A-84C7-561F-84A5-133C305FAF4A}"/>
              </a:ext>
            </a:extLst>
          </p:cNvPr>
          <p:cNvSpPr txBox="1"/>
          <p:nvPr/>
        </p:nvSpPr>
        <p:spPr>
          <a:xfrm>
            <a:off x="1815008" y="49085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086C31-E8FC-3EC6-777E-C66BECAD1640}"/>
              </a:ext>
            </a:extLst>
          </p:cNvPr>
          <p:cNvSpPr txBox="1"/>
          <p:nvPr/>
        </p:nvSpPr>
        <p:spPr>
          <a:xfrm>
            <a:off x="1815008" y="519455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9CD21C-64F7-AC77-E847-6CAAF62D9475}"/>
              </a:ext>
            </a:extLst>
          </p:cNvPr>
          <p:cNvSpPr txBox="1"/>
          <p:nvPr/>
        </p:nvSpPr>
        <p:spPr>
          <a:xfrm>
            <a:off x="1815008" y="548395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2E80D7-5021-E9D7-2D5E-B9662CDE01A0}"/>
              </a:ext>
            </a:extLst>
          </p:cNvPr>
          <p:cNvSpPr txBox="1"/>
          <p:nvPr/>
        </p:nvSpPr>
        <p:spPr>
          <a:xfrm>
            <a:off x="1815008" y="578444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7540C3-992F-5738-379A-9D5E4D86BA11}"/>
              </a:ext>
            </a:extLst>
          </p:cNvPr>
          <p:cNvSpPr txBox="1"/>
          <p:nvPr/>
        </p:nvSpPr>
        <p:spPr>
          <a:xfrm>
            <a:off x="2914633" y="7875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C906F0-6036-C5C7-5BE2-A580138D04D7}"/>
              </a:ext>
            </a:extLst>
          </p:cNvPr>
          <p:cNvSpPr txBox="1"/>
          <p:nvPr/>
        </p:nvSpPr>
        <p:spPr>
          <a:xfrm>
            <a:off x="2914633" y="10543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CC34BB-8A30-964B-9E6F-4AAC67E91413}"/>
              </a:ext>
            </a:extLst>
          </p:cNvPr>
          <p:cNvSpPr txBox="1"/>
          <p:nvPr/>
        </p:nvSpPr>
        <p:spPr>
          <a:xfrm>
            <a:off x="2914633" y="13404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5A271C-C01D-5D81-70ED-51138C89A498}"/>
              </a:ext>
            </a:extLst>
          </p:cNvPr>
          <p:cNvSpPr txBox="1"/>
          <p:nvPr/>
        </p:nvSpPr>
        <p:spPr>
          <a:xfrm>
            <a:off x="2914633" y="162980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16B4A8-BC9F-9ADA-0649-E11E13DF0AF4}"/>
              </a:ext>
            </a:extLst>
          </p:cNvPr>
          <p:cNvSpPr txBox="1"/>
          <p:nvPr/>
        </p:nvSpPr>
        <p:spPr>
          <a:xfrm>
            <a:off x="2914633" y="191583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1977F6-F90E-299D-D085-3F59C2C5E89C}"/>
              </a:ext>
            </a:extLst>
          </p:cNvPr>
          <p:cNvSpPr txBox="1"/>
          <p:nvPr/>
        </p:nvSpPr>
        <p:spPr>
          <a:xfrm>
            <a:off x="2914633" y="218268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ABEA4F-556F-3B03-131B-A8D1F6EA8917}"/>
              </a:ext>
            </a:extLst>
          </p:cNvPr>
          <p:cNvSpPr txBox="1"/>
          <p:nvPr/>
        </p:nvSpPr>
        <p:spPr>
          <a:xfrm>
            <a:off x="2914633" y="246871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977D3F-3B5B-1557-A10A-93F974EFBDFC}"/>
              </a:ext>
            </a:extLst>
          </p:cNvPr>
          <p:cNvSpPr txBox="1"/>
          <p:nvPr/>
        </p:nvSpPr>
        <p:spPr>
          <a:xfrm>
            <a:off x="2914633" y="275811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24BEFF-07AE-B239-34A3-D132F8A3AE40}"/>
              </a:ext>
            </a:extLst>
          </p:cNvPr>
          <p:cNvSpPr txBox="1"/>
          <p:nvPr/>
        </p:nvSpPr>
        <p:spPr>
          <a:xfrm>
            <a:off x="2914633" y="30454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EE7B22-F271-D959-4CE7-CBC8BA854C72}"/>
              </a:ext>
            </a:extLst>
          </p:cNvPr>
          <p:cNvSpPr txBox="1"/>
          <p:nvPr/>
        </p:nvSpPr>
        <p:spPr>
          <a:xfrm>
            <a:off x="2914633" y="33122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6241A2-6772-CE97-5C26-8D268033AC0B}"/>
              </a:ext>
            </a:extLst>
          </p:cNvPr>
          <p:cNvSpPr txBox="1"/>
          <p:nvPr/>
        </p:nvSpPr>
        <p:spPr>
          <a:xfrm>
            <a:off x="2914633" y="35983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2B4CC6-7CB8-715F-A68E-F6FE4BC115F7}"/>
              </a:ext>
            </a:extLst>
          </p:cNvPr>
          <p:cNvSpPr txBox="1"/>
          <p:nvPr/>
        </p:nvSpPr>
        <p:spPr>
          <a:xfrm>
            <a:off x="2914633" y="388770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19AA84-FE5F-BE89-ACD7-7355E398B551}"/>
              </a:ext>
            </a:extLst>
          </p:cNvPr>
          <p:cNvSpPr txBox="1"/>
          <p:nvPr/>
        </p:nvSpPr>
        <p:spPr>
          <a:xfrm>
            <a:off x="2920770" y="417058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A7B161-F88E-FD69-C969-7B5C494D80E4}"/>
              </a:ext>
            </a:extLst>
          </p:cNvPr>
          <p:cNvSpPr txBox="1"/>
          <p:nvPr/>
        </p:nvSpPr>
        <p:spPr>
          <a:xfrm>
            <a:off x="2920770" y="441678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32FABD-FF27-A469-49FB-8DF73928F4CE}"/>
              </a:ext>
            </a:extLst>
          </p:cNvPr>
          <p:cNvSpPr txBox="1"/>
          <p:nvPr/>
        </p:nvSpPr>
        <p:spPr>
          <a:xfrm>
            <a:off x="2922390" y="46865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FB0AF9-039D-1E02-4736-296502CCB828}"/>
              </a:ext>
            </a:extLst>
          </p:cNvPr>
          <p:cNvSpPr txBox="1"/>
          <p:nvPr/>
        </p:nvSpPr>
        <p:spPr>
          <a:xfrm>
            <a:off x="2914633" y="49277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9AA94D-D40D-87E5-E6F3-C2A927E9E591}"/>
              </a:ext>
            </a:extLst>
          </p:cNvPr>
          <p:cNvSpPr txBox="1"/>
          <p:nvPr/>
        </p:nvSpPr>
        <p:spPr>
          <a:xfrm>
            <a:off x="2914633" y="521373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954A46-DC03-3B7E-687E-459F9EC5C1A6}"/>
              </a:ext>
            </a:extLst>
          </p:cNvPr>
          <p:cNvSpPr txBox="1"/>
          <p:nvPr/>
        </p:nvSpPr>
        <p:spPr>
          <a:xfrm>
            <a:off x="2914633" y="55031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783208-EA15-5CFC-57AA-9862D881872E}"/>
              </a:ext>
            </a:extLst>
          </p:cNvPr>
          <p:cNvSpPr txBox="1"/>
          <p:nvPr/>
        </p:nvSpPr>
        <p:spPr>
          <a:xfrm>
            <a:off x="2914633" y="580362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4123D8-8BF9-A0C6-9B28-F966169236DD}"/>
              </a:ext>
            </a:extLst>
          </p:cNvPr>
          <p:cNvSpPr txBox="1"/>
          <p:nvPr/>
        </p:nvSpPr>
        <p:spPr>
          <a:xfrm>
            <a:off x="4020308" y="7875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F1EF19-BB44-3E50-A9AE-E8DE88954377}"/>
              </a:ext>
            </a:extLst>
          </p:cNvPr>
          <p:cNvSpPr txBox="1"/>
          <p:nvPr/>
        </p:nvSpPr>
        <p:spPr>
          <a:xfrm>
            <a:off x="4020308" y="10543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A157B6-779F-0D7B-5C0C-0AAFE56DF575}"/>
              </a:ext>
            </a:extLst>
          </p:cNvPr>
          <p:cNvSpPr txBox="1"/>
          <p:nvPr/>
        </p:nvSpPr>
        <p:spPr>
          <a:xfrm>
            <a:off x="4020308" y="13404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FD048-DFC1-2CA6-81F9-EE98AAA00F08}"/>
              </a:ext>
            </a:extLst>
          </p:cNvPr>
          <p:cNvSpPr txBox="1"/>
          <p:nvPr/>
        </p:nvSpPr>
        <p:spPr>
          <a:xfrm>
            <a:off x="4020308" y="162980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4CAEA2-5231-DFFE-34EB-ADC5138D7853}"/>
              </a:ext>
            </a:extLst>
          </p:cNvPr>
          <p:cNvSpPr txBox="1"/>
          <p:nvPr/>
        </p:nvSpPr>
        <p:spPr>
          <a:xfrm>
            <a:off x="4020308" y="191583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130BE1-4E32-1705-B021-A9F9A7059B03}"/>
              </a:ext>
            </a:extLst>
          </p:cNvPr>
          <p:cNvSpPr txBox="1"/>
          <p:nvPr/>
        </p:nvSpPr>
        <p:spPr>
          <a:xfrm>
            <a:off x="4020308" y="218268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26BA51-CA88-39C2-2C5D-7FC407979021}"/>
              </a:ext>
            </a:extLst>
          </p:cNvPr>
          <p:cNvSpPr txBox="1"/>
          <p:nvPr/>
        </p:nvSpPr>
        <p:spPr>
          <a:xfrm>
            <a:off x="4020308" y="246871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4C1431-42C8-65DF-BD90-3AD9470EE7B8}"/>
              </a:ext>
            </a:extLst>
          </p:cNvPr>
          <p:cNvSpPr txBox="1"/>
          <p:nvPr/>
        </p:nvSpPr>
        <p:spPr>
          <a:xfrm>
            <a:off x="4020308" y="275811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1548D-5244-D506-1E60-EB9692C49D0C}"/>
              </a:ext>
            </a:extLst>
          </p:cNvPr>
          <p:cNvSpPr txBox="1"/>
          <p:nvPr/>
        </p:nvSpPr>
        <p:spPr>
          <a:xfrm>
            <a:off x="4020308" y="30454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E41978-E783-4AA5-C65E-E4915810E07E}"/>
              </a:ext>
            </a:extLst>
          </p:cNvPr>
          <p:cNvSpPr txBox="1"/>
          <p:nvPr/>
        </p:nvSpPr>
        <p:spPr>
          <a:xfrm>
            <a:off x="4020308" y="33122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139ACA-7FC9-186C-1D29-CD73555F34C4}"/>
              </a:ext>
            </a:extLst>
          </p:cNvPr>
          <p:cNvSpPr txBox="1"/>
          <p:nvPr/>
        </p:nvSpPr>
        <p:spPr>
          <a:xfrm>
            <a:off x="4020308" y="35983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078DD1-22BC-97F5-01BC-8C5E450BBD4B}"/>
              </a:ext>
            </a:extLst>
          </p:cNvPr>
          <p:cNvSpPr txBox="1"/>
          <p:nvPr/>
        </p:nvSpPr>
        <p:spPr>
          <a:xfrm>
            <a:off x="4020308" y="388770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ECE1D9-B333-0712-A6E8-08D20AAB7F7B}"/>
              </a:ext>
            </a:extLst>
          </p:cNvPr>
          <p:cNvSpPr txBox="1"/>
          <p:nvPr/>
        </p:nvSpPr>
        <p:spPr>
          <a:xfrm>
            <a:off x="4026445" y="417058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AA5467-CF65-CFC4-0732-C851A2A23E40}"/>
              </a:ext>
            </a:extLst>
          </p:cNvPr>
          <p:cNvSpPr txBox="1"/>
          <p:nvPr/>
        </p:nvSpPr>
        <p:spPr>
          <a:xfrm>
            <a:off x="4026445" y="441678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02FCDC-7EC0-0F41-83CF-CA4FA657D832}"/>
              </a:ext>
            </a:extLst>
          </p:cNvPr>
          <p:cNvSpPr txBox="1"/>
          <p:nvPr/>
        </p:nvSpPr>
        <p:spPr>
          <a:xfrm>
            <a:off x="4028065" y="46865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3A0C34A-4C08-8388-6F61-FDAFBC674744}"/>
              </a:ext>
            </a:extLst>
          </p:cNvPr>
          <p:cNvSpPr txBox="1"/>
          <p:nvPr/>
        </p:nvSpPr>
        <p:spPr>
          <a:xfrm>
            <a:off x="4020308" y="49277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33E49C-1555-3CA9-FE71-2779CC374F9F}"/>
              </a:ext>
            </a:extLst>
          </p:cNvPr>
          <p:cNvSpPr txBox="1"/>
          <p:nvPr/>
        </p:nvSpPr>
        <p:spPr>
          <a:xfrm>
            <a:off x="4020308" y="521373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E2FF81-A9EE-382A-239C-90773D3839D7}"/>
              </a:ext>
            </a:extLst>
          </p:cNvPr>
          <p:cNvSpPr txBox="1"/>
          <p:nvPr/>
        </p:nvSpPr>
        <p:spPr>
          <a:xfrm>
            <a:off x="4020308" y="55031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3A3A08-943D-A4A8-17B3-25C6337A1C1E}"/>
              </a:ext>
            </a:extLst>
          </p:cNvPr>
          <p:cNvSpPr txBox="1"/>
          <p:nvPr/>
        </p:nvSpPr>
        <p:spPr>
          <a:xfrm>
            <a:off x="4020308" y="580362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E9A6BD2-4831-B720-4747-C753AA2FD448}"/>
              </a:ext>
            </a:extLst>
          </p:cNvPr>
          <p:cNvSpPr txBox="1"/>
          <p:nvPr/>
        </p:nvSpPr>
        <p:spPr>
          <a:xfrm>
            <a:off x="5113883" y="7683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22207B-01DC-DDF4-E48B-2A1C761F8C71}"/>
              </a:ext>
            </a:extLst>
          </p:cNvPr>
          <p:cNvSpPr txBox="1"/>
          <p:nvPr/>
        </p:nvSpPr>
        <p:spPr>
          <a:xfrm>
            <a:off x="5113883" y="10351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E9E25F8-2A88-3226-8081-BB4604E57351}"/>
              </a:ext>
            </a:extLst>
          </p:cNvPr>
          <p:cNvSpPr txBox="1"/>
          <p:nvPr/>
        </p:nvSpPr>
        <p:spPr>
          <a:xfrm>
            <a:off x="5113883" y="13212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C3D7775-793B-1B3E-B14F-4F96C73F4C49}"/>
              </a:ext>
            </a:extLst>
          </p:cNvPr>
          <p:cNvSpPr txBox="1"/>
          <p:nvPr/>
        </p:nvSpPr>
        <p:spPr>
          <a:xfrm>
            <a:off x="5113883" y="161062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5D06917-6199-F211-147D-3239AEE07AD6}"/>
              </a:ext>
            </a:extLst>
          </p:cNvPr>
          <p:cNvSpPr txBox="1"/>
          <p:nvPr/>
        </p:nvSpPr>
        <p:spPr>
          <a:xfrm>
            <a:off x="5113883" y="18966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41611-15F1-6152-CB2B-6667004DE837}"/>
              </a:ext>
            </a:extLst>
          </p:cNvPr>
          <p:cNvSpPr txBox="1"/>
          <p:nvPr/>
        </p:nvSpPr>
        <p:spPr>
          <a:xfrm>
            <a:off x="5113883" y="21635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154575-324B-321A-671C-466112D1B947}"/>
              </a:ext>
            </a:extLst>
          </p:cNvPr>
          <p:cNvSpPr txBox="1"/>
          <p:nvPr/>
        </p:nvSpPr>
        <p:spPr>
          <a:xfrm>
            <a:off x="5113883" y="244953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1199AD-308A-B5FB-C27A-806CA70885FA}"/>
              </a:ext>
            </a:extLst>
          </p:cNvPr>
          <p:cNvSpPr txBox="1"/>
          <p:nvPr/>
        </p:nvSpPr>
        <p:spPr>
          <a:xfrm>
            <a:off x="5113883" y="27389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01BED5-B717-B610-401B-7351C68D08AE}"/>
              </a:ext>
            </a:extLst>
          </p:cNvPr>
          <p:cNvSpPr txBox="1"/>
          <p:nvPr/>
        </p:nvSpPr>
        <p:spPr>
          <a:xfrm>
            <a:off x="5113883" y="30262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CECE367-6348-6EC6-3FC2-BFA32149EDB0}"/>
              </a:ext>
            </a:extLst>
          </p:cNvPr>
          <p:cNvSpPr txBox="1"/>
          <p:nvPr/>
        </p:nvSpPr>
        <p:spPr>
          <a:xfrm>
            <a:off x="5113883" y="32930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57A259F-4AC3-E770-1D91-282172B1D2C3}"/>
              </a:ext>
            </a:extLst>
          </p:cNvPr>
          <p:cNvSpPr txBox="1"/>
          <p:nvPr/>
        </p:nvSpPr>
        <p:spPr>
          <a:xfrm>
            <a:off x="5113883" y="35791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AF983F-C1F0-9E95-3666-4D38B84C476E}"/>
              </a:ext>
            </a:extLst>
          </p:cNvPr>
          <p:cNvSpPr txBox="1"/>
          <p:nvPr/>
        </p:nvSpPr>
        <p:spPr>
          <a:xfrm>
            <a:off x="5113883" y="386852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693FD01-6AF3-F2CD-2047-79EDC9812EE9}"/>
              </a:ext>
            </a:extLst>
          </p:cNvPr>
          <p:cNvSpPr txBox="1"/>
          <p:nvPr/>
        </p:nvSpPr>
        <p:spPr>
          <a:xfrm>
            <a:off x="5120020" y="415140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5A7CD5-501F-A836-CEAD-757C83A5508A}"/>
              </a:ext>
            </a:extLst>
          </p:cNvPr>
          <p:cNvSpPr txBox="1"/>
          <p:nvPr/>
        </p:nvSpPr>
        <p:spPr>
          <a:xfrm>
            <a:off x="5120020" y="439760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A1E6DE-94F5-A715-B0D7-60EA30946255}"/>
              </a:ext>
            </a:extLst>
          </p:cNvPr>
          <p:cNvSpPr txBox="1"/>
          <p:nvPr/>
        </p:nvSpPr>
        <p:spPr>
          <a:xfrm>
            <a:off x="5121640" y="466733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34C4338-33BD-EB5F-6C53-BF48EE720E0B}"/>
              </a:ext>
            </a:extLst>
          </p:cNvPr>
          <p:cNvSpPr txBox="1"/>
          <p:nvPr/>
        </p:nvSpPr>
        <p:spPr>
          <a:xfrm>
            <a:off x="5113883" y="49085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DE500A8-106F-7C5B-BF3D-BB1D9A55CA0C}"/>
              </a:ext>
            </a:extLst>
          </p:cNvPr>
          <p:cNvSpPr txBox="1"/>
          <p:nvPr/>
        </p:nvSpPr>
        <p:spPr>
          <a:xfrm>
            <a:off x="5113883" y="519455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32C8E5-B54C-A566-E50A-7027063511F1}"/>
              </a:ext>
            </a:extLst>
          </p:cNvPr>
          <p:cNvSpPr txBox="1"/>
          <p:nvPr/>
        </p:nvSpPr>
        <p:spPr>
          <a:xfrm>
            <a:off x="5113883" y="548395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8FB6048-DAB3-0D43-CFFD-860CC714524F}"/>
              </a:ext>
            </a:extLst>
          </p:cNvPr>
          <p:cNvSpPr txBox="1"/>
          <p:nvPr/>
        </p:nvSpPr>
        <p:spPr>
          <a:xfrm>
            <a:off x="5113883" y="578444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B00B37-2ED3-61E6-E10A-FDA2FDD29F0C}"/>
              </a:ext>
            </a:extLst>
          </p:cNvPr>
          <p:cNvSpPr txBox="1"/>
          <p:nvPr/>
        </p:nvSpPr>
        <p:spPr>
          <a:xfrm>
            <a:off x="6031416" y="7683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5C142E-D216-5D33-A04A-DBEF0F58F881}"/>
              </a:ext>
            </a:extLst>
          </p:cNvPr>
          <p:cNvSpPr txBox="1"/>
          <p:nvPr/>
        </p:nvSpPr>
        <p:spPr>
          <a:xfrm>
            <a:off x="6031416" y="10351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8F66FA2-F02B-F52C-05C1-AF251C950E80}"/>
              </a:ext>
            </a:extLst>
          </p:cNvPr>
          <p:cNvSpPr txBox="1"/>
          <p:nvPr/>
        </p:nvSpPr>
        <p:spPr>
          <a:xfrm>
            <a:off x="6031416" y="13212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C6C4D46-EEE2-42EB-58EA-591BEC99DA93}"/>
              </a:ext>
            </a:extLst>
          </p:cNvPr>
          <p:cNvSpPr txBox="1"/>
          <p:nvPr/>
        </p:nvSpPr>
        <p:spPr>
          <a:xfrm>
            <a:off x="6031416" y="161062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DCC744-379C-EF55-7B58-56DC4625A434}"/>
              </a:ext>
            </a:extLst>
          </p:cNvPr>
          <p:cNvSpPr txBox="1"/>
          <p:nvPr/>
        </p:nvSpPr>
        <p:spPr>
          <a:xfrm>
            <a:off x="6031416" y="18966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3460C2-AC33-6390-65B6-0783A57AF980}"/>
              </a:ext>
            </a:extLst>
          </p:cNvPr>
          <p:cNvSpPr txBox="1"/>
          <p:nvPr/>
        </p:nvSpPr>
        <p:spPr>
          <a:xfrm>
            <a:off x="6031416" y="21635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6264B12-270C-34AA-4886-9DB86942E07D}"/>
              </a:ext>
            </a:extLst>
          </p:cNvPr>
          <p:cNvSpPr txBox="1"/>
          <p:nvPr/>
        </p:nvSpPr>
        <p:spPr>
          <a:xfrm>
            <a:off x="6031416" y="244953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6A69175-8694-2AD9-C497-1C116A0A5919}"/>
              </a:ext>
            </a:extLst>
          </p:cNvPr>
          <p:cNvSpPr txBox="1"/>
          <p:nvPr/>
        </p:nvSpPr>
        <p:spPr>
          <a:xfrm>
            <a:off x="6031416" y="27389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5B9BA30-85A3-3B3B-1DFB-71A3B888B88F}"/>
              </a:ext>
            </a:extLst>
          </p:cNvPr>
          <p:cNvSpPr txBox="1"/>
          <p:nvPr/>
        </p:nvSpPr>
        <p:spPr>
          <a:xfrm>
            <a:off x="6031416" y="30262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A8913AF-87F2-A3AA-B724-F3A0AD40E161}"/>
              </a:ext>
            </a:extLst>
          </p:cNvPr>
          <p:cNvSpPr txBox="1"/>
          <p:nvPr/>
        </p:nvSpPr>
        <p:spPr>
          <a:xfrm>
            <a:off x="6031416" y="32930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89B2B54-51C1-660F-0A74-26784344A33B}"/>
              </a:ext>
            </a:extLst>
          </p:cNvPr>
          <p:cNvSpPr txBox="1"/>
          <p:nvPr/>
        </p:nvSpPr>
        <p:spPr>
          <a:xfrm>
            <a:off x="6031416" y="35791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32E4FE0-F7FB-CE8E-2A8E-1CCD9DAA3FD6}"/>
              </a:ext>
            </a:extLst>
          </p:cNvPr>
          <p:cNvSpPr txBox="1"/>
          <p:nvPr/>
        </p:nvSpPr>
        <p:spPr>
          <a:xfrm>
            <a:off x="6031416" y="386852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D9011F-640A-412E-C081-5F61C88CD700}"/>
              </a:ext>
            </a:extLst>
          </p:cNvPr>
          <p:cNvSpPr txBox="1"/>
          <p:nvPr/>
        </p:nvSpPr>
        <p:spPr>
          <a:xfrm>
            <a:off x="6037553" y="415140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30389A-361E-925C-011C-C3A99448B5E0}"/>
              </a:ext>
            </a:extLst>
          </p:cNvPr>
          <p:cNvSpPr txBox="1"/>
          <p:nvPr/>
        </p:nvSpPr>
        <p:spPr>
          <a:xfrm>
            <a:off x="6037553" y="439760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1C1AE5B-59CA-DE2B-4544-A83E72B8042F}"/>
              </a:ext>
            </a:extLst>
          </p:cNvPr>
          <p:cNvSpPr txBox="1"/>
          <p:nvPr/>
        </p:nvSpPr>
        <p:spPr>
          <a:xfrm>
            <a:off x="6039173" y="466733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90DF1C1-8903-6186-19F3-094BBBF89559}"/>
              </a:ext>
            </a:extLst>
          </p:cNvPr>
          <p:cNvSpPr txBox="1"/>
          <p:nvPr/>
        </p:nvSpPr>
        <p:spPr>
          <a:xfrm>
            <a:off x="6031416" y="49085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54430A-7F0A-BEE1-CA58-7A6122EEED34}"/>
              </a:ext>
            </a:extLst>
          </p:cNvPr>
          <p:cNvSpPr txBox="1"/>
          <p:nvPr/>
        </p:nvSpPr>
        <p:spPr>
          <a:xfrm>
            <a:off x="6031416" y="519455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B2268E-08B1-32CE-3261-86E605E9B5B5}"/>
              </a:ext>
            </a:extLst>
          </p:cNvPr>
          <p:cNvSpPr txBox="1"/>
          <p:nvPr/>
        </p:nvSpPr>
        <p:spPr>
          <a:xfrm>
            <a:off x="6031416" y="548395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Hi!</a:t>
            </a:r>
          </a:p>
        </p:txBody>
      </p:sp>
    </p:spTree>
    <p:extLst>
      <p:ext uri="{BB962C8B-B14F-4D97-AF65-F5344CB8AC3E}">
        <p14:creationId xmlns:p14="http://schemas.microsoft.com/office/powerpoint/2010/main" val="25924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8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4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8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2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6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4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2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6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4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8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2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6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4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2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6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4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8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62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6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4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8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82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6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9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94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8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2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6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1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14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18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22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6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4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8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2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6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4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8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2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66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74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78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82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86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9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94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98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02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06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1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14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18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22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26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300"/>
                            </p:stCondLst>
                            <p:childTnLst>
                              <p:par>
                                <p:cTn id="32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340"/>
                            </p:stCondLst>
                            <p:childTnLst>
                              <p:par>
                                <p:cTn id="33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380"/>
                            </p:stCondLst>
                            <p:childTnLst>
                              <p:par>
                                <p:cTn id="33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2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460"/>
                            </p:stCondLst>
                            <p:childTnLst>
                              <p:par>
                                <p:cTn id="34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00"/>
                            </p:stCondLst>
                            <p:childTnLst>
                              <p:par>
                                <p:cTn id="34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540"/>
                            </p:stCondLst>
                            <p:childTnLst>
                              <p:par>
                                <p:cTn id="35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2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580"/>
                            </p:stCondLst>
                            <p:childTnLst>
                              <p:par>
                                <p:cTn id="35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62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66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7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4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780"/>
                            </p:stCondLst>
                            <p:childTnLst>
                              <p:par>
                                <p:cTn id="37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82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86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9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940"/>
                            </p:stCondLst>
                            <p:childTnLst>
                              <p:par>
                                <p:cTn id="39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98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4020"/>
                            </p:stCondLst>
                            <p:childTnLst>
                              <p:par>
                                <p:cTn id="40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4060"/>
                            </p:stCondLst>
                            <p:childTnLst>
                              <p:par>
                                <p:cTn id="40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4100"/>
                            </p:stCondLst>
                            <p:childTnLst>
                              <p:par>
                                <p:cTn id="40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4140"/>
                            </p:stCondLst>
                            <p:childTnLst>
                              <p:par>
                                <p:cTn id="41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180"/>
                            </p:stCondLst>
                            <p:childTnLst>
                              <p:par>
                                <p:cTn id="41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220"/>
                            </p:stCondLst>
                            <p:childTnLst>
                              <p:par>
                                <p:cTn id="42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260"/>
                            </p:stCondLst>
                            <p:childTnLst>
                              <p:par>
                                <p:cTn id="42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300"/>
                            </p:stCondLst>
                            <p:childTnLst>
                              <p:par>
                                <p:cTn id="42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340"/>
                            </p:stCondLst>
                            <p:childTnLst>
                              <p:par>
                                <p:cTn id="43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380"/>
                            </p:stCondLst>
                            <p:childTnLst>
                              <p:par>
                                <p:cTn id="43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420"/>
                            </p:stCondLst>
                            <p:childTnLst>
                              <p:par>
                                <p:cTn id="44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460"/>
                            </p:stCondLst>
                            <p:childTnLst>
                              <p:par>
                                <p:cTn id="445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4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540"/>
                            </p:stCondLst>
                            <p:childTnLst>
                              <p:par>
                                <p:cTn id="45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580"/>
                            </p:stCondLst>
                            <p:childTnLst>
                              <p:par>
                                <p:cTn id="457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F67-9085-96C6-03EB-EB1EF099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DA158-7C35-A44E-392B-9B23CBDC6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C925-54F6-CEF6-C2B8-EC7B7A5C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E9B5-E025-49F0-AB4B-8473034A4477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EFE9A-A6BE-3658-DE2E-D3068A9C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4B40-8E96-9530-A83C-C836D258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D4DF-72EB-337A-A1AD-27C89EB3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CDC3-CDFB-FA67-939C-74C46AE0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Recursive method: </a:t>
            </a:r>
            <a:r>
              <a:rPr lang="en-US" dirty="0"/>
              <a:t>any method that calls itself</a:t>
            </a:r>
          </a:p>
          <a:p>
            <a:r>
              <a:rPr lang="en-US" dirty="0"/>
              <a:t>Starts with a complicated problem and breaks it down into smaller and smaller problems</a:t>
            </a:r>
          </a:p>
          <a:p>
            <a:pPr lvl="1"/>
            <a:r>
              <a:rPr lang="en-US" dirty="0"/>
              <a:t>aka divide and conquer decomposition</a:t>
            </a:r>
          </a:p>
          <a:p>
            <a:r>
              <a:rPr lang="en-US" dirty="0"/>
              <a:t>Why use recursion?</a:t>
            </a:r>
          </a:p>
          <a:p>
            <a:pPr lvl="1"/>
            <a:r>
              <a:rPr lang="en-US" dirty="0"/>
              <a:t>Sometimes simpler/easier to understand and maintain</a:t>
            </a:r>
          </a:p>
          <a:p>
            <a:pPr lvl="1"/>
            <a:r>
              <a:rPr lang="en-US" dirty="0"/>
              <a:t>Sometimes more flexible</a:t>
            </a:r>
          </a:p>
          <a:p>
            <a:pPr lvl="1"/>
            <a:r>
              <a:rPr lang="en-US" dirty="0"/>
              <a:t>Sometimes faster</a:t>
            </a:r>
          </a:p>
          <a:p>
            <a:pPr lvl="1"/>
            <a:r>
              <a:rPr lang="en-US" b="1" dirty="0"/>
              <a:t>Short answer: </a:t>
            </a:r>
            <a:r>
              <a:rPr lang="en-US" dirty="0"/>
              <a:t>it’s another tool in your toolbox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F132-25A4-7A1F-25DF-F0EAA032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FA41-E03A-4699-9EE0-A296E49DA67C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8AA0-A9D0-EE8B-2275-915F0BB1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DA14-1954-1328-AD53-704FF73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E3EA-7453-0EC8-1C9D-33CFCE67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but how do we avoid a stack overflow error?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805B-B85A-0CC5-1763-7567AF3F2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endpoint</a:t>
            </a:r>
          </a:p>
          <a:p>
            <a:r>
              <a:rPr lang="en-US" dirty="0"/>
              <a:t>Termination condition</a:t>
            </a:r>
          </a:p>
          <a:p>
            <a:r>
              <a:rPr lang="en-US" dirty="0"/>
              <a:t>A base case!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182F-C255-D513-2D2F-A5D9D8A5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86B4-5374-4FFC-AA8E-FADB2CE6BB3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7288-BC60-0873-DAAB-C9192480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CDA5-55D2-B9AA-5AD4-2D9B8CC5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B289-3AD8-EB05-7896-32788068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BE9F-D9FB-4B5B-C348-F5063A9C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9341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condition where we no longer make a recursive call</a:t>
            </a:r>
          </a:p>
          <a:p>
            <a:r>
              <a:rPr lang="en-US" dirty="0"/>
              <a:t>Returns a basic and simple value</a:t>
            </a:r>
          </a:p>
          <a:p>
            <a:r>
              <a:rPr lang="en-US" dirty="0"/>
              <a:t>Designed to reverse the recursion process to return to the original recursive call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sum(String num){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1)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num.substring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1)) + 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num.substring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4A3A-74CD-93FA-2052-FA2EC8C1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2729-7263-4061-BB06-071E06BFF34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EA79-4C07-8C09-253B-DFA57B1B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61F1-24F2-AAFE-EB31-05923654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346DE5-7231-4D6F-0ADC-E592D2B2EAF8}"/>
                  </a:ext>
                </a:extLst>
              </p14:cNvPr>
              <p14:cNvContentPartPr/>
              <p14:nvPr/>
            </p14:nvContentPartPr>
            <p14:xfrm>
              <a:off x="5018760" y="4304160"/>
              <a:ext cx="4039560" cy="2507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346DE5-7231-4D6F-0ADC-E592D2B2E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9400" y="4294800"/>
                <a:ext cx="4058280" cy="25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26F184-C87C-B2EE-C3BE-C3CE6BACDFB0}"/>
                  </a:ext>
                </a:extLst>
              </p14:cNvPr>
              <p14:cNvContentPartPr/>
              <p14:nvPr/>
            </p14:nvContentPartPr>
            <p14:xfrm>
              <a:off x="2082600" y="933480"/>
              <a:ext cx="10092600" cy="5705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26F184-C87C-B2EE-C3BE-C3CE6BACD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3240" y="924120"/>
                <a:ext cx="10111320" cy="57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9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6065-DCBC-8792-0A7F-4662F2E0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Understand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C895-A40A-DCFB-68DE-34A1CA07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very simple base cases (often just one)</a:t>
            </a:r>
          </a:p>
          <a:p>
            <a:r>
              <a:rPr lang="en-US" dirty="0"/>
              <a:t>Rules to break down complex cases into simpler cases of the same general problem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we done yet? If so, return the results.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not, simplify the problem (move towards the base case), by constructing a solution from smaller similar problems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you have an already solved similar but simpler problem, how can that help you solve a more complex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07AB-E280-FD10-784E-BA7C79C1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E52B-4A56-4763-BE3D-CA7F4CC86257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810A-4773-D8A7-2A7F-8CA96EA6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C970-D380-26C4-1F15-505A89E8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C29042-A3A4-0B6D-B71A-4582F1214DBD}"/>
              </a:ext>
            </a:extLst>
          </p:cNvPr>
          <p:cNvSpPr txBox="1">
            <a:spLocks/>
          </p:cNvSpPr>
          <p:nvPr/>
        </p:nvSpPr>
        <p:spPr>
          <a:xfrm>
            <a:off x="700634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few very simple base cases (often just one)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Rules to break down complex cases into simpler cases of the same general problem</a:t>
            </a:r>
          </a:p>
          <a:p>
            <a:r>
              <a:rPr lang="en-US" dirty="0"/>
              <a:t>Are we done yet? If so, return the results.</a:t>
            </a:r>
          </a:p>
          <a:p>
            <a:r>
              <a:rPr lang="en-US" dirty="0"/>
              <a:t>If not, simplify the problem (move towards the base case), by constructing a solution from smaller similar problems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you have an already solved similar but simpler problem, how can that help you solve a more complex problem?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E30E73-338E-8BFB-0FFB-3A324682BA5C}"/>
              </a:ext>
            </a:extLst>
          </p:cNvPr>
          <p:cNvSpPr txBox="1">
            <a:spLocks/>
          </p:cNvSpPr>
          <p:nvPr/>
        </p:nvSpPr>
        <p:spPr>
          <a:xfrm>
            <a:off x="700633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few very simple base cases (often just one)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Rules to break down complex cases into simpler cases of the same general problem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we done yet? If so, return the results.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not, simplify the problem (move towards the base case), by constructing a solution from smaller similar problems</a:t>
            </a:r>
          </a:p>
          <a:p>
            <a:r>
              <a:rPr lang="en-US" dirty="0"/>
              <a:t>If you have an already solved similar but simpler problem, how can that help you solve a more complex problem?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4077C9-2763-7C61-D82A-58254625407A}"/>
              </a:ext>
            </a:extLst>
          </p:cNvPr>
          <p:cNvSpPr txBox="1">
            <a:spLocks/>
          </p:cNvSpPr>
          <p:nvPr/>
        </p:nvSpPr>
        <p:spPr>
          <a:xfrm>
            <a:off x="700632" y="2299816"/>
            <a:ext cx="10691265" cy="3636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few very simple base cases (often just one)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Rules to </a:t>
            </a:r>
            <a:r>
              <a:rPr lang="en-US" b="1" dirty="0">
                <a:solidFill>
                  <a:srgbClr val="434377"/>
                </a:solidFill>
              </a:rPr>
              <a:t>break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down complex cases into simpler cases of the same general problem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Are we done yet? If so, return the results.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 not, simplify the problem (move towards the base case), by constructing a solution from smaller similar problems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If you have an already solved similar but simpler problem, how can that help you solve a more complex </a:t>
            </a:r>
            <a:r>
              <a:rPr lang="en-US" b="1" dirty="0">
                <a:solidFill>
                  <a:srgbClr val="C55C4B"/>
                </a:solidFill>
              </a:rPr>
              <a:t>problem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404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507C-E983-DE57-E3E0-7E5ADC9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4D79-D7F8-4F1D-2422-BD1E4165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a word</a:t>
            </a:r>
          </a:p>
          <a:p>
            <a:r>
              <a:rPr lang="en-US" b="1" dirty="0"/>
              <a:t>Input:</a:t>
            </a:r>
            <a:r>
              <a:rPr lang="en-US" dirty="0"/>
              <a:t> hello	</a:t>
            </a:r>
            <a:r>
              <a:rPr lang="en-US" b="1" dirty="0"/>
              <a:t>output: </a:t>
            </a:r>
            <a:r>
              <a:rPr lang="en-US" dirty="0" err="1"/>
              <a:t>olleh</a:t>
            </a:r>
            <a:endParaRPr lang="en-US" dirty="0"/>
          </a:p>
          <a:p>
            <a:r>
              <a:rPr lang="en-US" dirty="0"/>
              <a:t>What is our base case?</a:t>
            </a:r>
          </a:p>
          <a:p>
            <a:r>
              <a:rPr lang="en-US" dirty="0"/>
              <a:t>What small step can we take before making the recursive call?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9619-8C28-2E4A-7EFA-05E695EA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0D75-03FD-4570-8BF0-DF34AD609324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763C-2D17-8B99-E716-B1B99456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802D-3041-6371-39BE-DF5E3881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73FC-376F-E9F9-4137-387AC81A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B20D-8DC5-3C71-F7A7-798394F1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that counts how many even numbers are in a String</a:t>
            </a:r>
          </a:p>
          <a:p>
            <a:r>
              <a:rPr lang="en-US" dirty="0"/>
              <a:t>You can assume the String will only include numbers</a:t>
            </a:r>
          </a:p>
          <a:p>
            <a:r>
              <a:rPr lang="en-US" b="1" dirty="0"/>
              <a:t>Input: </a:t>
            </a:r>
            <a:r>
              <a:rPr lang="en-US" dirty="0"/>
              <a:t>“2395832”	</a:t>
            </a:r>
            <a:r>
              <a:rPr lang="en-US" b="1" dirty="0"/>
              <a:t>Output:</a:t>
            </a:r>
            <a:r>
              <a:rPr lang="en-US" dirty="0"/>
              <a:t> 3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B97D-1A38-647F-22DB-219A639E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B167-E284-4F2A-B7CC-69E509726736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C487-9C2C-4CE0-A992-4CB0B9BD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71D5-1EF9-E1AD-94F8-6F98B88B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2609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FB9783B8F8F4798F51C78D9D47D1B" ma:contentTypeVersion="17" ma:contentTypeDescription="Create a new document." ma:contentTypeScope="" ma:versionID="c0b4f33bcaaeee7c27423bca049f7c2f">
  <xsd:schema xmlns:xsd="http://www.w3.org/2001/XMLSchema" xmlns:xs="http://www.w3.org/2001/XMLSchema" xmlns:p="http://schemas.microsoft.com/office/2006/metadata/properties" xmlns:ns3="8797bc0a-8f9c-4206-a352-9087f581073f" xmlns:ns4="3e13eb9f-8ca8-414a-9a42-59bdf4246565" targetNamespace="http://schemas.microsoft.com/office/2006/metadata/properties" ma:root="true" ma:fieldsID="8ca22329633e84d94add569e4fc47a15" ns3:_="" ns4:_="">
    <xsd:import namespace="8797bc0a-8f9c-4206-a352-9087f581073f"/>
    <xsd:import namespace="3e13eb9f-8ca8-414a-9a42-59bdf42465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7bc0a-8f9c-4206-a352-9087f58107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3eb9f-8ca8-414a-9a42-59bdf42465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13eb9f-8ca8-414a-9a42-59bdf4246565" xsi:nil="true"/>
  </documentManagement>
</p:properties>
</file>

<file path=customXml/itemProps1.xml><?xml version="1.0" encoding="utf-8"?>
<ds:datastoreItem xmlns:ds="http://schemas.openxmlformats.org/officeDocument/2006/customXml" ds:itemID="{424240DB-20A1-4F16-BE2B-2F22DE7E20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97bc0a-8f9c-4206-a352-9087f581073f"/>
    <ds:schemaRef ds:uri="3e13eb9f-8ca8-414a-9a42-59bdf42465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0D683-54A0-4F14-8E91-3EDF7802A0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DB53C-8844-4FC2-B753-7B6394F93162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8797bc0a-8f9c-4206-a352-9087f581073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e13eb9f-8ca8-414a-9a42-59bdf42465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43706</TotalTime>
  <Words>1073</Words>
  <Application>Microsoft Office PowerPoint</Application>
  <PresentationFormat>Widescreen</PresentationFormat>
  <Paragraphs>232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Calisto MT</vt:lpstr>
      <vt:lpstr>Courier New</vt:lpstr>
      <vt:lpstr>Univers Condensed</vt:lpstr>
      <vt:lpstr>ChronicleVTI</vt:lpstr>
      <vt:lpstr>Week Ten</vt:lpstr>
      <vt:lpstr>What happens if we call a method from inside itself?</vt:lpstr>
      <vt:lpstr>What just happened?</vt:lpstr>
      <vt:lpstr>Recursion</vt:lpstr>
      <vt:lpstr>Okay, but how do we avoid a stack overflow error?</vt:lpstr>
      <vt:lpstr>The Base Case</vt:lpstr>
      <vt:lpstr>How to Understand recursion</vt:lpstr>
      <vt:lpstr>Practice Together</vt:lpstr>
      <vt:lpstr>Your Turn</vt:lpstr>
      <vt:lpstr>How About One More?</vt:lpstr>
      <vt:lpstr>Let’s Try something a Bit More Difficult</vt:lpstr>
      <vt:lpstr>What actually happens when A recursive call occurs in a loop?</vt:lpstr>
      <vt:lpstr>Recursive Calls In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Clarissa</dc:creator>
  <cp:lastModifiedBy>Milligan, Clarissa Shay</cp:lastModifiedBy>
  <cp:revision>533</cp:revision>
  <dcterms:created xsi:type="dcterms:W3CDTF">2024-08-26T14:32:40Z</dcterms:created>
  <dcterms:modified xsi:type="dcterms:W3CDTF">2025-03-31T15:08:07Z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0x010100365FB9783B8F8F4798F51C78D9D47D1B</vt:lpwstr>
  </property>
</Properties>
</file>