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090" y="-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BF70-E9E0-47B0-BBAA-DDE9B9973AE0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9C8BF70-E9E0-47B0-BBAA-DDE9B9973AE0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50AB807-791A-4C95-B92D-F65AEDC75A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7200" dirty="0" smtClean="0">
                <a:latin typeface="+mj-ea"/>
              </a:rPr>
              <a:t>期末專題網頁說明</a:t>
            </a:r>
            <a:endParaRPr lang="zh-TW" altLang="en-US" sz="7200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00757139</a:t>
            </a:r>
            <a:r>
              <a:rPr lang="zh-TW" altLang="en-US" dirty="0" smtClean="0">
                <a:latin typeface="+mj-ea"/>
                <a:ea typeface="+mj-ea"/>
              </a:rPr>
              <a:t>黃祥庭  </a:t>
            </a:r>
            <a:r>
              <a:rPr lang="en-US" altLang="zh-TW" dirty="0" smtClean="0">
                <a:latin typeface="+mj-ea"/>
                <a:ea typeface="+mj-ea"/>
              </a:rPr>
              <a:t>00757116</a:t>
            </a:r>
            <a:r>
              <a:rPr lang="zh-TW" altLang="en-US" dirty="0" smtClean="0">
                <a:latin typeface="+mj-ea"/>
                <a:ea typeface="+mj-ea"/>
              </a:rPr>
              <a:t>張宏洋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524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特色與優點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200" dirty="0" smtClean="0">
                <a:latin typeface="+mj-ea"/>
                <a:ea typeface="+mj-ea"/>
              </a:rPr>
              <a:t>以豐富的圖片及絢麗的特效吸引使用者對吉娃娃及網站的興趣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具有高度的互動性使網頁本身不再死板，讓使用者能身歷吉娃娃的世界中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使用方式簡單扼要，使用者能清楚理解每頁所要說明的內容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>
                <a:latin typeface="+mj-ea"/>
                <a:ea typeface="+mj-ea"/>
              </a:rPr>
              <a:t>內部加入各種詼諧的成分，使使用者能輕鬆體會吉娃娃的魅力</a:t>
            </a:r>
          </a:p>
        </p:txBody>
      </p:sp>
    </p:spTree>
    <p:extLst>
      <p:ext uri="{BB962C8B-B14F-4D97-AF65-F5344CB8AC3E}">
        <p14:creationId xmlns:p14="http://schemas.microsoft.com/office/powerpoint/2010/main" val="3304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首頁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以互動式的動畫來點出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主題，以引起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大家對吉娃娃和網站內容的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興趣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旁邊索引連結到其他各頁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使用技術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HTML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CSS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JavaScript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367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吉娃娃介紹</a:t>
            </a:r>
            <a:endParaRPr lang="en-US" altLang="zh-TW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詳細介紹網頁的主角</a:t>
            </a:r>
            <a:r>
              <a:rPr lang="en-US" altLang="zh-TW" dirty="0" smtClean="0">
                <a:latin typeface="+mj-ea"/>
                <a:ea typeface="+mj-ea"/>
              </a:rPr>
              <a:t>--</a:t>
            </a:r>
            <a:r>
              <a:rPr lang="zh-TW" altLang="en-US" dirty="0" smtClean="0">
                <a:latin typeface="+mj-ea"/>
                <a:ea typeface="+mj-ea"/>
              </a:rPr>
              <a:t>吉娃娃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點選吉娃娃圖片就可以反白圖片以看到吉娃娃的詳細介紹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使用技術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HTML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CSS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JavaScript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528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吉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娃娃小遊戲</a:t>
            </a:r>
            <a:endParaRPr lang="en-US" altLang="zh-TW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從開始介面進行遊戲的開始及遊戲玩法說明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遊戲方法：每題開始播放吉娃娃的聲音，</a:t>
            </a:r>
            <a:r>
              <a:rPr lang="zh-TW" altLang="en-US" dirty="0">
                <a:latin typeface="+mj-ea"/>
                <a:ea typeface="+mj-ea"/>
              </a:rPr>
              <a:t>選出聲音的</a:t>
            </a:r>
            <a:r>
              <a:rPr lang="zh-TW" altLang="en-US" dirty="0" smtClean="0">
                <a:latin typeface="+mj-ea"/>
                <a:ea typeface="+mj-ea"/>
              </a:rPr>
              <a:t>主人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選對</a:t>
            </a:r>
            <a:r>
              <a:rPr lang="zh-TW" altLang="en-US" dirty="0" smtClean="0">
                <a:latin typeface="+mj-ea"/>
                <a:ea typeface="+mj-ea"/>
              </a:rPr>
              <a:t>加二十分，共五題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根據所獲得的分數不同，答題結束所獲得的評價也會不同</a:t>
            </a: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使用技術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HTML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CSS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JavaScript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991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吉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娃娃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劇場</a:t>
            </a:r>
            <a:endParaRPr lang="en-US" altLang="zh-TW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141168"/>
          </a:xfrm>
        </p:spPr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以投影片的方式分享各式吉娃娃的可愛影片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點選左右箭頭切換影片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下面的點點來表示這是第幾部</a:t>
            </a:r>
            <a:r>
              <a:rPr lang="zh-TW" altLang="en-US" dirty="0" smtClean="0">
                <a:latin typeface="+mj-ea"/>
                <a:ea typeface="+mj-ea"/>
              </a:rPr>
              <a:t>影片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使用技術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HTML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CSS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JavaScript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err="1" smtClean="0">
                <a:latin typeface="+mj-ea"/>
                <a:ea typeface="+mj-ea"/>
              </a:rPr>
              <a:t>Youtube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069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</a:rPr>
              <a:t>來畫一隻吉娃娃</a:t>
            </a:r>
            <a:endParaRPr lang="en-US" altLang="zh-TW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以左方的畫布畫出屬於自己的吉娃娃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能用各種粗細及顏色的筆來畫吉娃娃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完成作品按</a:t>
            </a:r>
            <a:r>
              <a:rPr lang="zh-TW" altLang="en-US" dirty="0" smtClean="0">
                <a:latin typeface="+mj-ea"/>
                <a:ea typeface="+mj-ea"/>
              </a:rPr>
              <a:t>領取能展示你的作品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右邊有畫出吉娃娃各步驟的教學圖片，點選即可放大</a:t>
            </a: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使用技術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HTML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CSS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JavaScript 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err="1" smtClean="0">
                <a:latin typeface="+mj-ea"/>
                <a:ea typeface="+mj-ea"/>
              </a:rPr>
              <a:t>jQuery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542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latin typeface="+mj-ea"/>
                <a:ea typeface="+mj-ea"/>
              </a:rPr>
              <a:t>張宏洋</a:t>
            </a:r>
            <a:r>
              <a:rPr lang="zh-TW" altLang="en-US" dirty="0">
                <a:latin typeface="+mj-ea"/>
                <a:ea typeface="+mj-ea"/>
              </a:rPr>
              <a:t>：製作第二</a:t>
            </a:r>
            <a:r>
              <a:rPr lang="zh-TW" altLang="en-US" dirty="0" smtClean="0">
                <a:latin typeface="+mj-ea"/>
                <a:ea typeface="+mj-ea"/>
              </a:rPr>
              <a:t>頁，找吉娃娃的影片，打吉娃娃的介紹</a:t>
            </a: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b="1" dirty="0" smtClean="0">
                <a:latin typeface="+mj-ea"/>
                <a:ea typeface="+mj-ea"/>
              </a:rPr>
              <a:t>黃祥庭</a:t>
            </a:r>
            <a:r>
              <a:rPr lang="zh-TW" altLang="en-US" dirty="0" smtClean="0">
                <a:latin typeface="+mj-ea"/>
                <a:ea typeface="+mj-ea"/>
              </a:rPr>
              <a:t>：製作首頁、第一頁及第</a:t>
            </a:r>
            <a:r>
              <a:rPr lang="zh-TW" altLang="en-US" smtClean="0">
                <a:latin typeface="+mj-ea"/>
                <a:ea typeface="+mj-ea"/>
              </a:rPr>
              <a:t>四頁，第二</a:t>
            </a:r>
            <a:r>
              <a:rPr lang="zh-TW" altLang="en-US" dirty="0" smtClean="0">
                <a:latin typeface="+mj-ea"/>
                <a:ea typeface="+mj-ea"/>
              </a:rPr>
              <a:t>、三頁之</a:t>
            </a:r>
            <a:r>
              <a:rPr lang="en-US" altLang="zh-TW" dirty="0" err="1" smtClean="0">
                <a:latin typeface="+mj-ea"/>
                <a:ea typeface="+mj-ea"/>
              </a:rPr>
              <a:t>css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91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97</TotalTime>
  <Words>356</Words>
  <Application>Microsoft Office PowerPoint</Application>
  <PresentationFormat>如螢幕大小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高階主管</vt:lpstr>
      <vt:lpstr>期末專題網頁說明</vt:lpstr>
      <vt:lpstr>特色與優點</vt:lpstr>
      <vt:lpstr>首頁</vt:lpstr>
      <vt:lpstr>吉娃娃介紹</vt:lpstr>
      <vt:lpstr>吉娃娃小遊戲</vt:lpstr>
      <vt:lpstr>吉娃娃劇場</vt:lpstr>
      <vt:lpstr>來畫一隻吉娃娃</vt:lpstr>
      <vt:lpstr>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網程期末專題</dc:title>
  <dc:creator>user</dc:creator>
  <cp:lastModifiedBy>HP</cp:lastModifiedBy>
  <cp:revision>11</cp:revision>
  <dcterms:created xsi:type="dcterms:W3CDTF">2019-12-02T06:01:30Z</dcterms:created>
  <dcterms:modified xsi:type="dcterms:W3CDTF">2019-12-31T07:57:39Z</dcterms:modified>
</cp:coreProperties>
</file>