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0"/>
  </p:notesMasterIdLst>
  <p:sldIdLst>
    <p:sldId id="257" r:id="rId3"/>
    <p:sldId id="370" r:id="rId4"/>
    <p:sldId id="373" r:id="rId5"/>
    <p:sldId id="371" r:id="rId6"/>
    <p:sldId id="377" r:id="rId7"/>
    <p:sldId id="37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9BBB59"/>
    <a:srgbClr val="031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0BE1-A4A3-40C7-8CE3-7C26359D24C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E8C5C-5464-4D1B-84FA-5987E280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https://www.youtube.com/watch?v=2hXG8v8p0KM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E8C5C-5464-4D1B-84FA-5987E2808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https://www.youtube.com/watch?v=2hXG8v8p0KM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E8C5C-5464-4D1B-84FA-5987E2808A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D975-D1D7-8A8D-F6B5-71C15C32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D854-E490-FF1C-FF37-75EC026E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0F43-512F-7B4C-9A4D-5BA92EC9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6D4D-F925-4888-FA36-BC90F88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87B2-7F3C-FC56-E2F7-ED04BF4D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683D-CCC2-88CE-AA96-DFC69F7E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1516-C9B1-B065-4C44-511BC6D3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CB84-023F-3530-6254-3B81DDDA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604E-6567-9534-20EA-CB41565B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F97A-2C88-A79A-CC38-CC73D50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4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5071-2C5F-B379-6E1D-D19F0F5A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E577-4900-C32C-7F7B-307B5CAE2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B7F5-3ABF-5B4C-F72D-49C84E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2E7F-53D2-FD1D-34FA-94FE27D7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E120-3011-9C68-6AE2-A5696195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DA83-54DF-4074-0644-6B326555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7495-3D68-6B04-88BC-DC03D094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2AF0-5EA8-E80F-0B64-65AB00B5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FC54B-F105-26DE-110B-26E6E122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065C-2714-65B3-0107-4B0E7D56A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3CE2-2765-C30D-2944-D5BAC97C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AFE2A-576F-9B3B-F5C7-943426C4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C97A2-D1F5-318C-2920-9821B3B9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A3A5C-76A0-D788-E0C1-921D519D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D297-47FE-873C-8A1C-0C1BA4C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5698C-1E82-558B-8B4E-8FD1375D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97DEB-4971-91C7-E95B-B1A62B48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31C2-FFBB-E50E-0D5C-390BF445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86D7E-3651-4329-08D6-726AF17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0D334-D5B8-275A-C74D-F86B90C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9C8A-5B6B-BB0D-0D0F-32AA8553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5066-41BA-07F6-695F-B76BF058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BA2F-6770-320E-9F4A-A7E3992E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1D95-C0FC-2F6C-1358-A5070645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FC01-AB36-BC6E-DE3F-2B446B93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5CBFB-91E2-368C-F6C6-C28EC75A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59162-D637-EFDA-A73E-E1432BAE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B7BF-095B-751E-20BB-64A68245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EB6F-E66B-5D76-BFB1-B5BAF6C3C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63A1-09E2-6802-5111-7FA164A6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ABA5-4DDD-AA79-6C39-D0E8D51D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7B6F-6D2E-7E48-A75D-BDFAAC83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8E0B8-F59A-39B2-34A5-BE80B1D7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3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6CB9-6185-0949-E9BE-81FC3B92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16D76-BD46-5A9E-5BDA-4CB514A2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F79-55EA-DB20-19E7-3B0F15AF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3406-3248-E2AC-4D0E-64EBB234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C046-522B-0BB3-C173-0B5B614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24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5DFAE-FB93-3B46-40C7-5115CDBA5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80ECC-A336-394D-33BE-EE2AB8DA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78A0-6EFE-4251-A87C-3A8B93B1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7BCF-259F-4F89-D392-42783514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5075-2BE6-04B2-9CA8-750B923B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>
  <p:cSld name="1_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24" name="Google Shape;24;p9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989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625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Back Cover">
  <p:cSld name="6_Back Cov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6214347" y="2660915"/>
            <a:ext cx="26276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08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6282105" y="3782579"/>
            <a:ext cx="2611612" cy="3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tabLst/>
              <a:defRPr/>
            </a:pPr>
            <a:r>
              <a:rPr kumimoji="0" lang="en-US" sz="1467" b="0" i="0" u="none" strike="noStrike" kern="0" cap="none" spc="0" normalizeH="0" baseline="0" noProof="0" dirty="0">
                <a:ln>
                  <a:noFill/>
                </a:ln>
                <a:solidFill>
                  <a:srgbClr val="00308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www.a-star.edu.sg/SIMTech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308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" name="Google Shape;30;p16"/>
          <p:cNvCxnSpPr/>
          <p:nvPr/>
        </p:nvCxnSpPr>
        <p:spPr>
          <a:xfrm>
            <a:off x="6384032" y="3717032"/>
            <a:ext cx="2400267" cy="0"/>
          </a:xfrm>
          <a:prstGeom prst="straightConnector1">
            <a:avLst/>
          </a:prstGeom>
          <a:noFill/>
          <a:ln w="9525" cap="flat" cmpd="sng">
            <a:solidFill>
              <a:srgbClr val="00308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" name="Google Shape;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4032" y="531923"/>
            <a:ext cx="2496277" cy="68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05B6D922-7DE1-9643-AD89-0409C64C65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65" y="6409622"/>
            <a:ext cx="936104" cy="3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3459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 preserve="1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2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5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preserve="1">
  <p:cSld name="2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2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52" name="Google Shape;52;p32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 preserve="1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ctrTitle"/>
          </p:nvPr>
        </p:nvSpPr>
        <p:spPr>
          <a:xfrm>
            <a:off x="3657600" y="1219200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1"/>
          </p:nvPr>
        </p:nvSpPr>
        <p:spPr>
          <a:xfrm>
            <a:off x="3657600" y="4267200"/>
            <a:ext cx="833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9552517" y="55563"/>
            <a:ext cx="254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5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3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preserve="1">
  <p:cSld name="Title and Content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9414c149_3_172"/>
          <p:cNvSpPr/>
          <p:nvPr/>
        </p:nvSpPr>
        <p:spPr>
          <a:xfrm>
            <a:off x="0" y="6459538"/>
            <a:ext cx="12192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Singapore Institute of Manufacturing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899414c149_3_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99100"/>
            <a:ext cx="23495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899414c149_3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5918200"/>
            <a:ext cx="1752603" cy="59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84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E13-4AFC-D4B9-8D33-AC35C7B12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2742-D6E7-79E7-4605-FF151F9B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A09E-E912-94FB-4159-9D4A90C6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58FA-BBE4-A77A-725C-D8C16C92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235E-C3B9-B880-52BB-DA0FF67F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Star_Powerpoint_Image Template05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828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>
            <a:off x="2135560" y="6543898"/>
            <a:ext cx="7920880" cy="31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© Singapore Institute of Manufacturing Technology</a:t>
            </a:r>
            <a:endParaRPr dirty="0"/>
          </a:p>
          <a:p>
            <a:pPr marL="0" marR="0" lvl="0" indent="0" algn="ctr" rtl="0">
              <a:lnSpc>
                <a:spcPct val="825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Rights Reserved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DE1AE-7D08-6F51-E84F-1FB9E048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48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ECE56-3D96-61C9-01DA-26B42212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D47B-6298-540A-1BBD-EB620815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53395-C324-A701-C8E0-46A8D5DE2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872B-A41B-B5EF-DB8E-C4616B9C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2E72-2F88-70E5-8CE3-F3E3125C8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y-nv/jetson-inference/blob/master/docs/aux-docker.md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ytao@SIMTech.a-star.edu.s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200400" y="1219200"/>
            <a:ext cx="86862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648200" y="3429000"/>
            <a:ext cx="1947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6596100" y="1519978"/>
            <a:ext cx="5265420" cy="264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/>
              <a:t>How to Teach Computers to Recognize Things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S3: </a:t>
            </a:r>
            <a:r>
              <a:rPr lang="en-US" altLang="zh-CN" sz="2400" dirty="0"/>
              <a:t>Object Recognition:</a:t>
            </a:r>
            <a:br>
              <a:rPr lang="en-US" altLang="zh-CN" sz="2400" dirty="0"/>
            </a:br>
            <a:r>
              <a:rPr lang="en-US" sz="2400" dirty="0"/>
              <a:t>Building our </a:t>
            </a:r>
            <a:r>
              <a:rPr lang="en-US" altLang="zh-CN" sz="2400" dirty="0"/>
              <a:t>Real-life </a:t>
            </a:r>
            <a:r>
              <a:rPr lang="zh-CN" altLang="en-US" sz="2400" dirty="0"/>
              <a:t>“</a:t>
            </a:r>
            <a:r>
              <a:rPr lang="en-US" sz="2400" dirty="0"/>
              <a:t>Textbooks</a:t>
            </a:r>
            <a:r>
              <a:rPr lang="zh-CN" altLang="en-US" sz="2400" dirty="0"/>
              <a:t>”</a:t>
            </a:r>
            <a:endParaRPr lang="en-SG" sz="2400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2"/>
          </p:nvPr>
        </p:nvSpPr>
        <p:spPr>
          <a:xfrm>
            <a:off x="6955532" y="4650842"/>
            <a:ext cx="4287855" cy="10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30"/>
              <a:buFont typeface="Open Sans"/>
              <a:buNone/>
            </a:pPr>
            <a:r>
              <a:rPr lang="en-US" altLang="zh-CN" dirty="0"/>
              <a:t>Dr. </a:t>
            </a:r>
            <a:r>
              <a:rPr lang="de-DE" dirty="0"/>
              <a:t>Du Pengfei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1530"/>
            </a:pPr>
            <a:r>
              <a:rPr lang="de-DE" dirty="0"/>
              <a:t>CPPS/DMD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1530"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30"/>
              <a:buFont typeface="Open Sans"/>
              <a:buNone/>
            </a:pP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body" idx="4"/>
          </p:nvPr>
        </p:nvSpPr>
        <p:spPr>
          <a:xfrm>
            <a:off x="6955532" y="5590757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lang="en-US" dirty="0"/>
              <a:t>11 July </a:t>
            </a:r>
            <a:r>
              <a:rPr lang="en-US" altLang="zh-CN" dirty="0"/>
              <a:t>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D45-B27A-6DFA-843B-5B604244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Transfer Learning: Connect knowledge in the Brain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5D08-2ECB-1A57-1B59-63AA80E1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3F9F-B6FD-095C-D55F-7A3292C404B3}"/>
              </a:ext>
            </a:extLst>
          </p:cNvPr>
          <p:cNvSpPr txBox="1"/>
          <p:nvPr/>
        </p:nvSpPr>
        <p:spPr>
          <a:xfrm>
            <a:off x="914400" y="934720"/>
            <a:ext cx="1043940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 learning (TL) is </a:t>
            </a:r>
            <a:r>
              <a:rPr lang="en-US" b="0" i="0" dirty="0">
                <a:solidFill>
                  <a:srgbClr val="040C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research problem in machine learning (ML) that focuses on applying knowledge gained while solving one task to a related task</a:t>
            </a: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Biking to Lose Weight: Cycling Tips for Weight Loss">
            <a:extLst>
              <a:ext uri="{FF2B5EF4-FFF2-40B4-BE49-F238E27FC236}">
                <a16:creationId xmlns:a16="http://schemas.microsoft.com/office/drawing/2014/main" id="{9A781943-DAB1-A0D0-3F6E-E4E13EFD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84" y="2571614"/>
            <a:ext cx="3299902" cy="18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74244-7828-0BE7-565A-3DB434AB07D0}"/>
              </a:ext>
            </a:extLst>
          </p:cNvPr>
          <p:cNvSpPr txBox="1"/>
          <p:nvPr/>
        </p:nvSpPr>
        <p:spPr>
          <a:xfrm>
            <a:off x="1747520" y="2174240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D58E1-8529-F424-FF84-8939AA1BF788}"/>
              </a:ext>
            </a:extLst>
          </p:cNvPr>
          <p:cNvSpPr txBox="1"/>
          <p:nvPr/>
        </p:nvSpPr>
        <p:spPr>
          <a:xfrm>
            <a:off x="7672493" y="2202282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B</a:t>
            </a:r>
          </a:p>
        </p:txBody>
      </p:sp>
      <p:pic>
        <p:nvPicPr>
          <p:cNvPr id="1028" name="Picture 4" descr="Media post: Is Riding a Motorcycle Safe in Singapore? – Best Selling Cars  Blog">
            <a:extLst>
              <a:ext uri="{FF2B5EF4-FFF2-40B4-BE49-F238E27FC236}">
                <a16:creationId xmlns:a16="http://schemas.microsoft.com/office/drawing/2014/main" id="{D03FE6E3-5752-D282-8B83-803ECDBC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05" y="4701868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065B722-79D4-ADAB-8B3D-F18568ABF49F}"/>
              </a:ext>
            </a:extLst>
          </p:cNvPr>
          <p:cNvSpPr/>
          <p:nvPr/>
        </p:nvSpPr>
        <p:spPr>
          <a:xfrm rot="18416826">
            <a:off x="3576319" y="44763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F432BE-2A63-F37C-2B39-A4939BF2D14A}"/>
              </a:ext>
            </a:extLst>
          </p:cNvPr>
          <p:cNvSpPr/>
          <p:nvPr/>
        </p:nvSpPr>
        <p:spPr>
          <a:xfrm rot="2983640">
            <a:off x="7498108" y="43397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Much Walking Is Too Much?">
            <a:extLst>
              <a:ext uri="{FF2B5EF4-FFF2-40B4-BE49-F238E27FC236}">
                <a16:creationId xmlns:a16="http://schemas.microsoft.com/office/drawing/2014/main" id="{1053983B-C40A-3366-2495-503F8BCB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73" y="259256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D45-B27A-6DFA-843B-5B604244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Transfer Learning: Connect knowledge in the Brain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5D08-2ECB-1A57-1B59-63AA80E1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3F9F-B6FD-095C-D55F-7A3292C404B3}"/>
              </a:ext>
            </a:extLst>
          </p:cNvPr>
          <p:cNvSpPr txBox="1"/>
          <p:nvPr/>
        </p:nvSpPr>
        <p:spPr>
          <a:xfrm>
            <a:off x="914400" y="934720"/>
            <a:ext cx="1043940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 learning (TL) is </a:t>
            </a:r>
            <a:r>
              <a:rPr lang="en-US" b="0" i="0" dirty="0">
                <a:solidFill>
                  <a:srgbClr val="040C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research problem in machine learning (ML) that focuses on applying knowledge gained while solving one task to a related task</a:t>
            </a: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Biking to Lose Weight: Cycling Tips for Weight Loss">
            <a:extLst>
              <a:ext uri="{FF2B5EF4-FFF2-40B4-BE49-F238E27FC236}">
                <a16:creationId xmlns:a16="http://schemas.microsoft.com/office/drawing/2014/main" id="{9A781943-DAB1-A0D0-3F6E-E4E13EFD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84" y="2571614"/>
            <a:ext cx="3299902" cy="18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74244-7828-0BE7-565A-3DB434AB07D0}"/>
              </a:ext>
            </a:extLst>
          </p:cNvPr>
          <p:cNvSpPr txBox="1"/>
          <p:nvPr/>
        </p:nvSpPr>
        <p:spPr>
          <a:xfrm>
            <a:off x="1747520" y="2174240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Pre-trained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D58E1-8529-F424-FF84-8939AA1BF788}"/>
              </a:ext>
            </a:extLst>
          </p:cNvPr>
          <p:cNvSpPr txBox="1"/>
          <p:nvPr/>
        </p:nvSpPr>
        <p:spPr>
          <a:xfrm>
            <a:off x="7672493" y="2202282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Scratch</a:t>
            </a:r>
          </a:p>
        </p:txBody>
      </p:sp>
      <p:pic>
        <p:nvPicPr>
          <p:cNvPr id="1028" name="Picture 4" descr="Media post: Is Riding a Motorcycle Safe in Singapore? – Best Selling Cars  Blog">
            <a:extLst>
              <a:ext uri="{FF2B5EF4-FFF2-40B4-BE49-F238E27FC236}">
                <a16:creationId xmlns:a16="http://schemas.microsoft.com/office/drawing/2014/main" id="{D03FE6E3-5752-D282-8B83-803ECDBC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05" y="4701868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065B722-79D4-ADAB-8B3D-F18568ABF49F}"/>
              </a:ext>
            </a:extLst>
          </p:cNvPr>
          <p:cNvSpPr/>
          <p:nvPr/>
        </p:nvSpPr>
        <p:spPr>
          <a:xfrm rot="18416826">
            <a:off x="3576319" y="44763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F432BE-2A63-F37C-2B39-A4939BF2D14A}"/>
              </a:ext>
            </a:extLst>
          </p:cNvPr>
          <p:cNvSpPr/>
          <p:nvPr/>
        </p:nvSpPr>
        <p:spPr>
          <a:xfrm rot="2983640">
            <a:off x="7498108" y="43397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Much Walking Is Too Much?">
            <a:extLst>
              <a:ext uri="{FF2B5EF4-FFF2-40B4-BE49-F238E27FC236}">
                <a16:creationId xmlns:a16="http://schemas.microsoft.com/office/drawing/2014/main" id="{1053983B-C40A-3366-2495-503F8BCB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73" y="259256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8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D45-B27A-6DFA-843B-5B604244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Running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5D08-2ECB-1A57-1B59-63AA80E1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038F1-F232-3ADB-98F2-B98A8BBC9F58}"/>
              </a:ext>
            </a:extLst>
          </p:cNvPr>
          <p:cNvSpPr txBox="1"/>
          <p:nvPr/>
        </p:nvSpPr>
        <p:spPr>
          <a:xfrm>
            <a:off x="825501" y="874440"/>
            <a:ext cx="103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 </a:t>
            </a:r>
            <a:r>
              <a:rPr lang="en-US"/>
              <a:t>Pre-trained Models </a:t>
            </a:r>
            <a:r>
              <a:rPr lang="en-US" dirty="0"/>
              <a:t>to Try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DCF47E-48E0-8DD2-9337-2FC92A6A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76500"/>
            <a:ext cx="8534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2C3A0-3804-244B-1299-8F10903AAD99}"/>
              </a:ext>
            </a:extLst>
          </p:cNvPr>
          <p:cNvSpPr txBox="1"/>
          <p:nvPr/>
        </p:nvSpPr>
        <p:spPr>
          <a:xfrm>
            <a:off x="1828800" y="153697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https://github.com/dusty-nv/jetson-inference/blob/master/docs/aux-docker.md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5DA09-7DA2-61CA-9444-C84ED688CE79}"/>
              </a:ext>
            </a:extLst>
          </p:cNvPr>
          <p:cNvSpPr txBox="1"/>
          <p:nvPr/>
        </p:nvSpPr>
        <p:spPr>
          <a:xfrm>
            <a:off x="1916853" y="4687147"/>
            <a:ext cx="784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Single-label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Multiple-label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 Detection (</a:t>
            </a:r>
            <a:r>
              <a:rPr lang="en-US" dirty="0" err="1"/>
              <a:t>Peoplenet</a:t>
            </a:r>
            <a:r>
              <a:rPr lang="en-US" dirty="0"/>
              <a:t>, </a:t>
            </a:r>
            <a:r>
              <a:rPr lang="en-US" dirty="0" err="1"/>
              <a:t>dashcamnet</a:t>
            </a:r>
            <a:r>
              <a:rPr lang="en-US" dirty="0"/>
              <a:t>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Pose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4294-2A3E-217D-B6E6-660EAF5B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Extension: </a:t>
            </a:r>
            <a:r>
              <a:rPr lang="en-US" dirty="0">
                <a:solidFill>
                  <a:srgbClr val="031E7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out Student: AI computers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CD4A1-F36D-031B-B801-D319D6CB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A9C03-1BFA-9C44-FDD4-68F8A7BA67AD}"/>
              </a:ext>
            </a:extLst>
          </p:cNvPr>
          <p:cNvSpPr txBox="1"/>
          <p:nvPr/>
        </p:nvSpPr>
        <p:spPr>
          <a:xfrm>
            <a:off x="914399" y="817150"/>
            <a:ext cx="93742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Explanation:</a:t>
            </a:r>
          </a:p>
          <a:p>
            <a:endParaRPr lang="en-US" dirty="0"/>
          </a:p>
          <a:p>
            <a:r>
              <a:rPr lang="en-US" sz="1600" dirty="0"/>
              <a:t>cd jetson-inference</a:t>
            </a:r>
          </a:p>
          <a:p>
            <a:endParaRPr lang="en-US" sz="1600" dirty="0"/>
          </a:p>
          <a:p>
            <a:r>
              <a:rPr lang="en-US" sz="1600" dirty="0"/>
              <a:t>docker/run.sh</a:t>
            </a:r>
          </a:p>
          <a:p>
            <a:endParaRPr lang="en-US" sz="1600" dirty="0"/>
          </a:p>
          <a:p>
            <a:r>
              <a:rPr lang="en-US" sz="1600" dirty="0"/>
              <a:t>cd jetson-inference/build/aarch64/bin</a:t>
            </a:r>
          </a:p>
          <a:p>
            <a:endParaRPr lang="en-US" sz="1600" dirty="0"/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00B0F0"/>
                </a:solidFill>
              </a:rPr>
              <a:t>images/orange_0.jpg </a:t>
            </a:r>
            <a:r>
              <a:rPr lang="en-US" sz="1600" dirty="0">
                <a:solidFill>
                  <a:srgbClr val="7030A0"/>
                </a:solidFill>
              </a:rPr>
              <a:t>images/test/output_0.jpg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FF0000"/>
                </a:solidFill>
              </a:rPr>
              <a:t>--network=resnet-18 </a:t>
            </a:r>
            <a:r>
              <a:rPr lang="en-US" sz="1600" dirty="0">
                <a:solidFill>
                  <a:srgbClr val="00B0F0"/>
                </a:solidFill>
              </a:rPr>
              <a:t>images/jellyfish.jpg </a:t>
            </a:r>
            <a:r>
              <a:rPr lang="en-US" sz="1600" dirty="0">
                <a:solidFill>
                  <a:srgbClr val="7030A0"/>
                </a:solidFill>
              </a:rPr>
              <a:t>images/test/output_jellyfish.jpg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FF0000"/>
                </a:solidFill>
              </a:rPr>
              <a:t>--network=resnet-18 </a:t>
            </a:r>
            <a:r>
              <a:rPr lang="en-US" sz="1600" dirty="0" err="1">
                <a:solidFill>
                  <a:srgbClr val="00B0F0"/>
                </a:solidFill>
              </a:rPr>
              <a:t>jellyfish.mkv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images/test/jellyfish_resnet18.mkv</a:t>
            </a:r>
          </a:p>
          <a:p>
            <a:endParaRPr lang="en-US" sz="1600" dirty="0"/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4BACC6"/>
                </a:solidFill>
              </a:rPr>
              <a:t>/dev</a:t>
            </a:r>
            <a:r>
              <a:rPr lang="en-US" sz="1600" dirty="0">
                <a:solidFill>
                  <a:srgbClr val="00B0F0"/>
                </a:solidFill>
              </a:rPr>
              <a:t>/video0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./detectnet.py </a:t>
            </a:r>
            <a:r>
              <a:rPr lang="en-US" sz="1600" dirty="0">
                <a:solidFill>
                  <a:srgbClr val="FF0000"/>
                </a:solidFill>
              </a:rPr>
              <a:t>--network=ssd-mobilenet-v2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4BACC6"/>
                </a:solidFill>
              </a:rPr>
              <a:t>images/peds_0.jpg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images/test/output.jpg  </a:t>
            </a:r>
          </a:p>
          <a:p>
            <a:endParaRPr lang="en-US" sz="1600" dirty="0"/>
          </a:p>
          <a:p>
            <a:r>
              <a:rPr lang="en-US" sz="1600" dirty="0"/>
              <a:t>./detectnet.py </a:t>
            </a:r>
            <a:r>
              <a:rPr lang="en-US" sz="1600" dirty="0">
                <a:solidFill>
                  <a:srgbClr val="4BACC6"/>
                </a:solidFill>
              </a:rPr>
              <a:t>/dev</a:t>
            </a:r>
            <a:r>
              <a:rPr lang="en-US" sz="1600" dirty="0">
                <a:solidFill>
                  <a:srgbClr val="00B0F0"/>
                </a:solidFill>
              </a:rPr>
              <a:t>/video0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/>
              <a:t>./segnet.py </a:t>
            </a:r>
            <a:r>
              <a:rPr lang="en-US" sz="1600" dirty="0">
                <a:solidFill>
                  <a:srgbClr val="FF0000"/>
                </a:solidFill>
              </a:rPr>
              <a:t>--network=&lt;model&gt; </a:t>
            </a:r>
            <a:r>
              <a:rPr lang="en-US" sz="1600" dirty="0">
                <a:solidFill>
                  <a:srgbClr val="00B0F0"/>
                </a:solidFill>
              </a:rPr>
              <a:t>/dev/video0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/>
              <a:t>./posenet.py </a:t>
            </a:r>
            <a:r>
              <a:rPr lang="en-US" sz="1600" dirty="0">
                <a:solidFill>
                  <a:srgbClr val="FF0000"/>
                </a:solidFill>
              </a:rPr>
              <a:t>--network=resnet18-hand </a:t>
            </a:r>
            <a:r>
              <a:rPr lang="en-US" sz="1600" dirty="0">
                <a:solidFill>
                  <a:srgbClr val="00B0F0"/>
                </a:solidFill>
              </a:rPr>
              <a:t>/dev/video0</a:t>
            </a:r>
          </a:p>
        </p:txBody>
      </p:sp>
    </p:spTree>
    <p:extLst>
      <p:ext uri="{BB962C8B-B14F-4D97-AF65-F5344CB8AC3E}">
        <p14:creationId xmlns:p14="http://schemas.microsoft.com/office/powerpoint/2010/main" val="255619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4294-2A3E-217D-B6E6-660EAF5B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Extension: </a:t>
            </a:r>
            <a:r>
              <a:rPr lang="en-US" dirty="0">
                <a:solidFill>
                  <a:srgbClr val="031E7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out Student: AI computers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CD4A1-F36D-031B-B801-D319D6CB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8F95D-AFEA-C2DB-1CF1-D081982A3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99831"/>
            <a:ext cx="7784306" cy="58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9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;p9"/>
          <p:cNvSpPr txBox="1"/>
          <p:nvPr/>
        </p:nvSpPr>
        <p:spPr>
          <a:xfrm>
            <a:off x="5866545" y="5764660"/>
            <a:ext cx="62261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Contact: </a:t>
            </a:r>
            <a:r>
              <a:rPr lang="de-D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Du Pengfei</a:t>
            </a:r>
            <a:r>
              <a:rPr lang="de-DE" sz="1600" b="1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i="0" u="sng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  <a:hlinkClick r:id="rId3"/>
              </a:rPr>
              <a:t>du_pengfei@SIMTech.a-star.edu.sg</a:t>
            </a:r>
            <a:r>
              <a:rPr lang="de-DE" sz="1600" b="1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ASTAR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364</Words>
  <Application>Microsoft Office PowerPoint</Application>
  <PresentationFormat>Widescreen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Batang</vt:lpstr>
      <vt:lpstr>Gill Sans</vt:lpstr>
      <vt:lpstr>Sigmar One</vt:lpstr>
      <vt:lpstr>Arabic Typesetting</vt:lpstr>
      <vt:lpstr>Arial</vt:lpstr>
      <vt:lpstr>Arial Black</vt:lpstr>
      <vt:lpstr>Bell MT</vt:lpstr>
      <vt:lpstr>Calibri</vt:lpstr>
      <vt:lpstr>Calibri Light</vt:lpstr>
      <vt:lpstr>Georgia</vt:lpstr>
      <vt:lpstr>Open Sans</vt:lpstr>
      <vt:lpstr>Rockwell</vt:lpstr>
      <vt:lpstr>Times</vt:lpstr>
      <vt:lpstr>Verdana</vt:lpstr>
      <vt:lpstr>ASTAR2020</vt:lpstr>
      <vt:lpstr>Office Theme</vt:lpstr>
      <vt:lpstr>How to Teach Computers to Recognize Things  S3: Object Recognition: Building our Real-life “Textbooks”</vt:lpstr>
      <vt:lpstr>Transfer Learning: Connect knowledge in the Brain</vt:lpstr>
      <vt:lpstr>Transfer Learning: Connect knowledge in the Brain</vt:lpstr>
      <vt:lpstr>Running Applications</vt:lpstr>
      <vt:lpstr>Extension: Meet out Student: AI computers</vt:lpstr>
      <vt:lpstr>Extension: Meet out Student: AI computers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AI for P6</dc:title>
  <dc:creator>Du Pengfei Dr</dc:creator>
  <cp:lastModifiedBy>DuDu_Q4</cp:lastModifiedBy>
  <cp:revision>105</cp:revision>
  <dcterms:created xsi:type="dcterms:W3CDTF">2023-03-22T06:33:31Z</dcterms:created>
  <dcterms:modified xsi:type="dcterms:W3CDTF">2024-07-08T01:19:31Z</dcterms:modified>
</cp:coreProperties>
</file>