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>
  <p:cSld name="1_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24" name="Google Shape;24;p9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79501" y="1124744"/>
            <a:ext cx="10858500" cy="497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2959-3FE3-8A8B-CA51-31FDB43C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44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 preserve="1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preserve="1">
  <p:cSld name="2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2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52" name="Google Shape;52;p32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87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 preserve="1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ctrTitle"/>
          </p:nvPr>
        </p:nvSpPr>
        <p:spPr>
          <a:xfrm>
            <a:off x="3657600" y="1219200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1"/>
          </p:nvPr>
        </p:nvSpPr>
        <p:spPr>
          <a:xfrm>
            <a:off x="3657600" y="4267200"/>
            <a:ext cx="833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9552517" y="55563"/>
            <a:ext cx="254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1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preserve="1">
  <p:cSld name="Title and Content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9414c149_3_172"/>
          <p:cNvSpPr/>
          <p:nvPr/>
        </p:nvSpPr>
        <p:spPr>
          <a:xfrm>
            <a:off x="0" y="6459538"/>
            <a:ext cx="12192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Singapore Institute of Manufacturing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899414c149_3_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99100"/>
            <a:ext cx="23495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899414c149_3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5918200"/>
            <a:ext cx="1752603" cy="59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9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Star_Powerpoint_Image Template05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828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>
            <a:off x="2135560" y="6543898"/>
            <a:ext cx="7920880" cy="31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© Singapore Institute of Manufacturing Technology</a:t>
            </a:r>
            <a:endParaRPr dirty="0"/>
          </a:p>
          <a:p>
            <a:pPr marL="0" marR="0" lvl="0" indent="0" algn="ctr" rtl="0">
              <a:lnSpc>
                <a:spcPct val="825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Rights Reserved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DE1AE-7D08-6F51-E84F-1FB9E048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77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F0E-9F86-ECAC-05F5-C53FE9B3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Teach Computers to Recognize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6211-F18E-A0DD-FAFC-828CBA642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9BB2-B296-A8EE-6168-E5096B79CB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Digital Manufacturing Division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056F7-B583-47AC-6315-05B2AB441C4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Du Pengfei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B466C-6E94-90F8-B58A-D125C1EC164C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 Physical Production System</a:t>
            </a:r>
          </a:p>
        </p:txBody>
      </p:sp>
    </p:spTree>
    <p:extLst>
      <p:ext uri="{BB962C8B-B14F-4D97-AF65-F5344CB8AC3E}">
        <p14:creationId xmlns:p14="http://schemas.microsoft.com/office/powerpoint/2010/main" val="33428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EB4-4ED0-D16F-BD58-5E760221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E3F0-DE1D-C869-B2B3-B3835E55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1" y="1009334"/>
            <a:ext cx="10858500" cy="5320444"/>
          </a:xfrm>
        </p:spPr>
        <p:txBody>
          <a:bodyPr/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have a deeper understanding of how AI works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hands on experiences of setting up a typical AI application</a:t>
            </a:r>
          </a:p>
          <a:p>
            <a:pPr marL="114300" indent="0"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rounds of hands-on training computer for object recognition: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round: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capture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round is to teach students about improving object recognition via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augmentation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Groups with 4~5 pax in each group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needed for each group: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camera or tablet with camera function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laptop with internet access and google chrome browser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monitor, mouse and keyboard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AI computer (SIMTech)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1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94404"/>
              </p:ext>
            </p:extLst>
          </p:nvPr>
        </p:nvGraphicFramePr>
        <p:xfrm>
          <a:off x="1170621" y="1248181"/>
          <a:ext cx="1038810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 using </a:t>
                      </a:r>
                      <a:r>
                        <a:rPr lang="en-US" sz="1100" i="1" dirty="0"/>
                        <a:t>tutorial AI for Ocean</a:t>
                      </a:r>
                      <a:endParaRPr lang="en-US" i="1" dirty="0"/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6/4; 20/7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13/4; 27/7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20/4;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data augmentation (“more learning methods”)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9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/>
        </p:nvGraphicFramePr>
        <p:xfrm>
          <a:off x="1170621" y="1248181"/>
          <a:ext cx="1038810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6/4; 20/7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13/4; 27/7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20/4;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data augmentation (“more learning methods”)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2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/>
        </p:nvGraphicFramePr>
        <p:xfrm>
          <a:off x="1170621" y="1248181"/>
          <a:ext cx="1038810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6/4; 20/7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13/4; 27/7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20/4;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data augmentation (“more learning methods”)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076514"/>
      </p:ext>
    </p:extLst>
  </p:cSld>
  <p:clrMapOvr>
    <a:masterClrMapping/>
  </p:clrMapOvr>
</p:sld>
</file>

<file path=ppt/theme/theme1.xml><?xml version="1.0" encoding="utf-8"?>
<a:theme xmlns:a="http://schemas.openxmlformats.org/drawingml/2006/main" name="ASTAR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1066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Batang</vt:lpstr>
      <vt:lpstr>Sigmar One</vt:lpstr>
      <vt:lpstr>Arabic Typesetting</vt:lpstr>
      <vt:lpstr>Arial</vt:lpstr>
      <vt:lpstr>Arial Black</vt:lpstr>
      <vt:lpstr>Bell MT</vt:lpstr>
      <vt:lpstr>Calibri</vt:lpstr>
      <vt:lpstr>Georgia</vt:lpstr>
      <vt:lpstr>Open Sans</vt:lpstr>
      <vt:lpstr>Rockwell</vt:lpstr>
      <vt:lpstr>Times</vt:lpstr>
      <vt:lpstr>Verdana</vt:lpstr>
      <vt:lpstr>Wingdings</vt:lpstr>
      <vt:lpstr>ASTAR2020</vt:lpstr>
      <vt:lpstr>How to Teach Computers to Recognize Things</vt:lpstr>
      <vt:lpstr>Overview</vt:lpstr>
      <vt:lpstr>Contents and Schedule</vt:lpstr>
      <vt:lpstr>Contents and Schedule</vt:lpstr>
      <vt:lpstr>Contents and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Teach Computers to Recognize Things</dc:title>
  <dc:creator>Du Pengfei Dr</dc:creator>
  <cp:lastModifiedBy>Du Pengfei Dr</cp:lastModifiedBy>
  <cp:revision>14</cp:revision>
  <dcterms:created xsi:type="dcterms:W3CDTF">2023-01-16T07:44:20Z</dcterms:created>
  <dcterms:modified xsi:type="dcterms:W3CDTF">2023-03-22T13:53:00Z</dcterms:modified>
</cp:coreProperties>
</file>