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4118100" y="1953725"/>
            <a:ext cx="47571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3000">
                <a:solidFill>
                  <a:srgbClr val="000000"/>
                </a:solidFill>
              </a:rPr>
              <a:t>New Zealand’s </a:t>
            </a:r>
            <a:br>
              <a:rPr i="1" lang="en-GB" sz="3000">
                <a:solidFill>
                  <a:srgbClr val="000000"/>
                </a:solidFill>
              </a:rPr>
            </a:br>
            <a:r>
              <a:rPr i="1" lang="en-GB" sz="3000">
                <a:solidFill>
                  <a:srgbClr val="000000"/>
                </a:solidFill>
              </a:rPr>
              <a:t>#1 Online Book &amp; E-book </a:t>
            </a:r>
            <a:br>
              <a:rPr i="1" lang="en-GB" sz="3000">
                <a:solidFill>
                  <a:srgbClr val="000000"/>
                </a:solidFill>
              </a:rPr>
            </a:br>
            <a:r>
              <a:rPr i="1" lang="en-GB" sz="3000">
                <a:solidFill>
                  <a:srgbClr val="000000"/>
                </a:solidFill>
              </a:rPr>
              <a:t>Marketplace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49300" y="684450"/>
            <a:ext cx="52947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Top End Code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076" y="684449"/>
            <a:ext cx="4991324" cy="39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076" y="684449"/>
            <a:ext cx="4991324" cy="39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3267175" y="1021200"/>
            <a:ext cx="60261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rgbClr val="000000"/>
                </a:solidFill>
              </a:rPr>
              <a:t>Why sell through us?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629800" y="1880375"/>
            <a:ext cx="6026100" cy="358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GB" sz="2400">
                <a:solidFill>
                  <a:srgbClr val="000000"/>
                </a:solidFill>
              </a:rPr>
              <a:t>300000 monthly hits and growing</a:t>
            </a:r>
          </a:p>
          <a:p>
            <a:pPr indent="-381000" lvl="0" marL="457200" algn="l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2400">
                <a:solidFill>
                  <a:schemeClr val="dk1"/>
                </a:solidFill>
              </a:rPr>
              <a:t>700 Homepage lands per hour</a:t>
            </a:r>
          </a:p>
          <a:p>
            <a:pPr indent="-381000" lvl="0" marL="457200" algn="l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2400">
                <a:solidFill>
                  <a:schemeClr val="dk1"/>
                </a:solidFill>
              </a:rPr>
              <a:t>A growing demand for IT resources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2400">
                <a:solidFill>
                  <a:schemeClr val="dk1"/>
                </a:solidFill>
              </a:rPr>
              <a:t>A growing demand specialised knowledge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chemeClr val="dk1"/>
                </a:solidFill>
              </a:rPr>
              <a:t>700 Homepage lands per hour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076" y="684449"/>
            <a:ext cx="4991324" cy="39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" type="subTitle"/>
          </p:nvPr>
        </p:nvSpPr>
        <p:spPr>
          <a:xfrm>
            <a:off x="3531075" y="95250"/>
            <a:ext cx="60261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u="sng">
                <a:solidFill>
                  <a:srgbClr val="000000"/>
                </a:solidFill>
              </a:rPr>
              <a:t>Scenarios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911450" y="684450"/>
            <a:ext cx="5645700" cy="43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>
                <a:solidFill>
                  <a:srgbClr val="000000"/>
                </a:solidFill>
              </a:rPr>
              <a:t>Browse and Search Listings</a:t>
            </a:r>
          </a:p>
          <a:p>
            <a:pPr indent="-228600" lvl="0" marL="45720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>
                <a:solidFill>
                  <a:srgbClr val="000000"/>
                </a:solidFill>
              </a:rPr>
              <a:t>Research Top End Code</a:t>
            </a:r>
          </a:p>
          <a:p>
            <a:pPr indent="-228600" lvl="0" marL="45720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>
                <a:solidFill>
                  <a:srgbClr val="000000"/>
                </a:solidFill>
              </a:rPr>
              <a:t>Create Account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>
                <a:solidFill>
                  <a:srgbClr val="000000"/>
                </a:solidFill>
              </a:rPr>
              <a:t>List Item(s)</a:t>
            </a:r>
          </a:p>
          <a:p>
            <a:pPr indent="-228600" lvl="0" marL="45720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>
                <a:solidFill>
                  <a:srgbClr val="000000"/>
                </a:solidFill>
              </a:rPr>
              <a:t>Buy Items(s)</a:t>
            </a:r>
          </a:p>
          <a:p>
            <a:pPr indent="-228600" lvl="0" marL="45720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>
                <a:solidFill>
                  <a:srgbClr val="000000"/>
                </a:solidFill>
              </a:rPr>
              <a:t>Leverage Business Sales</a:t>
            </a:r>
          </a:p>
          <a:p>
            <a:pPr indent="-228600" lvl="0" marL="45720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>
                <a:solidFill>
                  <a:srgbClr val="000000"/>
                </a:solidFill>
              </a:rPr>
              <a:t>Create Brand Awareness</a:t>
            </a:r>
          </a:p>
          <a:p>
            <a:pPr indent="-228600" lvl="0" marL="45720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>
                <a:solidFill>
                  <a:srgbClr val="000000"/>
                </a:solidFill>
              </a:rPr>
              <a:t>Advertise Your Company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-GB">
                <a:solidFill>
                  <a:srgbClr val="000000"/>
                </a:solidFill>
              </a:rPr>
              <a:t>Research Brand Awareness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subTitle"/>
          </p:nvPr>
        </p:nvSpPr>
        <p:spPr>
          <a:xfrm>
            <a:off x="4118100" y="1953725"/>
            <a:ext cx="47571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3000">
                <a:solidFill>
                  <a:srgbClr val="000000"/>
                </a:solidFill>
              </a:rPr>
              <a:t>Thank you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3849300" y="684450"/>
            <a:ext cx="52947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Top End Code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825" y="904875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