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0542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96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38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48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56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2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8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084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 Course Sharing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07"/>
            <a:ext cx="8222100" cy="185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4380: Group 8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Team Member: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Jeffrey Friel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Bobby Fink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Clark Blumer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Hayder Al-Behadili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32" y="361075"/>
            <a:ext cx="1473389" cy="14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 dirty="0"/>
              <a:t>University of Missouri System Office of Academic Affairs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Project Sponsor: Jana Moore, Office of Academic Affairs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Technical Sponsor: Leigh Durdle, Director of Student Information Systems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Subject Matter </a:t>
            </a:r>
            <a:r>
              <a:rPr lang="en" dirty="0" smtClean="0"/>
              <a:t>Expert: Carla </a:t>
            </a:r>
            <a:r>
              <a:rPr lang="en" dirty="0"/>
              <a:t>Whitney, Office of University Registrar (Columbia)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7" y="33025"/>
            <a:ext cx="923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1900" y="1729650"/>
            <a:ext cx="8222100" cy="289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Missouri Shared Course initiative is a program that allows students from one of the 4 UM System campuses to enroll in a course that is taught on another UM System campus.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7" y="48100"/>
            <a:ext cx="923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Expectations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3999900" cy="302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Manual tracking of shared course proposals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Excel spreadsheet used to track primary and secondary course pairings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Manual population of data in the XFER table used by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Data entry errors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Manual tracking of proposal requested budgets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Expectations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Electronic tracking of proposal status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Link proposed primary and secondary courses to avoid confusion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Link approved primary and secondary shared courses from PeopleSoft Campus Solutions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Track proposal, primary and secondary course requested budgets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</a:pPr>
            <a:r>
              <a:rPr lang="en"/>
              <a:t>Automatically populate the XFER table with approved and linked shared courses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87" y="70725"/>
            <a:ext cx="923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Software/Database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636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Software Stack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PHP/CodeIgniter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Apache Web Server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Oracle 11g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Repository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github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3334100" y="1919075"/>
            <a:ext cx="5360100" cy="303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Due to FERPA and sensitive data, the project group was not provided access to the clients web server and Oracle database.  Security was not a requirement for this phase of the project and will be handled in phase 2 which will integrate the application with shibboleth access control by the client’s IT team.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team member ran a matching virtual WAMP server with an identical software stack and github was used for code repository and version control.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design of the database went through five iterations, including 1 complete re-design to better handle the proposed primary/secondary and shared primary/secondary relationships after input from the technical sponsor Leigh Durdle.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Share ERD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75" y="53000"/>
            <a:ext cx="8488048" cy="45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Demo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407275"/>
            <a:ext cx="91440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309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material</vt:lpstr>
      <vt:lpstr>UM Course Sharing</vt:lpstr>
      <vt:lpstr>Client </vt:lpstr>
      <vt:lpstr>Project Overview</vt:lpstr>
      <vt:lpstr>Expectations</vt:lpstr>
      <vt:lpstr>Software/Database</vt:lpstr>
      <vt:lpstr>Database Design</vt:lpstr>
      <vt:lpstr>PowerPoint Presentation</vt:lpstr>
      <vt:lpstr>Application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Course Sharing</dc:title>
  <dc:creator>Jeffrey</dc:creator>
  <cp:lastModifiedBy>Jeffrey</cp:lastModifiedBy>
  <cp:revision>1</cp:revision>
  <dcterms:modified xsi:type="dcterms:W3CDTF">2016-05-05T03:31:08Z</dcterms:modified>
</cp:coreProperties>
</file>