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99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7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7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00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081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305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043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484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7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7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6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22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4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704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827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15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16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A64194-592C-45B6-AFB7-E391D7AFA656}" type="datetimeFigureOut">
              <a:rPr lang="en-ZA" smtClean="0"/>
              <a:t>2017/12/29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D179-9274-4A12-B8E4-75E4ABB8928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6786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 smtClean="0"/>
              <a:t>No content yet!!</a:t>
            </a:r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9600" b="1" dirty="0" smtClean="0">
                <a:sym typeface="Wingdings" panose="05000000000000000000" pitchFamily="2" charset="2"/>
              </a:rPr>
              <a:t></a:t>
            </a:r>
            <a:endParaRPr lang="en-ZA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273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Ion</vt:lpstr>
      <vt:lpstr>No content yet!! </vt:lpstr>
    </vt:vector>
  </TitlesOfParts>
  <Company>Nelson Mandela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content!! </dc:title>
  <dc:creator>Nelson Mandela University</dc:creator>
  <cp:lastModifiedBy>Nelson Mandela University</cp:lastModifiedBy>
  <cp:revision>2</cp:revision>
  <dcterms:created xsi:type="dcterms:W3CDTF">2017-12-29T14:26:24Z</dcterms:created>
  <dcterms:modified xsi:type="dcterms:W3CDTF">2017-12-29T14:36:39Z</dcterms:modified>
</cp:coreProperties>
</file>