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CMD</a:t>
            </a:r>
            <a:br>
              <a:rPr lang="pt-BR" dirty="0" smtClean="0"/>
            </a:br>
            <a:r>
              <a:rPr lang="pt-BR" dirty="0" smtClean="0"/>
              <a:t>Cadastro de Projetos de Pesquisa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776" y="4941168"/>
            <a:ext cx="5248672" cy="936104"/>
          </a:xfrm>
        </p:spPr>
        <p:txBody>
          <a:bodyPr/>
          <a:lstStyle/>
          <a:p>
            <a:r>
              <a:rPr lang="pt-BR" dirty="0" smtClean="0"/>
              <a:t>Nome: Cristiano do Couto, Douglas Pereira e Matheus </a:t>
            </a:r>
            <a:r>
              <a:rPr lang="pt-BR" dirty="0" err="1" smtClean="0"/>
              <a:t>Ligabue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53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1 (13/09)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Definição do Projeto</a:t>
            </a:r>
          </a:p>
          <a:p>
            <a:r>
              <a:rPr lang="pt-BR" dirty="0" smtClean="0"/>
              <a:t>Definição das Tecnologias à serem utilizadas</a:t>
            </a:r>
          </a:p>
          <a:p>
            <a:r>
              <a:rPr lang="pt-BR" dirty="0" smtClean="0"/>
              <a:t>Definição das Funcionalidades à serem desenvolvidas</a:t>
            </a:r>
          </a:p>
          <a:p>
            <a:r>
              <a:rPr lang="pt-BR" dirty="0" smtClean="0"/>
              <a:t>Desenvolvimento dos Diagramas de Casos de Uso e de Classes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56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Sistema para controle de projetos de pesquisa e </a:t>
            </a:r>
            <a:r>
              <a:rPr lang="pt-BR" dirty="0" err="1"/>
              <a:t>emissão</a:t>
            </a:r>
            <a:r>
              <a:rPr lang="pt-BR" dirty="0"/>
              <a:t> de </a:t>
            </a:r>
            <a:r>
              <a:rPr lang="pt-BR" dirty="0" err="1"/>
              <a:t>declarações</a:t>
            </a:r>
            <a:r>
              <a:rPr lang="pt-BR" dirty="0"/>
              <a:t> de alunos bolsistas, docentes pesquisadores e alunos </a:t>
            </a:r>
            <a:r>
              <a:rPr lang="pt-BR" dirty="0" err="1" smtClean="0"/>
              <a:t>voluntários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Tecnologias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projeto será desenvolvido utilizando:</a:t>
            </a:r>
          </a:p>
          <a:p>
            <a:r>
              <a:rPr lang="pt-BR" dirty="0" smtClean="0"/>
              <a:t>JSF</a:t>
            </a:r>
          </a:p>
          <a:p>
            <a:r>
              <a:rPr lang="pt-BR" dirty="0" smtClean="0"/>
              <a:t>JPA</a:t>
            </a:r>
          </a:p>
          <a:p>
            <a:r>
              <a:rPr lang="pt-BR" dirty="0" smtClean="0"/>
              <a:t>Materialize</a:t>
            </a:r>
          </a:p>
          <a:p>
            <a:r>
              <a:rPr lang="pt-BR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22475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Funcionalidades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Deverão ser desenvolvidos:</a:t>
            </a:r>
          </a:p>
          <a:p>
            <a:r>
              <a:rPr lang="pt-BR" dirty="0" smtClean="0"/>
              <a:t>Cadastro de Editais</a:t>
            </a:r>
            <a:endParaRPr lang="pt-BR" dirty="0" smtClean="0"/>
          </a:p>
          <a:p>
            <a:r>
              <a:rPr lang="pt-BR" dirty="0" smtClean="0"/>
              <a:t>Cadastro de Grupos de Pesquisa</a:t>
            </a:r>
          </a:p>
          <a:p>
            <a:r>
              <a:rPr lang="pt-BR" dirty="0" smtClean="0"/>
              <a:t>Cadastro de Projetos de Pesquisa</a:t>
            </a:r>
          </a:p>
          <a:p>
            <a:r>
              <a:rPr lang="pt-BR" dirty="0" smtClean="0"/>
              <a:t>Cadastro de Alunos (Bolsistas e Voluntários)</a:t>
            </a:r>
          </a:p>
          <a:p>
            <a:r>
              <a:rPr lang="pt-BR" dirty="0" smtClean="0"/>
              <a:t>Cadastro de Professores (Coordenador e Colaboradores)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37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36904" cy="720080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28184"/>
            <a:ext cx="4340329" cy="5513183"/>
          </a:xfrm>
        </p:spPr>
      </p:pic>
    </p:spTree>
    <p:extLst>
      <p:ext uri="{BB962C8B-B14F-4D97-AF65-F5344CB8AC3E}">
        <p14:creationId xmlns:p14="http://schemas.microsoft.com/office/powerpoint/2010/main" val="51349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98"/>
            <a:ext cx="7467600" cy="1143000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626130" cy="5277073"/>
          </a:xfrm>
        </p:spPr>
      </p:pic>
    </p:spTree>
    <p:extLst>
      <p:ext uri="{BB962C8B-B14F-4D97-AF65-F5344CB8AC3E}">
        <p14:creationId xmlns:p14="http://schemas.microsoft.com/office/powerpoint/2010/main" val="429076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119</Words>
  <Application>Microsoft Office PowerPoint</Application>
  <PresentationFormat>Apresentação na tela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Balcão Envidraçado</vt:lpstr>
      <vt:lpstr>CMD Cadastro de Projetos de Pesquisa </vt:lpstr>
      <vt:lpstr>Sprint 1 (13/09)</vt:lpstr>
      <vt:lpstr>Projeto</vt:lpstr>
      <vt:lpstr>Tecnologias </vt:lpstr>
      <vt:lpstr>Funcionalidades </vt:lpstr>
      <vt:lpstr>Diagrama de Casos de Uso</vt:lpstr>
      <vt:lpstr>Diagrama de Classes</vt:lpstr>
    </vt:vector>
  </TitlesOfParts>
  <Company>IFRS - Campus Porto Alegre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CMD Cadastro de Projetos de Pesquisa</dc:title>
  <dc:creator>CRISTIANO DO COUTO SILVA</dc:creator>
  <cp:lastModifiedBy>CRISTIANO DO COUTO SILVA</cp:lastModifiedBy>
  <cp:revision>3</cp:revision>
  <dcterms:created xsi:type="dcterms:W3CDTF">2017-09-13T22:14:45Z</dcterms:created>
  <dcterms:modified xsi:type="dcterms:W3CDTF">2017-09-13T22:45:05Z</dcterms:modified>
</cp:coreProperties>
</file>