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87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4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05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03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60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17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7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20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23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68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0A8F-A9CC-4535-AFB9-C409AD93C22E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C958-3846-4AD5-941E-00DD6B8A0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5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000" b="1" dirty="0" smtClean="0">
                <a:solidFill>
                  <a:srgbClr val="00B05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&gt; CMD</a:t>
            </a:r>
            <a:r>
              <a:rPr lang="pt-BR" b="1" dirty="0" smtClean="0">
                <a:solidFill>
                  <a:srgbClr val="00B05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/>
            </a:r>
            <a:br>
              <a:rPr lang="pt-BR" b="1" dirty="0" smtClean="0">
                <a:solidFill>
                  <a:srgbClr val="00B05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</a:br>
            <a:r>
              <a:rPr lang="pt-BR" b="1" dirty="0" smtClean="0">
                <a:solidFill>
                  <a:srgbClr val="00B05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Cadastro de Projetos de Pesquisa</a:t>
            </a:r>
            <a:br>
              <a:rPr lang="pt-BR" b="1" dirty="0" smtClean="0">
                <a:solidFill>
                  <a:srgbClr val="00B050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rgbClr val="00B050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013176"/>
            <a:ext cx="9144000" cy="93610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Cristiano </a:t>
            </a:r>
            <a:r>
              <a:rPr lang="pt-BR" sz="2400" dirty="0" smtClean="0"/>
              <a:t>do Couto, Douglas Pereira e Matheus </a:t>
            </a:r>
            <a:r>
              <a:rPr lang="pt-BR" sz="2400" dirty="0" err="1" smtClean="0"/>
              <a:t>Ligabue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25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Sprint 1 (13/09)</a:t>
            </a:r>
            <a:endParaRPr lang="pt-BR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 do Projeto</a:t>
            </a:r>
          </a:p>
          <a:p>
            <a:r>
              <a:rPr lang="pt-BR" dirty="0" smtClean="0"/>
              <a:t>Definição das Tecnologias à serem utilizadas</a:t>
            </a:r>
          </a:p>
          <a:p>
            <a:r>
              <a:rPr lang="pt-BR" dirty="0" smtClean="0"/>
              <a:t>Definição das Funcionalidades à serem desenvolvidas</a:t>
            </a:r>
          </a:p>
          <a:p>
            <a:r>
              <a:rPr lang="pt-BR" dirty="0" smtClean="0"/>
              <a:t>Desenvolvimento dos Diagramas de Casos de Uso e de Classes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5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Projeto</a:t>
            </a:r>
            <a:endParaRPr lang="pt-BR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Sistema para controle de projetos de pesquisa e </a:t>
            </a:r>
            <a:r>
              <a:rPr lang="pt-BR" dirty="0" err="1"/>
              <a:t>emissão</a:t>
            </a:r>
            <a:r>
              <a:rPr lang="pt-BR" dirty="0"/>
              <a:t> de </a:t>
            </a:r>
            <a:r>
              <a:rPr lang="pt-BR" dirty="0" err="1"/>
              <a:t>declarações</a:t>
            </a:r>
            <a:r>
              <a:rPr lang="pt-BR" dirty="0"/>
              <a:t> de alunos bolsistas, docentes pesquisadores e alunos </a:t>
            </a:r>
            <a:r>
              <a:rPr lang="pt-BR" dirty="0" err="1" smtClean="0"/>
              <a:t>voluntários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Tecnologias</a:t>
            </a:r>
            <a:br>
              <a:rPr lang="pt-BR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</a:br>
            <a:endParaRPr lang="pt-BR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projeto será desenvolvido utilizando:</a:t>
            </a:r>
          </a:p>
          <a:p>
            <a:r>
              <a:rPr lang="pt-BR" dirty="0" smtClean="0"/>
              <a:t>JSF</a:t>
            </a:r>
          </a:p>
          <a:p>
            <a:r>
              <a:rPr lang="pt-BR" dirty="0" smtClean="0"/>
              <a:t>JPA</a:t>
            </a:r>
          </a:p>
          <a:p>
            <a:r>
              <a:rPr lang="pt-BR" dirty="0" smtClean="0"/>
              <a:t>Materialize</a:t>
            </a:r>
          </a:p>
          <a:p>
            <a:r>
              <a:rPr lang="pt-BR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2247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B050"/>
                </a:solidFill>
                <a:latin typeface="Century Gothic" panose="020B0502020202020204" pitchFamily="34" charset="0"/>
              </a:rPr>
              <a:t>Funcionalidades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Deverão ser desenvolvidos:</a:t>
            </a:r>
          </a:p>
          <a:p>
            <a:r>
              <a:rPr lang="pt-BR" dirty="0" smtClean="0"/>
              <a:t>Cadastro de Editais</a:t>
            </a:r>
          </a:p>
          <a:p>
            <a:r>
              <a:rPr lang="pt-BR" dirty="0" smtClean="0"/>
              <a:t>Cadastro de Grupos de Pesquisa</a:t>
            </a:r>
          </a:p>
          <a:p>
            <a:r>
              <a:rPr lang="pt-BR" dirty="0" smtClean="0"/>
              <a:t>Cadastro de Projetos de Pesquisa</a:t>
            </a:r>
          </a:p>
          <a:p>
            <a:r>
              <a:rPr lang="pt-BR" dirty="0" smtClean="0"/>
              <a:t>Cadastro de Alunos (Bolsistas e Voluntários)</a:t>
            </a:r>
          </a:p>
          <a:p>
            <a:r>
              <a:rPr lang="pt-BR" dirty="0" smtClean="0"/>
              <a:t>Cadastro de Professores (Coordenador e Colaboradores)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3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136904" cy="72008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B050"/>
                </a:solidFill>
                <a:latin typeface="Century Gothic" panose="020B0502020202020204" pitchFamily="34" charset="0"/>
              </a:rPr>
              <a:t>Diagrama</a:t>
            </a:r>
            <a:r>
              <a:rPr lang="pt-BR" dirty="0" smtClean="0"/>
              <a:t> </a:t>
            </a:r>
            <a:r>
              <a:rPr lang="pt-BR" b="1" dirty="0">
                <a:solidFill>
                  <a:srgbClr val="00B050"/>
                </a:solidFill>
                <a:latin typeface="Century Gothic" panose="020B0502020202020204" pitchFamily="34" charset="0"/>
              </a:rPr>
              <a:t>de Casos de Uso</a:t>
            </a:r>
            <a:endParaRPr lang="pt-BR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37" y="1600200"/>
            <a:ext cx="3563126" cy="4525963"/>
          </a:xfrm>
        </p:spPr>
      </p:pic>
    </p:spTree>
    <p:extLst>
      <p:ext uri="{BB962C8B-B14F-4D97-AF65-F5344CB8AC3E}">
        <p14:creationId xmlns:p14="http://schemas.microsoft.com/office/powerpoint/2010/main" val="5134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98"/>
            <a:ext cx="7467600" cy="1143000"/>
          </a:xfrm>
        </p:spPr>
        <p:txBody>
          <a:bodyPr/>
          <a:lstStyle/>
          <a:p>
            <a:r>
              <a:rPr lang="pt-BR" sz="4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Diagrama</a:t>
            </a:r>
            <a:r>
              <a:rPr lang="pt-BR" dirty="0" smtClean="0"/>
              <a:t> </a:t>
            </a:r>
            <a:r>
              <a:rPr lang="pt-BR" sz="4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de Classes</a:t>
            </a:r>
            <a:endParaRPr lang="pt-BR" sz="40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98" y="1600200"/>
            <a:ext cx="5683003" cy="4525963"/>
          </a:xfrm>
        </p:spPr>
      </p:pic>
    </p:spTree>
    <p:extLst>
      <p:ext uri="{BB962C8B-B14F-4D97-AF65-F5344CB8AC3E}">
        <p14:creationId xmlns:p14="http://schemas.microsoft.com/office/powerpoint/2010/main" val="42907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Próxima Sprint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Iniciar a implementação do sistema</a:t>
            </a:r>
          </a:p>
          <a:p>
            <a:r>
              <a:rPr lang="pt-BR" dirty="0" smtClean="0"/>
              <a:t>Criar a conexão com o banco</a:t>
            </a:r>
          </a:p>
          <a:p>
            <a:r>
              <a:rPr lang="pt-BR" dirty="0" smtClean="0"/>
              <a:t>Continuar desenvolvimento da documentação (diagramas UML)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7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a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139</Words>
  <Application>Microsoft Office PowerPoint</Application>
  <PresentationFormat>Apresentação na tela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&gt; CMD Cadastro de Projetos de Pesquisa </vt:lpstr>
      <vt:lpstr>Sprint 1 (13/09)</vt:lpstr>
      <vt:lpstr>Projeto</vt:lpstr>
      <vt:lpstr>Tecnologias </vt:lpstr>
      <vt:lpstr>Funcionalidades </vt:lpstr>
      <vt:lpstr>Diagrama de Casos de Uso</vt:lpstr>
      <vt:lpstr>Diagrama de Classes</vt:lpstr>
      <vt:lpstr>Próxima Sprint</vt:lpstr>
    </vt:vector>
  </TitlesOfParts>
  <Company>IFRS - Campus Porto Alegre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CMD Cadastro de Projetos de Pesquisa</dc:title>
  <dc:creator>CRISTIANO DO COUTO SILVA</dc:creator>
  <cp:lastModifiedBy>CRISTIANO DO COUTO SILVA</cp:lastModifiedBy>
  <cp:revision>5</cp:revision>
  <dcterms:created xsi:type="dcterms:W3CDTF">2017-09-13T22:14:45Z</dcterms:created>
  <dcterms:modified xsi:type="dcterms:W3CDTF">2017-09-14T00:39:27Z</dcterms:modified>
</cp:coreProperties>
</file>