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9" r:id="rId1"/>
    <p:sldMasterId id="2147484250" r:id="rId2"/>
  </p:sldMasterIdLst>
  <p:notesMasterIdLst>
    <p:notesMasterId r:id="rId23"/>
  </p:notesMasterIdLst>
  <p:sldIdLst>
    <p:sldId id="275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A764D-34E0-4DE6-BD38-10CB7935947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5C3CE-6C61-4A28-9030-A0014CC6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86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9/17/2019 12:50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2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b="0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tutorial shows how to use the Azure portal to add an API manually to the API Management (APIM) instance that you created earlier. Mocking the API is a common scenario where you would want to create a blank API and define it manually.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revision of the course does not ship with demo instructions. For each demo, you will be given a list of specific tasks you should demonstrate to your students. The flow, content and structure of your demo is left to you to decide as an instructor.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demo, you should show students how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a new blank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API endpoints</a:t>
            </a:r>
            <a:br>
              <a:rPr lang="en-US" dirty="0"/>
            </a:b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9/17/2019 12:50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413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9/17/2019 12:50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44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882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9/17/2019 12:50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14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revision of the course does not ship with demo instructions. For each demo, you will be given a list of specific tasks you should demonstrate to your students. The flow, content and structure of your demo is left to you to decide as an instructor.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demo, you should show students how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the Azure Storage SDK for .NET to create and validate tables in Azure Storage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Manage the table by creating, querying and deleting table entities using the Azure Storage SDK for 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E848-917B-4977-8FFB-D5973E30E53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00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revision of the course does not ship with demo instructions. For each demo, you will be given a list of specific tasks you should demonstrate to your students. The flow, content and structure of your demo is left to you to decide as an instructor.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demo, you should show students how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a new SQL Server instance using the portal.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a new SQL database instance using the portal and the existing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Query the SQL database instances using the Azure CLI.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E848-917B-4977-8FFB-D5973E30E5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9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revision of the course does not ship with demo instructions. For each demo, you will be given a list of specific tasks you should demonstrate to your students. The flow, content and structure of your demo is left to you to decide as an instructor.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demo, you should show students how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E848-917B-4977-8FFB-D5973E30E5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6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revision of the course does not ship with demo instructions. For each demo, you will be given a list of specific tasks you should demonstrate to your students. The flow, content and structure of your demo is left to you to decide as an instructor.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demo, you should show students how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E848-917B-4977-8FFB-D5973E30E5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63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revision of the course does not ship with demo instructions. For each demo, you will be given a list of specific tasks you should demonstrate to your students. The flow, content and structure of your demo is left to you to decide as an instructor.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demo, you should show students how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a App Service plan resource.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Define a new custom metric using Application Insights.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a new </a:t>
            </a:r>
            <a:r>
              <a:rPr lang="en-US" dirty="0" err="1"/>
              <a:t>autoscale</a:t>
            </a:r>
            <a:r>
              <a:rPr lang="en-US" dirty="0"/>
              <a:t> rule in the App Service plan using the custom metric as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E848-917B-4977-8FFB-D5973E30E5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7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b="0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We'll be creating a logic app that monitors a website's RSS feed and sends email for each new item posted on the site. </a:t>
            </a:r>
          </a:p>
          <a:p>
            <a:endParaRPr lang="en-US" sz="882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revision of the course does not ship with demo instructions. For each demo, you will be given a list of specific tasks you should demonstrate to your students. The flow, content and structure of your demo is left to you to decide as an instructor.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demo, you should show students how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Build a new logic app using the graphical designer.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Use an RSS trigger and connector to monitor an existing feed.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Use a SendGrid action to send an e-mail.</a:t>
            </a:r>
          </a:p>
          <a:p>
            <a:endParaRPr lang="en-US" sz="9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9/17/2019 12:50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57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9/17/2019 12:50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50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82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9/17/2019 12:50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14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82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9/17/2019 12:50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23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82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9/17/2019 12:50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65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82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9/17/2019 12:50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67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9/17/2019 12:50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29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9/17/2019 12:50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94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b="0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API Management provides the core competencies to ensure a successful API program through developer engagement, business insights, analytics, security, and protection. APIM enables you to create and manage modern API gateways for existing back-end services hosted anywhere.</a:t>
            </a:r>
            <a:endParaRPr lang="en-US" i="1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revision of the course does not ship with demo instructions. For each demo, you will be given a list of specific tasks you should demonstrate to your students. The flow, content and structure of your demo is left to you to decide as an instructor.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demo, you should show students how to: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 a new API Management instance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Observe the developer and publisher portals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9/17/2019 12:50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7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1" r:id="rId1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F2BA-2AFD-4FA0-AD0C-21CACD6F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 for AZ-203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9FBEC-DC34-4F03-9575-E13489788F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https://aka.ms/AZ203LearningPath</a:t>
            </a:r>
          </a:p>
        </p:txBody>
      </p:sp>
    </p:spTree>
    <p:extLst>
      <p:ext uri="{BB962C8B-B14F-4D97-AF65-F5344CB8AC3E}">
        <p14:creationId xmlns:p14="http://schemas.microsoft.com/office/powerpoint/2010/main" val="8883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FA05-256B-46F8-940B-6EB0CA85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WebJobs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3B75A-AB98-45B2-8930-303FFEEBE7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https://aka.ms/createWebJobGW</a:t>
            </a:r>
          </a:p>
        </p:txBody>
      </p:sp>
    </p:spTree>
    <p:extLst>
      <p:ext uri="{BB962C8B-B14F-4D97-AF65-F5344CB8AC3E}">
        <p14:creationId xmlns:p14="http://schemas.microsoft.com/office/powerpoint/2010/main" val="81626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3B2A-058C-4FF8-82D5-4AFA759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Create an Azure API Management Service Instance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EA467-449F-4B99-A90A-02A6C4EC65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https://aka.ms/createAPIMGW</a:t>
            </a:r>
          </a:p>
        </p:txBody>
      </p:sp>
    </p:spTree>
    <p:extLst>
      <p:ext uri="{BB962C8B-B14F-4D97-AF65-F5344CB8AC3E}">
        <p14:creationId xmlns:p14="http://schemas.microsoft.com/office/powerpoint/2010/main" val="77594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7A32-93FB-4627-9100-D2549254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a new API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E0380-A39A-4873-BD24-C258CC7948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https://aka.ms/importAPIGW</a:t>
            </a:r>
          </a:p>
        </p:txBody>
      </p:sp>
    </p:spTree>
    <p:extLst>
      <p:ext uri="{BB962C8B-B14F-4D97-AF65-F5344CB8AC3E}">
        <p14:creationId xmlns:p14="http://schemas.microsoft.com/office/powerpoint/2010/main" val="343562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C1DD-8DCA-4C24-9F41-2E99B0F09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3223"/>
            <a:ext cx="9144000" cy="498598"/>
          </a:xfrm>
        </p:spPr>
        <p:txBody>
          <a:bodyPr/>
          <a:lstStyle/>
          <a:p>
            <a:r>
              <a:rPr lang="en-US" dirty="0"/>
              <a:t>Creating an Azure Function in the Portal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C42B5-4FFE-4983-8B0C-3DE1CF52C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https://aka.ms/createFunctionPortalGW</a:t>
            </a:r>
          </a:p>
        </p:txBody>
      </p:sp>
    </p:spTree>
    <p:extLst>
      <p:ext uri="{BB962C8B-B14F-4D97-AF65-F5344CB8AC3E}">
        <p14:creationId xmlns:p14="http://schemas.microsoft.com/office/powerpoint/2010/main" val="176174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E0C9-9BE3-4659-8FAF-910905F2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Durable Function in C#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4D43A-39DE-46B3-B0CC-21FA014DA0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https://aka.ms/createDurableFuncDemo</a:t>
            </a:r>
          </a:p>
        </p:txBody>
      </p:sp>
    </p:spTree>
    <p:extLst>
      <p:ext uri="{BB962C8B-B14F-4D97-AF65-F5344CB8AC3E}">
        <p14:creationId xmlns:p14="http://schemas.microsoft.com/office/powerpoint/2010/main" val="79062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058B-45D2-4295-A9BA-A3B0574D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3223"/>
            <a:ext cx="9144000" cy="498598"/>
          </a:xfrm>
        </p:spPr>
        <p:txBody>
          <a:bodyPr/>
          <a:lstStyle/>
          <a:p>
            <a:r>
              <a:rPr lang="en-US" dirty="0"/>
              <a:t>Managing Azure Table storage by using .NET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18E70-76B8-4ACE-9E24-3707E68481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https://aka.ms/tableStorageDemo</a:t>
            </a:r>
          </a:p>
        </p:txBody>
      </p:sp>
    </p:spTree>
    <p:extLst>
      <p:ext uri="{BB962C8B-B14F-4D97-AF65-F5344CB8AC3E}">
        <p14:creationId xmlns:p14="http://schemas.microsoft.com/office/powerpoint/2010/main" val="344667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BFCB-781E-4B1D-90B3-C3854936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3223"/>
            <a:ext cx="9144000" cy="498598"/>
          </a:xfrm>
        </p:spPr>
        <p:txBody>
          <a:bodyPr/>
          <a:lstStyle/>
          <a:p>
            <a:r>
              <a:rPr lang="en-US" dirty="0"/>
              <a:t>Creating an Azure SQL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DDC3C-A07A-482E-A127-7212B79C90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https://aka.ms/createSQLDB</a:t>
            </a:r>
          </a:p>
        </p:txBody>
      </p:sp>
    </p:spTree>
    <p:extLst>
      <p:ext uri="{BB962C8B-B14F-4D97-AF65-F5344CB8AC3E}">
        <p14:creationId xmlns:p14="http://schemas.microsoft.com/office/powerpoint/2010/main" val="331923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2CE8-4FAB-420B-9B28-FDA0511A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3223"/>
            <a:ext cx="9144000" cy="498598"/>
          </a:xfrm>
        </p:spPr>
        <p:txBody>
          <a:bodyPr/>
          <a:lstStyle/>
          <a:p>
            <a:r>
              <a:rPr lang="en-US" dirty="0"/>
              <a:t>Registering an app with AAD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81EB0-AC1D-404B-BEC2-83982F677A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https://aka.ms/MSALDemo</a:t>
            </a:r>
          </a:p>
        </p:txBody>
      </p:sp>
    </p:spTree>
    <p:extLst>
      <p:ext uri="{BB962C8B-B14F-4D97-AF65-F5344CB8AC3E}">
        <p14:creationId xmlns:p14="http://schemas.microsoft.com/office/powerpoint/2010/main" val="421959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2CE8-4FAB-420B-9B28-FDA0511A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3223"/>
            <a:ext cx="9144000" cy="498598"/>
          </a:xfrm>
        </p:spPr>
        <p:txBody>
          <a:bodyPr/>
          <a:lstStyle/>
          <a:p>
            <a:r>
              <a:rPr lang="en-US" dirty="0"/>
              <a:t>Create a managed identity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81EB0-AC1D-404B-BEC2-83982F677A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https://aka.ms/mangIdentGW</a:t>
            </a:r>
          </a:p>
        </p:txBody>
      </p:sp>
    </p:spTree>
    <p:extLst>
      <p:ext uri="{BB962C8B-B14F-4D97-AF65-F5344CB8AC3E}">
        <p14:creationId xmlns:p14="http://schemas.microsoft.com/office/powerpoint/2010/main" val="185408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CF30-CA1D-4941-B26E-FAB81460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Autoscale</a:t>
            </a:r>
            <a:r>
              <a:rPr lang="en-US" dirty="0"/>
              <a:t> by using custom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D134E-B66E-44B7-BCD0-6F1D47E22F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https://aka.ms/autoScalingDemo</a:t>
            </a:r>
          </a:p>
        </p:txBody>
      </p:sp>
    </p:spTree>
    <p:extLst>
      <p:ext uri="{BB962C8B-B14F-4D97-AF65-F5344CB8AC3E}">
        <p14:creationId xmlns:p14="http://schemas.microsoft.com/office/powerpoint/2010/main" val="279648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F2BA-2AFD-4FA0-AD0C-21CACD6F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 for Kubernetes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9FBEC-DC34-4F03-9575-E13489788F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https://aka.ms/KubeLearningPath</a:t>
            </a:r>
          </a:p>
        </p:txBody>
      </p:sp>
    </p:spTree>
    <p:extLst>
      <p:ext uri="{BB962C8B-B14F-4D97-AF65-F5344CB8AC3E}">
        <p14:creationId xmlns:p14="http://schemas.microsoft.com/office/powerpoint/2010/main" val="7027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A16B-A923-435F-8DB4-4A9DFFC3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3223"/>
            <a:ext cx="9144000" cy="498598"/>
          </a:xfrm>
        </p:spPr>
        <p:txBody>
          <a:bodyPr/>
          <a:lstStyle/>
          <a:p>
            <a:r>
              <a:rPr lang="en-US" dirty="0"/>
              <a:t>Creating logic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D5B46-AE2C-4126-ACDE-19A2EF4BA6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https://aka.ms/logicAppGW</a:t>
            </a:r>
          </a:p>
        </p:txBody>
      </p:sp>
    </p:spTree>
    <p:extLst>
      <p:ext uri="{BB962C8B-B14F-4D97-AF65-F5344CB8AC3E}">
        <p14:creationId xmlns:p14="http://schemas.microsoft.com/office/powerpoint/2010/main" val="291717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50F6E3-CB3C-4F41-BD58-DAF64886D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Deploying an AKS cluster by using the Azure portal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3109A-5C4B-41D7-ACF1-7A94DA4FAA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https://aka.ms/deployAKSGW2</a:t>
            </a:r>
          </a:p>
        </p:txBody>
      </p:sp>
    </p:spTree>
    <p:extLst>
      <p:ext uri="{BB962C8B-B14F-4D97-AF65-F5344CB8AC3E}">
        <p14:creationId xmlns:p14="http://schemas.microsoft.com/office/powerpoint/2010/main" val="42020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13E4-0F7A-4325-BEAB-31D5B86F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3223"/>
            <a:ext cx="9144000" cy="498598"/>
          </a:xfrm>
        </p:spPr>
        <p:txBody>
          <a:bodyPr/>
          <a:lstStyle/>
          <a:p>
            <a:r>
              <a:rPr lang="en-US" dirty="0"/>
              <a:t>Deploying to AKS by using Azure CLI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6AFA7-7F20-4311-B94C-44D5391304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https://aka.ms/deployAKSGW</a:t>
            </a:r>
          </a:p>
        </p:txBody>
      </p:sp>
    </p:spTree>
    <p:extLst>
      <p:ext uri="{BB962C8B-B14F-4D97-AF65-F5344CB8AC3E}">
        <p14:creationId xmlns:p14="http://schemas.microsoft.com/office/powerpoint/2010/main" val="202009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8006-BB97-4222-ABC0-AB63BDF3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Deploy an image to Container Registry by using Azure Portal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E93B1-A2E1-423C-9F74-2B9131B95C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https://aka.ms/deployContainerRegPortalGW</a:t>
            </a:r>
          </a:p>
        </p:txBody>
      </p:sp>
    </p:spTree>
    <p:extLst>
      <p:ext uri="{BB962C8B-B14F-4D97-AF65-F5344CB8AC3E}">
        <p14:creationId xmlns:p14="http://schemas.microsoft.com/office/powerpoint/2010/main" val="229056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8006-BB97-4222-ABC0-AB63BDF3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Deploy an image to Container Registry by using Azure CLI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E93B1-A2E1-423C-9F74-2B9131B95C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https://aka.ms/deployContainerRegDemo</a:t>
            </a:r>
          </a:p>
        </p:txBody>
      </p:sp>
    </p:spTree>
    <p:extLst>
      <p:ext uri="{BB962C8B-B14F-4D97-AF65-F5344CB8AC3E}">
        <p14:creationId xmlns:p14="http://schemas.microsoft.com/office/powerpoint/2010/main" val="178624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4B23-0420-49E4-9F63-927E67A2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Create a container for deployment to Container Instances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3881C-31CC-4849-8429-6BDB301649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https://aka.ms/createContDemo</a:t>
            </a:r>
          </a:p>
        </p:txBody>
      </p:sp>
    </p:spTree>
    <p:extLst>
      <p:ext uri="{BB962C8B-B14F-4D97-AF65-F5344CB8AC3E}">
        <p14:creationId xmlns:p14="http://schemas.microsoft.com/office/powerpoint/2010/main" val="284720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9F9B-260C-4A8B-9966-DD49114E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3223"/>
            <a:ext cx="9144000" cy="498598"/>
          </a:xfrm>
        </p:spPr>
        <p:txBody>
          <a:bodyPr/>
          <a:lstStyle/>
          <a:p>
            <a:r>
              <a:rPr lang="en-US" dirty="0"/>
              <a:t>Deploy a container to Container Instances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97305-CACB-4D92-ADB7-64D048C4A7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https://aka.ms/DeployContainerInstGW</a:t>
            </a:r>
          </a:p>
        </p:txBody>
      </p:sp>
    </p:spTree>
    <p:extLst>
      <p:ext uri="{BB962C8B-B14F-4D97-AF65-F5344CB8AC3E}">
        <p14:creationId xmlns:p14="http://schemas.microsoft.com/office/powerpoint/2010/main" val="63995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FA05-256B-46F8-940B-6EB0CA85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3223"/>
            <a:ext cx="9144000" cy="498598"/>
          </a:xfrm>
        </p:spPr>
        <p:txBody>
          <a:bodyPr/>
          <a:lstStyle/>
          <a:p>
            <a:r>
              <a:rPr lang="en-US" dirty="0"/>
              <a:t>Creating an Azure WebApp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3B75A-AB98-45B2-8930-303FFEEBE7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 dirty="0"/>
              <a:t>https://aka.ms/webappqs</a:t>
            </a:r>
          </a:p>
        </p:txBody>
      </p:sp>
    </p:spTree>
    <p:extLst>
      <p:ext uri="{BB962C8B-B14F-4D97-AF65-F5344CB8AC3E}">
        <p14:creationId xmlns:p14="http://schemas.microsoft.com/office/powerpoint/2010/main" val="419202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WHITE TEMPLATE">
  <a:themeElements>
    <a:clrScheme name="Content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A80000"/>
      </a:accent3>
      <a:accent4>
        <a:srgbClr val="005B70"/>
      </a:accent4>
      <a:accent5>
        <a:srgbClr val="DA3B01"/>
      </a:accent5>
      <a:accent6>
        <a:srgbClr val="881798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1011</Words>
  <Application>Microsoft Office PowerPoint</Application>
  <PresentationFormat>Widescreen</PresentationFormat>
  <Paragraphs>129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Segoe UI</vt:lpstr>
      <vt:lpstr>Segoe UI Light</vt:lpstr>
      <vt:lpstr>Segoe UI Semibold</vt:lpstr>
      <vt:lpstr>Segoe UI Semilight</vt:lpstr>
      <vt:lpstr>Wingdings</vt:lpstr>
      <vt:lpstr>WHITE TEMPLATE</vt:lpstr>
      <vt:lpstr>WHITE TEMPLATE</vt:lpstr>
      <vt:lpstr>Learning Path for AZ-203</vt:lpstr>
      <vt:lpstr>Learning Path for Kubernetes</vt:lpstr>
      <vt:lpstr>Deploying an AKS cluster by using the Azure portal</vt:lpstr>
      <vt:lpstr>Deploying to AKS by using Azure CLI</vt:lpstr>
      <vt:lpstr>Deploy an image to Container Registry by using Azure Portal</vt:lpstr>
      <vt:lpstr>Deploy an image to Container Registry by using Azure CLI</vt:lpstr>
      <vt:lpstr>Create a container for deployment to Container Instances</vt:lpstr>
      <vt:lpstr>Deploy a container to Container Instances</vt:lpstr>
      <vt:lpstr>Creating an Azure WebApp</vt:lpstr>
      <vt:lpstr>Creating WebJobs</vt:lpstr>
      <vt:lpstr>Create an Azure API Management Service Instance</vt:lpstr>
      <vt:lpstr>Import a new API</vt:lpstr>
      <vt:lpstr>Creating an Azure Function in the Portal</vt:lpstr>
      <vt:lpstr>Create a Durable Function in C#</vt:lpstr>
      <vt:lpstr>Managing Azure Table storage by using .NET</vt:lpstr>
      <vt:lpstr>Creating an Azure SQL Database</vt:lpstr>
      <vt:lpstr>Registering an app with AAD</vt:lpstr>
      <vt:lpstr>Create a managed identity</vt:lpstr>
      <vt:lpstr>Autoscale by using custom metrics</vt:lpstr>
      <vt:lpstr>Creating logic apps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Walkthrough: Deploying an AKS cluster by using the Azure portal</dc:title>
  <dc:creator>Dan Clark</dc:creator>
  <cp:lastModifiedBy>Dan Clark</cp:lastModifiedBy>
  <cp:revision>6</cp:revision>
  <dcterms:created xsi:type="dcterms:W3CDTF">2019-09-13T12:29:21Z</dcterms:created>
  <dcterms:modified xsi:type="dcterms:W3CDTF">2019-09-17T16:56:20Z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danclark@microsoft.com</vt:lpwstr>
  </property>
  <property fmtid="{D5CDD505-2E9C-101B-9397-08002B2CF9AE}" pid="5" name="MSIP_Label_f42aa342-8706-4288-bd11-ebb85995028c_SetDate">
    <vt:lpwstr>2019-09-13T12:32:53.0226483Z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2c788a5a-3a9a-4b85-a01b-b351555ba2d7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