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notesSlides/notesSlide13.xml" ContentType="application/vnd.openxmlformats-officedocument.presentationml.notesSlide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9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" y="8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1931F-CAD4-4E52-B36F-175D023FF06D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4D97B-B2FC-4824-A4D8-E8A07FC17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85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1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19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https://docs.microsoft.com/en-us/azure/logic-apps/tutorial-build-schedule-recurring-logic-app-workflow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8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13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11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04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0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06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78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78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9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revision of the course does not ship with demo instructions. For each demo, you will be given a list of specific tasks you should demonstrate to your students. The flow, content and structure of your demo is left to you to decide as an instructor.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demo, you should show students how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SQL Server instance using the portal.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SQL database instance using the portal and the existing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Query the SQL database instances using the Azure CLI.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77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77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DE848-917B-4977-8FFB-D5973E30E53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4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4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hyperlink" Target="https://aka.ms/logicAppG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DC34-54F9-4A60-A6CD-86A8F89E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871783"/>
            <a:ext cx="4572000" cy="1661993"/>
          </a:xfrm>
        </p:spPr>
        <p:txBody>
          <a:bodyPr/>
          <a:lstStyle/>
          <a:p>
            <a:r>
              <a:rPr lang="en-US" dirty="0"/>
              <a:t>AZ-204T00-A: Developing Solutions for Microsoft Azure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A5BE-5243-4B47-AE51-83B1F0B017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Walkthroughs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63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CA0A-BA20-46E9-8DF1-D5EBCBF3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Upload, download, and list blobs with the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A0B05-2172-43AD-88AA-78C051B8D4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https://aka.ms/AZ204/Blobs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594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CA0A-BA20-46E9-8DF1-D5EBCBF3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Adding a policy to Azure Blob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A0B05-2172-43AD-88AA-78C051B8D4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https://aka.ms/AZ204/BlobPolicy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1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CA0A-BA20-46E9-8DF1-D5EBCBF3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Manage blob properties and metadata with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A0B05-2172-43AD-88AA-78C051B8D4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/>
              <a:t>https://aka.ms/AZ204/BlobMetadata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746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2C48-4E98-4751-A3C6-1432880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Creating an Azure Cosmos DB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A3D4-7906-44B6-AA07-CA0921DC8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807" y="3815954"/>
            <a:ext cx="9144000" cy="307777"/>
          </a:xfrm>
        </p:spPr>
        <p:txBody>
          <a:bodyPr/>
          <a:lstStyle/>
          <a:p>
            <a:r>
              <a:rPr lang="en-US" dirty="0"/>
              <a:t>https://aka.ms/AZ204/CosmosDB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886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2C48-4E98-4751-A3C6-1432880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Querying Azure Cosmos DB by using the SQL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A3D4-7906-44B6-AA07-CA0921DC8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https://aka.ms/AZ204/CosmosSQL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351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2C48-4E98-4751-A3C6-1432880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Managing Azure Cosmos DB by using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A3D4-7906-44B6-AA07-CA0921DC8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https://aka.ms/AZ204/CosmosNet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14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2C48-4E98-4751-A3C6-14328809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36027"/>
            <a:ext cx="11495622" cy="1495794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How to write stored procedures, triggers, and user-defined functions in Azure Cosmos 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A3D4-7906-44B6-AA07-CA0921DC80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https://aka.ms/AZ204/CosmosUDF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43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BFCB-781E-4B1D-90B3-C3854936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Guided Walkthrough: Creating an Azure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DDC3C-A07A-482E-A127-7212B79C90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https://aka.ms/createSQLDB</a:t>
            </a:r>
          </a:p>
        </p:txBody>
      </p:sp>
    </p:spTree>
    <p:extLst>
      <p:ext uri="{BB962C8B-B14F-4D97-AF65-F5344CB8AC3E}">
        <p14:creationId xmlns:p14="http://schemas.microsoft.com/office/powerpoint/2010/main" val="331923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Creating an Azure VM by using the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https://aka.ms/AZ204/CreateVM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176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Creating an Azure VM by using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https://aka.ms/AZ204/vmPS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201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5081-59CB-4A5B-BBA0-61BBB238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Demo: Direct web traffic with Azure Application Gateway -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2388C-3226-47E2-A477-2677BF7A1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6397" y="3949941"/>
            <a:ext cx="9144000" cy="307777"/>
          </a:xfrm>
        </p:spPr>
        <p:txBody>
          <a:bodyPr/>
          <a:lstStyle/>
          <a:p>
            <a:r>
              <a:rPr lang="en-US" dirty="0"/>
              <a:t>https://aka.ms/AZ204/AppGateway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12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Creating Azure Resource Manager templates by using the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https://aka.ms/AZ204/armTemp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090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Create a container image for deployment to Azure Container Instances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https://aka.ms/AZ204/ContainerCreate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6162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Deploying an image to ACR by using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https://aka.ms/AZ204/ACR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7602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Deploy and Run Azure Container Instances by using Cloud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https://aka.ms/AZ204/ContainerDeploy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939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Register an app with the Microsoft identity platform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https://docs.microsoft.com/en-us/azure/active-directory/develop/tutorial-v2-javascript-spa#register-your-application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59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Interactive authentication by using MSAL.NET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https://aka.ms/AZ204/MSAL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80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851556" cy="997196"/>
          </a:xfrm>
        </p:spPr>
        <p:txBody>
          <a:bodyPr/>
          <a:lstStyle/>
          <a:p>
            <a:r>
              <a:rPr lang="en-US" dirty="0"/>
              <a:t>Demonstration: The Microsoft Graph Explorer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https://aka.ms/AZ204/MicrosoftGraphExplorer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50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BB5B-10F7-4EE2-9201-EE675F16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Authorizing data operations in Azure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7B5E7-8C62-4005-B365-A9685984F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https://github.com/Azure/azure-sdk-for-net/tree/master/sdk/storage/Azure.Storage.Blobs/samples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89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0CFA-4AC5-4059-99C1-219A9778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36027"/>
            <a:ext cx="9144000" cy="1495794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Setting and retrieving a secret from Azure Key Vault by using Azure CLI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5CF9-F500-43F1-90C1-E49C6CCE0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https://aka.ms/AZ204/KeyVault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133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0CFA-4AC5-4059-99C1-219A9778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5" y="2534625"/>
            <a:ext cx="9982401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Implement Managed Identities for Azure resources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5CF9-F500-43F1-90C1-E49C6CCE0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https://aka.ms/AZ204/ManagedIdentity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522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A0D-BF8E-4C98-BE36-C4D388B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Creating a static HTML web app by using Azure Cloud Shell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59F1-9A5D-4FC5-A1DE-8EC5CB7E62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https://aka.ms/AZ204/CreateWebApp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807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1634-C126-4354-ACCF-8A23EA71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Creating an APIM instance by using Azure 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630AF-15D6-40E8-B3B3-B3AD6F49E0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https://aka.ms/AZ204/CreateAPIM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420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DEE9-70F5-4F45-B035-69489A0D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Importing an API by using the Azure portal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6F68-51CC-4D28-A011-3E3F5EE461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https://aka.ms/AZ204/ImportAPI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802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BD0A-6910-42DA-9234-37BEFB13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Transforming an </a:t>
            </a:r>
            <a:r>
              <a:rPr lang="en-US" b="1" dirty="0"/>
              <a:t>API by using policies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5B07F-5997-49B7-BF3F-26EEC08DEE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https://aka.ms/AZ204/APIPolicies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7592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E40F-4333-4787-B108-5186E212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Creating</a:t>
            </a:r>
            <a:r>
              <a:rPr lang="en-US" b="1" dirty="0"/>
              <a:t> a logic app by using the Azure portal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5058-563E-462A-88F0-F7BDD253B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https://aka.ms/logicAppGW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03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E40F-4333-4787-B108-5186E212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036027"/>
            <a:ext cx="9144000" cy="1495794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dirty="0" err="1"/>
              <a:t>Quickstart</a:t>
            </a:r>
            <a:r>
              <a:rPr lang="en-US" dirty="0"/>
              <a:t>: Create and manage logic app workflow definitions by using Visual Studio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5058-563E-462A-88F0-F7BDD253B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615553"/>
          </a:xfrm>
        </p:spPr>
        <p:txBody>
          <a:bodyPr/>
          <a:lstStyle/>
          <a:p>
            <a:r>
              <a:rPr lang="en-US" dirty="0"/>
              <a:t>https://docs.microsoft.com/en-us/azure/logic-apps/quickstart-create-logic-apps-visual-studio-code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974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3878-9016-4AF3-A4E4-A5DA1BC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Route Blob storage events to web endpoint with the Azure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009A-D8FB-44C2-BCD5-330436A29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https://aka.ms/AZ204/EventGrid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899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3878-9016-4AF3-A4E4-A5DA1BC8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3223"/>
            <a:ext cx="9144000" cy="498598"/>
          </a:xfrm>
        </p:spPr>
        <p:txBody>
          <a:bodyPr/>
          <a:lstStyle/>
          <a:p>
            <a:r>
              <a:rPr lang="en-US" dirty="0"/>
              <a:t>Demonstration: Create an event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009A-D8FB-44C2-BCD5-330436A296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https://aka.ms/AZ204/EventHub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596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C3B5-A264-4C8E-AD00-F6594890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Using .NET to send and receive messages from a Service Bus queue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86FB-B4F4-4260-82DB-7979B3FC4A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8194" y="3977319"/>
            <a:ext cx="9201022" cy="307777"/>
          </a:xfrm>
        </p:spPr>
        <p:txBody>
          <a:bodyPr/>
          <a:lstStyle/>
          <a:p>
            <a:r>
              <a:rPr lang="en-US" dirty="0"/>
              <a:t>https://aka.ms/AZ204/ServiceBus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583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C3B5-A264-4C8E-AD00-F6594890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Work with Azure storage queues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B86FB-B4F4-4260-82DB-7979B3FC4A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https://aka.ms/AZ204/Queue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449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96AC-C351-45C9-988C-B485B1E1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I</a:t>
            </a:r>
            <a:r>
              <a:rPr lang="en-US" b="1" dirty="0"/>
              <a:t>nstrumenting an ASP.NET app for monitoring in Application Insights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602E-D2A6-421B-8D13-DA5E77CFE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https://aka.ms/AZ204/AppInsights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5353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EA0D-BF8E-4C98-BE36-C4D388B8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Creating a static HTML web app by using Azure Cloud Shell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659F1-9A5D-4FC5-A1DE-8EC5CB7E62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https://aka.ms/AZ204/CreateWebApp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8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96AC-C351-45C9-988C-B485B1E1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Handling </a:t>
            </a:r>
            <a:r>
              <a:rPr lang="en-US" dirty="0" err="1"/>
              <a:t>Transiant</a:t>
            </a:r>
            <a:r>
              <a:rPr lang="en-US" dirty="0"/>
              <a:t> Faults with Polly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602E-D2A6-421B-8D13-DA5E77CFE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https://github.com/App-vNext/Polly-Samples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422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3893-27EA-442B-A71B-AC3EAED2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Connecting an app to Azure Cache for Redis by using .NET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EB35-C76C-4B06-8331-34B8BC031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https://aka.ms/AZ204/RedisCache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9751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3893-27EA-442B-A71B-AC3EAED2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Integrate an Azure storage account with Azure CDN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EB35-C76C-4B06-8331-34B8BC031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7207656" cy="307777"/>
          </a:xfrm>
        </p:spPr>
        <p:txBody>
          <a:bodyPr/>
          <a:lstStyle/>
          <a:p>
            <a:r>
              <a:rPr lang="en-US" dirty="0"/>
              <a:t>https://aka.ms/AZ204/CDN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335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BBF-AB68-46B6-B8CD-CE699460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Local Git deployment to Azure App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0086-BE93-4CE1-98A5-0F567B066E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https://aka.ms/AZ204/GitDeployWebApp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654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BBF-AB68-46B6-B8CD-CE699460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Local Git deployment to Azure App Service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0086-BE93-4CE1-98A5-0F567B066E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https://aka.ms/AZ204/GitDeployWebApp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00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BBF-AB68-46B6-B8CD-CE699460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Configure an App Service app in the Azure portal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0086-BE93-4CE1-98A5-0F567B066E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https://aka.ms/AZ204/ConfigAppServerApp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38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0BBF-AB68-46B6-B8CD-CE699460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</a:t>
            </a:r>
            <a:r>
              <a:rPr lang="en-US" b="1" dirty="0"/>
              <a:t>Configure an App Service app in the Azure portal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D0086-BE93-4CE1-98A5-0F567B066E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https://aka.ms/AZ204/ConfigAppServerApp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07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F6CB-3943-4DCC-A318-399C15E0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534625"/>
            <a:ext cx="9144000" cy="997196"/>
          </a:xfrm>
        </p:spPr>
        <p:txBody>
          <a:bodyPr/>
          <a:lstStyle/>
          <a:p>
            <a:r>
              <a:rPr lang="en-US" dirty="0"/>
              <a:t>Demonstration: Create a Durable Function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B38F9-D1AE-4FD9-8B5F-A7C6A8449F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216" y="3977319"/>
            <a:ext cx="9144000" cy="307777"/>
          </a:xfrm>
        </p:spPr>
        <p:txBody>
          <a:bodyPr/>
          <a:lstStyle/>
          <a:p>
            <a:r>
              <a:rPr lang="en-US" dirty="0"/>
              <a:t>https://aka.ms/AZ204/DurableFunction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46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968</Words>
  <Application>Microsoft Office PowerPoint</Application>
  <PresentationFormat>Widescreen</PresentationFormat>
  <Paragraphs>107</Paragraphs>
  <Slides>42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Segoe UI</vt:lpstr>
      <vt:lpstr>Segoe UI Semibold</vt:lpstr>
      <vt:lpstr>Segoe UI Semilight</vt:lpstr>
      <vt:lpstr>Wingdings</vt:lpstr>
      <vt:lpstr>WHITE TEMPLATE</vt:lpstr>
      <vt:lpstr>AZ-204T00-A: Developing Solutions for Microsoft Azure</vt:lpstr>
      <vt:lpstr>Demo: Direct web traffic with Azure Application Gateway - Azure portal</vt:lpstr>
      <vt:lpstr>Demonstration: Creating a static HTML web app by using Azure Cloud Shell</vt:lpstr>
      <vt:lpstr>Demonstration: Creating a static HTML web app by using Azure Cloud Shell</vt:lpstr>
      <vt:lpstr>Demonstration: Local Git deployment to Azure App Service</vt:lpstr>
      <vt:lpstr>Demonstration: Local Git deployment to Azure App Service</vt:lpstr>
      <vt:lpstr>Demonstration: Configure an App Service app in the Azure portal</vt:lpstr>
      <vt:lpstr>Demonstration: Configure an App Service app in the Azure portal</vt:lpstr>
      <vt:lpstr>Demonstration: Create a Durable Function in C#</vt:lpstr>
      <vt:lpstr>Demonstration: Upload, download, and list blobs with the Azure portal</vt:lpstr>
      <vt:lpstr>Demonstration: Adding a policy to Azure Blob storage</vt:lpstr>
      <vt:lpstr>Demonstration: Manage blob properties and metadata with .NET</vt:lpstr>
      <vt:lpstr>Demonstration: Creating an Azure Cosmos DB </vt:lpstr>
      <vt:lpstr>Demonstration: Querying Azure Cosmos DB by using the SQL API</vt:lpstr>
      <vt:lpstr>Demonstration: Managing Azure Cosmos DB by using .NET</vt:lpstr>
      <vt:lpstr>Demonstration: How to write stored procedures, triggers, and user-defined functions in Azure Cosmos DB</vt:lpstr>
      <vt:lpstr>Guided Walkthrough: Creating an Azure SQL Database</vt:lpstr>
      <vt:lpstr>Demonstration: Creating an Azure VM by using the Azure portal</vt:lpstr>
      <vt:lpstr>Demonstration: Creating an Azure VM by using PowerShell</vt:lpstr>
      <vt:lpstr>Demonstration: Creating Azure Resource Manager templates by using the Azure portal</vt:lpstr>
      <vt:lpstr>Demonstration: Create a container image for deployment to Azure Container Instances</vt:lpstr>
      <vt:lpstr>Demonstration: Deploying an image to ACR by using Azure CLI</vt:lpstr>
      <vt:lpstr>Demonstration: Deploy and Run Azure Container Instances by using Cloud Shell</vt:lpstr>
      <vt:lpstr>Demonstration: Register an app with the Microsoft identity platform</vt:lpstr>
      <vt:lpstr>Demonstration: Interactive authentication by using MSAL.NET</vt:lpstr>
      <vt:lpstr>Demonstration: The Microsoft Graph Explorer</vt:lpstr>
      <vt:lpstr>Demonstration: Authorizing data operations in Azure Storage</vt:lpstr>
      <vt:lpstr>Demonstration: Setting and retrieving a secret from Azure Key Vault by using Azure CLI</vt:lpstr>
      <vt:lpstr>Demonstration: Implement Managed Identities for Azure resources</vt:lpstr>
      <vt:lpstr>Demonstration: Creating an APIM instance by using Azure CLI</vt:lpstr>
      <vt:lpstr>Demonstration: Importing an API by using the Azure portal</vt:lpstr>
      <vt:lpstr>Demonstration: Transforming an API by using policies</vt:lpstr>
      <vt:lpstr>Demonstration: Creating a logic app by using the Azure portal</vt:lpstr>
      <vt:lpstr>Demonstration: Quickstart: Create and manage logic app workflow definitions by using Visual Studio Code</vt:lpstr>
      <vt:lpstr>Demonstration: Route Blob storage events to web endpoint with the Azure portal</vt:lpstr>
      <vt:lpstr>Demonstration: Create an event hub</vt:lpstr>
      <vt:lpstr>Demonstration: Using .NET to send and receive messages from a Service Bus queue</vt:lpstr>
      <vt:lpstr>Demonstration: Work with Azure storage queues</vt:lpstr>
      <vt:lpstr>Demonstration: Instrumenting an ASP.NET app for monitoring in Application Insights</vt:lpstr>
      <vt:lpstr>Demonstration: Handling Transiant Faults with Polly</vt:lpstr>
      <vt:lpstr>Demonstration: Connecting an app to Azure Cache for Redis by using .NET</vt:lpstr>
      <vt:lpstr>Demonstration: Integrate an Azure storage account with Azure CDN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Clark</dc:creator>
  <cp:lastModifiedBy>Dan Clark</cp:lastModifiedBy>
  <cp:revision>5</cp:revision>
  <dcterms:created xsi:type="dcterms:W3CDTF">2020-05-05T13:59:49Z</dcterms:created>
  <dcterms:modified xsi:type="dcterms:W3CDTF">2020-05-05T14:35:19Z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danclark@microsoft.com</vt:lpwstr>
  </property>
  <property fmtid="{D5CDD505-2E9C-101B-9397-08002B2CF9AE}" pid="5" name="MSIP_Label_f42aa342-8706-4288-bd11-ebb85995028c_SetDate">
    <vt:lpwstr>2020-05-05T14:05:37.4923795Z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66d6f831-6d0d-4675-abcc-47a374974a18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