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2EEF3-9FEC-4BFA-BF4C-58A15DA0D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EEF37E-3006-4EDC-9DD5-F6379701D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124197-8C20-4C80-8FA4-30D2C8CF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56B75E-1CBD-4F64-944F-6C6BB1BF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CEC06-3415-469F-978B-DEAAE1B0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BBE99-43D6-4CB7-A951-562C3C56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D255F7-A806-4F99-A7AF-38AEC90C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93703D-381B-4830-B66C-EF97EC00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3AD0C-BA85-4C74-822A-D77A410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0128CE-E5A8-4023-8F7C-B209D20E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85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E04F93-5B35-41AF-A5D4-21E7317E2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1DC137-C858-4368-BD9C-13535935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3B4F5-38CD-4E1C-AF8E-C0624060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10C18-16B7-4810-8408-28812B87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2C1F86-CEB1-4E81-AB26-EF7C398D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0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988B0-CBB9-439E-AB7D-65A68D65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AF377-F8EF-4529-9FF7-D4B44511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2A7F87-1BEB-41A9-9B38-4873827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436377-DF6E-42DB-A7F5-0A8EFEC8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DBE5E-2F79-48D5-A2C3-8E2A3496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58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78D27-9E77-4522-B7EB-186C136F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481DE4-A189-40F2-AC91-4A6621FEB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4D87CE-D8C8-4CC6-BD93-15E7C00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27C4-EAF2-4D13-8206-46F60133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9A628-DF62-4A11-9F8F-31E874D9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5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5FD05-1FA9-41BF-9868-CC5DB1D3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C92514-99F1-4A7F-91F8-0FD053F9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030381-7335-4D46-ABEF-81698C82D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5749B8-A4D3-46AE-AB76-D5133189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6AA2C8-A8F9-4624-81AD-D18A2BF1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E584-9101-4654-BA93-BA020DD5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BD185-4B47-4212-B1E4-5B6E5A00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493D24-BFFB-484A-9D97-2C2138DE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2203AD-978E-4642-81BA-784C4209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2DD87F-72DE-404E-8B3A-3D1C05B8A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117BED-C095-48F2-9924-390733F7A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107012-8747-4AB4-8FCA-FA973136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935C25-D5A6-422B-9C64-955839A3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319417-C351-4C21-BBD4-62832CCF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3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959DF-30F7-4713-9006-8C8D9A89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5D2F73-3BA4-4E2C-A441-2F3E5149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40C017-CCAB-423B-8191-68E62E76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BFD223-AE86-4FF8-AE43-EF2DF797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64B576-5843-4AE5-9606-918A2F4C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FD6C22-E878-4887-A88D-A95D3064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40E7A-DA9C-47A0-BE0D-F79A018A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27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201C7-F241-40E2-8B81-C5AF0AB7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D9BEB-5D53-4A08-B2EF-F212E2B6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9710F4-D804-4292-9EBA-755D834A9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E70A72-A433-44E0-916A-F11044C0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4CAD4D-2F48-40DF-8B08-6015D41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6728AE-C48F-4CAB-924F-03330B95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36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834A2-04ED-4334-9E54-336FE3A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396423-677E-40EE-8693-453EF8398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1235FB-43FF-46BC-946D-21127AD8D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A961FC-E6CC-4085-9D20-3A72936E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2A51C5-5FC5-4C58-BFDA-7FAA1A7A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62E3BA-ABEA-4649-A97F-FA1F18C4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D6528A-FCC9-479D-B1CE-6863EB22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50F5C8-080E-47FC-92F4-1CF13F15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C41B86-330B-4AE1-AAC3-E3F84871A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EDC5-010A-4988-87BA-38B22313FFD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FC1680-0424-4A09-AEA4-2BED76CC2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3C043-ED2C-46B4-A778-CC9E5228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D98C-4317-4DC4-A09D-B5FCCD2ED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6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1B1E7-75FB-4BEF-BF03-EA696E11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326"/>
            <a:ext cx="9144000" cy="958364"/>
          </a:xfrm>
        </p:spPr>
        <p:txBody>
          <a:bodyPr/>
          <a:lstStyle/>
          <a:p>
            <a:r>
              <a:rPr lang="zh-TW" altLang="en-US" dirty="0"/>
              <a:t>本周開會紀錄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1D360D-6F09-4347-87EB-F57D78754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90" y="1707924"/>
            <a:ext cx="549262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TW" altLang="en-US" dirty="0"/>
              <a:t>進度回報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下周報告內容為專題圖表製作回報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7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本周開會紀錄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本周開會紀錄</dc:title>
  <dc:creator>傅家銘</dc:creator>
  <cp:lastModifiedBy>傅家銘</cp:lastModifiedBy>
  <cp:revision>1</cp:revision>
  <dcterms:created xsi:type="dcterms:W3CDTF">2021-11-09T06:37:22Z</dcterms:created>
  <dcterms:modified xsi:type="dcterms:W3CDTF">2021-11-09T06:38:51Z</dcterms:modified>
</cp:coreProperties>
</file>