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9192EC-BF95-4946-A202-2783C9D99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B03A29-0069-46F0-817B-F927984D2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BF4067-C139-47BF-8C7F-BC588B7B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8CB7-2F51-4642-8AFA-8BC0D5BF6059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0D49B9-2DB8-441E-8A8B-A66BD907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F58ED8-88B8-4110-8B3A-FC2BF268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5DCA-4A7D-4ADD-9A42-65F4CF275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94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56B34-6B25-458C-8C34-4CE4A7AA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F30E46-E96D-48EB-BBA1-2B72F8D4F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C93619-EE2D-43F5-B6D6-9A64F31D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8CB7-2F51-4642-8AFA-8BC0D5BF6059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2B4A00-BD9C-45E2-863F-7072489F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88A253-8ED3-41B5-A8B8-3F2000E9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5DCA-4A7D-4ADD-9A42-65F4CF275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6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729A3E-5A50-4C53-86DB-FA56E5285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45B89F-1947-4B03-B478-6DD3C68C6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9135A-E4D1-45BE-A63B-05CF1130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8CB7-2F51-4642-8AFA-8BC0D5BF6059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43E74-05D7-48EF-A9B8-2919C6E9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610E64-C83F-4E0B-97FA-D1067373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5DCA-4A7D-4ADD-9A42-65F4CF275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3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07B76-4119-4B79-90A9-88B57B74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E13D79-FC98-45D8-A153-4394EEAC1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CA199B-17BE-4343-A773-576FA3F7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8CB7-2F51-4642-8AFA-8BC0D5BF6059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D4ADEC-B431-4A1C-B9E4-AD191D3C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0D9C56-B54F-46CF-AA79-B0AB38EE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5DCA-4A7D-4ADD-9A42-65F4CF275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5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56A24-78B8-4C91-AA2C-7CB9E424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905564-AB96-4AF3-AF51-48337C490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0F669F-1D50-42F1-AE2B-7FDED76A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8CB7-2F51-4642-8AFA-8BC0D5BF6059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6094E2-8AC1-40AE-88F5-32210FC5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0B409E-6754-46C8-B9F3-CF0F9374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5DCA-4A7D-4ADD-9A42-65F4CF275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83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E9F1E-BE3C-4735-8C01-B4D6E78B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A231E-9DD9-4ED3-93AD-D6955F7E7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E038D9-1087-47C5-8600-79C2122B8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80417C-8F4B-4226-BFFD-8450C50B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8CB7-2F51-4642-8AFA-8BC0D5BF6059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6F1986-76A6-4D67-8B73-34428C87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2D64ED-F335-4C51-A81C-3D435FFC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5DCA-4A7D-4ADD-9A42-65F4CF275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3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178EC-600B-4688-9E68-50769674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E90972-71CC-4049-8954-143531C36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EFD06F-6B48-4B94-8DDA-9F56CDE86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3DB488-8BDF-4C99-A4C3-1AEF4E508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FDF670-415E-4674-8BD5-316F2FF24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A4F18F-D006-442C-B6A4-0AD4BA9D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8CB7-2F51-4642-8AFA-8BC0D5BF6059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7E3164-8EC8-46CA-9FB5-D702042F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D45FCF-7608-4FDE-B3BA-34A90905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5DCA-4A7D-4ADD-9A42-65F4CF275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039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B2EA4-138D-4453-9C1D-EAF28254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87E00CE-0498-464A-B17B-50D487F5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8CB7-2F51-4642-8AFA-8BC0D5BF6059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7E7927-7039-49B1-B36C-B95A70DB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AE018F3-3C6A-4E58-A400-EDA10D5C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5DCA-4A7D-4ADD-9A42-65F4CF275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86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FD3122-4D3A-4833-A16B-84CECEF1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8CB7-2F51-4642-8AFA-8BC0D5BF6059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CEA71A-8330-4976-9280-E8FCDFFB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0E41A7-6DDF-4D00-A728-62F99185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5DCA-4A7D-4ADD-9A42-65F4CF275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95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E3255-0B80-44B5-9F8F-BEF82F47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35C280-C363-470B-BD0D-C961DAE1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04BF8-B732-48B1-971F-240EC0D7B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102DDC-6992-4D41-B025-4F663AF2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8CB7-2F51-4642-8AFA-8BC0D5BF6059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CBCEA9-E3F8-498C-B9A5-E26DB5A3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9B1D74-256B-4F6D-97A1-C4B94F7D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5DCA-4A7D-4ADD-9A42-65F4CF275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7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060BA-849F-49CF-B9E7-5B9E460D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6FE8CA-C3D4-4C4A-9DD7-B1AA0C37D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029604E-897E-4617-A7A2-8B0AE5B2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D87101-8965-4E6C-B3B4-849B3E8F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8CB7-2F51-4642-8AFA-8BC0D5BF6059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01D38C-C7D8-4F46-8ECE-005917A9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F1C234-BF6C-4E3E-8D7C-3CDE9CBA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5DCA-4A7D-4ADD-9A42-65F4CF275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64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81A2A5-A9D7-4430-B0F3-A21F36DA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E2590E-7CBC-468B-A684-DFF9B64D1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04BD1F-D415-424F-BC90-CB9AFACE5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8CB7-2F51-4642-8AFA-8BC0D5BF6059}" type="datetimeFigureOut">
              <a:rPr lang="zh-TW" altLang="en-US" smtClean="0"/>
              <a:t>2021/10/20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6D81BD-E5B4-424E-B2D9-7A2A89DF1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876F3-F26A-44F8-AB19-CC8D1624C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B5DCA-4A7D-4ADD-9A42-65F4CF275F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95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DDA19-B23A-458C-A279-A5C5F2E82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34482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1019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開會討論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82646E-06CE-4F1F-9173-E73D0C3BD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12185"/>
            <a:ext cx="9144000" cy="1655762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討論專題計畫書負責人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回傳股價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下禮拜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財報、下下禮拜基本問題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 </a:t>
            </a:r>
            <a:r>
              <a:rPr lang="zh-TW" altLang="en-US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串接圖表</a:t>
            </a: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trike="sngStrike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未完成</a:t>
            </a:r>
            <a:r>
              <a:rPr lang="en-US" altLang="zh-TW" strike="sngStrike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trike="sngStrike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234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56ECD-4EC8-48A8-8B06-3A266F02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3"/>
            <a:ext cx="10515600" cy="59592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開會紀錄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5F8719-F771-4A9B-A466-E9DBC139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069"/>
            <a:ext cx="10515600" cy="5271894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 bot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目前進度展示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取代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ngrok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要開始將系統整合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整合後再修改完善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製作專題計畫書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下禮拜進度為整合系統</a:t>
            </a:r>
            <a:endParaRPr lang="en-US" altLang="zh-TW" sz="18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270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0C779-2B31-47AC-846D-C1583F58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770"/>
            <a:ext cx="10515600" cy="577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專題發表時程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863191-B507-495B-8BC1-8DCEA3E4D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163152"/>
            <a:ext cx="10515600" cy="4351338"/>
          </a:xfrm>
          <a:solidFill>
            <a:schemeClr val="bg1">
              <a:lumMod val="85000"/>
            </a:schemeClr>
          </a:soli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anchor="ctr">
            <a:norm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11/24(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星期三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繳交文件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含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分鐘系統介紹影片、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秒心得影片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12/3(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星期五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海報發表</a:t>
            </a:r>
            <a:endParaRPr lang="en-US" altLang="zh-TW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12/3(</a:t>
            </a:r>
            <a:r>
              <a:rPr lang="zh-TW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星期五</a:t>
            </a:r>
            <a:r>
              <a:rPr lang="en-US" altLang="zh-TW" sz="24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專題簡報</a:t>
            </a:r>
            <a:endParaRPr lang="en-US" altLang="zh-TW" sz="24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12/6~12/17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評審至專題教室看學生系統</a:t>
            </a:r>
            <a:endParaRPr lang="en-US" altLang="zh-TW" sz="2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12/24(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星期五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成果展及頒獎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49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5B255C4-AA53-44E3-948E-7AEF6CAC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88" y="3429000"/>
            <a:ext cx="11164824" cy="231669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2092661-B185-4B30-AA98-439CE8DD0B74}"/>
              </a:ext>
            </a:extLst>
          </p:cNvPr>
          <p:cNvSpPr/>
          <p:nvPr/>
        </p:nvSpPr>
        <p:spPr>
          <a:xfrm>
            <a:off x="513588" y="755780"/>
            <a:ext cx="11164824" cy="16608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A30247-0C2A-4088-BC84-2A7DC1ADBF9A}"/>
              </a:ext>
            </a:extLst>
          </p:cNvPr>
          <p:cNvSpPr/>
          <p:nvPr/>
        </p:nvSpPr>
        <p:spPr>
          <a:xfrm>
            <a:off x="2043404" y="3429000"/>
            <a:ext cx="1660849" cy="115233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18DE683-B7B0-4592-BFB7-70D12198AF07}"/>
              </a:ext>
            </a:extLst>
          </p:cNvPr>
          <p:cNvSpPr txBox="1"/>
          <p:nvPr/>
        </p:nvSpPr>
        <p:spPr>
          <a:xfrm>
            <a:off x="513588" y="986039"/>
            <a:ext cx="5582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距離專題文件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繳交時間剩下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033273-85C3-48BE-95F5-2B2A5AD8197D}"/>
              </a:ext>
            </a:extLst>
          </p:cNvPr>
          <p:cNvSpPr txBox="1"/>
          <p:nvPr/>
        </p:nvSpPr>
        <p:spPr>
          <a:xfrm>
            <a:off x="6096000" y="1124538"/>
            <a:ext cx="5582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(+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今天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</a:t>
            </a:r>
            <a:r>
              <a:rPr lang="en-US" altLang="zh-TW" sz="54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</a:p>
        </p:txBody>
      </p:sp>
    </p:spTree>
    <p:extLst>
      <p:ext uri="{BB962C8B-B14F-4D97-AF65-F5344CB8AC3E}">
        <p14:creationId xmlns:p14="http://schemas.microsoft.com/office/powerpoint/2010/main" val="259054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49813A4-74AE-4FB5-B328-27693686D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626"/>
            <a:ext cx="12192000" cy="5315488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D8A41977-948A-4CEF-85B2-B4B7BB5FE3F0}"/>
              </a:ext>
            </a:extLst>
          </p:cNvPr>
          <p:cNvSpPr/>
          <p:nvPr/>
        </p:nvSpPr>
        <p:spPr>
          <a:xfrm>
            <a:off x="3508310" y="4820966"/>
            <a:ext cx="1726163" cy="1772816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2926A1-34E9-4207-9476-B25C8579E447}"/>
              </a:ext>
            </a:extLst>
          </p:cNvPr>
          <p:cNvSpPr txBox="1"/>
          <p:nvPr/>
        </p:nvSpPr>
        <p:spPr>
          <a:xfrm>
            <a:off x="4491134" y="391886"/>
            <a:ext cx="3209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11/24</a:t>
            </a:r>
            <a:r>
              <a:rPr lang="zh-TW" altLang="en-US" sz="2800" b="1" dirty="0">
                <a:solidFill>
                  <a:schemeClr val="accent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繳交文件</a:t>
            </a:r>
          </a:p>
        </p:txBody>
      </p:sp>
    </p:spTree>
    <p:extLst>
      <p:ext uri="{BB962C8B-B14F-4D97-AF65-F5344CB8AC3E}">
        <p14:creationId xmlns:p14="http://schemas.microsoft.com/office/powerpoint/2010/main" val="237304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131</Words>
  <Application>Microsoft Office PowerPoint</Application>
  <PresentationFormat>寬螢幕</PresentationFormat>
  <Paragraphs>21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1019開會討論</vt:lpstr>
      <vt:lpstr>開會紀錄</vt:lpstr>
      <vt:lpstr>專題發表時程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傅家銘</dc:creator>
  <cp:lastModifiedBy>傅家銘</cp:lastModifiedBy>
  <cp:revision>7</cp:revision>
  <dcterms:created xsi:type="dcterms:W3CDTF">2021-10-18T15:35:29Z</dcterms:created>
  <dcterms:modified xsi:type="dcterms:W3CDTF">2021-10-19T17:39:33Z</dcterms:modified>
</cp:coreProperties>
</file>