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.pons.com/%C3%BCbersetzung/deutsch-spanisch/Schornstei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Präsentation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Javier Alejandro Acevedo Barroso</a:t>
            </a:r>
          </a:p>
          <a:p>
            <a:r>
              <a:rPr lang="es-CO" dirty="0" err="1"/>
              <a:t>Physic</a:t>
            </a:r>
            <a:r>
              <a:rPr lang="es-CO" dirty="0"/>
              <a:t> </a:t>
            </a:r>
            <a:r>
              <a:rPr lang="es-CO" dirty="0" err="1"/>
              <a:t>Student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320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Räucherfisch</a:t>
            </a:r>
            <a:endParaRPr lang="es-C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313" y="2645569"/>
            <a:ext cx="6229350" cy="2981325"/>
          </a:xfrm>
        </p:spPr>
      </p:pic>
    </p:spTree>
    <p:extLst>
      <p:ext uri="{BB962C8B-B14F-4D97-AF65-F5344CB8AC3E}">
        <p14:creationId xmlns:p14="http://schemas.microsoft.com/office/powerpoint/2010/main" val="59027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ist</a:t>
            </a:r>
            <a:r>
              <a:rPr lang="es-CO" dirty="0"/>
              <a:t> </a:t>
            </a:r>
            <a:r>
              <a:rPr lang="es-CO" dirty="0" err="1"/>
              <a:t>Räucherfisch</a:t>
            </a:r>
            <a:r>
              <a:rPr lang="es-CO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88893" y="2027954"/>
            <a:ext cx="4698358" cy="3599316"/>
          </a:xfrm>
        </p:spPr>
        <p:txBody>
          <a:bodyPr/>
          <a:lstStyle/>
          <a:p>
            <a:r>
              <a:rPr lang="es-CO" dirty="0"/>
              <a:t>Es </a:t>
            </a:r>
            <a:r>
              <a:rPr lang="es-CO" dirty="0" err="1"/>
              <a:t>ist</a:t>
            </a:r>
            <a:r>
              <a:rPr lang="es-CO" dirty="0"/>
              <a:t> </a:t>
            </a:r>
            <a:r>
              <a:rPr lang="es-CO" dirty="0" err="1"/>
              <a:t>nur</a:t>
            </a:r>
            <a:r>
              <a:rPr lang="es-CO" dirty="0"/>
              <a:t> </a:t>
            </a:r>
            <a:r>
              <a:rPr lang="es-CO" dirty="0" err="1"/>
              <a:t>geräuchert</a:t>
            </a:r>
            <a:r>
              <a:rPr lang="es-CO" dirty="0"/>
              <a:t> </a:t>
            </a:r>
            <a:r>
              <a:rPr lang="es-CO" dirty="0" err="1"/>
              <a:t>Fisch</a:t>
            </a:r>
            <a:r>
              <a:rPr lang="es-CO" dirty="0"/>
              <a:t>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321" y="2780270"/>
            <a:ext cx="5029472" cy="3349707"/>
          </a:xfr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155844" y="2530661"/>
            <a:ext cx="469835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Es </a:t>
            </a:r>
            <a:r>
              <a:rPr lang="es-CO" dirty="0" err="1"/>
              <a:t>ist</a:t>
            </a:r>
            <a:r>
              <a:rPr lang="es-CO" dirty="0"/>
              <a:t> </a:t>
            </a:r>
            <a:r>
              <a:rPr lang="es-CO" dirty="0" err="1"/>
              <a:t>ein</a:t>
            </a:r>
            <a:r>
              <a:rPr lang="es-CO" dirty="0"/>
              <a:t> </a:t>
            </a:r>
            <a:r>
              <a:rPr lang="es-CO" dirty="0" err="1"/>
              <a:t>altes</a:t>
            </a:r>
            <a:r>
              <a:rPr lang="es-CO" dirty="0"/>
              <a:t> </a:t>
            </a:r>
            <a:r>
              <a:rPr lang="es-CO" dirty="0" err="1"/>
              <a:t>Gerricht</a:t>
            </a:r>
            <a:r>
              <a:rPr lang="es-CO" dirty="0"/>
              <a:t>.</a:t>
            </a:r>
          </a:p>
          <a:p>
            <a:r>
              <a:rPr lang="es-CO" dirty="0"/>
              <a:t>Die </a:t>
            </a:r>
            <a:r>
              <a:rPr lang="es-CO" dirty="0" err="1"/>
              <a:t>Menschheit</a:t>
            </a:r>
            <a:r>
              <a:rPr lang="es-CO" dirty="0"/>
              <a:t> </a:t>
            </a:r>
            <a:r>
              <a:rPr lang="es-CO" dirty="0" err="1"/>
              <a:t>habe</a:t>
            </a:r>
            <a:r>
              <a:rPr lang="es-CO" dirty="0"/>
              <a:t> </a:t>
            </a:r>
            <a:r>
              <a:rPr lang="es-CO" dirty="0" err="1"/>
              <a:t>für</a:t>
            </a:r>
            <a:r>
              <a:rPr lang="es-CO" dirty="0"/>
              <a:t> </a:t>
            </a:r>
            <a:r>
              <a:rPr lang="es-CO" dirty="0" err="1"/>
              <a:t>Tausende</a:t>
            </a:r>
            <a:r>
              <a:rPr lang="es-CO" dirty="0"/>
              <a:t> </a:t>
            </a:r>
            <a:r>
              <a:rPr lang="es-CO" dirty="0" err="1"/>
              <a:t>Jahres</a:t>
            </a:r>
            <a:r>
              <a:rPr lang="es-CO" dirty="0"/>
              <a:t> </a:t>
            </a:r>
            <a:r>
              <a:rPr lang="es-CO" dirty="0" err="1"/>
              <a:t>Fleisch</a:t>
            </a:r>
            <a:r>
              <a:rPr lang="es-CO" dirty="0"/>
              <a:t> </a:t>
            </a:r>
            <a:r>
              <a:rPr lang="es-CO" dirty="0" err="1"/>
              <a:t>geräuchert</a:t>
            </a:r>
            <a:r>
              <a:rPr lang="es-CO" dirty="0"/>
              <a:t>.</a:t>
            </a:r>
          </a:p>
          <a:p>
            <a:r>
              <a:rPr lang="es-CO" dirty="0" err="1"/>
              <a:t>Heute</a:t>
            </a:r>
            <a:r>
              <a:rPr lang="es-CO" dirty="0"/>
              <a:t> </a:t>
            </a:r>
            <a:r>
              <a:rPr lang="es-CO" dirty="0" err="1"/>
              <a:t>haben</a:t>
            </a:r>
            <a:r>
              <a:rPr lang="es-CO" dirty="0"/>
              <a:t> </a:t>
            </a:r>
            <a:r>
              <a:rPr lang="es-CO" dirty="0" err="1"/>
              <a:t>wir</a:t>
            </a:r>
            <a:r>
              <a:rPr lang="es-CO" dirty="0"/>
              <a:t> </a:t>
            </a:r>
            <a:r>
              <a:rPr lang="es-CO" dirty="0" err="1"/>
              <a:t>Kühlschrankes</a:t>
            </a:r>
            <a:r>
              <a:rPr lang="es-CO" dirty="0"/>
              <a:t> </a:t>
            </a:r>
            <a:r>
              <a:rPr lang="es-CO" dirty="0" err="1"/>
              <a:t>dann</a:t>
            </a:r>
            <a:r>
              <a:rPr lang="es-CO" dirty="0"/>
              <a:t> </a:t>
            </a:r>
            <a:r>
              <a:rPr lang="es-CO" dirty="0" err="1"/>
              <a:t>brauchen</a:t>
            </a:r>
            <a:r>
              <a:rPr lang="es-CO" dirty="0"/>
              <a:t> </a:t>
            </a:r>
            <a:r>
              <a:rPr lang="es-CO" dirty="0" err="1"/>
              <a:t>wir</a:t>
            </a:r>
            <a:r>
              <a:rPr lang="es-CO" dirty="0"/>
              <a:t> </a:t>
            </a:r>
            <a:r>
              <a:rPr lang="es-CO" dirty="0" err="1"/>
              <a:t>nicht</a:t>
            </a:r>
            <a:r>
              <a:rPr lang="es-CO" dirty="0"/>
              <a:t> </a:t>
            </a:r>
            <a:r>
              <a:rPr lang="es-CO" dirty="0" err="1"/>
              <a:t>mehr</a:t>
            </a:r>
            <a:r>
              <a:rPr lang="es-CO" dirty="0"/>
              <a:t> </a:t>
            </a:r>
            <a:r>
              <a:rPr lang="es-CO" dirty="0" err="1"/>
              <a:t>Fleisch</a:t>
            </a:r>
            <a:r>
              <a:rPr lang="es-CO" dirty="0"/>
              <a:t> </a:t>
            </a:r>
            <a:r>
              <a:rPr lang="es-CO" dirty="0" err="1"/>
              <a:t>rauchen</a:t>
            </a:r>
            <a:r>
              <a:rPr lang="es-CO" dirty="0"/>
              <a:t>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848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Geschichte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b="1" dirty="0" err="1"/>
              <a:t>Höhlenmenschen</a:t>
            </a:r>
            <a:r>
              <a:rPr lang="es-CO" b="1" dirty="0"/>
              <a:t> </a:t>
            </a:r>
            <a:r>
              <a:rPr lang="es-CO" b="1" dirty="0" err="1"/>
              <a:t>hatten</a:t>
            </a:r>
            <a:r>
              <a:rPr lang="es-CO" b="1" dirty="0"/>
              <a:t> </a:t>
            </a:r>
            <a:r>
              <a:rPr lang="es-CO" b="1" dirty="0" err="1"/>
              <a:t>keinen</a:t>
            </a:r>
            <a:r>
              <a:rPr lang="es-CO" b="1" dirty="0"/>
              <a:t> </a:t>
            </a:r>
            <a:r>
              <a:rPr lang="es-CO" b="1" dirty="0" err="1"/>
              <a:t>Schornstein</a:t>
            </a:r>
            <a:r>
              <a:rPr lang="es-CO" b="1" dirty="0"/>
              <a:t>.</a:t>
            </a:r>
          </a:p>
          <a:p>
            <a:r>
              <a:rPr lang="es-CO" b="1" dirty="0"/>
              <a:t>Rauch </a:t>
            </a:r>
            <a:r>
              <a:rPr lang="es-CO" b="1" dirty="0" err="1"/>
              <a:t>und</a:t>
            </a:r>
            <a:r>
              <a:rPr lang="es-CO" b="1" dirty="0"/>
              <a:t> </a:t>
            </a:r>
            <a:r>
              <a:rPr lang="es-CO" b="1" dirty="0" err="1"/>
              <a:t>trocknen</a:t>
            </a:r>
            <a:r>
              <a:rPr lang="es-CO" b="1" dirty="0"/>
              <a:t> </a:t>
            </a:r>
            <a:r>
              <a:rPr lang="es-CO" b="1" dirty="0" err="1"/>
              <a:t>war</a:t>
            </a:r>
            <a:r>
              <a:rPr lang="es-CO" b="1" dirty="0"/>
              <a:t> </a:t>
            </a:r>
            <a:r>
              <a:rPr lang="es-CO" b="1" dirty="0" err="1"/>
              <a:t>besser</a:t>
            </a:r>
            <a:r>
              <a:rPr lang="es-CO" b="1" dirty="0"/>
              <a:t> </a:t>
            </a:r>
            <a:r>
              <a:rPr lang="es-CO" b="1" dirty="0" err="1"/>
              <a:t>als</a:t>
            </a:r>
            <a:r>
              <a:rPr lang="es-CO" b="1" dirty="0"/>
              <a:t> </a:t>
            </a:r>
            <a:r>
              <a:rPr lang="es-CO" b="1" dirty="0" err="1"/>
              <a:t>nur</a:t>
            </a:r>
            <a:r>
              <a:rPr lang="es-CO" b="1" dirty="0"/>
              <a:t> </a:t>
            </a:r>
            <a:r>
              <a:rPr lang="es-CO" b="1" dirty="0" err="1"/>
              <a:t>trocknen</a:t>
            </a:r>
            <a:r>
              <a:rPr lang="es-CO" b="1" dirty="0"/>
              <a:t>.</a:t>
            </a:r>
          </a:p>
          <a:p>
            <a:r>
              <a:rPr lang="es-CO" b="1" dirty="0" err="1"/>
              <a:t>Fleisch</a:t>
            </a:r>
            <a:r>
              <a:rPr lang="es-CO" b="1" dirty="0"/>
              <a:t> </a:t>
            </a:r>
            <a:r>
              <a:rPr lang="es-CO" b="1" dirty="0" err="1"/>
              <a:t>schmeckt</a:t>
            </a:r>
            <a:r>
              <a:rPr lang="es-CO" b="1" dirty="0"/>
              <a:t> </a:t>
            </a:r>
            <a:r>
              <a:rPr lang="es-CO" b="1" dirty="0" err="1"/>
              <a:t>anders</a:t>
            </a:r>
            <a:r>
              <a:rPr lang="es-CO" b="1" dirty="0"/>
              <a:t> </a:t>
            </a:r>
            <a:r>
              <a:rPr lang="es-CO" b="1" dirty="0" err="1"/>
              <a:t>wenn</a:t>
            </a:r>
            <a:r>
              <a:rPr lang="es-CO" b="1" dirty="0"/>
              <a:t> </a:t>
            </a:r>
            <a:r>
              <a:rPr lang="es-CO" b="1" dirty="0" err="1"/>
              <a:t>geräuchert</a:t>
            </a:r>
            <a:r>
              <a:rPr lang="es-CO" b="1" dirty="0"/>
              <a:t>.</a:t>
            </a:r>
          </a:p>
          <a:p>
            <a:r>
              <a:rPr lang="es-CO" b="1" dirty="0" err="1"/>
              <a:t>Für</a:t>
            </a:r>
            <a:r>
              <a:rPr lang="es-CO" b="1" dirty="0"/>
              <a:t> </a:t>
            </a:r>
            <a:r>
              <a:rPr lang="es-CO" b="1" dirty="0" err="1"/>
              <a:t>eine</a:t>
            </a:r>
            <a:r>
              <a:rPr lang="es-CO" b="1" dirty="0"/>
              <a:t> </a:t>
            </a:r>
            <a:r>
              <a:rPr lang="es-CO" b="1" dirty="0" err="1"/>
              <a:t>Weile</a:t>
            </a:r>
            <a:r>
              <a:rPr lang="es-CO" b="1" dirty="0"/>
              <a:t> </a:t>
            </a:r>
            <a:r>
              <a:rPr lang="es-CO" b="1" dirty="0" err="1"/>
              <a:t>kann</a:t>
            </a:r>
            <a:r>
              <a:rPr lang="es-CO" b="1" dirty="0"/>
              <a:t> </a:t>
            </a:r>
            <a:r>
              <a:rPr lang="es-CO" b="1" dirty="0" err="1"/>
              <a:t>Fleisch</a:t>
            </a:r>
            <a:r>
              <a:rPr lang="es-CO" b="1" dirty="0"/>
              <a:t> </a:t>
            </a:r>
            <a:r>
              <a:rPr lang="es-CO" b="1" dirty="0" err="1"/>
              <a:t>nicht</a:t>
            </a:r>
            <a:r>
              <a:rPr lang="es-CO" b="1" dirty="0"/>
              <a:t> </a:t>
            </a:r>
            <a:r>
              <a:rPr lang="es-CO" b="1" dirty="0" err="1"/>
              <a:t>verfaulen</a:t>
            </a:r>
            <a:r>
              <a:rPr lang="es-CO" b="1" dirty="0"/>
              <a:t>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038" y="2548978"/>
            <a:ext cx="4697412" cy="3174506"/>
          </a:xfr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Schornstein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6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Wie</a:t>
            </a:r>
            <a:r>
              <a:rPr lang="es-CO" dirty="0"/>
              <a:t> </a:t>
            </a:r>
            <a:r>
              <a:rPr lang="es-CO" dirty="0" err="1"/>
              <a:t>ist</a:t>
            </a:r>
            <a:r>
              <a:rPr lang="es-CO" dirty="0"/>
              <a:t> </a:t>
            </a:r>
            <a:r>
              <a:rPr lang="es-CO" dirty="0" err="1"/>
              <a:t>gemacht</a:t>
            </a:r>
            <a:r>
              <a:rPr lang="es-CO" dirty="0"/>
              <a:t>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3"/>
            <a:ext cx="4697412" cy="352305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err="1"/>
              <a:t>Zuerst</a:t>
            </a:r>
            <a:r>
              <a:rPr lang="es-CO" dirty="0"/>
              <a:t> </a:t>
            </a:r>
            <a:r>
              <a:rPr lang="es-CO" dirty="0" err="1"/>
              <a:t>salzt</a:t>
            </a:r>
            <a:r>
              <a:rPr lang="es-CO" dirty="0"/>
              <a:t> </a:t>
            </a:r>
            <a:r>
              <a:rPr lang="es-CO" dirty="0" err="1"/>
              <a:t>man</a:t>
            </a:r>
            <a:r>
              <a:rPr lang="es-CO" dirty="0"/>
              <a:t> </a:t>
            </a:r>
            <a:r>
              <a:rPr lang="es-CO" dirty="0" err="1"/>
              <a:t>der</a:t>
            </a:r>
            <a:r>
              <a:rPr lang="es-CO" dirty="0"/>
              <a:t> </a:t>
            </a:r>
            <a:r>
              <a:rPr lang="es-CO" dirty="0" err="1"/>
              <a:t>Fisch</a:t>
            </a:r>
            <a:r>
              <a:rPr lang="es-CO" dirty="0"/>
              <a:t> </a:t>
            </a:r>
            <a:r>
              <a:rPr lang="es-CO" dirty="0" err="1"/>
              <a:t>ein</a:t>
            </a:r>
            <a:r>
              <a:rPr lang="es-CO" dirty="0"/>
              <a:t>.</a:t>
            </a:r>
          </a:p>
          <a:p>
            <a:r>
              <a:rPr lang="es-CO" dirty="0" err="1"/>
              <a:t>Dann</a:t>
            </a:r>
            <a:r>
              <a:rPr lang="es-CO" dirty="0"/>
              <a:t> </a:t>
            </a:r>
            <a:r>
              <a:rPr lang="es-CO" dirty="0" err="1"/>
              <a:t>hängt</a:t>
            </a:r>
            <a:r>
              <a:rPr lang="es-CO" dirty="0"/>
              <a:t> den </a:t>
            </a:r>
            <a:r>
              <a:rPr lang="es-CO" dirty="0" err="1"/>
              <a:t>Fisch</a:t>
            </a:r>
            <a:r>
              <a:rPr lang="es-CO" dirty="0"/>
              <a:t> in </a:t>
            </a:r>
            <a:r>
              <a:rPr lang="es-CO" dirty="0" err="1"/>
              <a:t>ein</a:t>
            </a:r>
            <a:r>
              <a:rPr lang="es-CO" dirty="0"/>
              <a:t> </a:t>
            </a:r>
            <a:r>
              <a:rPr lang="es-CO" dirty="0" err="1"/>
              <a:t>geschlossen</a:t>
            </a:r>
            <a:r>
              <a:rPr lang="es-CO" dirty="0"/>
              <a:t> </a:t>
            </a:r>
            <a:r>
              <a:rPr lang="es-CO" dirty="0" err="1"/>
              <a:t>Zimmer</a:t>
            </a:r>
            <a:r>
              <a:rPr lang="es-CO" dirty="0"/>
              <a:t>.</a:t>
            </a:r>
          </a:p>
          <a:p>
            <a:r>
              <a:rPr lang="es-CO" dirty="0"/>
              <a:t>Das </a:t>
            </a:r>
            <a:r>
              <a:rPr lang="es-CO" dirty="0" err="1"/>
              <a:t>Zimmer</a:t>
            </a:r>
            <a:r>
              <a:rPr lang="es-CO" dirty="0"/>
              <a:t> </a:t>
            </a:r>
            <a:r>
              <a:rPr lang="es-CO" dirty="0" err="1"/>
              <a:t>füllt</a:t>
            </a:r>
            <a:r>
              <a:rPr lang="es-CO" dirty="0"/>
              <a:t> </a:t>
            </a:r>
            <a:r>
              <a:rPr lang="es-CO" dirty="0" err="1"/>
              <a:t>mit</a:t>
            </a:r>
            <a:r>
              <a:rPr lang="es-CO" dirty="0"/>
              <a:t> Rauch</a:t>
            </a:r>
          </a:p>
          <a:p>
            <a:r>
              <a:rPr lang="es-CO" dirty="0" err="1"/>
              <a:t>Dann</a:t>
            </a:r>
            <a:r>
              <a:rPr lang="es-CO" dirty="0"/>
              <a:t> </a:t>
            </a:r>
            <a:r>
              <a:rPr lang="es-CO" dirty="0" err="1"/>
              <a:t>müss</a:t>
            </a:r>
            <a:r>
              <a:rPr lang="es-CO" dirty="0"/>
              <a:t> </a:t>
            </a:r>
            <a:r>
              <a:rPr lang="es-CO" dirty="0" err="1"/>
              <a:t>man</a:t>
            </a:r>
            <a:r>
              <a:rPr lang="es-CO" dirty="0"/>
              <a:t> </a:t>
            </a:r>
            <a:r>
              <a:rPr lang="es-CO" dirty="0" err="1"/>
              <a:t>von</a:t>
            </a:r>
            <a:r>
              <a:rPr lang="es-CO" dirty="0"/>
              <a:t> </a:t>
            </a:r>
            <a:r>
              <a:rPr lang="es-CO" dirty="0" err="1"/>
              <a:t>wenig</a:t>
            </a:r>
            <a:r>
              <a:rPr lang="es-CO" dirty="0"/>
              <a:t> </a:t>
            </a:r>
            <a:r>
              <a:rPr lang="es-CO" dirty="0" err="1"/>
              <a:t>Stunden</a:t>
            </a:r>
            <a:r>
              <a:rPr lang="es-CO" dirty="0"/>
              <a:t> bis </a:t>
            </a:r>
            <a:r>
              <a:rPr lang="es-CO" dirty="0" err="1"/>
              <a:t>zwei</a:t>
            </a:r>
            <a:r>
              <a:rPr lang="es-CO" dirty="0"/>
              <a:t> </a:t>
            </a:r>
            <a:r>
              <a:rPr lang="es-CO" dirty="0" err="1"/>
              <a:t>Tage</a:t>
            </a:r>
            <a:r>
              <a:rPr lang="es-CO" dirty="0"/>
              <a:t> </a:t>
            </a:r>
            <a:r>
              <a:rPr lang="es-CO" dirty="0" err="1"/>
              <a:t>warten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433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Warm</a:t>
            </a:r>
            <a:r>
              <a:rPr lang="es-CO" dirty="0"/>
              <a:t> </a:t>
            </a:r>
            <a:r>
              <a:rPr lang="es-CO" dirty="0" err="1"/>
              <a:t>oder</a:t>
            </a:r>
            <a:r>
              <a:rPr lang="es-CO" dirty="0"/>
              <a:t> </a:t>
            </a:r>
            <a:r>
              <a:rPr lang="es-CO" dirty="0" err="1"/>
              <a:t>Kalt</a:t>
            </a:r>
            <a:endParaRPr lang="es-C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0319" y="2188592"/>
            <a:ext cx="4472327" cy="693135"/>
          </a:xfrm>
        </p:spPr>
        <p:txBody>
          <a:bodyPr>
            <a:normAutofit/>
          </a:bodyPr>
          <a:lstStyle/>
          <a:p>
            <a:r>
              <a:rPr lang="es-CO" dirty="0" err="1"/>
              <a:t>Kalter</a:t>
            </a:r>
            <a:r>
              <a:rPr lang="es-CO" dirty="0"/>
              <a:t> Rauch (28°C -32°C)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9409" y="3030538"/>
            <a:ext cx="3199476" cy="2905125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820154" y="2189651"/>
            <a:ext cx="4474028" cy="692076"/>
          </a:xfrm>
        </p:spPr>
        <p:txBody>
          <a:bodyPr/>
          <a:lstStyle/>
          <a:p>
            <a:r>
              <a:rPr lang="es-CO" dirty="0" err="1"/>
              <a:t>Warmer</a:t>
            </a:r>
            <a:r>
              <a:rPr lang="es-CO" dirty="0"/>
              <a:t> Rauch (70°C-80°C)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5800" y="3030538"/>
            <a:ext cx="4357687" cy="2905125"/>
          </a:xfrm>
        </p:spPr>
      </p:pic>
    </p:spTree>
    <p:extLst>
      <p:ext uri="{BB962C8B-B14F-4D97-AF65-F5344CB8AC3E}">
        <p14:creationId xmlns:p14="http://schemas.microsoft.com/office/powerpoint/2010/main" val="65112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Literaturhinweise</a:t>
            </a:r>
            <a:endParaRPr lang="es-CO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0321" y="2336873"/>
            <a:ext cx="9822922" cy="4076284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https://www.chirktroutfarm.co.uk/site/wp-content/uploads/2012/11/coldsmokedsalmon.jpg</a:t>
            </a:r>
          </a:p>
          <a:p>
            <a:r>
              <a:rPr lang="es-CO" dirty="0"/>
              <a:t>http://www.faculty.umb.edu/gary_zabel/Courses/Phil%20281/Philosophy%20of%20Magic/Paleolithic%20Art/cave_painting_l.jpg</a:t>
            </a:r>
          </a:p>
          <a:p>
            <a:r>
              <a:rPr lang="es-CO" dirty="0"/>
              <a:t>http://fisch-zschornak.de/wp-content/uploads/2013/12/raeucherfisch-zschornak-dresden-teaser.jpg</a:t>
            </a:r>
          </a:p>
          <a:p>
            <a:r>
              <a:rPr lang="es-CO" dirty="0"/>
              <a:t>https://www.highbeam.com/doc/1P2-23494626.html </a:t>
            </a:r>
          </a:p>
          <a:p>
            <a:r>
              <a:rPr lang="es-CO" dirty="0"/>
              <a:t>https://images.food52.com/ps4l9NnmvrWQ72mDofktPVA5Kec=/1620bb5f-d00b-47ed-b064-b34f507ef892--8528508404_11ce3bcf8a_b.jpg </a:t>
            </a:r>
          </a:p>
          <a:p>
            <a:r>
              <a:rPr lang="es-CO" dirty="0"/>
              <a:t>http://media3.marksdailyapple.com/wp-content/uploads/2014/05/17150008/SmokedSalmon1.jpg</a:t>
            </a:r>
          </a:p>
          <a:p>
            <a:r>
              <a:rPr lang="es-CO" dirty="0"/>
              <a:t>https://upload.wikimedia.org/wikipedia/commons/thumb/e/ec/Walraversijde55.jpg/1024px-Walraversijde55.jpg?1492755725658</a:t>
            </a:r>
          </a:p>
        </p:txBody>
      </p:sp>
    </p:spTree>
    <p:extLst>
      <p:ext uri="{BB962C8B-B14F-4D97-AF65-F5344CB8AC3E}">
        <p14:creationId xmlns:p14="http://schemas.microsoft.com/office/powerpoint/2010/main" val="19488678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286</TotalTime>
  <Words>281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Präsentation</vt:lpstr>
      <vt:lpstr>Räucherfisch</vt:lpstr>
      <vt:lpstr>Was ist Räucherfisch?</vt:lpstr>
      <vt:lpstr>Geschichte</vt:lpstr>
      <vt:lpstr>Wie ist gemacht?</vt:lpstr>
      <vt:lpstr>Warm oder Kalt</vt:lpstr>
      <vt:lpstr>Literaturhinweise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Javier Acevedo</dc:creator>
  <cp:lastModifiedBy>Javier Acevedo</cp:lastModifiedBy>
  <cp:revision>19</cp:revision>
  <dcterms:created xsi:type="dcterms:W3CDTF">2017-04-21T02:32:37Z</dcterms:created>
  <dcterms:modified xsi:type="dcterms:W3CDTF">2017-04-21T07:18:37Z</dcterms:modified>
</cp:coreProperties>
</file>