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143AD-C7C8-4DCB-9370-6DAA38F13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29729B-560C-4759-AAEB-4DB7DCE4B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814260-C0E9-4A38-807E-553E3F42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58C64-7139-4588-9206-798736AD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167EE-9352-49AA-A251-D4B31EC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5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64D00-56EA-44D4-A9A1-40733B78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8B6CB5-4265-47AD-8F2B-A786D39F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25469-FC00-4D87-8574-F6886B1E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23EB6-7AB1-415A-AB2A-A8D6100D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EE7AE-7B32-4F84-873B-2CE99FF9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69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B043AB-F2BD-455D-9D28-118761BE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67CA52-39C8-46A3-B2F1-FDDA362F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996F9-BC29-4C4C-8248-67A20DE1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329C8-D675-4130-8FAE-DA908541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937578-C18D-44ED-BB5B-F0129195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5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EEB89-A0E5-4A40-8289-59E83C52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9CFBC-22D8-4C96-881E-504E7932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4651F-7751-48A9-9FC7-539EAC3A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FFC5B-300E-472B-883D-E66F717D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283495-3B32-4067-AA28-3C87E1D9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23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88E2C-A59C-47B4-B318-FC434B54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FD455-F781-458C-8CC6-20531A03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C3D85D-9783-43FA-82E5-1E23005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AE9CF-1393-427E-9018-FA899AF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D7F26-2D3F-4C96-9454-7AC74381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3C59C-D473-4A57-96DD-C905A63B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A8E6-FB8D-47C3-A529-4CBD7C313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588177-E762-40D2-92D3-FCE0A44A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DBE319-2356-427E-AE7D-D7B8F09B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77A029-3CF1-49FF-B04A-E3ECE475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8DBDE2-FB4A-46AB-B815-59D9FF48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08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321AA-B4C6-4FCB-9865-8E7D803F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FD95E7-89F6-4DFE-9AB9-7C28C8FA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339634-FC56-46A6-977C-658FBD30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8FEA4C-47B7-4612-9392-83C2EAFE5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4697DF-7D2C-45AA-88BC-FDB5BC8E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B4BEF3-3333-4411-8933-C2426704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7C83F1-F2D8-4497-A130-B26ACCF8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CC228E-0F95-4153-817A-9CD825D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99850-B501-4FE7-AD10-AD09BAEF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40E36F-7981-4951-B52B-0FFFFA33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26E73F-74A6-4433-98BB-475B0C39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A6BA73-82B3-4AF8-875F-FAB238F5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9E2CE3-25B7-4491-A8DC-E0164364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2BA872-3DCA-4B3F-A04A-1E9BF65D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B86FF0-8D97-4D99-978E-8698C464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92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D44AF-FBF5-4A35-ACFD-AB11AF8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8E6CF-A759-4B1A-BED4-2A040782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866FB-CCB6-4C32-90EC-6790123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ABEA5E-CFE2-43D2-B556-8B380273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67BC3-75F6-4F78-853F-E9159B9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8262F4-306C-4A60-B2EF-433DE467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2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A39B4-80AD-47D8-BD7E-B8BC3D1C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234E70-32DA-4E7A-B539-CBE159BE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A7F913-EBCA-4570-B3D4-8D16B71C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5DB2AB-975E-4F8A-9DAF-4D1539FF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22D7AB-2153-45EA-BE43-02C5E917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6123E-C273-4831-8AF7-717169F0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48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63F8C6-C12C-45FA-9F6D-B51D577C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5F92C-EC97-47F6-8A90-0B1B3B25A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7D0847-427D-434E-8DCF-FAE51BBAA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2F9C-01AF-4226-94EE-E728A3E353D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16F4-4734-48C8-9BEF-0EEC3668B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7B3E4-62BB-488B-A1F8-F61F9693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0EC5-C654-4CC6-9A24-46FA90E2A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84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8870034-99E3-4DB5-9A85-1EE670C5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52"/>
            <a:ext cx="12192000" cy="56946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F64C01-A5BE-490E-AC8E-0925B2553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174" y1="82474" x2="53668" y2="88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22" y="861824"/>
            <a:ext cx="645112" cy="48321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48B31D-57F4-411C-AE06-11943948A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57" y="5258374"/>
            <a:ext cx="1017974" cy="10179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342E7A4-EE2A-4D55-BE32-65F33E34F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40" b="89785" l="6667" r="91111">
                        <a14:foregroundMark x1="6667" y1="69355" x2="18889" y2="60215"/>
                        <a14:foregroundMark x1="93704" y1="74731" x2="86296" y2="46774"/>
                        <a14:foregroundMark x1="86296" y1="46774" x2="91111" y2="317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38" y="3526341"/>
            <a:ext cx="661440" cy="4556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5C424D4-E994-47D2-8392-7C9AA9F29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40" b="89785" l="6667" r="91111">
                        <a14:foregroundMark x1="6667" y1="69355" x2="18889" y2="60215"/>
                        <a14:foregroundMark x1="93704" y1="74731" x2="86296" y2="46774"/>
                        <a14:foregroundMark x1="86296" y1="46774" x2="91111" y2="317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42" y="861824"/>
            <a:ext cx="895122" cy="61664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B22BFA7-8F30-4D0F-8B43-7D7B45E54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40" b="89785" l="6667" r="91111">
                        <a14:foregroundMark x1="6667" y1="69355" x2="18889" y2="60215"/>
                        <a14:foregroundMark x1="93704" y1="74731" x2="86296" y2="46774"/>
                        <a14:foregroundMark x1="86296" y1="46774" x2="91111" y2="317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10" y="3526341"/>
            <a:ext cx="806390" cy="5555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4BDDA35-CF82-4E4D-8028-126A1B290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40" b="89785" l="6667" r="91111">
                        <a14:foregroundMark x1="6667" y1="69355" x2="18889" y2="60215"/>
                        <a14:foregroundMark x1="93704" y1="74731" x2="86296" y2="46774"/>
                        <a14:foregroundMark x1="86296" y1="46774" x2="91111" y2="317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16" y="5471768"/>
            <a:ext cx="858174" cy="59118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26AD316-8860-4E00-BEF6-B30B469097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38" y="5415873"/>
            <a:ext cx="702976" cy="70297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D40482D-DF47-4E5A-8348-2E50A7C5F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backgroundMark x1="71399" y1="27333" x2="69102" y2="79000"/>
                        <a14:backgroundMark x1="78706" y1="22667" x2="69937" y2="74333"/>
                        <a14:backgroundMark x1="69937" y1="74333" x2="67850" y2="80000"/>
                        <a14:backgroundMark x1="70355" y1="35333" x2="81211" y2="9000"/>
                        <a14:backgroundMark x1="71399" y1="35333" x2="72651" y2="22667"/>
                        <a14:backgroundMark x1="72651" y1="22667" x2="64509" y2="73333"/>
                        <a14:backgroundMark x1="64509" y1="73333" x2="59916" y2="74000"/>
                        <a14:backgroundMark x1="69729" y1="43000" x2="70355" y2="74000"/>
                        <a14:backgroundMark x1="62422" y1="33333" x2="56994" y2="83667"/>
                        <a14:backgroundMark x1="50104" y1="33333" x2="91023" y2="9000"/>
                        <a14:backgroundMark x1="90397" y1="30333" x2="85386" y2="8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2" y="2064386"/>
            <a:ext cx="1459992" cy="914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C8A0843-6503-4F60-AEA3-B23FBD7DB5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backgroundMark x1="71399" y1="27333" x2="69102" y2="79000"/>
                        <a14:backgroundMark x1="78706" y1="22667" x2="69937" y2="74333"/>
                        <a14:backgroundMark x1="69937" y1="74333" x2="67850" y2="80000"/>
                        <a14:backgroundMark x1="70355" y1="35333" x2="81211" y2="9000"/>
                        <a14:backgroundMark x1="71399" y1="35333" x2="72651" y2="22667"/>
                        <a14:backgroundMark x1="72651" y1="22667" x2="64509" y2="73333"/>
                        <a14:backgroundMark x1="64509" y1="73333" x2="59916" y2="74000"/>
                        <a14:backgroundMark x1="69729" y1="43000" x2="70355" y2="74000"/>
                        <a14:backgroundMark x1="62422" y1="33333" x2="56994" y2="83667"/>
                        <a14:backgroundMark x1="50104" y1="33333" x2="91023" y2="9000"/>
                        <a14:backgroundMark x1="90397" y1="30333" x2="85386" y2="8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23" y="2064386"/>
            <a:ext cx="1459992" cy="9144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C56BA1-F8D6-4BE2-8622-8379D7E38D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73278" y1="55667" x2="73278" y2="55667"/>
                        <a14:foregroundMark x1="70981" y1="44000" x2="70981" y2="44000"/>
                        <a14:foregroundMark x1="70981" y1="44000" x2="72025" y2="51667"/>
                        <a14:foregroundMark x1="71399" y1="39000" x2="71399" y2="27333"/>
                        <a14:foregroundMark x1="67850" y1="76000" x2="68476" y2="67333"/>
                        <a14:foregroundMark x1="71399" y1="72000" x2="71399" y2="76000"/>
                        <a14:backgroundMark x1="27766" y1="83667" x2="23591" y2="24000"/>
                        <a14:backgroundMark x1="23591" y1="24000" x2="29019" y2="81667"/>
                        <a14:backgroundMark x1="29019" y1="81667" x2="37370" y2="63333"/>
                        <a14:backgroundMark x1="34447" y1="33333" x2="22756" y2="65333"/>
                        <a14:backgroundMark x1="43006" y1="32333" x2="35073" y2="57667"/>
                        <a14:backgroundMark x1="39248" y1="27333" x2="35073" y2="55667"/>
                        <a14:backgroundMark x1="33820" y1="26333" x2="29019" y2="41000"/>
                        <a14:backgroundMark x1="33820" y1="19667" x2="16075" y2="27333"/>
                        <a14:backgroundMark x1="27140" y1="27333" x2="39875" y2="42000"/>
                        <a14:backgroundMark x1="36743" y1="41000" x2="30689" y2="88667"/>
                        <a14:backgroundMark x1="32568" y1="46000" x2="26514" y2="94333"/>
                        <a14:backgroundMark x1="31942" y1="34333" x2="13152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4" y="627946"/>
            <a:ext cx="1459992" cy="9144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C6734FD-024F-4C57-9E54-BE1839DD2F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73278" y1="55667" x2="73278" y2="55667"/>
                        <a14:foregroundMark x1="70981" y1="44000" x2="70981" y2="44000"/>
                        <a14:foregroundMark x1="70981" y1="44000" x2="72025" y2="51667"/>
                        <a14:foregroundMark x1="71399" y1="39000" x2="71399" y2="27333"/>
                        <a14:foregroundMark x1="67850" y1="76000" x2="68476" y2="67333"/>
                        <a14:foregroundMark x1="71399" y1="72000" x2="71399" y2="76000"/>
                        <a14:backgroundMark x1="27766" y1="83667" x2="23591" y2="24000"/>
                        <a14:backgroundMark x1="23591" y1="24000" x2="29019" y2="81667"/>
                        <a14:backgroundMark x1="29019" y1="81667" x2="37370" y2="63333"/>
                        <a14:backgroundMark x1="34447" y1="33333" x2="22756" y2="65333"/>
                        <a14:backgroundMark x1="43006" y1="32333" x2="35073" y2="57667"/>
                        <a14:backgroundMark x1="39248" y1="27333" x2="35073" y2="55667"/>
                        <a14:backgroundMark x1="33820" y1="26333" x2="29019" y2="41000"/>
                        <a14:backgroundMark x1="33820" y1="19667" x2="16075" y2="27333"/>
                        <a14:backgroundMark x1="27140" y1="27333" x2="39875" y2="42000"/>
                        <a14:backgroundMark x1="36743" y1="41000" x2="30689" y2="88667"/>
                        <a14:backgroundMark x1="32568" y1="46000" x2="26514" y2="94333"/>
                        <a14:backgroundMark x1="31942" y1="34333" x2="13152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22" y="5310161"/>
            <a:ext cx="1459992" cy="914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F0751E-2A99-45CF-8DED-41CD64F133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07" b="89520" l="4091" r="94545">
                        <a14:foregroundMark x1="12273" y1="67249" x2="12727" y2="78603"/>
                        <a14:foregroundMark x1="10455" y1="64629" x2="7273" y2="76856"/>
                        <a14:foregroundMark x1="4545" y1="70306" x2="4545" y2="66812"/>
                        <a14:foregroundMark x1="43182" y1="53712" x2="63636" y2="65502"/>
                        <a14:foregroundMark x1="63636" y1="65502" x2="67727" y2="65502"/>
                        <a14:foregroundMark x1="92727" y1="61135" x2="89091" y2="75546"/>
                        <a14:foregroundMark x1="94091" y1="68122" x2="94545" y2="69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82" y="755924"/>
            <a:ext cx="702976" cy="7317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2A609F-53B7-4BC2-A88B-819AB926813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375" b="89286" l="4911" r="97321">
                        <a14:foregroundMark x1="48661" y1="30804" x2="48467" y2="32289"/>
                        <a14:foregroundMark x1="56250" y1="57589" x2="44643" y2="73214"/>
                        <a14:foregroundMark x1="48214" y1="65625" x2="38839" y2="78125"/>
                        <a14:foregroundMark x1="49554" y1="57589" x2="35268" y2="75893"/>
                        <a14:foregroundMark x1="35268" y1="75893" x2="40625" y2="82589"/>
                        <a14:foregroundMark x1="42857" y1="64286" x2="24107" y2="80357"/>
                        <a14:foregroundMark x1="24107" y1="80357" x2="18304" y2="88393"/>
                        <a14:foregroundMark x1="10714" y1="62053" x2="5357" y2="57589"/>
                        <a14:foregroundMark x1="18750" y1="68750" x2="12056" y2="63171"/>
                        <a14:foregroundMark x1="23985" y1="64163" x2="30804" y2="67857"/>
                        <a14:foregroundMark x1="9375" y1="56250" x2="12220" y2="57791"/>
                        <a14:foregroundMark x1="30804" y1="67857" x2="30804" y2="70089"/>
                        <a14:foregroundMark x1="14745" y1="75138" x2="13839" y2="81250"/>
                        <a14:foregroundMark x1="15625" y1="69196" x2="15253" y2="71708"/>
                        <a14:foregroundMark x1="16071" y1="76786" x2="27679" y2="83482"/>
                        <a14:foregroundMark x1="28571" y1="79911" x2="61161" y2="75893"/>
                        <a14:foregroundMark x1="64732" y1="69196" x2="84375" y2="61161"/>
                        <a14:foregroundMark x1="85268" y1="58929" x2="80873" y2="78106"/>
                        <a14:foregroundMark x1="93615" y1="70753" x2="89732" y2="80804"/>
                        <a14:foregroundMark x1="89732" y1="65625" x2="83347" y2="77597"/>
                        <a14:foregroundMark x1="40776" y1="60677" x2="48214" y2="80804"/>
                        <a14:foregroundMark x1="40263" y1="60914" x2="40625" y2="73214"/>
                        <a14:foregroundMark x1="40625" y1="73214" x2="42857" y2="79464"/>
                        <a14:foregroundMark x1="49277" y1="27883" x2="66518" y2="27232"/>
                        <a14:foregroundMark x1="66518" y1="27232" x2="82947" y2="27232"/>
                        <a14:foregroundMark x1="48364" y1="55804" x2="48661" y2="56250"/>
                        <a14:foregroundMark x1="73661" y1="62946" x2="76666" y2="78973"/>
                        <a14:foregroundMark x1="35268" y1="70982" x2="29018" y2="70089"/>
                        <a14:foregroundMark x1="36161" y1="64286" x2="53125" y2="61607"/>
                        <a14:foregroundMark x1="54911" y1="50893" x2="57589" y2="52232"/>
                        <a14:backgroundMark x1="95089" y1="30357" x2="95089" y2="58036"/>
                        <a14:backgroundMark x1="85714" y1="25000" x2="96429" y2="35268"/>
                        <a14:backgroundMark x1="99554" y1="60268" x2="99107" y2="70982"/>
                        <a14:backgroundMark x1="91071" y1="84821" x2="75893" y2="87946"/>
                        <a14:backgroundMark x1="73214" y1="90625" x2="73661" y2="89732"/>
                        <a14:backgroundMark x1="81696" y1="87500" x2="69643" y2="88839"/>
                        <a14:backgroundMark x1="35714" y1="53125" x2="39732" y2="61161"/>
                        <a14:backgroundMark x1="42857" y1="37946" x2="42857" y2="45536"/>
                        <a14:backgroundMark x1="20536" y1="58482" x2="20089" y2="63839"/>
                        <a14:backgroundMark x1="12500" y1="70089" x2="10714" y2="72768"/>
                        <a14:backgroundMark x1="40625" y1="37500" x2="40625" y2="55804"/>
                        <a14:backgroundMark x1="40625" y1="37500" x2="46429" y2="33929"/>
                        <a14:backgroundMark x1="38839" y1="25000" x2="39286" y2="49107"/>
                        <a14:backgroundMark x1="39286" y1="49107" x2="39286" y2="49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51"/>
          <a:stretch/>
        </p:blipFill>
        <p:spPr>
          <a:xfrm>
            <a:off x="10414747" y="5435934"/>
            <a:ext cx="429602" cy="6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王誠煜 m109502570</dc:creator>
  <cp:lastModifiedBy>王誠煜 m109502570</cp:lastModifiedBy>
  <cp:revision>4</cp:revision>
  <dcterms:created xsi:type="dcterms:W3CDTF">2021-05-18T07:25:43Z</dcterms:created>
  <dcterms:modified xsi:type="dcterms:W3CDTF">2021-06-17T17:25:15Z</dcterms:modified>
</cp:coreProperties>
</file>