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00" y="8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84565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3bff6a1d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3bff6a1d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493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Initially started out as excel spreadsheet with just table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Added in KPI, key performance metric, that user wanted to see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Details on demand for exporting and own analysis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3024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3bff6a1d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3bff6a1d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6538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3bff6a1d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3bff6a1d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466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3bff6a1d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3bff6a1d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282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3bff6a1d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3bff6a1d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66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6864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08998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27205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843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01090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55521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98753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682686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007908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133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860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999837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020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Portfolio/OP%20Global/send_FY17_GlobalOP%20PL%20FY17_12MON_By%20Departments%20&amp;%20Payors_101217.xls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lucidchart.com/documents/edit/a793d628-1d8d-454d-b228-5c3c3e0aeaaf/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Portfolio/Alexander%20Clark%20DSE%20200X_%20Final%20Project%20Presentation.pdf" TargetMode="External"/><Relationship Id="rId2" Type="http://schemas.openxmlformats.org/officeDocument/2006/relationships/hyperlink" Target="https://www.kaggle.com/clarkbar36/ron-mexico-fantasy-football-league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../Portfolio/Ortho%20Cost%20Breakdown.xlsx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Clark - Data Portfolio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SICU Spotfire Application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Outpatient Global P&amp;L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Fantasy Football Analysis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Orthopaedics Bundle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SICU Spotfire Application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users wanted financial data to justify adding a new pharmacist</a:t>
            </a:r>
          </a:p>
          <a:p>
            <a:endParaRPr lang="en-US" dirty="0"/>
          </a:p>
          <a:p>
            <a:r>
              <a:rPr lang="en-US" dirty="0"/>
              <a:t>Wanted to look at pharmacy costs associated with the ICU units</a:t>
            </a:r>
          </a:p>
          <a:p>
            <a:endParaRPr lang="en-US" dirty="0"/>
          </a:p>
          <a:p>
            <a:r>
              <a:rPr lang="en-US" dirty="0"/>
              <a:t>Solution was to build an application</a:t>
            </a:r>
          </a:p>
          <a:p>
            <a:pPr lvl="1"/>
            <a:r>
              <a:rPr lang="en-US" dirty="0"/>
              <a:t>Application must show metrics helpful to end users</a:t>
            </a:r>
          </a:p>
          <a:p>
            <a:pPr lvl="1"/>
            <a:r>
              <a:rPr lang="en-US" dirty="0"/>
              <a:t>Application must have the ability to export data out to excel </a:t>
            </a:r>
          </a:p>
        </p:txBody>
      </p:sp>
    </p:spTree>
    <p:extLst>
      <p:ext uri="{BB962C8B-B14F-4D97-AF65-F5344CB8AC3E}">
        <p14:creationId xmlns:p14="http://schemas.microsoft.com/office/powerpoint/2010/main" val="7600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7124"/>
            <a:ext cx="9072452" cy="460637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71162" y="1136944"/>
            <a:ext cx="6118500" cy="1207500"/>
          </a:xfrm>
          <a:prstGeom prst="bracePair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FF"/>
              </a:solidFill>
              <a:highlight>
                <a:srgbClr val="FF00FF"/>
              </a:highlight>
            </a:endParaRPr>
          </a:p>
        </p:txBody>
      </p:sp>
      <p:sp>
        <p:nvSpPr>
          <p:cNvPr id="64" name="Google Shape;64;p14"/>
          <p:cNvSpPr/>
          <p:nvPr/>
        </p:nvSpPr>
        <p:spPr>
          <a:xfrm rot="-1505193">
            <a:off x="3692521" y="3087406"/>
            <a:ext cx="223592" cy="857721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1765982" y="567806"/>
            <a:ext cx="697800" cy="146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506207" y="54872"/>
            <a:ext cx="81312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800" b="1" dirty="0"/>
              <a:t>SICU Spotfire Application</a:t>
            </a:r>
            <a:endParaRPr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8175"/>
            <a:ext cx="9072452" cy="46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506207" y="26875"/>
            <a:ext cx="81312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800" b="1" dirty="0"/>
              <a:t>SICU Spotfire Application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506207" y="45153"/>
            <a:ext cx="81312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SICU Spotfire Application</a:t>
            </a:r>
            <a:endParaRPr sz="2800" b="1" dirty="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2343"/>
            <a:ext cx="9144001" cy="4502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545648" y="41143"/>
            <a:ext cx="81312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SICU Spotfire Application</a:t>
            </a:r>
            <a:endParaRPr sz="2800" b="1" dirty="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8" y="541122"/>
            <a:ext cx="9144001" cy="4540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Outpatient Global</a:t>
            </a: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685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sz="1600" dirty="0"/>
              <a:t>Combine outpatient hospital billing with outpatient professional billing.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/>
              <a:t>Old process was purely Excel. </a:t>
            </a:r>
            <a:r>
              <a:rPr lang="en-US" sz="1600" dirty="0">
                <a:hlinkClick r:id="rId3"/>
              </a:rPr>
              <a:t>Old OP Global</a:t>
            </a:r>
            <a:endParaRPr lang="en-US" sz="1600" dirty="0"/>
          </a:p>
          <a:p>
            <a:pPr marL="742950" lvl="1" indent="-285750">
              <a:lnSpc>
                <a:spcPct val="150000"/>
              </a:lnSpc>
            </a:pPr>
            <a:r>
              <a:rPr lang="en-US" sz="1200" dirty="0"/>
              <a:t>Was used to create a paper chiefs report (20 page document for each department)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1200" dirty="0"/>
              <a:t>Took up to 3 weeks to compile and reconcile back to general ledger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/>
              <a:t>New process is done mostly in R. </a:t>
            </a:r>
            <a:r>
              <a:rPr lang="en-US" sz="1600" dirty="0">
                <a:hlinkClick r:id="rId4"/>
              </a:rPr>
              <a:t>New OP Global Flowchart</a:t>
            </a:r>
            <a:endParaRPr lang="en-US" sz="1600" dirty="0"/>
          </a:p>
          <a:p>
            <a:pPr marL="742950" lvl="1" indent="-285750">
              <a:lnSpc>
                <a:spcPct val="150000"/>
              </a:lnSpc>
            </a:pPr>
            <a:r>
              <a:rPr lang="en-US" sz="1200" dirty="0"/>
              <a:t>New process loads into the chiefs apps, replacement for the paper chiefs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1200" dirty="0"/>
              <a:t>Takes less than a week to compile and reconcile back to general ledger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Fantasy Football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 Final project for data science course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	10 years worth of data scraped from my league page</a:t>
            </a:r>
          </a:p>
          <a:p>
            <a:pPr marL="114300" indent="0">
              <a:buNone/>
            </a:pP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/>
              <a:t> Two objectives: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Would adjusting the scoring of the tight end position increase the positions value?</a:t>
            </a:r>
          </a:p>
          <a:p>
            <a:pPr lvl="1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Is there a correlation to total points scored by each position and where the team ended up in the final standings?</a:t>
            </a:r>
          </a:p>
          <a:p>
            <a:pPr>
              <a:spcAft>
                <a:spcPts val="1200"/>
              </a:spcAft>
            </a:pPr>
            <a:r>
              <a:rPr lang="en-US" dirty="0"/>
              <a:t>Uploaded datasets to </a:t>
            </a:r>
            <a:r>
              <a:rPr lang="en-US" dirty="0" err="1"/>
              <a:t>Kaggle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RMFF Data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Used Python to derive answers - </a:t>
            </a:r>
            <a:r>
              <a:rPr lang="en-US" dirty="0">
                <a:hlinkClick r:id="rId3"/>
              </a:rPr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Orthopedics Bundle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579013"/>
          </a:xfrm>
        </p:spPr>
        <p:txBody>
          <a:bodyPr>
            <a:normAutofit/>
          </a:bodyPr>
          <a:lstStyle/>
          <a:p>
            <a:r>
              <a:rPr lang="en-US" dirty="0"/>
              <a:t>End user wanted a way to compute the cost of an Orthopedics surgery, from initial visits to post surgery rehab.</a:t>
            </a:r>
          </a:p>
          <a:p>
            <a:endParaRPr lang="en-US" dirty="0"/>
          </a:p>
          <a:p>
            <a:r>
              <a:rPr lang="en-US" dirty="0"/>
              <a:t>To be used to offer a bundle price for patients coming from Canada. </a:t>
            </a:r>
          </a:p>
          <a:p>
            <a:endParaRPr lang="en-US" dirty="0"/>
          </a:p>
          <a:p>
            <a:r>
              <a:rPr lang="en-US" dirty="0"/>
              <a:t>Had to use a complex system within our financial system to track patients across entities and over a course of time.</a:t>
            </a:r>
          </a:p>
          <a:p>
            <a:endParaRPr lang="en-US" dirty="0"/>
          </a:p>
          <a:p>
            <a:r>
              <a:rPr lang="en-US" dirty="0"/>
              <a:t>After the query in our financial system, pulled into Excel</a:t>
            </a:r>
          </a:p>
          <a:p>
            <a:pPr lvl="1"/>
            <a:r>
              <a:rPr lang="en-US" dirty="0"/>
              <a:t>Bucketed visits</a:t>
            </a:r>
          </a:p>
          <a:p>
            <a:pPr lvl="1"/>
            <a:r>
              <a:rPr lang="en-US" dirty="0"/>
              <a:t>Combined visits to summarized table showing where patients touched the most and the costs related</a:t>
            </a:r>
          </a:p>
          <a:p>
            <a:pPr lvl="2"/>
            <a:r>
              <a:rPr lang="en-US" dirty="0">
                <a:hlinkClick r:id="rId2"/>
              </a:rPr>
              <a:t>Ortho Bundle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8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303</TotalTime>
  <Words>297</Words>
  <Application>Microsoft Macintosh PowerPoint</Application>
  <PresentationFormat>On-screen Show (16:9)</PresentationFormat>
  <Paragraphs>50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Crop</vt:lpstr>
      <vt:lpstr>Alex Clark - Data Portfolio   </vt:lpstr>
      <vt:lpstr>SICU Spotfire Application </vt:lpstr>
      <vt:lpstr>PowerPoint Presentation</vt:lpstr>
      <vt:lpstr>PowerPoint Presentation</vt:lpstr>
      <vt:lpstr>PowerPoint Presentation</vt:lpstr>
      <vt:lpstr>PowerPoint Presentation</vt:lpstr>
      <vt:lpstr>Outpatient Global</vt:lpstr>
      <vt:lpstr>Fantasy Football Analysis</vt:lpstr>
      <vt:lpstr>Orthopedics Bundle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 Clark - Data Portfolio   </dc:title>
  <dc:creator>Clark, Alex</dc:creator>
  <cp:lastModifiedBy>Clark, Alissa</cp:lastModifiedBy>
  <cp:revision>10</cp:revision>
  <dcterms:modified xsi:type="dcterms:W3CDTF">2018-10-11T14:13:54Z</dcterms:modified>
</cp:coreProperties>
</file>