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3" autoAdjust="0"/>
    <p:restoredTop sz="82303" autoAdjust="0"/>
  </p:normalViewPr>
  <p:slideViewPr>
    <p:cSldViewPr snapToGrid="0">
      <p:cViewPr varScale="1">
        <p:scale>
          <a:sx n="101" d="100"/>
          <a:sy n="10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2866-53C3-4DB3-89BA-F2EDA4C22490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22111-F4B6-46FA-8765-C0EF073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include the questions(s) and/or</a:t>
            </a:r>
            <a:r>
              <a:rPr lang="en-US" baseline="0" dirty="0"/>
              <a:t> problem(s) that you will be addressing.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source, collection, cleaning,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data via tables and/or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answer these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methods did you use to analyze your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those methods?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the limitations on your analyses?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have one slide, with an appropriate plot or table, for each answer/solution you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2259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0038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55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5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587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nasa.gov/vital-signs/global-tempera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D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nalysi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Clark</a:t>
            </a:r>
          </a:p>
          <a:p>
            <a:r>
              <a:rPr lang="en-US" dirty="0"/>
              <a:t>GDAT 626</a:t>
            </a:r>
          </a:p>
        </p:txBody>
      </p:sp>
    </p:spTree>
    <p:extLst>
      <p:ext uri="{BB962C8B-B14F-4D97-AF65-F5344CB8AC3E}">
        <p14:creationId xmlns:p14="http://schemas.microsoft.com/office/powerpoint/2010/main" val="3786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Data curation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4835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pulled from NASA I am attempting to look at global warming. </a:t>
            </a:r>
          </a:p>
          <a:p>
            <a:r>
              <a:rPr lang="en-US" dirty="0"/>
              <a:t>Some indicators I will be analyzing, Earth’s temperature, Earth’s C0</a:t>
            </a:r>
            <a:r>
              <a:rPr lang="en-US" baseline="-25000" dirty="0"/>
              <a:t>2</a:t>
            </a:r>
            <a:r>
              <a:rPr lang="en-US" dirty="0"/>
              <a:t> levels, and the Arctic sea ice levels.</a:t>
            </a:r>
          </a:p>
          <a:p>
            <a:endParaRPr lang="en-US" dirty="0"/>
          </a:p>
          <a:p>
            <a:r>
              <a:rPr lang="en-US" dirty="0"/>
              <a:t>I am attempting to answer, using these indicators, can we tell if global warming is happening or is this a seasonal effect?</a:t>
            </a:r>
          </a:p>
        </p:txBody>
      </p:sp>
    </p:spTree>
    <p:extLst>
      <p:ext uri="{BB962C8B-B14F-4D97-AF65-F5344CB8AC3E}">
        <p14:creationId xmlns:p14="http://schemas.microsoft.com/office/powerpoint/2010/main" val="332886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key indicators for the health of the Earth, I can deduce that there is global warming happening.</a:t>
            </a:r>
          </a:p>
          <a:p>
            <a:r>
              <a:rPr lang="en-US" dirty="0"/>
              <a:t>The indicators are CO2 levels, Temperature Anomaly, Arctic Sea Ice Levels.</a:t>
            </a:r>
          </a:p>
          <a:p>
            <a:r>
              <a:rPr lang="en-US" dirty="0"/>
              <a:t>Using a time series analysis, I can forecast the next few decades of the indicators.</a:t>
            </a:r>
          </a:p>
          <a:p>
            <a:r>
              <a:rPr lang="en-US" dirty="0"/>
              <a:t>In the next few decades, I am forecasting:</a:t>
            </a:r>
          </a:p>
          <a:p>
            <a:pPr lvl="1"/>
            <a:r>
              <a:rPr lang="en-US" dirty="0"/>
              <a:t>CO2 levels rising</a:t>
            </a:r>
          </a:p>
          <a:p>
            <a:pPr lvl="1"/>
            <a:r>
              <a:rPr lang="en-US" dirty="0"/>
              <a:t>Temperature rising</a:t>
            </a:r>
          </a:p>
          <a:p>
            <a:pPr lvl="1"/>
            <a:r>
              <a:rPr lang="en-US" dirty="0"/>
              <a:t>Arctic Sea Ice Levels decreasing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found on NASA’s website: </a:t>
            </a:r>
            <a:r>
              <a:rPr lang="en-US" dirty="0">
                <a:hlinkClick r:id="rId3"/>
              </a:rPr>
              <a:t>NASA</a:t>
            </a:r>
            <a:endParaRPr lang="en-US" dirty="0"/>
          </a:p>
          <a:p>
            <a:r>
              <a:rPr lang="en-US" dirty="0"/>
              <a:t>I pulled the files into .csv</a:t>
            </a:r>
          </a:p>
          <a:p>
            <a:r>
              <a:rPr lang="en-US" dirty="0"/>
              <a:t>The data was very clean, I didn’t have to change or clean the data.</a:t>
            </a:r>
          </a:p>
          <a:p>
            <a:r>
              <a:rPr lang="en-US" dirty="0"/>
              <a:t>I did have to choose which variables to analyze, NASA had a few different metrics for each indicator.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tables and graphs, I think it is easier to run through them in a markdown file. </a:t>
            </a:r>
          </a:p>
          <a:p>
            <a:r>
              <a:rPr lang="en-US" dirty="0">
                <a:hlinkClick r:id="rId3"/>
              </a:rPr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Auto ARIMA and GARCH to try and forecast the data. </a:t>
            </a:r>
          </a:p>
          <a:p>
            <a:r>
              <a:rPr lang="en-US" dirty="0"/>
              <a:t>These methods appeared to yield the best results of the methods I tried.</a:t>
            </a:r>
          </a:p>
          <a:p>
            <a:r>
              <a:rPr lang="en-US" dirty="0"/>
              <a:t>The limitations are mostly with the data I chose to analyze, I would have liked to use more granular data, as in more time periods. Being able to seasonalize the ice level and temperature data might glean more insights.</a:t>
            </a:r>
          </a:p>
          <a:p>
            <a:r>
              <a:rPr lang="en-US" dirty="0">
                <a:hlinkClick r:id="rId3"/>
              </a:rPr>
              <a:t>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/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forecasted plots it appears there is some global warming happening.</a:t>
            </a:r>
          </a:p>
          <a:p>
            <a:r>
              <a:rPr lang="en-US" dirty="0"/>
              <a:t>CO2 levels are increasing every month.</a:t>
            </a:r>
          </a:p>
          <a:p>
            <a:r>
              <a:rPr lang="en-US" dirty="0"/>
              <a:t>The Ice levels are trending down, this indicator is tougher to get a handle on.</a:t>
            </a:r>
          </a:p>
          <a:p>
            <a:r>
              <a:rPr lang="en-US" dirty="0"/>
              <a:t>Temperature is increasing every year, and really taking off since 1970.</a:t>
            </a:r>
          </a:p>
        </p:txBody>
      </p:sp>
    </p:spTree>
    <p:extLst>
      <p:ext uri="{BB962C8B-B14F-4D97-AF65-F5344CB8AC3E}">
        <p14:creationId xmlns:p14="http://schemas.microsoft.com/office/powerpoint/2010/main" val="27701429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{70A04023-5666-2649-8048-5E2AA4FC5E62}tf10001072</Template>
  <TotalTime>11053</TotalTime>
  <Words>449</Words>
  <Application>Microsoft Macintosh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Global Warming</vt:lpstr>
      <vt:lpstr>Outline</vt:lpstr>
      <vt:lpstr>Topic</vt:lpstr>
      <vt:lpstr>Executive Summary</vt:lpstr>
      <vt:lpstr>Data Curation</vt:lpstr>
      <vt:lpstr>Exploratory Data Analysis</vt:lpstr>
      <vt:lpstr>Analysis</vt:lpstr>
      <vt:lpstr>Answer /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Ricca, Bernard P</dc:creator>
  <cp:lastModifiedBy>Clark, Alex</cp:lastModifiedBy>
  <cp:revision>14</cp:revision>
  <dcterms:created xsi:type="dcterms:W3CDTF">2019-10-16T16:12:09Z</dcterms:created>
  <dcterms:modified xsi:type="dcterms:W3CDTF">2019-12-09T23:25:27Z</dcterms:modified>
</cp:coreProperties>
</file>