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60" r:id="rId2"/>
    <p:sldId id="258" r:id="rId3"/>
    <p:sldId id="259" r:id="rId4"/>
    <p:sldId id="257"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2B7A9B-EF59-4C3C-BC53-ED5F027C2F7D}">
          <p14:sldIdLst>
            <p14:sldId id="260"/>
            <p14:sldId id="258"/>
            <p14:sldId id="259"/>
            <p14:sldId id="257"/>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79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lark" userId="71b5d1c6d74c1e77" providerId="LiveId" clId="{0AEFA272-B9F5-47D8-8D04-C8DBE7D9A597}"/>
    <pc:docChg chg="undo custSel addSld delSld modSld sldOrd addSection delSection modSection">
      <pc:chgData name="David Clark" userId="71b5d1c6d74c1e77" providerId="LiveId" clId="{0AEFA272-B9F5-47D8-8D04-C8DBE7D9A597}" dt="2023-03-01T17:56:56.291" v="2942" actId="1076"/>
      <pc:docMkLst>
        <pc:docMk/>
      </pc:docMkLst>
      <pc:sldChg chg="modSp del mod">
        <pc:chgData name="David Clark" userId="71b5d1c6d74c1e77" providerId="LiveId" clId="{0AEFA272-B9F5-47D8-8D04-C8DBE7D9A597}" dt="2023-02-25T19:14:09.161" v="1194" actId="2696"/>
        <pc:sldMkLst>
          <pc:docMk/>
          <pc:sldMk cId="2365086857" sldId="256"/>
        </pc:sldMkLst>
        <pc:spChg chg="mod">
          <ac:chgData name="David Clark" userId="71b5d1c6d74c1e77" providerId="LiveId" clId="{0AEFA272-B9F5-47D8-8D04-C8DBE7D9A597}" dt="2023-02-25T18:34:49.047" v="41" actId="20577"/>
          <ac:spMkLst>
            <pc:docMk/>
            <pc:sldMk cId="2365086857" sldId="256"/>
            <ac:spMk id="2" creationId="{2903AC28-CDE7-5803-EF5D-D93DE8540ADA}"/>
          </ac:spMkLst>
        </pc:spChg>
        <pc:spChg chg="mod">
          <ac:chgData name="David Clark" userId="71b5d1c6d74c1e77" providerId="LiveId" clId="{0AEFA272-B9F5-47D8-8D04-C8DBE7D9A597}" dt="2023-02-25T18:34:51.556" v="52" actId="20577"/>
          <ac:spMkLst>
            <pc:docMk/>
            <pc:sldMk cId="2365086857" sldId="256"/>
            <ac:spMk id="3" creationId="{C3B8E044-E60E-71E0-B429-D4C3EE3DAD4F}"/>
          </ac:spMkLst>
        </pc:spChg>
      </pc:sldChg>
      <pc:sldChg chg="addSp delSp modSp new mod ord setBg modClrScheme chgLayout">
        <pc:chgData name="David Clark" userId="71b5d1c6d74c1e77" providerId="LiveId" clId="{0AEFA272-B9F5-47D8-8D04-C8DBE7D9A597}" dt="2023-03-01T17:56:56.291" v="2942" actId="1076"/>
        <pc:sldMkLst>
          <pc:docMk/>
          <pc:sldMk cId="1088323678" sldId="257"/>
        </pc:sldMkLst>
        <pc:spChg chg="mod ord">
          <ac:chgData name="David Clark" userId="71b5d1c6d74c1e77" providerId="LiveId" clId="{0AEFA272-B9F5-47D8-8D04-C8DBE7D9A597}" dt="2023-02-25T19:45:23.349" v="2609" actId="20577"/>
          <ac:spMkLst>
            <pc:docMk/>
            <pc:sldMk cId="1088323678" sldId="257"/>
            <ac:spMk id="2" creationId="{F9F3BBDF-1787-0BAB-E103-3CE733CB58CA}"/>
          </ac:spMkLst>
        </pc:spChg>
        <pc:spChg chg="del">
          <ac:chgData name="David Clark" userId="71b5d1c6d74c1e77" providerId="LiveId" clId="{0AEFA272-B9F5-47D8-8D04-C8DBE7D9A597}" dt="2023-02-25T18:39:44.595" v="64"/>
          <ac:spMkLst>
            <pc:docMk/>
            <pc:sldMk cId="1088323678" sldId="257"/>
            <ac:spMk id="3" creationId="{1D8A7CA2-19AF-722D-E548-BF5D0B70A0BA}"/>
          </ac:spMkLst>
        </pc:spChg>
        <pc:spChg chg="add del mod">
          <ac:chgData name="David Clark" userId="71b5d1c6d74c1e77" providerId="LiveId" clId="{0AEFA272-B9F5-47D8-8D04-C8DBE7D9A597}" dt="2023-02-25T18:41:20.727" v="127"/>
          <ac:spMkLst>
            <pc:docMk/>
            <pc:sldMk cId="1088323678" sldId="257"/>
            <ac:spMk id="6" creationId="{51428897-E3D9-866F-D4F4-1713F79A3DE6}"/>
          </ac:spMkLst>
        </pc:spChg>
        <pc:spChg chg="add mod">
          <ac:chgData name="David Clark" userId="71b5d1c6d74c1e77" providerId="LiveId" clId="{0AEFA272-B9F5-47D8-8D04-C8DBE7D9A597}" dt="2023-02-25T19:45:56.764" v="2643" actId="20577"/>
          <ac:spMkLst>
            <pc:docMk/>
            <pc:sldMk cId="1088323678" sldId="257"/>
            <ac:spMk id="7" creationId="{D3397DAF-C3E4-CD18-67DE-586744D9A3D0}"/>
          </ac:spMkLst>
        </pc:spChg>
        <pc:spChg chg="add del mod">
          <ac:chgData name="David Clark" userId="71b5d1c6d74c1e77" providerId="LiveId" clId="{0AEFA272-B9F5-47D8-8D04-C8DBE7D9A597}" dt="2023-02-25T18:42:47.572" v="203"/>
          <ac:spMkLst>
            <pc:docMk/>
            <pc:sldMk cId="1088323678" sldId="257"/>
            <ac:spMk id="8" creationId="{6E76625D-0EB3-8086-BB78-116C6FC77AD3}"/>
          </ac:spMkLst>
        </pc:spChg>
        <pc:spChg chg="add mod">
          <ac:chgData name="David Clark" userId="71b5d1c6d74c1e77" providerId="LiveId" clId="{0AEFA272-B9F5-47D8-8D04-C8DBE7D9A597}" dt="2023-03-01T17:56:56.291" v="2942" actId="1076"/>
          <ac:spMkLst>
            <pc:docMk/>
            <pc:sldMk cId="1088323678" sldId="257"/>
            <ac:spMk id="9" creationId="{F1B5F8CA-A4BB-6E93-CE74-9A97B9332DF9}"/>
          </ac:spMkLst>
        </pc:spChg>
        <pc:spChg chg="add del mod">
          <ac:chgData name="David Clark" userId="71b5d1c6d74c1e77" providerId="LiveId" clId="{0AEFA272-B9F5-47D8-8D04-C8DBE7D9A597}" dt="2023-02-25T18:45:32.114" v="358"/>
          <ac:spMkLst>
            <pc:docMk/>
            <pc:sldMk cId="1088323678" sldId="257"/>
            <ac:spMk id="10" creationId="{C74B9B9D-5837-43C4-2993-97C75095D409}"/>
          </ac:spMkLst>
        </pc:spChg>
        <pc:spChg chg="add mod">
          <ac:chgData name="David Clark" userId="71b5d1c6d74c1e77" providerId="LiveId" clId="{0AEFA272-B9F5-47D8-8D04-C8DBE7D9A597}" dt="2023-02-25T19:11:49.646" v="1160" actId="6549"/>
          <ac:spMkLst>
            <pc:docMk/>
            <pc:sldMk cId="1088323678" sldId="257"/>
            <ac:spMk id="11" creationId="{9C2F6739-0011-E21E-BDC5-6B85FFF50859}"/>
          </ac:spMkLst>
        </pc:spChg>
        <pc:picChg chg="add mod ord">
          <ac:chgData name="David Clark" userId="71b5d1c6d74c1e77" providerId="LiveId" clId="{0AEFA272-B9F5-47D8-8D04-C8DBE7D9A597}" dt="2023-03-01T17:56:50.661" v="2941" actId="1076"/>
          <ac:picMkLst>
            <pc:docMk/>
            <pc:sldMk cId="1088323678" sldId="257"/>
            <ac:picMk id="5" creationId="{93971EB0-F6E8-888D-9FCF-D31A25AB293A}"/>
          </ac:picMkLst>
        </pc:picChg>
      </pc:sldChg>
      <pc:sldChg chg="addSp delSp modSp new mod setBg">
        <pc:chgData name="David Clark" userId="71b5d1c6d74c1e77" providerId="LiveId" clId="{0AEFA272-B9F5-47D8-8D04-C8DBE7D9A597}" dt="2023-02-25T19:46:11.990" v="2646"/>
        <pc:sldMkLst>
          <pc:docMk/>
          <pc:sldMk cId="2211741153" sldId="258"/>
        </pc:sldMkLst>
        <pc:spChg chg="add del mod">
          <ac:chgData name="David Clark" userId="71b5d1c6d74c1e77" providerId="LiveId" clId="{0AEFA272-B9F5-47D8-8D04-C8DBE7D9A597}" dt="2023-02-25T19:30:06.829" v="1660" actId="478"/>
          <ac:spMkLst>
            <pc:docMk/>
            <pc:sldMk cId="2211741153" sldId="258"/>
            <ac:spMk id="2" creationId="{717712AB-6211-0AC4-0349-03472FC0F7D8}"/>
          </ac:spMkLst>
        </pc:spChg>
        <pc:spChg chg="add del mod">
          <ac:chgData name="David Clark" userId="71b5d1c6d74c1e77" providerId="LiveId" clId="{0AEFA272-B9F5-47D8-8D04-C8DBE7D9A597}" dt="2023-02-25T19:46:11.360" v="2645" actId="478"/>
          <ac:spMkLst>
            <pc:docMk/>
            <pc:sldMk cId="2211741153" sldId="258"/>
            <ac:spMk id="5" creationId="{DE948354-6B68-F0FD-902E-94C2B81F4F35}"/>
          </ac:spMkLst>
        </pc:spChg>
        <pc:spChg chg="add del mod">
          <ac:chgData name="David Clark" userId="71b5d1c6d74c1e77" providerId="LiveId" clId="{0AEFA272-B9F5-47D8-8D04-C8DBE7D9A597}" dt="2023-02-25T19:20:12.667" v="1493" actId="478"/>
          <ac:spMkLst>
            <pc:docMk/>
            <pc:sldMk cId="2211741153" sldId="258"/>
            <ac:spMk id="6" creationId="{167DDBC3-DEEB-E37B-2C75-1EE097623008}"/>
          </ac:spMkLst>
        </pc:spChg>
        <pc:spChg chg="add mod">
          <ac:chgData name="David Clark" userId="71b5d1c6d74c1e77" providerId="LiveId" clId="{0AEFA272-B9F5-47D8-8D04-C8DBE7D9A597}" dt="2023-02-25T19:28:34.994" v="1630" actId="122"/>
          <ac:spMkLst>
            <pc:docMk/>
            <pc:sldMk cId="2211741153" sldId="258"/>
            <ac:spMk id="7" creationId="{043B8C12-A1F0-121C-53EC-8E825980263C}"/>
          </ac:spMkLst>
        </pc:spChg>
        <pc:spChg chg="add del mod">
          <ac:chgData name="David Clark" userId="71b5d1c6d74c1e77" providerId="LiveId" clId="{0AEFA272-B9F5-47D8-8D04-C8DBE7D9A597}" dt="2023-02-25T19:23:48.402" v="1566" actId="478"/>
          <ac:spMkLst>
            <pc:docMk/>
            <pc:sldMk cId="2211741153" sldId="258"/>
            <ac:spMk id="11" creationId="{77E11D3A-BA0C-DD5C-859D-976E681BB8FF}"/>
          </ac:spMkLst>
        </pc:spChg>
        <pc:spChg chg="add mod">
          <ac:chgData name="David Clark" userId="71b5d1c6d74c1e77" providerId="LiveId" clId="{0AEFA272-B9F5-47D8-8D04-C8DBE7D9A597}" dt="2023-02-25T19:28:31.327" v="1629" actId="122"/>
          <ac:spMkLst>
            <pc:docMk/>
            <pc:sldMk cId="2211741153" sldId="258"/>
            <ac:spMk id="12" creationId="{CB073432-7CC6-47EB-1960-D03C11A83851}"/>
          </ac:spMkLst>
        </pc:spChg>
        <pc:spChg chg="add mod">
          <ac:chgData name="David Clark" userId="71b5d1c6d74c1e77" providerId="LiveId" clId="{0AEFA272-B9F5-47D8-8D04-C8DBE7D9A597}" dt="2023-02-25T19:28:28.100" v="1628" actId="122"/>
          <ac:spMkLst>
            <pc:docMk/>
            <pc:sldMk cId="2211741153" sldId="258"/>
            <ac:spMk id="17" creationId="{9C3559CF-5493-F233-B31D-5F52B1D18AE5}"/>
          </ac:spMkLst>
        </pc:spChg>
        <pc:spChg chg="add del mod">
          <ac:chgData name="David Clark" userId="71b5d1c6d74c1e77" providerId="LiveId" clId="{0AEFA272-B9F5-47D8-8D04-C8DBE7D9A597}" dt="2023-02-25T19:30:07.926" v="1662"/>
          <ac:spMkLst>
            <pc:docMk/>
            <pc:sldMk cId="2211741153" sldId="258"/>
            <ac:spMk id="18" creationId="{433F6F70-031E-B689-9E34-8C58A0D60AC8}"/>
          </ac:spMkLst>
        </pc:spChg>
        <pc:spChg chg="add mod">
          <ac:chgData name="David Clark" userId="71b5d1c6d74c1e77" providerId="LiveId" clId="{0AEFA272-B9F5-47D8-8D04-C8DBE7D9A597}" dt="2023-02-25T19:30:47.666" v="1790" actId="1076"/>
          <ac:spMkLst>
            <pc:docMk/>
            <pc:sldMk cId="2211741153" sldId="258"/>
            <ac:spMk id="19" creationId="{A0A3D197-6A23-319C-2966-A256E70D33E2}"/>
          </ac:spMkLst>
        </pc:spChg>
        <pc:spChg chg="add mod">
          <ac:chgData name="David Clark" userId="71b5d1c6d74c1e77" providerId="LiveId" clId="{0AEFA272-B9F5-47D8-8D04-C8DBE7D9A597}" dt="2023-02-25T19:46:11.990" v="2646"/>
          <ac:spMkLst>
            <pc:docMk/>
            <pc:sldMk cId="2211741153" sldId="258"/>
            <ac:spMk id="20" creationId="{06F75322-F22B-E966-A8D6-E9AC3B3902C1}"/>
          </ac:spMkLst>
        </pc:spChg>
        <pc:picChg chg="add mod">
          <ac:chgData name="David Clark" userId="71b5d1c6d74c1e77" providerId="LiveId" clId="{0AEFA272-B9F5-47D8-8D04-C8DBE7D9A597}" dt="2023-02-25T19:18:21.568" v="1490" actId="1076"/>
          <ac:picMkLst>
            <pc:docMk/>
            <pc:sldMk cId="2211741153" sldId="258"/>
            <ac:picMk id="4" creationId="{A9BE696E-0756-C0F2-4CB9-4C2DDF2BC8C8}"/>
          </ac:picMkLst>
        </pc:picChg>
        <pc:picChg chg="add mod">
          <ac:chgData name="David Clark" userId="71b5d1c6d74c1e77" providerId="LiveId" clId="{0AEFA272-B9F5-47D8-8D04-C8DBE7D9A597}" dt="2023-02-25T19:27:45.940" v="1609" actId="1076"/>
          <ac:picMkLst>
            <pc:docMk/>
            <pc:sldMk cId="2211741153" sldId="258"/>
            <ac:picMk id="9" creationId="{BF4459F5-90C8-2988-4AD4-DBAC753C516D}"/>
          </ac:picMkLst>
        </pc:picChg>
        <pc:picChg chg="add del mod">
          <ac:chgData name="David Clark" userId="71b5d1c6d74c1e77" providerId="LiveId" clId="{0AEFA272-B9F5-47D8-8D04-C8DBE7D9A597}" dt="2023-02-25T19:27:28.732" v="1605" actId="478"/>
          <ac:picMkLst>
            <pc:docMk/>
            <pc:sldMk cId="2211741153" sldId="258"/>
            <ac:picMk id="14" creationId="{B6B9D4BB-7CEB-07C3-8B19-78A7C44C6110}"/>
          </ac:picMkLst>
        </pc:picChg>
        <pc:picChg chg="add mod">
          <ac:chgData name="David Clark" userId="71b5d1c6d74c1e77" providerId="LiveId" clId="{0AEFA272-B9F5-47D8-8D04-C8DBE7D9A597}" dt="2023-02-25T19:27:50.008" v="1610" actId="1076"/>
          <ac:picMkLst>
            <pc:docMk/>
            <pc:sldMk cId="2211741153" sldId="258"/>
            <ac:picMk id="16" creationId="{E30C8FDE-B96B-B303-F3F5-58D932BE3BB1}"/>
          </ac:picMkLst>
        </pc:picChg>
      </pc:sldChg>
      <pc:sldChg chg="addSp delSp modSp new mod setBg">
        <pc:chgData name="David Clark" userId="71b5d1c6d74c1e77" providerId="LiveId" clId="{0AEFA272-B9F5-47D8-8D04-C8DBE7D9A597}" dt="2023-03-01T17:53:37.781" v="2938" actId="1076"/>
        <pc:sldMkLst>
          <pc:docMk/>
          <pc:sldMk cId="2209417638" sldId="259"/>
        </pc:sldMkLst>
        <pc:spChg chg="add mod">
          <ac:chgData name="David Clark" userId="71b5d1c6d74c1e77" providerId="LiveId" clId="{0AEFA272-B9F5-47D8-8D04-C8DBE7D9A597}" dt="2023-02-25T19:32:23.290" v="1847" actId="20577"/>
          <ac:spMkLst>
            <pc:docMk/>
            <pc:sldMk cId="2209417638" sldId="259"/>
            <ac:spMk id="2" creationId="{87A51D4B-2DB4-E506-6FD6-C1F8009611F4}"/>
          </ac:spMkLst>
        </pc:spChg>
        <pc:spChg chg="add del mod">
          <ac:chgData name="David Clark" userId="71b5d1c6d74c1e77" providerId="LiveId" clId="{0AEFA272-B9F5-47D8-8D04-C8DBE7D9A597}" dt="2023-02-25T19:29:51.184" v="1657"/>
          <ac:spMkLst>
            <pc:docMk/>
            <pc:sldMk cId="2209417638" sldId="259"/>
            <ac:spMk id="3" creationId="{554377F3-CE3B-35DA-7811-33D22B75A852}"/>
          </ac:spMkLst>
        </pc:spChg>
        <pc:spChg chg="add del mod">
          <ac:chgData name="David Clark" userId="71b5d1c6d74c1e77" providerId="LiveId" clId="{0AEFA272-B9F5-47D8-8D04-C8DBE7D9A597}" dt="2023-02-25T19:46:16.719" v="2647" actId="478"/>
          <ac:spMkLst>
            <pc:docMk/>
            <pc:sldMk cId="2209417638" sldId="259"/>
            <ac:spMk id="4" creationId="{0DEE1F52-D016-26AB-6DEB-019D9AA1029D}"/>
          </ac:spMkLst>
        </pc:spChg>
        <pc:spChg chg="add del mod">
          <ac:chgData name="David Clark" userId="71b5d1c6d74c1e77" providerId="LiveId" clId="{0AEFA272-B9F5-47D8-8D04-C8DBE7D9A597}" dt="2023-02-25T19:36:09.723" v="1857" actId="478"/>
          <ac:spMkLst>
            <pc:docMk/>
            <pc:sldMk cId="2209417638" sldId="259"/>
            <ac:spMk id="9" creationId="{B6145B2A-BE84-D7CF-856D-5875FCF37822}"/>
          </ac:spMkLst>
        </pc:spChg>
        <pc:spChg chg="add mod">
          <ac:chgData name="David Clark" userId="71b5d1c6d74c1e77" providerId="LiveId" clId="{0AEFA272-B9F5-47D8-8D04-C8DBE7D9A597}" dt="2023-02-25T19:36:19.389" v="1871" actId="20577"/>
          <ac:spMkLst>
            <pc:docMk/>
            <pc:sldMk cId="2209417638" sldId="259"/>
            <ac:spMk id="10" creationId="{09D25AB4-D9B7-C69D-1DB2-9F2C0A07B23C}"/>
          </ac:spMkLst>
        </pc:spChg>
        <pc:spChg chg="add mod">
          <ac:chgData name="David Clark" userId="71b5d1c6d74c1e77" providerId="LiveId" clId="{0AEFA272-B9F5-47D8-8D04-C8DBE7D9A597}" dt="2023-03-01T17:46:52.903" v="2933" actId="120"/>
          <ac:spMkLst>
            <pc:docMk/>
            <pc:sldMk cId="2209417638" sldId="259"/>
            <ac:spMk id="11" creationId="{6EAEBE7E-2E5B-A8A8-9F15-1450F0EE95A8}"/>
          </ac:spMkLst>
        </pc:spChg>
        <pc:spChg chg="add mod">
          <ac:chgData name="David Clark" userId="71b5d1c6d74c1e77" providerId="LiveId" clId="{0AEFA272-B9F5-47D8-8D04-C8DBE7D9A597}" dt="2023-02-28T20:07:36.436" v="2910" actId="20577"/>
          <ac:spMkLst>
            <pc:docMk/>
            <pc:sldMk cId="2209417638" sldId="259"/>
            <ac:spMk id="12" creationId="{A2F2EAFE-2765-C0D6-B5A1-77D2E8BC7196}"/>
          </ac:spMkLst>
        </pc:spChg>
        <pc:spChg chg="add del mod">
          <ac:chgData name="David Clark" userId="71b5d1c6d74c1e77" providerId="LiveId" clId="{0AEFA272-B9F5-47D8-8D04-C8DBE7D9A597}" dt="2023-02-25T19:39:14.949" v="2420"/>
          <ac:spMkLst>
            <pc:docMk/>
            <pc:sldMk cId="2209417638" sldId="259"/>
            <ac:spMk id="13" creationId="{542347F1-BC33-2D13-1F8F-4D3D036DE508}"/>
          </ac:spMkLst>
        </pc:spChg>
        <pc:spChg chg="add mod">
          <ac:chgData name="David Clark" userId="71b5d1c6d74c1e77" providerId="LiveId" clId="{0AEFA272-B9F5-47D8-8D04-C8DBE7D9A597}" dt="2023-03-01T17:53:37.781" v="2938" actId="1076"/>
          <ac:spMkLst>
            <pc:docMk/>
            <pc:sldMk cId="2209417638" sldId="259"/>
            <ac:spMk id="14" creationId="{9645F47D-89DD-23E2-5797-01CE488BD91B}"/>
          </ac:spMkLst>
        </pc:spChg>
        <pc:spChg chg="add mod">
          <ac:chgData name="David Clark" userId="71b5d1c6d74c1e77" providerId="LiveId" clId="{0AEFA272-B9F5-47D8-8D04-C8DBE7D9A597}" dt="2023-02-25T19:46:17.096" v="2648"/>
          <ac:spMkLst>
            <pc:docMk/>
            <pc:sldMk cId="2209417638" sldId="259"/>
            <ac:spMk id="15" creationId="{B73EC42F-BCB1-62F9-234F-5B75447A73D5}"/>
          </ac:spMkLst>
        </pc:spChg>
        <pc:picChg chg="add del mod">
          <ac:chgData name="David Clark" userId="71b5d1c6d74c1e77" providerId="LiveId" clId="{0AEFA272-B9F5-47D8-8D04-C8DBE7D9A597}" dt="2023-02-25T19:32:24.659" v="1848" actId="478"/>
          <ac:picMkLst>
            <pc:docMk/>
            <pc:sldMk cId="2209417638" sldId="259"/>
            <ac:picMk id="5" creationId="{B2ACD708-89B2-BF51-E78F-063018EDD3DA}"/>
          </ac:picMkLst>
        </pc:picChg>
        <pc:picChg chg="add mod">
          <ac:chgData name="David Clark" userId="71b5d1c6d74c1e77" providerId="LiveId" clId="{0AEFA272-B9F5-47D8-8D04-C8DBE7D9A597}" dt="2023-02-25T19:36:25.170" v="1873" actId="14100"/>
          <ac:picMkLst>
            <pc:docMk/>
            <pc:sldMk cId="2209417638" sldId="259"/>
            <ac:picMk id="7" creationId="{FDCEB1E6-BFDF-EA1F-80AB-29475B591A90}"/>
          </ac:picMkLst>
        </pc:picChg>
      </pc:sldChg>
      <pc:sldChg chg="addSp delSp modSp new mod ord setBg">
        <pc:chgData name="David Clark" userId="71b5d1c6d74c1e77" providerId="LiveId" clId="{0AEFA272-B9F5-47D8-8D04-C8DBE7D9A597}" dt="2023-02-26T20:09:51.310" v="2909"/>
        <pc:sldMkLst>
          <pc:docMk/>
          <pc:sldMk cId="728322880" sldId="260"/>
        </pc:sldMkLst>
        <pc:spChg chg="add mod">
          <ac:chgData name="David Clark" userId="71b5d1c6d74c1e77" providerId="LiveId" clId="{0AEFA272-B9F5-47D8-8D04-C8DBE7D9A597}" dt="2023-02-25T19:48:00.784" v="2856"/>
          <ac:spMkLst>
            <pc:docMk/>
            <pc:sldMk cId="728322880" sldId="260"/>
            <ac:spMk id="2" creationId="{449BA39E-D53E-6507-C5BC-5BA707BCB0ED}"/>
          </ac:spMkLst>
        </pc:spChg>
        <pc:spChg chg="add del mod">
          <ac:chgData name="David Clark" userId="71b5d1c6d74c1e77" providerId="LiveId" clId="{0AEFA272-B9F5-47D8-8D04-C8DBE7D9A597}" dt="2023-02-25T19:50:00.869" v="2873" actId="478"/>
          <ac:spMkLst>
            <pc:docMk/>
            <pc:sldMk cId="728322880" sldId="260"/>
            <ac:spMk id="5" creationId="{826A63B2-0373-8528-0F21-6C0B39ED8E48}"/>
          </ac:spMkLst>
        </pc:spChg>
        <pc:spChg chg="add mod">
          <ac:chgData name="David Clark" userId="71b5d1c6d74c1e77" providerId="LiveId" clId="{0AEFA272-B9F5-47D8-8D04-C8DBE7D9A597}" dt="2023-02-25T19:50:25.600" v="2908" actId="1076"/>
          <ac:spMkLst>
            <pc:docMk/>
            <pc:sldMk cId="728322880" sldId="260"/>
            <ac:spMk id="6" creationId="{1220D707-75E2-F454-C00B-EEF6EAD68E01}"/>
          </ac:spMkLst>
        </pc:spChg>
        <pc:picChg chg="add mod">
          <ac:chgData name="David Clark" userId="71b5d1c6d74c1e77" providerId="LiveId" clId="{0AEFA272-B9F5-47D8-8D04-C8DBE7D9A597}" dt="2023-02-25T19:49:38.451" v="2859" actId="1076"/>
          <ac:picMkLst>
            <pc:docMk/>
            <pc:sldMk cId="728322880" sldId="260"/>
            <ac:picMk id="4" creationId="{6E668EC8-8B82-8AF2-E5C2-4FE3CDEE4B7F}"/>
          </ac:picMkLst>
        </pc:picChg>
      </pc:sldChg>
      <pc:sldChg chg="addSp modSp new mod setBg">
        <pc:chgData name="David Clark" userId="71b5d1c6d74c1e77" providerId="LiveId" clId="{0AEFA272-B9F5-47D8-8D04-C8DBE7D9A597}" dt="2023-02-25T19:47:48.974" v="2855" actId="20577"/>
        <pc:sldMkLst>
          <pc:docMk/>
          <pc:sldMk cId="2584336876" sldId="261"/>
        </pc:sldMkLst>
        <pc:spChg chg="add mod">
          <ac:chgData name="David Clark" userId="71b5d1c6d74c1e77" providerId="LiveId" clId="{0AEFA272-B9F5-47D8-8D04-C8DBE7D9A597}" dt="2023-02-25T19:46:21.919" v="2649"/>
          <ac:spMkLst>
            <pc:docMk/>
            <pc:sldMk cId="2584336876" sldId="261"/>
            <ac:spMk id="2" creationId="{38911631-B826-DAF7-FC69-6B6685ABADE6}"/>
          </ac:spMkLst>
        </pc:spChg>
        <pc:spChg chg="add mod">
          <ac:chgData name="David Clark" userId="71b5d1c6d74c1e77" providerId="LiveId" clId="{0AEFA272-B9F5-47D8-8D04-C8DBE7D9A597}" dt="2023-02-25T19:46:36.804" v="2657" actId="20577"/>
          <ac:spMkLst>
            <pc:docMk/>
            <pc:sldMk cId="2584336876" sldId="261"/>
            <ac:spMk id="3" creationId="{E41B9949-2C5A-D1E5-660E-918C80543DD1}"/>
          </ac:spMkLst>
        </pc:spChg>
        <pc:spChg chg="add mod">
          <ac:chgData name="David Clark" userId="71b5d1c6d74c1e77" providerId="LiveId" clId="{0AEFA272-B9F5-47D8-8D04-C8DBE7D9A597}" dt="2023-02-25T19:47:48.974" v="2855" actId="20577"/>
          <ac:spMkLst>
            <pc:docMk/>
            <pc:sldMk cId="2584336876" sldId="261"/>
            <ac:spMk id="4" creationId="{9F5262BC-3E8C-4F0D-7E18-8FE34F61B38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4386C3-D9B1-767B-2047-1437D3E2B3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Home</a:t>
            </a:r>
          </a:p>
        </p:txBody>
      </p:sp>
      <p:sp>
        <p:nvSpPr>
          <p:cNvPr id="3" name="Date Placeholder 2">
            <a:extLst>
              <a:ext uri="{FF2B5EF4-FFF2-40B4-BE49-F238E27FC236}">
                <a16:creationId xmlns:a16="http://schemas.microsoft.com/office/drawing/2014/main" id="{B62C7893-393F-BA48-B2A4-3BFCD36F01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46CE54-BD2E-41FE-BE72-7BEA4959370F}" type="datetimeFigureOut">
              <a:rPr lang="en-US" smtClean="0"/>
              <a:t>3/1/2023</a:t>
            </a:fld>
            <a:endParaRPr lang="en-US"/>
          </a:p>
        </p:txBody>
      </p:sp>
      <p:sp>
        <p:nvSpPr>
          <p:cNvPr id="4" name="Footer Placeholder 3">
            <a:extLst>
              <a:ext uri="{FF2B5EF4-FFF2-40B4-BE49-F238E27FC236}">
                <a16:creationId xmlns:a16="http://schemas.microsoft.com/office/drawing/2014/main" id="{F609A399-383A-0E45-1D96-A4A2E947F7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FA7DC-FE8B-D31E-0B79-646AD9C093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52260E-7A70-4627-A7A5-22AFB759A429}" type="slidenum">
              <a:rPr lang="en-US" smtClean="0"/>
              <a:t>‹#›</a:t>
            </a:fld>
            <a:endParaRPr lang="en-US"/>
          </a:p>
        </p:txBody>
      </p:sp>
    </p:spTree>
    <p:extLst>
      <p:ext uri="{BB962C8B-B14F-4D97-AF65-F5344CB8AC3E}">
        <p14:creationId xmlns:p14="http://schemas.microsoft.com/office/powerpoint/2010/main" val="77034014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Home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FA905-C296-4654-A02B-CBD94A6E354C}" type="datetimeFigureOut">
              <a:rPr lang="en-US" smtClean="0"/>
              <a:t>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25151-54D3-4694-8E0F-757BED2EBCB0}" type="slidenum">
              <a:rPr lang="en-US" smtClean="0"/>
              <a:t>‹#›</a:t>
            </a:fld>
            <a:endParaRPr lang="en-US"/>
          </a:p>
        </p:txBody>
      </p:sp>
    </p:spTree>
    <p:extLst>
      <p:ext uri="{BB962C8B-B14F-4D97-AF65-F5344CB8AC3E}">
        <p14:creationId xmlns:p14="http://schemas.microsoft.com/office/powerpoint/2010/main" val="377398827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D303-AC47-9DC3-5B40-C596BF433D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31B1BA-4B01-0860-A718-EE0A2A9868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8E1D04-E1F4-640C-43F5-E28A3CE91B09}"/>
              </a:ext>
            </a:extLst>
          </p:cNvPr>
          <p:cNvSpPr>
            <a:spLocks noGrp="1"/>
          </p:cNvSpPr>
          <p:nvPr>
            <p:ph type="dt" sz="half" idx="10"/>
          </p:nvPr>
        </p:nvSpPr>
        <p:spPr/>
        <p:txBody>
          <a:bodyPr/>
          <a:lstStyle/>
          <a:p>
            <a:fld id="{EE073280-078C-41BF-B25B-28D003E3F100}" type="datetime1">
              <a:rPr lang="en-US" smtClean="0"/>
              <a:t>3/1/2023</a:t>
            </a:fld>
            <a:endParaRPr lang="en-US"/>
          </a:p>
        </p:txBody>
      </p:sp>
      <p:sp>
        <p:nvSpPr>
          <p:cNvPr id="5" name="Footer Placeholder 4">
            <a:extLst>
              <a:ext uri="{FF2B5EF4-FFF2-40B4-BE49-F238E27FC236}">
                <a16:creationId xmlns:a16="http://schemas.microsoft.com/office/drawing/2014/main" id="{1B88EC8A-E132-DAD2-9FF0-727ACE70E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95B86-4E98-BE00-0F94-822AEF7C08AC}"/>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3354359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71379-AFCD-DEDD-4EE7-E857CADF13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F14553-486E-5B69-3D0E-6432BCCAFD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3CDFB-E841-2C27-43E6-AFAA3A6F8EBF}"/>
              </a:ext>
            </a:extLst>
          </p:cNvPr>
          <p:cNvSpPr>
            <a:spLocks noGrp="1"/>
          </p:cNvSpPr>
          <p:nvPr>
            <p:ph type="dt" sz="half" idx="10"/>
          </p:nvPr>
        </p:nvSpPr>
        <p:spPr/>
        <p:txBody>
          <a:bodyPr/>
          <a:lstStyle/>
          <a:p>
            <a:fld id="{F03A2BC1-4ECB-473B-BF54-88BEA17E81B6}" type="datetime1">
              <a:rPr lang="en-US" smtClean="0"/>
              <a:t>3/1/2023</a:t>
            </a:fld>
            <a:endParaRPr lang="en-US"/>
          </a:p>
        </p:txBody>
      </p:sp>
      <p:sp>
        <p:nvSpPr>
          <p:cNvPr id="5" name="Footer Placeholder 4">
            <a:extLst>
              <a:ext uri="{FF2B5EF4-FFF2-40B4-BE49-F238E27FC236}">
                <a16:creationId xmlns:a16="http://schemas.microsoft.com/office/drawing/2014/main" id="{0077D1F4-0989-F895-407C-9AFE1DF14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74E95-3BF8-80FE-9EBB-0FA59BCD906F}"/>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295288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E0F926-32CB-AF5A-34F1-AD7DE79366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B3B75E-8CF4-54C9-3850-8F1D757683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77006-4C3B-0696-1C0D-946E1ADCC0C8}"/>
              </a:ext>
            </a:extLst>
          </p:cNvPr>
          <p:cNvSpPr>
            <a:spLocks noGrp="1"/>
          </p:cNvSpPr>
          <p:nvPr>
            <p:ph type="dt" sz="half" idx="10"/>
          </p:nvPr>
        </p:nvSpPr>
        <p:spPr/>
        <p:txBody>
          <a:bodyPr/>
          <a:lstStyle/>
          <a:p>
            <a:fld id="{8066F12A-DE10-44B0-9A75-A2F4301237C0}" type="datetime1">
              <a:rPr lang="en-US" smtClean="0"/>
              <a:t>3/1/2023</a:t>
            </a:fld>
            <a:endParaRPr lang="en-US"/>
          </a:p>
        </p:txBody>
      </p:sp>
      <p:sp>
        <p:nvSpPr>
          <p:cNvPr id="5" name="Footer Placeholder 4">
            <a:extLst>
              <a:ext uri="{FF2B5EF4-FFF2-40B4-BE49-F238E27FC236}">
                <a16:creationId xmlns:a16="http://schemas.microsoft.com/office/drawing/2014/main" id="{32A661F4-6E3D-9723-38EB-854C09D47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16A23-49F1-57AA-F741-570E121D1459}"/>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232339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C7A56-57AD-917E-4E51-8518D50929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3BC6AA-DAA7-F8B6-400E-DC3B4492AF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98CD22-0B19-CE77-4A6B-0E5231ECB965}"/>
              </a:ext>
            </a:extLst>
          </p:cNvPr>
          <p:cNvSpPr>
            <a:spLocks noGrp="1"/>
          </p:cNvSpPr>
          <p:nvPr>
            <p:ph type="dt" sz="half" idx="10"/>
          </p:nvPr>
        </p:nvSpPr>
        <p:spPr/>
        <p:txBody>
          <a:bodyPr/>
          <a:lstStyle/>
          <a:p>
            <a:fld id="{2A160F06-FCD5-446D-8C9A-46F03C86BC15}" type="datetime1">
              <a:rPr lang="en-US" smtClean="0"/>
              <a:t>3/1/2023</a:t>
            </a:fld>
            <a:endParaRPr lang="en-US"/>
          </a:p>
        </p:txBody>
      </p:sp>
      <p:sp>
        <p:nvSpPr>
          <p:cNvPr id="5" name="Footer Placeholder 4">
            <a:extLst>
              <a:ext uri="{FF2B5EF4-FFF2-40B4-BE49-F238E27FC236}">
                <a16:creationId xmlns:a16="http://schemas.microsoft.com/office/drawing/2014/main" id="{C4624D00-1CAE-D811-20AA-D47704EAA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34E57-3851-E2AC-3096-4689C4A9FF31}"/>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329183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3FEB-91EE-5822-632B-41ED2D2A6D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988586-7A8A-F993-2760-211AC344DF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E51978-9CA5-D9B4-4B2B-5D13F0DD88F3}"/>
              </a:ext>
            </a:extLst>
          </p:cNvPr>
          <p:cNvSpPr>
            <a:spLocks noGrp="1"/>
          </p:cNvSpPr>
          <p:nvPr>
            <p:ph type="dt" sz="half" idx="10"/>
          </p:nvPr>
        </p:nvSpPr>
        <p:spPr/>
        <p:txBody>
          <a:bodyPr/>
          <a:lstStyle/>
          <a:p>
            <a:fld id="{8154A6A3-C671-419E-9AE0-74951519BEC3}" type="datetime1">
              <a:rPr lang="en-US" smtClean="0"/>
              <a:t>3/1/2023</a:t>
            </a:fld>
            <a:endParaRPr lang="en-US"/>
          </a:p>
        </p:txBody>
      </p:sp>
      <p:sp>
        <p:nvSpPr>
          <p:cNvPr id="5" name="Footer Placeholder 4">
            <a:extLst>
              <a:ext uri="{FF2B5EF4-FFF2-40B4-BE49-F238E27FC236}">
                <a16:creationId xmlns:a16="http://schemas.microsoft.com/office/drawing/2014/main" id="{FC5D9241-3138-8BD2-7225-BD4A2F3A1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4111A-C340-DFD2-75E9-EB25BF73FBE0}"/>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1506949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46CB-7AB2-790E-47AA-3785FAFDCE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91E6B3-27A5-C1B4-5516-148198C4BC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5265C1-B29A-1D4B-B063-F4891302F7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05BEFB-360B-B4E0-C226-0B3157BADA07}"/>
              </a:ext>
            </a:extLst>
          </p:cNvPr>
          <p:cNvSpPr>
            <a:spLocks noGrp="1"/>
          </p:cNvSpPr>
          <p:nvPr>
            <p:ph type="dt" sz="half" idx="10"/>
          </p:nvPr>
        </p:nvSpPr>
        <p:spPr/>
        <p:txBody>
          <a:bodyPr/>
          <a:lstStyle/>
          <a:p>
            <a:fld id="{F9649ED7-A885-408C-AB40-8BC3B36ADB10}" type="datetime1">
              <a:rPr lang="en-US" smtClean="0"/>
              <a:t>3/1/2023</a:t>
            </a:fld>
            <a:endParaRPr lang="en-US"/>
          </a:p>
        </p:txBody>
      </p:sp>
      <p:sp>
        <p:nvSpPr>
          <p:cNvPr id="6" name="Footer Placeholder 5">
            <a:extLst>
              <a:ext uri="{FF2B5EF4-FFF2-40B4-BE49-F238E27FC236}">
                <a16:creationId xmlns:a16="http://schemas.microsoft.com/office/drawing/2014/main" id="{984C73ED-7EDD-CCF9-88D6-E3201C08E5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EDEF4F-B5D2-AE0A-9626-F68CE96D74FC}"/>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416293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3734-6E77-D304-6410-B0B28FC8E7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ED079E-0D70-F181-24B7-ED05AE475B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10DF4F-D18B-940A-D998-045E898E78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9169FE-436C-6DFD-91AD-5FC770F52D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79E84D-2FF6-148E-8730-0903D9502A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C8F933-5CFE-B4AB-7FE7-CF200185C9DA}"/>
              </a:ext>
            </a:extLst>
          </p:cNvPr>
          <p:cNvSpPr>
            <a:spLocks noGrp="1"/>
          </p:cNvSpPr>
          <p:nvPr>
            <p:ph type="dt" sz="half" idx="10"/>
          </p:nvPr>
        </p:nvSpPr>
        <p:spPr/>
        <p:txBody>
          <a:bodyPr/>
          <a:lstStyle/>
          <a:p>
            <a:fld id="{D7357FD6-9F82-4226-8649-0F0685DBC4CE}" type="datetime1">
              <a:rPr lang="en-US" smtClean="0"/>
              <a:t>3/1/2023</a:t>
            </a:fld>
            <a:endParaRPr lang="en-US"/>
          </a:p>
        </p:txBody>
      </p:sp>
      <p:sp>
        <p:nvSpPr>
          <p:cNvPr id="8" name="Footer Placeholder 7">
            <a:extLst>
              <a:ext uri="{FF2B5EF4-FFF2-40B4-BE49-F238E27FC236}">
                <a16:creationId xmlns:a16="http://schemas.microsoft.com/office/drawing/2014/main" id="{090A9E27-B519-E7B4-7A7D-C6C74DD6FE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0A114B-7636-61A0-8A19-B764D9049160}"/>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3671059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ABF1-CBCA-2D58-B21E-E07E299D4E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9C2E4F-A75B-C570-4FBA-35A7F57D3945}"/>
              </a:ext>
            </a:extLst>
          </p:cNvPr>
          <p:cNvSpPr>
            <a:spLocks noGrp="1"/>
          </p:cNvSpPr>
          <p:nvPr>
            <p:ph type="dt" sz="half" idx="10"/>
          </p:nvPr>
        </p:nvSpPr>
        <p:spPr/>
        <p:txBody>
          <a:bodyPr/>
          <a:lstStyle/>
          <a:p>
            <a:fld id="{54AAC818-3867-4DC9-90D9-575FAD8728F7}" type="datetime1">
              <a:rPr lang="en-US" smtClean="0"/>
              <a:t>3/1/2023</a:t>
            </a:fld>
            <a:endParaRPr lang="en-US"/>
          </a:p>
        </p:txBody>
      </p:sp>
      <p:sp>
        <p:nvSpPr>
          <p:cNvPr id="4" name="Footer Placeholder 3">
            <a:extLst>
              <a:ext uri="{FF2B5EF4-FFF2-40B4-BE49-F238E27FC236}">
                <a16:creationId xmlns:a16="http://schemas.microsoft.com/office/drawing/2014/main" id="{8588CE23-BCEE-26A5-4A4A-E5D7A2B66A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4FA4A8-EC77-81C0-4EED-92FAEE889054}"/>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4269427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298A0-CD0E-5F32-4EB7-CAEBEFF06374}"/>
              </a:ext>
            </a:extLst>
          </p:cNvPr>
          <p:cNvSpPr>
            <a:spLocks noGrp="1"/>
          </p:cNvSpPr>
          <p:nvPr>
            <p:ph type="dt" sz="half" idx="10"/>
          </p:nvPr>
        </p:nvSpPr>
        <p:spPr/>
        <p:txBody>
          <a:bodyPr/>
          <a:lstStyle/>
          <a:p>
            <a:fld id="{D3C79BAF-729F-4BAB-891D-067322EA9431}" type="datetime1">
              <a:rPr lang="en-US" smtClean="0"/>
              <a:t>3/1/2023</a:t>
            </a:fld>
            <a:endParaRPr lang="en-US"/>
          </a:p>
        </p:txBody>
      </p:sp>
      <p:sp>
        <p:nvSpPr>
          <p:cNvPr id="3" name="Footer Placeholder 2">
            <a:extLst>
              <a:ext uri="{FF2B5EF4-FFF2-40B4-BE49-F238E27FC236}">
                <a16:creationId xmlns:a16="http://schemas.microsoft.com/office/drawing/2014/main" id="{8EA2681D-2B32-8BE1-E1DD-36D9B9FEC0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70A78B-0BBA-B1D3-BEF2-FA4FC75BD218}"/>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239340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0E8C-F6D4-D3D6-5E7D-71BD86416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9D1120-E93E-6C7B-18F0-3692364A5D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C4DADE-916D-0378-9654-5FDD36FED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9B7BF2-880C-440D-61A2-B5F7059CDF9A}"/>
              </a:ext>
            </a:extLst>
          </p:cNvPr>
          <p:cNvSpPr>
            <a:spLocks noGrp="1"/>
          </p:cNvSpPr>
          <p:nvPr>
            <p:ph type="dt" sz="half" idx="10"/>
          </p:nvPr>
        </p:nvSpPr>
        <p:spPr/>
        <p:txBody>
          <a:bodyPr/>
          <a:lstStyle/>
          <a:p>
            <a:fld id="{F64C3EE0-1BA3-40D7-AB11-D8A0BE1EA913}" type="datetime1">
              <a:rPr lang="en-US" smtClean="0"/>
              <a:t>3/1/2023</a:t>
            </a:fld>
            <a:endParaRPr lang="en-US"/>
          </a:p>
        </p:txBody>
      </p:sp>
      <p:sp>
        <p:nvSpPr>
          <p:cNvPr id="6" name="Footer Placeholder 5">
            <a:extLst>
              <a:ext uri="{FF2B5EF4-FFF2-40B4-BE49-F238E27FC236}">
                <a16:creationId xmlns:a16="http://schemas.microsoft.com/office/drawing/2014/main" id="{232909A0-2D52-4923-D767-CA3DBFBA9C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86FD8-903D-0D5C-AA17-9EEC3D58DFEE}"/>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2043409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8277-0B39-BDEB-4033-532D4BC08C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38E5DC-DA6B-0840-5C46-21DB622E5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872CEF-3BEB-1A8E-1D0B-556E3FBA9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42142-1A36-EA57-06A7-FB084347D2A8}"/>
              </a:ext>
            </a:extLst>
          </p:cNvPr>
          <p:cNvSpPr>
            <a:spLocks noGrp="1"/>
          </p:cNvSpPr>
          <p:nvPr>
            <p:ph type="dt" sz="half" idx="10"/>
          </p:nvPr>
        </p:nvSpPr>
        <p:spPr/>
        <p:txBody>
          <a:bodyPr/>
          <a:lstStyle/>
          <a:p>
            <a:fld id="{ABBE903A-E1FB-4CAD-89D5-BBF4E5E9ECA7}" type="datetime1">
              <a:rPr lang="en-US" smtClean="0"/>
              <a:t>3/1/2023</a:t>
            </a:fld>
            <a:endParaRPr lang="en-US"/>
          </a:p>
        </p:txBody>
      </p:sp>
      <p:sp>
        <p:nvSpPr>
          <p:cNvPr id="6" name="Footer Placeholder 5">
            <a:extLst>
              <a:ext uri="{FF2B5EF4-FFF2-40B4-BE49-F238E27FC236}">
                <a16:creationId xmlns:a16="http://schemas.microsoft.com/office/drawing/2014/main" id="{80864FF9-3C4A-7054-EBFA-F346C932D7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CECD1-235A-58E5-9635-FE97E3A6E1FF}"/>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172439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5E551E-B70B-750C-6B74-8D036CF904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013E26-EB4D-1BFD-7C51-3865915DF3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8CE58-3BE0-55A5-2E02-466D25E1F8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27D20-E9D1-4F86-9589-03BE23705F7F}" type="datetime1">
              <a:rPr lang="en-US" smtClean="0"/>
              <a:t>3/1/2023</a:t>
            </a:fld>
            <a:endParaRPr lang="en-US"/>
          </a:p>
        </p:txBody>
      </p:sp>
      <p:sp>
        <p:nvSpPr>
          <p:cNvPr id="5" name="Footer Placeholder 4">
            <a:extLst>
              <a:ext uri="{FF2B5EF4-FFF2-40B4-BE49-F238E27FC236}">
                <a16:creationId xmlns:a16="http://schemas.microsoft.com/office/drawing/2014/main" id="{5BCF8D9B-EEBE-F5FB-DE0A-72A59ABDF5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BE42D4-EF71-E103-4AB6-4B44335C1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71CB1-0D00-4F9B-BC59-615D009B4845}" type="slidenum">
              <a:rPr lang="en-US" smtClean="0"/>
              <a:t>‹#›</a:t>
            </a:fld>
            <a:endParaRPr lang="en-US"/>
          </a:p>
        </p:txBody>
      </p:sp>
    </p:spTree>
    <p:extLst>
      <p:ext uri="{BB962C8B-B14F-4D97-AF65-F5344CB8AC3E}">
        <p14:creationId xmlns:p14="http://schemas.microsoft.com/office/powerpoint/2010/main" val="2580114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hyperlink" Target="mailto:clarkdf@dukes.jmu.edu"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9BA39E-D53E-6507-C5BC-5BA707BCB0ED}"/>
              </a:ext>
            </a:extLst>
          </p:cNvPr>
          <p:cNvSpPr txBox="1"/>
          <p:nvPr/>
        </p:nvSpPr>
        <p:spPr>
          <a:xfrm>
            <a:off x="1333132" y="368717"/>
            <a:ext cx="1166308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Home		Gallery		Commissions		About		Links		</a:t>
            </a:r>
          </a:p>
        </p:txBody>
      </p:sp>
      <p:pic>
        <p:nvPicPr>
          <p:cNvPr id="4" name="Picture 3">
            <a:extLst>
              <a:ext uri="{FF2B5EF4-FFF2-40B4-BE49-F238E27FC236}">
                <a16:creationId xmlns:a16="http://schemas.microsoft.com/office/drawing/2014/main" id="{6E668EC8-8B82-8AF2-E5C2-4FE3CDEE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1195387"/>
            <a:ext cx="8934450" cy="4467225"/>
          </a:xfrm>
          <a:prstGeom prst="rect">
            <a:avLst/>
          </a:prstGeom>
        </p:spPr>
      </p:pic>
      <p:sp>
        <p:nvSpPr>
          <p:cNvPr id="6" name="TextBox 5">
            <a:extLst>
              <a:ext uri="{FF2B5EF4-FFF2-40B4-BE49-F238E27FC236}">
                <a16:creationId xmlns:a16="http://schemas.microsoft.com/office/drawing/2014/main" id="{1220D707-75E2-F454-C00B-EEF6EAD68E01}"/>
              </a:ext>
            </a:extLst>
          </p:cNvPr>
          <p:cNvSpPr txBox="1"/>
          <p:nvPr/>
        </p:nvSpPr>
        <p:spPr>
          <a:xfrm>
            <a:off x="3114675" y="5876925"/>
            <a:ext cx="5962650" cy="769441"/>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Leonardo Da Vinci</a:t>
            </a:r>
          </a:p>
        </p:txBody>
      </p:sp>
    </p:spTree>
    <p:extLst>
      <p:ext uri="{BB962C8B-B14F-4D97-AF65-F5344CB8AC3E}">
        <p14:creationId xmlns:p14="http://schemas.microsoft.com/office/powerpoint/2010/main" val="72832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BE696E-0756-C0F2-4CB9-4C2DDF2BC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194" y="2770547"/>
            <a:ext cx="2453856" cy="2601087"/>
          </a:xfrm>
          <a:prstGeom prst="rect">
            <a:avLst/>
          </a:prstGeom>
        </p:spPr>
      </p:pic>
      <p:sp>
        <p:nvSpPr>
          <p:cNvPr id="7" name="TextBox 6">
            <a:extLst>
              <a:ext uri="{FF2B5EF4-FFF2-40B4-BE49-F238E27FC236}">
                <a16:creationId xmlns:a16="http://schemas.microsoft.com/office/drawing/2014/main" id="{043B8C12-A1F0-121C-53EC-8E825980263C}"/>
              </a:ext>
            </a:extLst>
          </p:cNvPr>
          <p:cNvSpPr txBox="1"/>
          <p:nvPr/>
        </p:nvSpPr>
        <p:spPr>
          <a:xfrm>
            <a:off x="994194" y="5629275"/>
            <a:ext cx="2236381" cy="584775"/>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Ginevra De’ </a:t>
            </a:r>
            <a:r>
              <a:rPr lang="en-US" sz="1600" dirty="0" err="1">
                <a:latin typeface="Times New Roman" panose="02020603050405020304" pitchFamily="18" charset="0"/>
                <a:cs typeface="Times New Roman" panose="02020603050405020304" pitchFamily="18" charset="0"/>
              </a:rPr>
              <a:t>Benci</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(National Gallery of Art)</a:t>
            </a:r>
          </a:p>
        </p:txBody>
      </p:sp>
      <p:pic>
        <p:nvPicPr>
          <p:cNvPr id="9" name="Picture 8">
            <a:extLst>
              <a:ext uri="{FF2B5EF4-FFF2-40B4-BE49-F238E27FC236}">
                <a16:creationId xmlns:a16="http://schemas.microsoft.com/office/drawing/2014/main" id="{BF4459F5-90C8-2988-4AD4-DBAC753C5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3330" y="2555162"/>
            <a:ext cx="2254168" cy="3031856"/>
          </a:xfrm>
          <a:prstGeom prst="rect">
            <a:avLst/>
          </a:prstGeom>
        </p:spPr>
      </p:pic>
      <p:sp>
        <p:nvSpPr>
          <p:cNvPr id="12" name="TextBox 11">
            <a:extLst>
              <a:ext uri="{FF2B5EF4-FFF2-40B4-BE49-F238E27FC236}">
                <a16:creationId xmlns:a16="http://schemas.microsoft.com/office/drawing/2014/main" id="{CB073432-7CC6-47EB-1960-D03C11A83851}"/>
              </a:ext>
            </a:extLst>
          </p:cNvPr>
          <p:cNvSpPr txBox="1"/>
          <p:nvPr/>
        </p:nvSpPr>
        <p:spPr>
          <a:xfrm>
            <a:off x="4568062" y="5629274"/>
            <a:ext cx="2053767" cy="584775"/>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Lady with an Ermine</a:t>
            </a:r>
          </a:p>
          <a:p>
            <a:pPr algn="ct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Czartoryski</a:t>
            </a:r>
            <a:r>
              <a:rPr lang="en-US" sz="1600" dirty="0">
                <a:latin typeface="Times New Roman" panose="02020603050405020304" pitchFamily="18" charset="0"/>
                <a:cs typeface="Times New Roman" panose="02020603050405020304" pitchFamily="18" charset="0"/>
              </a:rPr>
              <a:t> Museum)</a:t>
            </a:r>
          </a:p>
        </p:txBody>
      </p:sp>
      <p:pic>
        <p:nvPicPr>
          <p:cNvPr id="16" name="Picture 15">
            <a:extLst>
              <a:ext uri="{FF2B5EF4-FFF2-40B4-BE49-F238E27FC236}">
                <a16:creationId xmlns:a16="http://schemas.microsoft.com/office/drawing/2014/main" id="{E30C8FDE-B96B-B303-F3F5-58D932BE3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1988" y="2959015"/>
            <a:ext cx="4825237" cy="2412619"/>
          </a:xfrm>
          <a:prstGeom prst="rect">
            <a:avLst/>
          </a:prstGeom>
        </p:spPr>
      </p:pic>
      <p:sp>
        <p:nvSpPr>
          <p:cNvPr id="17" name="TextBox 16">
            <a:extLst>
              <a:ext uri="{FF2B5EF4-FFF2-40B4-BE49-F238E27FC236}">
                <a16:creationId xmlns:a16="http://schemas.microsoft.com/office/drawing/2014/main" id="{9C3559CF-5493-F233-B31D-5F52B1D18AE5}"/>
              </a:ext>
            </a:extLst>
          </p:cNvPr>
          <p:cNvSpPr txBox="1"/>
          <p:nvPr/>
        </p:nvSpPr>
        <p:spPr>
          <a:xfrm>
            <a:off x="8647722" y="5629274"/>
            <a:ext cx="2374368" cy="584775"/>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Last Supper</a:t>
            </a:r>
          </a:p>
          <a:p>
            <a:pPr algn="ctr"/>
            <a:r>
              <a:rPr lang="en-US" sz="1600" dirty="0">
                <a:latin typeface="Times New Roman" panose="02020603050405020304" pitchFamily="18" charset="0"/>
                <a:cs typeface="Times New Roman" panose="02020603050405020304" pitchFamily="18" charset="0"/>
              </a:rPr>
              <a:t>(Santa Maria </a:t>
            </a:r>
            <a:r>
              <a:rPr lang="en-US" sz="1600" dirty="0" err="1">
                <a:latin typeface="Times New Roman" panose="02020603050405020304" pitchFamily="18" charset="0"/>
                <a:cs typeface="Times New Roman" panose="02020603050405020304" pitchFamily="18" charset="0"/>
              </a:rPr>
              <a:t>delle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Grazie</a:t>
            </a:r>
            <a:r>
              <a:rPr lang="en-US" sz="1600" dirty="0">
                <a:latin typeface="Times New Roman" panose="02020603050405020304" pitchFamily="18" charset="0"/>
                <a:cs typeface="Times New Roman" panose="02020603050405020304" pitchFamily="18" charset="0"/>
              </a:rPr>
              <a:t>)</a:t>
            </a:r>
          </a:p>
        </p:txBody>
      </p:sp>
      <p:sp>
        <p:nvSpPr>
          <p:cNvPr id="19" name="Title 1">
            <a:extLst>
              <a:ext uri="{FF2B5EF4-FFF2-40B4-BE49-F238E27FC236}">
                <a16:creationId xmlns:a16="http://schemas.microsoft.com/office/drawing/2014/main" id="{A0A3D197-6A23-319C-2966-A256E70D33E2}"/>
              </a:ext>
            </a:extLst>
          </p:cNvPr>
          <p:cNvSpPr txBox="1">
            <a:spLocks/>
          </p:cNvSpPr>
          <p:nvPr/>
        </p:nvSpPr>
        <p:spPr>
          <a:xfrm>
            <a:off x="337145" y="8571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Gallery (Dev Note: one row; website will have more)</a:t>
            </a:r>
          </a:p>
        </p:txBody>
      </p:sp>
      <p:sp>
        <p:nvSpPr>
          <p:cNvPr id="20" name="TextBox 19">
            <a:extLst>
              <a:ext uri="{FF2B5EF4-FFF2-40B4-BE49-F238E27FC236}">
                <a16:creationId xmlns:a16="http://schemas.microsoft.com/office/drawing/2014/main" id="{06F75322-F22B-E966-A8D6-E9AC3B3902C1}"/>
              </a:ext>
            </a:extLst>
          </p:cNvPr>
          <p:cNvSpPr txBox="1"/>
          <p:nvPr/>
        </p:nvSpPr>
        <p:spPr>
          <a:xfrm>
            <a:off x="1333132" y="368717"/>
            <a:ext cx="1166308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Home		Gallery		Commissions		About		Links		</a:t>
            </a:r>
          </a:p>
        </p:txBody>
      </p:sp>
    </p:spTree>
    <p:extLst>
      <p:ext uri="{BB962C8B-B14F-4D97-AF65-F5344CB8AC3E}">
        <p14:creationId xmlns:p14="http://schemas.microsoft.com/office/powerpoint/2010/main" val="221174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1D4B-2DB4-E506-6FD6-C1F8009611F4}"/>
              </a:ext>
            </a:extLst>
          </p:cNvPr>
          <p:cNvSpPr txBox="1">
            <a:spLocks/>
          </p:cNvSpPr>
          <p:nvPr/>
        </p:nvSpPr>
        <p:spPr>
          <a:xfrm>
            <a:off x="471768" y="7380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DCEB1E6-BFDF-EA1F-80AB-29475B591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906" y="1941699"/>
            <a:ext cx="2614893" cy="3896190"/>
          </a:xfrm>
          <a:prstGeom prst="rect">
            <a:avLst/>
          </a:prstGeom>
        </p:spPr>
      </p:pic>
      <p:sp>
        <p:nvSpPr>
          <p:cNvPr id="10" name="Title 1">
            <a:extLst>
              <a:ext uri="{FF2B5EF4-FFF2-40B4-BE49-F238E27FC236}">
                <a16:creationId xmlns:a16="http://schemas.microsoft.com/office/drawing/2014/main" id="{09D25AB4-D9B7-C69D-1DB2-9F2C0A07B23C}"/>
              </a:ext>
            </a:extLst>
          </p:cNvPr>
          <p:cNvSpPr txBox="1">
            <a:spLocks/>
          </p:cNvSpPr>
          <p:nvPr/>
        </p:nvSpPr>
        <p:spPr>
          <a:xfrm>
            <a:off x="376518" y="6161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Commissions</a:t>
            </a:r>
          </a:p>
        </p:txBody>
      </p:sp>
      <p:sp>
        <p:nvSpPr>
          <p:cNvPr id="11" name="TextBox 10">
            <a:extLst>
              <a:ext uri="{FF2B5EF4-FFF2-40B4-BE49-F238E27FC236}">
                <a16:creationId xmlns:a16="http://schemas.microsoft.com/office/drawing/2014/main" id="{6EAEBE7E-2E5B-A8A8-9F15-1450F0EE95A8}"/>
              </a:ext>
            </a:extLst>
          </p:cNvPr>
          <p:cNvSpPr txBox="1"/>
          <p:nvPr/>
        </p:nvSpPr>
        <p:spPr>
          <a:xfrm>
            <a:off x="1212913" y="5920901"/>
            <a:ext cx="1418978" cy="830997"/>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Mona Lisa</a:t>
            </a:r>
          </a:p>
          <a:p>
            <a:r>
              <a:rPr lang="en-US" sz="1600" dirty="0">
                <a:latin typeface="Times New Roman" panose="02020603050405020304" pitchFamily="18" charset="0"/>
                <a:cs typeface="Times New Roman" panose="02020603050405020304" pitchFamily="18" charset="0"/>
              </a:rPr>
              <a:t>Louvre</a:t>
            </a:r>
          </a:p>
          <a:p>
            <a:r>
              <a:rPr lang="en-US" sz="1600" dirty="0">
                <a:latin typeface="Times New Roman" panose="02020603050405020304" pitchFamily="18" charset="0"/>
                <a:cs typeface="Times New Roman" panose="02020603050405020304" pitchFamily="18" charset="0"/>
              </a:rPr>
              <a:t>Commissioned</a:t>
            </a:r>
          </a:p>
        </p:txBody>
      </p:sp>
      <p:sp>
        <p:nvSpPr>
          <p:cNvPr id="12" name="TextBox 11">
            <a:extLst>
              <a:ext uri="{FF2B5EF4-FFF2-40B4-BE49-F238E27FC236}">
                <a16:creationId xmlns:a16="http://schemas.microsoft.com/office/drawing/2014/main" id="{A2F2EAFE-2765-C0D6-B5A1-77D2E8BC7196}"/>
              </a:ext>
            </a:extLst>
          </p:cNvPr>
          <p:cNvSpPr txBox="1"/>
          <p:nvPr/>
        </p:nvSpPr>
        <p:spPr>
          <a:xfrm>
            <a:off x="4799220" y="1941699"/>
            <a:ext cx="6094425"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Want your portrait painted? Please include contact information,</a:t>
            </a:r>
          </a:p>
          <a:p>
            <a:r>
              <a:rPr lang="en-US" dirty="0">
                <a:latin typeface="Times New Roman" panose="02020603050405020304" pitchFamily="18" charset="0"/>
                <a:cs typeface="Times New Roman" panose="02020603050405020304" pitchFamily="18" charset="0"/>
              </a:rPr>
              <a:t>and I will get into contact with you.</a:t>
            </a:r>
          </a:p>
        </p:txBody>
      </p:sp>
      <p:sp>
        <p:nvSpPr>
          <p:cNvPr id="14" name="TextBox 13">
            <a:extLst>
              <a:ext uri="{FF2B5EF4-FFF2-40B4-BE49-F238E27FC236}">
                <a16:creationId xmlns:a16="http://schemas.microsoft.com/office/drawing/2014/main" id="{9645F47D-89DD-23E2-5797-01CE488BD91B}"/>
              </a:ext>
            </a:extLst>
          </p:cNvPr>
          <p:cNvSpPr txBox="1"/>
          <p:nvPr/>
        </p:nvSpPr>
        <p:spPr>
          <a:xfrm>
            <a:off x="5848350" y="3228074"/>
            <a:ext cx="3756028" cy="1323439"/>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Name: </a:t>
            </a:r>
            <a:r>
              <a:rPr lang="en-US" sz="1600" u="sng" dirty="0">
                <a:latin typeface="Arial" panose="020B0604020202020204" pitchFamily="34" charset="0"/>
                <a:cs typeface="Arial" panose="020B0604020202020204" pitchFamily="34" charset="0"/>
              </a:rPr>
              <a:t>David Clark</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Email Address: </a:t>
            </a:r>
            <a:r>
              <a:rPr lang="en-US" sz="1600" u="sng" dirty="0">
                <a:latin typeface="Arial" panose="020B0604020202020204" pitchFamily="34" charset="0"/>
                <a:cs typeface="Arial" panose="020B0604020202020204" pitchFamily="34" charset="0"/>
                <a:hlinkClick r:id="rId3"/>
              </a:rPr>
              <a:t>clarkdf@dukes.jmu.edu</a:t>
            </a:r>
            <a:endParaRPr lang="en-US" sz="1600" u="sng"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Phone Number: </a:t>
            </a:r>
            <a:r>
              <a:rPr lang="en-US" sz="1600" u="sng" dirty="0">
                <a:latin typeface="Arial" panose="020B0604020202020204" pitchFamily="34" charset="0"/>
                <a:cs typeface="Arial" panose="020B0604020202020204" pitchFamily="34" charset="0"/>
              </a:rPr>
              <a:t>(xxx)-xxx-</a:t>
            </a:r>
            <a:r>
              <a:rPr lang="en-US" sz="1600" u="sng" dirty="0" err="1">
                <a:latin typeface="Arial" panose="020B0604020202020204" pitchFamily="34" charset="0"/>
                <a:cs typeface="Arial" panose="020B0604020202020204" pitchFamily="34" charset="0"/>
              </a:rPr>
              <a:t>xxxx</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(This will be an HTML Form)</a:t>
            </a:r>
          </a:p>
        </p:txBody>
      </p:sp>
      <p:sp>
        <p:nvSpPr>
          <p:cNvPr id="15" name="TextBox 14">
            <a:extLst>
              <a:ext uri="{FF2B5EF4-FFF2-40B4-BE49-F238E27FC236}">
                <a16:creationId xmlns:a16="http://schemas.microsoft.com/office/drawing/2014/main" id="{B73EC42F-BCB1-62F9-234F-5B75447A73D5}"/>
              </a:ext>
            </a:extLst>
          </p:cNvPr>
          <p:cNvSpPr txBox="1"/>
          <p:nvPr/>
        </p:nvSpPr>
        <p:spPr>
          <a:xfrm>
            <a:off x="1333132" y="368717"/>
            <a:ext cx="1166308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Home		Gallery		Commissions		About		Links		</a:t>
            </a:r>
          </a:p>
        </p:txBody>
      </p:sp>
    </p:spTree>
    <p:extLst>
      <p:ext uri="{BB962C8B-B14F-4D97-AF65-F5344CB8AC3E}">
        <p14:creationId xmlns:p14="http://schemas.microsoft.com/office/powerpoint/2010/main" val="220941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BBDF-1787-0BAB-E103-3CE733CB58CA}"/>
              </a:ext>
            </a:extLst>
          </p:cNvPr>
          <p:cNvSpPr>
            <a:spLocks noGrp="1"/>
          </p:cNvSpPr>
          <p:nvPr>
            <p:ph type="title" idx="4294967295"/>
          </p:nvPr>
        </p:nvSpPr>
        <p:spPr>
          <a:xfrm>
            <a:off x="376518" y="616136"/>
            <a:ext cx="10515600" cy="1325563"/>
          </a:xfrm>
        </p:spPr>
        <p:txBody>
          <a:bodyPr/>
          <a:lstStyle/>
          <a:p>
            <a:r>
              <a:rPr lang="en-US" dirty="0">
                <a:latin typeface="Arial" panose="020B0604020202020204" pitchFamily="34" charset="0"/>
                <a:cs typeface="Arial" panose="020B0604020202020204" pitchFamily="34" charset="0"/>
              </a:rPr>
              <a:t>About the Artist</a:t>
            </a:r>
          </a:p>
        </p:txBody>
      </p:sp>
      <p:pic>
        <p:nvPicPr>
          <p:cNvPr id="5" name="Content Placeholder 4">
            <a:extLst>
              <a:ext uri="{FF2B5EF4-FFF2-40B4-BE49-F238E27FC236}">
                <a16:creationId xmlns:a16="http://schemas.microsoft.com/office/drawing/2014/main" id="{93971EB0-F6E8-888D-9FCF-D31A25AB293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76518" y="1765610"/>
            <a:ext cx="3084513" cy="4351337"/>
          </a:xfrm>
        </p:spPr>
      </p:pic>
      <p:sp>
        <p:nvSpPr>
          <p:cNvPr id="7" name="TextBox 6">
            <a:extLst>
              <a:ext uri="{FF2B5EF4-FFF2-40B4-BE49-F238E27FC236}">
                <a16:creationId xmlns:a16="http://schemas.microsoft.com/office/drawing/2014/main" id="{D3397DAF-C3E4-CD18-67DE-586744D9A3D0}"/>
              </a:ext>
            </a:extLst>
          </p:cNvPr>
          <p:cNvSpPr txBox="1"/>
          <p:nvPr/>
        </p:nvSpPr>
        <p:spPr>
          <a:xfrm>
            <a:off x="1333132" y="368717"/>
            <a:ext cx="1166308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Home		Gallery		Commissions		About		Links		</a:t>
            </a:r>
          </a:p>
        </p:txBody>
      </p:sp>
      <p:sp>
        <p:nvSpPr>
          <p:cNvPr id="9" name="TextBox 8">
            <a:extLst>
              <a:ext uri="{FF2B5EF4-FFF2-40B4-BE49-F238E27FC236}">
                <a16:creationId xmlns:a16="http://schemas.microsoft.com/office/drawing/2014/main" id="{F1B5F8CA-A4BB-6E93-CE74-9A97B9332DF9}"/>
              </a:ext>
            </a:extLst>
          </p:cNvPr>
          <p:cNvSpPr txBox="1"/>
          <p:nvPr/>
        </p:nvSpPr>
        <p:spPr>
          <a:xfrm>
            <a:off x="376518" y="6241864"/>
            <a:ext cx="1188146"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(Self-Portrait)</a:t>
            </a:r>
          </a:p>
        </p:txBody>
      </p:sp>
      <p:sp>
        <p:nvSpPr>
          <p:cNvPr id="11" name="TextBox 10">
            <a:extLst>
              <a:ext uri="{FF2B5EF4-FFF2-40B4-BE49-F238E27FC236}">
                <a16:creationId xmlns:a16="http://schemas.microsoft.com/office/drawing/2014/main" id="{9C2F6739-0011-E21E-BDC5-6B85FFF50859}"/>
              </a:ext>
            </a:extLst>
          </p:cNvPr>
          <p:cNvSpPr txBox="1"/>
          <p:nvPr/>
        </p:nvSpPr>
        <p:spPr>
          <a:xfrm>
            <a:off x="4383741" y="2510118"/>
            <a:ext cx="7091083"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Leonardo Da Vinci is an accomplished Florentine artist, responsible for revolutionizing paintings techniques as we know it.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Born in Florence, Leonardo began painting and sculpting at age 14. Later in life, he became one of the most respected artists of the Italian Renaissance, earning the patronage of both the Catholic Church and the Florentine political elite.</a:t>
            </a:r>
          </a:p>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Eventually, Leonardo decided to become an independent artist, where he sells prints of his old works and paints commissions.</a:t>
            </a:r>
          </a:p>
        </p:txBody>
      </p:sp>
    </p:spTree>
    <p:extLst>
      <p:ext uri="{BB962C8B-B14F-4D97-AF65-F5344CB8AC3E}">
        <p14:creationId xmlns:p14="http://schemas.microsoft.com/office/powerpoint/2010/main" val="108832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911631-B826-DAF7-FC69-6B6685ABADE6}"/>
              </a:ext>
            </a:extLst>
          </p:cNvPr>
          <p:cNvSpPr txBox="1"/>
          <p:nvPr/>
        </p:nvSpPr>
        <p:spPr>
          <a:xfrm>
            <a:off x="1333132" y="368717"/>
            <a:ext cx="1166308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Home		Gallery		Commissions		About		Links		</a:t>
            </a:r>
          </a:p>
        </p:txBody>
      </p:sp>
      <p:sp>
        <p:nvSpPr>
          <p:cNvPr id="3" name="Title 1">
            <a:extLst>
              <a:ext uri="{FF2B5EF4-FFF2-40B4-BE49-F238E27FC236}">
                <a16:creationId xmlns:a16="http://schemas.microsoft.com/office/drawing/2014/main" id="{E41B9949-2C5A-D1E5-660E-918C80543DD1}"/>
              </a:ext>
            </a:extLst>
          </p:cNvPr>
          <p:cNvSpPr txBox="1">
            <a:spLocks/>
          </p:cNvSpPr>
          <p:nvPr/>
        </p:nvSpPr>
        <p:spPr>
          <a:xfrm>
            <a:off x="376518" y="6161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Links</a:t>
            </a:r>
          </a:p>
        </p:txBody>
      </p:sp>
      <p:sp>
        <p:nvSpPr>
          <p:cNvPr id="4" name="TextBox 3">
            <a:extLst>
              <a:ext uri="{FF2B5EF4-FFF2-40B4-BE49-F238E27FC236}">
                <a16:creationId xmlns:a16="http://schemas.microsoft.com/office/drawing/2014/main" id="{9F5262BC-3E8C-4F0D-7E18-8FE34F61B388}"/>
              </a:ext>
            </a:extLst>
          </p:cNvPr>
          <p:cNvSpPr txBox="1"/>
          <p:nvPr/>
        </p:nvSpPr>
        <p:spPr>
          <a:xfrm>
            <a:off x="2381250" y="2152650"/>
            <a:ext cx="6638925" cy="4616648"/>
          </a:xfrm>
          <a:prstGeom prst="rect">
            <a:avLst/>
          </a:prstGeom>
          <a:noFill/>
        </p:spPr>
        <p:txBody>
          <a:bodyPr wrap="square" rtlCol="0">
            <a:spAutoFit/>
          </a:bodyPr>
          <a:lstStyle/>
          <a:p>
            <a:pPr algn="ctr"/>
            <a:r>
              <a:rPr lang="en-US" sz="4000" dirty="0">
                <a:latin typeface="Arial" panose="020B0604020202020204" pitchFamily="34" charset="0"/>
                <a:cs typeface="Arial" panose="020B0604020202020204" pitchFamily="34" charset="0"/>
              </a:rPr>
              <a:t>Instagram</a:t>
            </a:r>
          </a:p>
          <a:p>
            <a:pPr algn="ctr"/>
            <a:endParaRPr lang="en-US" sz="4000" dirty="0">
              <a:latin typeface="Arial" panose="020B0604020202020204" pitchFamily="34" charset="0"/>
              <a:cs typeface="Arial" panose="020B0604020202020204" pitchFamily="34" charset="0"/>
            </a:endParaRPr>
          </a:p>
          <a:p>
            <a:pPr algn="ctr"/>
            <a:r>
              <a:rPr lang="en-US" sz="4000" dirty="0">
                <a:latin typeface="Arial" panose="020B0604020202020204" pitchFamily="34" charset="0"/>
                <a:cs typeface="Arial" panose="020B0604020202020204" pitchFamily="34" charset="0"/>
              </a:rPr>
              <a:t>Facebook</a:t>
            </a:r>
          </a:p>
          <a:p>
            <a:pPr algn="ctr"/>
            <a:endParaRPr lang="en-US" sz="4000" dirty="0">
              <a:latin typeface="Arial" panose="020B0604020202020204" pitchFamily="34" charset="0"/>
              <a:cs typeface="Arial" panose="020B0604020202020204" pitchFamily="34" charset="0"/>
            </a:endParaRPr>
          </a:p>
          <a:p>
            <a:pPr algn="ctr"/>
            <a:r>
              <a:rPr lang="en-US" sz="4000" dirty="0">
                <a:latin typeface="Arial" panose="020B0604020202020204" pitchFamily="34" charset="0"/>
                <a:cs typeface="Arial" panose="020B0604020202020204" pitchFamily="34" charset="0"/>
              </a:rPr>
              <a:t>Twitter</a:t>
            </a:r>
          </a:p>
          <a:p>
            <a:pPr algn="ctr"/>
            <a:endParaRPr lang="en-US" sz="4000"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(These will be big buttons with links)</a:t>
            </a:r>
          </a:p>
          <a:p>
            <a:pPr algn="ctr"/>
            <a:r>
              <a:rPr lang="en-US" dirty="0">
                <a:latin typeface="Arial" panose="020B0604020202020204" pitchFamily="34" charset="0"/>
                <a:cs typeface="Arial" panose="020B0604020202020204" pitchFamily="34" charset="0"/>
              </a:rPr>
              <a:t>(I’m not sure where these links will lead to, but they will be buttons)</a:t>
            </a:r>
          </a:p>
        </p:txBody>
      </p:sp>
    </p:spTree>
    <p:extLst>
      <p:ext uri="{BB962C8B-B14F-4D97-AF65-F5344CB8AC3E}">
        <p14:creationId xmlns:p14="http://schemas.microsoft.com/office/powerpoint/2010/main" val="2584336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292</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PowerPoint Presentation</vt:lpstr>
      <vt:lpstr>About the Artist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Clark</dc:creator>
  <cp:lastModifiedBy>David Clark</cp:lastModifiedBy>
  <cp:revision>1</cp:revision>
  <dcterms:created xsi:type="dcterms:W3CDTF">2023-02-25T18:34:28Z</dcterms:created>
  <dcterms:modified xsi:type="dcterms:W3CDTF">2023-03-01T18:38:15Z</dcterms:modified>
</cp:coreProperties>
</file>