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aseline="0" dirty="0"/>
              <a:t>Weirdest People I know</a:t>
            </a:r>
            <a:endParaRPr lang="en-US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521380571509732E-2"/>
          <c:y val="0.11883873767747535"/>
          <c:w val="0.95407726655363123"/>
          <c:h val="0.71503797507595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Asher</c:v>
                </c:pt>
                <c:pt idx="1">
                  <c:v>ur mum (not actually your mum, but as in ur mum ™)</c:v>
                </c:pt>
                <c:pt idx="2">
                  <c:v>My sister</c:v>
                </c:pt>
                <c:pt idx="3">
                  <c:v>Me</c:v>
                </c:pt>
                <c:pt idx="4">
                  <c:v>Casey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1-4008-91EA-383920A1C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363855"/>
        <c:axId val="974876863"/>
      </c:barChart>
      <c:catAx>
        <c:axId val="98736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876863"/>
        <c:crosses val="autoZero"/>
        <c:auto val="1"/>
        <c:lblAlgn val="ctr"/>
        <c:lblOffset val="100"/>
        <c:noMultiLvlLbl val="0"/>
      </c:catAx>
      <c:valAx>
        <c:axId val="97487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6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Hottest People of All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Kristen Stewart</c:v>
                </c:pt>
                <c:pt idx="1">
                  <c:v>Scarlett Johansson</c:v>
                </c:pt>
                <c:pt idx="2">
                  <c:v>Emma Watson</c:v>
                </c:pt>
                <c:pt idx="3">
                  <c:v>Blake Lively</c:v>
                </c:pt>
                <c:pt idx="4">
                  <c:v>Natalie Portman</c:v>
                </c:pt>
                <c:pt idx="5">
                  <c:v>Orlando Bloom (as Will Turner)</c:v>
                </c:pt>
                <c:pt idx="6">
                  <c:v>Casey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1-4008-91EA-383920A1C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363855"/>
        <c:axId val="974876863"/>
      </c:barChart>
      <c:catAx>
        <c:axId val="98736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876863"/>
        <c:crosses val="autoZero"/>
        <c:auto val="1"/>
        <c:lblAlgn val="ctr"/>
        <c:lblOffset val="100"/>
        <c:noMultiLvlLbl val="0"/>
      </c:catAx>
      <c:valAx>
        <c:axId val="974876863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6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64D0-0A81-2D08-F161-1065B6033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F03CF-C626-0C6B-0D4E-4437A91D4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690B-8DDD-96F3-3ACF-D6B21EA6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6FB8-B98C-35CF-15D0-63D087EB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1C56-EAF7-E44D-F8F1-5A3B975B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42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6E2B-DDC2-D008-280A-F5D1E8D5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693BF-5326-EA35-CC9C-7121C685C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44B4-466B-41CF-1135-64228613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63A0-FD56-1941-EAB3-182B49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1E42-343F-1341-E7AC-D0EF3371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41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64456-274B-EE06-AB59-756A41BED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D480F-79AB-7E1C-1D6C-AA91A6DB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981B5-7EC1-DCFB-4A33-5203373D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EF45-2EE7-97D8-0830-E6711F59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2C0F-7262-96C8-7FBF-B720D90D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0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5789-E5F2-0A7D-344D-CD07EA1B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AEF4-8FA5-7133-98CB-A8A3360F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282D-A2FD-7E0E-C329-0D63887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BAFB-1045-4662-2583-152CD9C8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5FBD-4C6A-52C0-E6AA-86D20E3E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7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D09-AA33-071D-0118-EF35BC33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DB9A-8127-F986-FCD6-3DFB3F09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3105-EFB4-7411-4F2D-D1D378BE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824A-ADF4-4421-9702-6D77064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C7B6-358D-6025-4B6A-1D3C64C8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3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65DB-FFFE-B4EE-DC02-0DC28295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B06E-2EA8-D8E8-DF39-328AA14EE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68FE-84AE-3379-CF93-DCE7C58EC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93F1E-3C06-6B87-4467-7133FD8D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686E-8074-1BCD-09B5-B9E40262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C9BF-209E-B03D-E36B-7300B9FF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4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44D3-92D7-2254-0241-56E83EF3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77C2-AB35-DFBA-D577-D884D288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9C9B7-4014-0EAD-A0D2-E77C4D652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5CB81-D0BA-7305-95B2-09CA298AA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2E5C7-00B5-E524-844F-FBC90E53D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3CBD7-C0FD-72A9-8655-57DD9D1F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C3CDA-6559-9408-CE61-47DBD8B9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A6DD9-C806-65FD-914C-6055DAF0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11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CB62-0221-36E7-DF69-1E4B9CED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6018D-02DE-C0DC-B178-9ECB732E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A1BA4-CDA7-92A0-65A8-B1F1412B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F7BB-1B06-D49A-8ECA-BBD5FE9D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0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22A2F-FF9E-4F80-08E7-AD548F41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46368-822D-6952-6D1A-2C43DE4B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6B91-ECD0-1DA7-8C28-A10E8CE0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8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09F-32FA-FB88-4524-420CADA1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538E-28AB-811E-1AB4-A55EFD52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36D44-68DE-63AC-13F7-B1365665C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5BE1-E7EC-9BDB-3BFD-989B144C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89927-AC59-4713-6B40-326A26B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90521-ACEA-0DBA-6B56-D445BF56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72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40FE-FC60-C161-2C99-22237605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B5EA6-ACC8-CF91-BA96-C6D5DB1F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F542-EA0E-37E3-754A-772AB3C23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9F3F1-EB14-9BF7-7392-5B2B4548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960B0-30B4-F71C-C921-79D1014A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17A9F-F4F2-E2CD-B3E4-1DB946ED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4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4BC8A-E844-3BBE-1000-FBDE37F8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567A0-1A5B-917C-2166-BEF98857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7067-3712-3ACC-0E06-E528362A2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0C72-9B10-4226-894A-3C36461396AA}" type="datetimeFigureOut">
              <a:rPr lang="en-AU" smtClean="0"/>
              <a:t>14/10/2023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BEB4-1ED0-D129-BE35-2F8815CA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AB48-7A5B-5788-28A0-06FF02BD6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05FF-55CB-4FD4-8F07-64D9ED739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9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EC2EF7-0DDC-BFCA-C5A7-DFB43F3684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113671"/>
              </p:ext>
            </p:extLst>
          </p:nvPr>
        </p:nvGraphicFramePr>
        <p:xfrm>
          <a:off x="355600" y="133350"/>
          <a:ext cx="11722100" cy="659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30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EC2EF7-0DDC-BFCA-C5A7-DFB43F3684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200757"/>
              </p:ext>
            </p:extLst>
          </p:nvPr>
        </p:nvGraphicFramePr>
        <p:xfrm>
          <a:off x="256374" y="256374"/>
          <a:ext cx="11810288" cy="6392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98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Clarkson</dc:creator>
  <cp:lastModifiedBy>Grace Clarkson</cp:lastModifiedBy>
  <cp:revision>5</cp:revision>
  <dcterms:created xsi:type="dcterms:W3CDTF">2023-10-14T01:05:45Z</dcterms:created>
  <dcterms:modified xsi:type="dcterms:W3CDTF">2023-10-14T01:36:05Z</dcterms:modified>
</cp:coreProperties>
</file>