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74" r:id="rId2"/>
    <p:sldId id="303" r:id="rId3"/>
    <p:sldId id="293" r:id="rId4"/>
    <p:sldId id="290" r:id="rId5"/>
    <p:sldId id="291" r:id="rId6"/>
    <p:sldId id="294" r:id="rId7"/>
    <p:sldId id="300" r:id="rId8"/>
    <p:sldId id="281" r:id="rId9"/>
    <p:sldId id="301" r:id="rId10"/>
    <p:sldId id="302" r:id="rId11"/>
    <p:sldId id="292" r:id="rId12"/>
    <p:sldId id="298" r:id="rId13"/>
    <p:sldId id="296" r:id="rId14"/>
    <p:sldId id="297" r:id="rId15"/>
    <p:sldId id="288" r:id="rId16"/>
    <p:sldId id="295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6" autoAdjust="0"/>
    <p:restoredTop sz="96301" autoAdjust="0"/>
  </p:normalViewPr>
  <p:slideViewPr>
    <p:cSldViewPr>
      <p:cViewPr varScale="1">
        <p:scale>
          <a:sx n="133" d="100"/>
          <a:sy n="133" d="100"/>
        </p:scale>
        <p:origin x="9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1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6524E-4E95-46E9-BA6E-C467DD22DAB3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17C969E-2F83-4BF5-8C23-A587017AF39C}">
      <dgm:prSet/>
      <dgm:spPr/>
      <dgm:t>
        <a:bodyPr/>
        <a:lstStyle/>
        <a:p>
          <a:r>
            <a:rPr lang="en-GB"/>
            <a:t>Reduce target area by banning at initial source and mitigating further attempts against remote systems.</a:t>
          </a:r>
          <a:endParaRPr lang="en-US"/>
        </a:p>
      </dgm:t>
    </dgm:pt>
    <dgm:pt modelId="{B8C1AF71-CBAC-44F5-B79B-E6FC25EC8A2B}" type="parTrans" cxnId="{516F3CA3-E8FD-4956-8CCA-13B9F278077F}">
      <dgm:prSet/>
      <dgm:spPr/>
      <dgm:t>
        <a:bodyPr/>
        <a:lstStyle/>
        <a:p>
          <a:endParaRPr lang="en-US"/>
        </a:p>
      </dgm:t>
    </dgm:pt>
    <dgm:pt modelId="{6B334086-2D72-4655-9B32-988E98C2BABD}" type="sibTrans" cxnId="{516F3CA3-E8FD-4956-8CCA-13B9F278077F}">
      <dgm:prSet/>
      <dgm:spPr/>
      <dgm:t>
        <a:bodyPr/>
        <a:lstStyle/>
        <a:p>
          <a:endParaRPr lang="en-US"/>
        </a:p>
      </dgm:t>
    </dgm:pt>
    <dgm:pt modelId="{4C6EF0F9-7321-48C0-A878-0C4991F72985}">
      <dgm:prSet/>
      <dgm:spPr/>
      <dgm:t>
        <a:bodyPr/>
        <a:lstStyle/>
        <a:p>
          <a:r>
            <a:rPr lang="en-GB"/>
            <a:t>Centralise Accounting to aid in data gathering/research.</a:t>
          </a:r>
          <a:endParaRPr lang="en-US"/>
        </a:p>
      </dgm:t>
    </dgm:pt>
    <dgm:pt modelId="{E7D44724-0980-427E-B86C-1F82F83BBA82}" type="parTrans" cxnId="{E0245B7F-B672-46DB-A24C-35343401D3D4}">
      <dgm:prSet/>
      <dgm:spPr/>
      <dgm:t>
        <a:bodyPr/>
        <a:lstStyle/>
        <a:p>
          <a:endParaRPr lang="en-US"/>
        </a:p>
      </dgm:t>
    </dgm:pt>
    <dgm:pt modelId="{A217F7E5-C6F7-45B7-9D9B-56A0DAAAF651}" type="sibTrans" cxnId="{E0245B7F-B672-46DB-A24C-35343401D3D4}">
      <dgm:prSet/>
      <dgm:spPr/>
      <dgm:t>
        <a:bodyPr/>
        <a:lstStyle/>
        <a:p>
          <a:endParaRPr lang="en-US"/>
        </a:p>
      </dgm:t>
    </dgm:pt>
    <dgm:pt modelId="{5305CEB0-0B6D-4A9A-9120-8E8F07ED057F}">
      <dgm:prSet/>
      <dgm:spPr/>
      <dgm:t>
        <a:bodyPr/>
        <a:lstStyle/>
        <a:p>
          <a:r>
            <a:rPr lang="en-GB"/>
            <a:t>Export gathered data into external resources.</a:t>
          </a:r>
          <a:endParaRPr lang="en-US"/>
        </a:p>
      </dgm:t>
    </dgm:pt>
    <dgm:pt modelId="{0A7EE869-A79D-4DD5-BEF8-4706373C3A41}" type="parTrans" cxnId="{728F9772-25C9-4857-8D01-DF77516039F5}">
      <dgm:prSet/>
      <dgm:spPr/>
      <dgm:t>
        <a:bodyPr/>
        <a:lstStyle/>
        <a:p>
          <a:endParaRPr lang="en-US"/>
        </a:p>
      </dgm:t>
    </dgm:pt>
    <dgm:pt modelId="{F2006CC7-E5F2-4EFF-97D7-A2A543FE7EC8}" type="sibTrans" cxnId="{728F9772-25C9-4857-8D01-DF77516039F5}">
      <dgm:prSet/>
      <dgm:spPr/>
      <dgm:t>
        <a:bodyPr/>
        <a:lstStyle/>
        <a:p>
          <a:endParaRPr lang="en-US"/>
        </a:p>
      </dgm:t>
    </dgm:pt>
    <dgm:pt modelId="{7BEF6CA6-781D-4815-BF39-1673D32457FF}">
      <dgm:prSet/>
      <dgm:spPr/>
      <dgm:t>
        <a:bodyPr/>
        <a:lstStyle/>
        <a:p>
          <a:r>
            <a:rPr lang="en-GB"/>
            <a:t>Import data from external resources to allow automatic attack prevention prior to one occurring.</a:t>
          </a:r>
          <a:endParaRPr lang="en-US"/>
        </a:p>
      </dgm:t>
    </dgm:pt>
    <dgm:pt modelId="{FC0C6E47-8EA1-4A12-9502-99864F8B2C22}" type="parTrans" cxnId="{CE12A613-B14B-4D7B-BD01-86BB00B52917}">
      <dgm:prSet/>
      <dgm:spPr/>
      <dgm:t>
        <a:bodyPr/>
        <a:lstStyle/>
        <a:p>
          <a:endParaRPr lang="en-US"/>
        </a:p>
      </dgm:t>
    </dgm:pt>
    <dgm:pt modelId="{79C2D703-B4D0-4923-9FB4-4A24EA6BD91E}" type="sibTrans" cxnId="{CE12A613-B14B-4D7B-BD01-86BB00B52917}">
      <dgm:prSet/>
      <dgm:spPr/>
      <dgm:t>
        <a:bodyPr/>
        <a:lstStyle/>
        <a:p>
          <a:endParaRPr lang="en-US"/>
        </a:p>
      </dgm:t>
    </dgm:pt>
    <dgm:pt modelId="{4A741CDD-1C2F-4515-BA5C-A808F0668420}" type="pres">
      <dgm:prSet presAssocID="{41E6524E-4E95-46E9-BA6E-C467DD22DAB3}" presName="root" presStyleCnt="0">
        <dgm:presLayoutVars>
          <dgm:dir/>
          <dgm:resizeHandles val="exact"/>
        </dgm:presLayoutVars>
      </dgm:prSet>
      <dgm:spPr/>
    </dgm:pt>
    <dgm:pt modelId="{D160EC07-9757-4888-99C1-FF419E279A27}" type="pres">
      <dgm:prSet presAssocID="{41E6524E-4E95-46E9-BA6E-C467DD22DAB3}" presName="container" presStyleCnt="0">
        <dgm:presLayoutVars>
          <dgm:dir/>
          <dgm:resizeHandles val="exact"/>
        </dgm:presLayoutVars>
      </dgm:prSet>
      <dgm:spPr/>
    </dgm:pt>
    <dgm:pt modelId="{F8035D7E-B4C4-4E4D-BC28-07CB55E26ED5}" type="pres">
      <dgm:prSet presAssocID="{D17C969E-2F83-4BF5-8C23-A587017AF39C}" presName="compNode" presStyleCnt="0"/>
      <dgm:spPr/>
    </dgm:pt>
    <dgm:pt modelId="{4DBCAAC7-52BD-4F63-B5CB-06C5B85B4D13}" type="pres">
      <dgm:prSet presAssocID="{D17C969E-2F83-4BF5-8C23-A587017AF39C}" presName="iconBgRect" presStyleLbl="bgShp" presStyleIdx="0" presStyleCnt="4"/>
      <dgm:spPr/>
    </dgm:pt>
    <dgm:pt modelId="{3EDCA9A1-0538-491C-B208-5139C2B8870B}" type="pres">
      <dgm:prSet presAssocID="{D17C969E-2F83-4BF5-8C23-A587017AF3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973CF20-DBE5-4622-AEAA-76D8B5132D2D}" type="pres">
      <dgm:prSet presAssocID="{D17C969E-2F83-4BF5-8C23-A587017AF39C}" presName="spaceRect" presStyleCnt="0"/>
      <dgm:spPr/>
    </dgm:pt>
    <dgm:pt modelId="{A45DB73C-5EAF-4679-8B1A-82C8FC2EE0EE}" type="pres">
      <dgm:prSet presAssocID="{D17C969E-2F83-4BF5-8C23-A587017AF39C}" presName="textRect" presStyleLbl="revTx" presStyleIdx="0" presStyleCnt="4">
        <dgm:presLayoutVars>
          <dgm:chMax val="1"/>
          <dgm:chPref val="1"/>
        </dgm:presLayoutVars>
      </dgm:prSet>
      <dgm:spPr/>
    </dgm:pt>
    <dgm:pt modelId="{1217A24F-C08E-405A-B61E-81F253D6A936}" type="pres">
      <dgm:prSet presAssocID="{6B334086-2D72-4655-9B32-988E98C2BABD}" presName="sibTrans" presStyleLbl="sibTrans2D1" presStyleIdx="0" presStyleCnt="0"/>
      <dgm:spPr/>
    </dgm:pt>
    <dgm:pt modelId="{D3C4B738-2827-4B4F-BED5-EF23C2AAAEE7}" type="pres">
      <dgm:prSet presAssocID="{4C6EF0F9-7321-48C0-A878-0C4991F72985}" presName="compNode" presStyleCnt="0"/>
      <dgm:spPr/>
    </dgm:pt>
    <dgm:pt modelId="{EFFB8963-2A81-4A35-A1AE-11FD6BCA2FFB}" type="pres">
      <dgm:prSet presAssocID="{4C6EF0F9-7321-48C0-A878-0C4991F72985}" presName="iconBgRect" presStyleLbl="bgShp" presStyleIdx="1" presStyleCnt="4"/>
      <dgm:spPr/>
    </dgm:pt>
    <dgm:pt modelId="{0E9B14C8-44E1-46E3-B9E9-241CE20F6719}" type="pres">
      <dgm:prSet presAssocID="{4C6EF0F9-7321-48C0-A878-0C4991F729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6B63CBC-C41D-4CDA-AD53-BC5876B2347C}" type="pres">
      <dgm:prSet presAssocID="{4C6EF0F9-7321-48C0-A878-0C4991F72985}" presName="spaceRect" presStyleCnt="0"/>
      <dgm:spPr/>
    </dgm:pt>
    <dgm:pt modelId="{E9D25B4C-A2D6-451A-A106-51FBA440D90D}" type="pres">
      <dgm:prSet presAssocID="{4C6EF0F9-7321-48C0-A878-0C4991F72985}" presName="textRect" presStyleLbl="revTx" presStyleIdx="1" presStyleCnt="4">
        <dgm:presLayoutVars>
          <dgm:chMax val="1"/>
          <dgm:chPref val="1"/>
        </dgm:presLayoutVars>
      </dgm:prSet>
      <dgm:spPr/>
    </dgm:pt>
    <dgm:pt modelId="{9ADD7117-4D6D-41E3-9BDD-DEFCED94F692}" type="pres">
      <dgm:prSet presAssocID="{A217F7E5-C6F7-45B7-9D9B-56A0DAAAF651}" presName="sibTrans" presStyleLbl="sibTrans2D1" presStyleIdx="0" presStyleCnt="0"/>
      <dgm:spPr/>
    </dgm:pt>
    <dgm:pt modelId="{4E3FB843-811F-43C0-AD11-11D0A56C8D7D}" type="pres">
      <dgm:prSet presAssocID="{5305CEB0-0B6D-4A9A-9120-8E8F07ED057F}" presName="compNode" presStyleCnt="0"/>
      <dgm:spPr/>
    </dgm:pt>
    <dgm:pt modelId="{513CE5AD-DD1B-479B-9004-33F478EC4824}" type="pres">
      <dgm:prSet presAssocID="{5305CEB0-0B6D-4A9A-9120-8E8F07ED057F}" presName="iconBgRect" presStyleLbl="bgShp" presStyleIdx="2" presStyleCnt="4"/>
      <dgm:spPr/>
    </dgm:pt>
    <dgm:pt modelId="{1FCC84FC-D222-4215-BB57-86619D701978}" type="pres">
      <dgm:prSet presAssocID="{5305CEB0-0B6D-4A9A-9120-8E8F07ED05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F0B438B6-7C83-4670-B1E6-94F738618CD6}" type="pres">
      <dgm:prSet presAssocID="{5305CEB0-0B6D-4A9A-9120-8E8F07ED057F}" presName="spaceRect" presStyleCnt="0"/>
      <dgm:spPr/>
    </dgm:pt>
    <dgm:pt modelId="{45821275-31FC-4F3E-A662-8F6FE775210F}" type="pres">
      <dgm:prSet presAssocID="{5305CEB0-0B6D-4A9A-9120-8E8F07ED057F}" presName="textRect" presStyleLbl="revTx" presStyleIdx="2" presStyleCnt="4">
        <dgm:presLayoutVars>
          <dgm:chMax val="1"/>
          <dgm:chPref val="1"/>
        </dgm:presLayoutVars>
      </dgm:prSet>
      <dgm:spPr/>
    </dgm:pt>
    <dgm:pt modelId="{29E5016D-0B5B-4789-A32E-692B26764A5B}" type="pres">
      <dgm:prSet presAssocID="{F2006CC7-E5F2-4EFF-97D7-A2A543FE7EC8}" presName="sibTrans" presStyleLbl="sibTrans2D1" presStyleIdx="0" presStyleCnt="0"/>
      <dgm:spPr/>
    </dgm:pt>
    <dgm:pt modelId="{6C8E2AFD-372A-4E05-80E6-A4617E6CD4CD}" type="pres">
      <dgm:prSet presAssocID="{7BEF6CA6-781D-4815-BF39-1673D32457FF}" presName="compNode" presStyleCnt="0"/>
      <dgm:spPr/>
    </dgm:pt>
    <dgm:pt modelId="{A82A4931-549C-4F0D-A67B-D72FBF4F9579}" type="pres">
      <dgm:prSet presAssocID="{7BEF6CA6-781D-4815-BF39-1673D32457FF}" presName="iconBgRect" presStyleLbl="bgShp" presStyleIdx="3" presStyleCnt="4"/>
      <dgm:spPr/>
    </dgm:pt>
    <dgm:pt modelId="{EB9470B4-2695-464D-8868-28E1AD0BA8D5}" type="pres">
      <dgm:prSet presAssocID="{7BEF6CA6-781D-4815-BF39-1673D32457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31CE062-4507-4B5A-8907-DDFA12E287A6}" type="pres">
      <dgm:prSet presAssocID="{7BEF6CA6-781D-4815-BF39-1673D32457FF}" presName="spaceRect" presStyleCnt="0"/>
      <dgm:spPr/>
    </dgm:pt>
    <dgm:pt modelId="{C8A58BE6-1C8D-440B-BED9-64A4794AD86C}" type="pres">
      <dgm:prSet presAssocID="{7BEF6CA6-781D-4815-BF39-1673D32457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B88907-DAD0-4350-A535-641396A6EB6A}" type="presOf" srcId="{F2006CC7-E5F2-4EFF-97D7-A2A543FE7EC8}" destId="{29E5016D-0B5B-4789-A32E-692B26764A5B}" srcOrd="0" destOrd="0" presId="urn:microsoft.com/office/officeart/2018/2/layout/IconCircleList"/>
    <dgm:cxn modelId="{56E3D70D-0E70-4AB6-8BD0-BBB5BD70EA6E}" type="presOf" srcId="{5305CEB0-0B6D-4A9A-9120-8E8F07ED057F}" destId="{45821275-31FC-4F3E-A662-8F6FE775210F}" srcOrd="0" destOrd="0" presId="urn:microsoft.com/office/officeart/2018/2/layout/IconCircleList"/>
    <dgm:cxn modelId="{CE12A613-B14B-4D7B-BD01-86BB00B52917}" srcId="{41E6524E-4E95-46E9-BA6E-C467DD22DAB3}" destId="{7BEF6CA6-781D-4815-BF39-1673D32457FF}" srcOrd="3" destOrd="0" parTransId="{FC0C6E47-8EA1-4A12-9502-99864F8B2C22}" sibTransId="{79C2D703-B4D0-4923-9FB4-4A24EA6BD91E}"/>
    <dgm:cxn modelId="{E0EB3333-1B58-4771-9456-26A40362331C}" type="presOf" srcId="{4C6EF0F9-7321-48C0-A878-0C4991F72985}" destId="{E9D25B4C-A2D6-451A-A106-51FBA440D90D}" srcOrd="0" destOrd="0" presId="urn:microsoft.com/office/officeart/2018/2/layout/IconCircleList"/>
    <dgm:cxn modelId="{682ED438-E378-44BF-A3C8-5C2450CE201C}" type="presOf" srcId="{6B334086-2D72-4655-9B32-988E98C2BABD}" destId="{1217A24F-C08E-405A-B61E-81F253D6A936}" srcOrd="0" destOrd="0" presId="urn:microsoft.com/office/officeart/2018/2/layout/IconCircleList"/>
    <dgm:cxn modelId="{740B793C-33EB-4C0D-9523-20DF127F63DB}" type="presOf" srcId="{A217F7E5-C6F7-45B7-9D9B-56A0DAAAF651}" destId="{9ADD7117-4D6D-41E3-9BDD-DEFCED94F692}" srcOrd="0" destOrd="0" presId="urn:microsoft.com/office/officeart/2018/2/layout/IconCircleList"/>
    <dgm:cxn modelId="{E1146869-AD95-45D0-BFD4-9D42806FB47E}" type="presOf" srcId="{41E6524E-4E95-46E9-BA6E-C467DD22DAB3}" destId="{4A741CDD-1C2F-4515-BA5C-A808F0668420}" srcOrd="0" destOrd="0" presId="urn:microsoft.com/office/officeart/2018/2/layout/IconCircleList"/>
    <dgm:cxn modelId="{574DA46D-D32A-49B6-BF0E-A4BA5F9BE560}" type="presOf" srcId="{7BEF6CA6-781D-4815-BF39-1673D32457FF}" destId="{C8A58BE6-1C8D-440B-BED9-64A4794AD86C}" srcOrd="0" destOrd="0" presId="urn:microsoft.com/office/officeart/2018/2/layout/IconCircleList"/>
    <dgm:cxn modelId="{728F9772-25C9-4857-8D01-DF77516039F5}" srcId="{41E6524E-4E95-46E9-BA6E-C467DD22DAB3}" destId="{5305CEB0-0B6D-4A9A-9120-8E8F07ED057F}" srcOrd="2" destOrd="0" parTransId="{0A7EE869-A79D-4DD5-BEF8-4706373C3A41}" sibTransId="{F2006CC7-E5F2-4EFF-97D7-A2A543FE7EC8}"/>
    <dgm:cxn modelId="{E0245B7F-B672-46DB-A24C-35343401D3D4}" srcId="{41E6524E-4E95-46E9-BA6E-C467DD22DAB3}" destId="{4C6EF0F9-7321-48C0-A878-0C4991F72985}" srcOrd="1" destOrd="0" parTransId="{E7D44724-0980-427E-B86C-1F82F83BBA82}" sibTransId="{A217F7E5-C6F7-45B7-9D9B-56A0DAAAF651}"/>
    <dgm:cxn modelId="{62F12982-FBCE-4173-9281-062516113673}" type="presOf" srcId="{D17C969E-2F83-4BF5-8C23-A587017AF39C}" destId="{A45DB73C-5EAF-4679-8B1A-82C8FC2EE0EE}" srcOrd="0" destOrd="0" presId="urn:microsoft.com/office/officeart/2018/2/layout/IconCircleList"/>
    <dgm:cxn modelId="{516F3CA3-E8FD-4956-8CCA-13B9F278077F}" srcId="{41E6524E-4E95-46E9-BA6E-C467DD22DAB3}" destId="{D17C969E-2F83-4BF5-8C23-A587017AF39C}" srcOrd="0" destOrd="0" parTransId="{B8C1AF71-CBAC-44F5-B79B-E6FC25EC8A2B}" sibTransId="{6B334086-2D72-4655-9B32-988E98C2BABD}"/>
    <dgm:cxn modelId="{3526D735-FC6A-47E8-86F4-363F1F0FFFD7}" type="presParOf" srcId="{4A741CDD-1C2F-4515-BA5C-A808F0668420}" destId="{D160EC07-9757-4888-99C1-FF419E279A27}" srcOrd="0" destOrd="0" presId="urn:microsoft.com/office/officeart/2018/2/layout/IconCircleList"/>
    <dgm:cxn modelId="{A00A4A94-20D0-49C8-92C7-EB5DE7054FE0}" type="presParOf" srcId="{D160EC07-9757-4888-99C1-FF419E279A27}" destId="{F8035D7E-B4C4-4E4D-BC28-07CB55E26ED5}" srcOrd="0" destOrd="0" presId="urn:microsoft.com/office/officeart/2018/2/layout/IconCircleList"/>
    <dgm:cxn modelId="{429974D4-F0D4-491B-9D9A-3797A24FA631}" type="presParOf" srcId="{F8035D7E-B4C4-4E4D-BC28-07CB55E26ED5}" destId="{4DBCAAC7-52BD-4F63-B5CB-06C5B85B4D13}" srcOrd="0" destOrd="0" presId="urn:microsoft.com/office/officeart/2018/2/layout/IconCircleList"/>
    <dgm:cxn modelId="{01982F64-A9B2-4009-A1E4-2E1CDAC8D7D0}" type="presParOf" srcId="{F8035D7E-B4C4-4E4D-BC28-07CB55E26ED5}" destId="{3EDCA9A1-0538-491C-B208-5139C2B8870B}" srcOrd="1" destOrd="0" presId="urn:microsoft.com/office/officeart/2018/2/layout/IconCircleList"/>
    <dgm:cxn modelId="{554EEAAF-420B-4C1F-BA68-2AEA25E2CAD7}" type="presParOf" srcId="{F8035D7E-B4C4-4E4D-BC28-07CB55E26ED5}" destId="{C973CF20-DBE5-4622-AEAA-76D8B5132D2D}" srcOrd="2" destOrd="0" presId="urn:microsoft.com/office/officeart/2018/2/layout/IconCircleList"/>
    <dgm:cxn modelId="{8FD57393-BC8F-4E4C-81A6-33F5D8F686A9}" type="presParOf" srcId="{F8035D7E-B4C4-4E4D-BC28-07CB55E26ED5}" destId="{A45DB73C-5EAF-4679-8B1A-82C8FC2EE0EE}" srcOrd="3" destOrd="0" presId="urn:microsoft.com/office/officeart/2018/2/layout/IconCircleList"/>
    <dgm:cxn modelId="{5443B2E6-22A9-4947-953C-5EB4D79CCAA1}" type="presParOf" srcId="{D160EC07-9757-4888-99C1-FF419E279A27}" destId="{1217A24F-C08E-405A-B61E-81F253D6A936}" srcOrd="1" destOrd="0" presId="urn:microsoft.com/office/officeart/2018/2/layout/IconCircleList"/>
    <dgm:cxn modelId="{B12FCBC1-94BD-4818-8039-E8DC62961732}" type="presParOf" srcId="{D160EC07-9757-4888-99C1-FF419E279A27}" destId="{D3C4B738-2827-4B4F-BED5-EF23C2AAAEE7}" srcOrd="2" destOrd="0" presId="urn:microsoft.com/office/officeart/2018/2/layout/IconCircleList"/>
    <dgm:cxn modelId="{F7D0A199-46F8-4044-A39B-39A9F9EE741B}" type="presParOf" srcId="{D3C4B738-2827-4B4F-BED5-EF23C2AAAEE7}" destId="{EFFB8963-2A81-4A35-A1AE-11FD6BCA2FFB}" srcOrd="0" destOrd="0" presId="urn:microsoft.com/office/officeart/2018/2/layout/IconCircleList"/>
    <dgm:cxn modelId="{307622F0-6F46-4E90-BF11-9D2EF13E827E}" type="presParOf" srcId="{D3C4B738-2827-4B4F-BED5-EF23C2AAAEE7}" destId="{0E9B14C8-44E1-46E3-B9E9-241CE20F6719}" srcOrd="1" destOrd="0" presId="urn:microsoft.com/office/officeart/2018/2/layout/IconCircleList"/>
    <dgm:cxn modelId="{ADF4019E-9F6C-4354-BBEB-308354C996A1}" type="presParOf" srcId="{D3C4B738-2827-4B4F-BED5-EF23C2AAAEE7}" destId="{96B63CBC-C41D-4CDA-AD53-BC5876B2347C}" srcOrd="2" destOrd="0" presId="urn:microsoft.com/office/officeart/2018/2/layout/IconCircleList"/>
    <dgm:cxn modelId="{CB374BB2-C3E5-47C3-8841-8CF8D6630EAB}" type="presParOf" srcId="{D3C4B738-2827-4B4F-BED5-EF23C2AAAEE7}" destId="{E9D25B4C-A2D6-451A-A106-51FBA440D90D}" srcOrd="3" destOrd="0" presId="urn:microsoft.com/office/officeart/2018/2/layout/IconCircleList"/>
    <dgm:cxn modelId="{1F383757-3E1A-44B2-AAEE-5C7790DCB924}" type="presParOf" srcId="{D160EC07-9757-4888-99C1-FF419E279A27}" destId="{9ADD7117-4D6D-41E3-9BDD-DEFCED94F692}" srcOrd="3" destOrd="0" presId="urn:microsoft.com/office/officeart/2018/2/layout/IconCircleList"/>
    <dgm:cxn modelId="{7DAAFBAE-1C71-4E13-B1EB-DC028D48103E}" type="presParOf" srcId="{D160EC07-9757-4888-99C1-FF419E279A27}" destId="{4E3FB843-811F-43C0-AD11-11D0A56C8D7D}" srcOrd="4" destOrd="0" presId="urn:microsoft.com/office/officeart/2018/2/layout/IconCircleList"/>
    <dgm:cxn modelId="{B12DE384-F122-49A9-AF28-580E6599A026}" type="presParOf" srcId="{4E3FB843-811F-43C0-AD11-11D0A56C8D7D}" destId="{513CE5AD-DD1B-479B-9004-33F478EC4824}" srcOrd="0" destOrd="0" presId="urn:microsoft.com/office/officeart/2018/2/layout/IconCircleList"/>
    <dgm:cxn modelId="{8BFC4706-3A4D-4748-A94A-E1CACA2FA891}" type="presParOf" srcId="{4E3FB843-811F-43C0-AD11-11D0A56C8D7D}" destId="{1FCC84FC-D222-4215-BB57-86619D701978}" srcOrd="1" destOrd="0" presId="urn:microsoft.com/office/officeart/2018/2/layout/IconCircleList"/>
    <dgm:cxn modelId="{28EA343B-D5D1-4E55-85AB-25006088B3E2}" type="presParOf" srcId="{4E3FB843-811F-43C0-AD11-11D0A56C8D7D}" destId="{F0B438B6-7C83-4670-B1E6-94F738618CD6}" srcOrd="2" destOrd="0" presId="urn:microsoft.com/office/officeart/2018/2/layout/IconCircleList"/>
    <dgm:cxn modelId="{D8CBA14B-4FD3-486F-940D-56C7F879B42C}" type="presParOf" srcId="{4E3FB843-811F-43C0-AD11-11D0A56C8D7D}" destId="{45821275-31FC-4F3E-A662-8F6FE775210F}" srcOrd="3" destOrd="0" presId="urn:microsoft.com/office/officeart/2018/2/layout/IconCircleList"/>
    <dgm:cxn modelId="{906509DC-D5F3-4E7B-91B9-DCCEF6169F1E}" type="presParOf" srcId="{D160EC07-9757-4888-99C1-FF419E279A27}" destId="{29E5016D-0B5B-4789-A32E-692B26764A5B}" srcOrd="5" destOrd="0" presId="urn:microsoft.com/office/officeart/2018/2/layout/IconCircleList"/>
    <dgm:cxn modelId="{6D36237D-1C3B-4DD8-991F-65CD9E694208}" type="presParOf" srcId="{D160EC07-9757-4888-99C1-FF419E279A27}" destId="{6C8E2AFD-372A-4E05-80E6-A4617E6CD4CD}" srcOrd="6" destOrd="0" presId="urn:microsoft.com/office/officeart/2018/2/layout/IconCircleList"/>
    <dgm:cxn modelId="{A1DB245E-E602-449C-BFAD-46383CF7009A}" type="presParOf" srcId="{6C8E2AFD-372A-4E05-80E6-A4617E6CD4CD}" destId="{A82A4931-549C-4F0D-A67B-D72FBF4F9579}" srcOrd="0" destOrd="0" presId="urn:microsoft.com/office/officeart/2018/2/layout/IconCircleList"/>
    <dgm:cxn modelId="{7394BA3A-F7CA-4DE3-A7CB-D32D05FC09CA}" type="presParOf" srcId="{6C8E2AFD-372A-4E05-80E6-A4617E6CD4CD}" destId="{EB9470B4-2695-464D-8868-28E1AD0BA8D5}" srcOrd="1" destOrd="0" presId="urn:microsoft.com/office/officeart/2018/2/layout/IconCircleList"/>
    <dgm:cxn modelId="{0C40207C-CF1C-4DAF-8165-C6A65E36090A}" type="presParOf" srcId="{6C8E2AFD-372A-4E05-80E6-A4617E6CD4CD}" destId="{A31CE062-4507-4B5A-8907-DDFA12E287A6}" srcOrd="2" destOrd="0" presId="urn:microsoft.com/office/officeart/2018/2/layout/IconCircleList"/>
    <dgm:cxn modelId="{E46464FC-1E60-4672-B8B9-4B660907E67F}" type="presParOf" srcId="{6C8E2AFD-372A-4E05-80E6-A4617E6CD4CD}" destId="{C8A58BE6-1C8D-440B-BED9-64A4794AD8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DE4473-9073-49CD-A43B-A46E44A5490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85E9A6D-736A-4F5B-9C2A-62680D6D7B11}">
      <dgm:prSet/>
      <dgm:spPr/>
      <dgm:t>
        <a:bodyPr/>
        <a:lstStyle/>
        <a:p>
          <a:r>
            <a:rPr lang="en-GB" b="0"/>
            <a:t>IPPP, Durham University</a:t>
          </a:r>
          <a:endParaRPr lang="en-US"/>
        </a:p>
      </dgm:t>
    </dgm:pt>
    <dgm:pt modelId="{432A7301-E7A7-4439-92AD-139F1FEB3AC1}" type="parTrans" cxnId="{766F5E11-2E03-45AD-BD76-2323A159AE6E}">
      <dgm:prSet/>
      <dgm:spPr/>
      <dgm:t>
        <a:bodyPr/>
        <a:lstStyle/>
        <a:p>
          <a:endParaRPr lang="en-US"/>
        </a:p>
      </dgm:t>
    </dgm:pt>
    <dgm:pt modelId="{99254473-C746-41FC-AB76-A9EEDB092AAC}" type="sibTrans" cxnId="{766F5E11-2E03-45AD-BD76-2323A159AE6E}">
      <dgm:prSet/>
      <dgm:spPr/>
      <dgm:t>
        <a:bodyPr/>
        <a:lstStyle/>
        <a:p>
          <a:endParaRPr lang="en-US"/>
        </a:p>
      </dgm:t>
    </dgm:pt>
    <dgm:pt modelId="{032EF011-836E-4418-B8AB-592492E18FD9}">
      <dgm:prSet/>
      <dgm:spPr/>
      <dgm:t>
        <a:bodyPr/>
        <a:lstStyle/>
        <a:p>
          <a:r>
            <a:rPr lang="en-GB" b="0" dirty="0" err="1"/>
            <a:t>GridPP</a:t>
          </a:r>
          <a:r>
            <a:rPr lang="en-GB" b="0" dirty="0"/>
            <a:t> at Durham University</a:t>
          </a:r>
          <a:endParaRPr lang="en-US" dirty="0"/>
        </a:p>
      </dgm:t>
    </dgm:pt>
    <dgm:pt modelId="{13BF7597-A305-4214-8E9A-48C5CBA1F768}" type="parTrans" cxnId="{FF0DAB38-A639-4CE5-BE4A-9ABE94AD5AF0}">
      <dgm:prSet/>
      <dgm:spPr/>
      <dgm:t>
        <a:bodyPr/>
        <a:lstStyle/>
        <a:p>
          <a:endParaRPr lang="en-US"/>
        </a:p>
      </dgm:t>
    </dgm:pt>
    <dgm:pt modelId="{5816ABEA-43D8-4587-BC81-8E1EC141CC93}" type="sibTrans" cxnId="{FF0DAB38-A639-4CE5-BE4A-9ABE94AD5AF0}">
      <dgm:prSet/>
      <dgm:spPr/>
      <dgm:t>
        <a:bodyPr/>
        <a:lstStyle/>
        <a:p>
          <a:endParaRPr lang="en-US"/>
        </a:p>
      </dgm:t>
    </dgm:pt>
    <dgm:pt modelId="{6DAAE698-4085-4F97-813F-7D10AFFEF9DA}">
      <dgm:prSet/>
      <dgm:spPr/>
      <dgm:t>
        <a:bodyPr/>
        <a:lstStyle/>
        <a:p>
          <a:r>
            <a:rPr lang="en-GB" b="0"/>
            <a:t>Glasgow University</a:t>
          </a:r>
          <a:endParaRPr lang="en-US"/>
        </a:p>
      </dgm:t>
    </dgm:pt>
    <dgm:pt modelId="{293E6F11-91FD-4C74-B829-99C66E8EDBF2}" type="parTrans" cxnId="{02BD453D-6A6C-4121-A436-C6C62E82DC7D}">
      <dgm:prSet/>
      <dgm:spPr/>
      <dgm:t>
        <a:bodyPr/>
        <a:lstStyle/>
        <a:p>
          <a:endParaRPr lang="en-US"/>
        </a:p>
      </dgm:t>
    </dgm:pt>
    <dgm:pt modelId="{3558124B-6E21-45F2-957A-55848FFD0923}" type="sibTrans" cxnId="{02BD453D-6A6C-4121-A436-C6C62E82DC7D}">
      <dgm:prSet/>
      <dgm:spPr/>
      <dgm:t>
        <a:bodyPr/>
        <a:lstStyle/>
        <a:p>
          <a:endParaRPr lang="en-US"/>
        </a:p>
      </dgm:t>
    </dgm:pt>
    <dgm:pt modelId="{33E04DD6-4F63-49AD-9729-F889B7C86AC0}" type="pres">
      <dgm:prSet presAssocID="{29DE4473-9073-49CD-A43B-A46E44A54905}" presName="root" presStyleCnt="0">
        <dgm:presLayoutVars>
          <dgm:dir/>
          <dgm:resizeHandles val="exact"/>
        </dgm:presLayoutVars>
      </dgm:prSet>
      <dgm:spPr/>
    </dgm:pt>
    <dgm:pt modelId="{BB041806-0985-4E79-9008-536F5F3FAC8E}" type="pres">
      <dgm:prSet presAssocID="{D85E9A6D-736A-4F5B-9C2A-62680D6D7B11}" presName="compNode" presStyleCnt="0"/>
      <dgm:spPr/>
    </dgm:pt>
    <dgm:pt modelId="{31426A65-1633-4F24-831C-6D49749DD5FF}" type="pres">
      <dgm:prSet presAssocID="{D85E9A6D-736A-4F5B-9C2A-62680D6D7B11}" presName="bgRect" presStyleLbl="bgShp" presStyleIdx="0" presStyleCnt="3" custLinFactNeighborY="6889"/>
      <dgm:spPr/>
    </dgm:pt>
    <dgm:pt modelId="{4168D1C4-F78F-49BF-9BF0-26928368CF25}" type="pres">
      <dgm:prSet presAssocID="{D85E9A6D-736A-4F5B-9C2A-62680D6D7B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AA25B06E-214E-4C72-88B8-EC6EC3A46D8E}" type="pres">
      <dgm:prSet presAssocID="{D85E9A6D-736A-4F5B-9C2A-62680D6D7B11}" presName="spaceRect" presStyleCnt="0"/>
      <dgm:spPr/>
    </dgm:pt>
    <dgm:pt modelId="{D095F11D-1533-4F49-83D5-75757DB1EAA2}" type="pres">
      <dgm:prSet presAssocID="{D85E9A6D-736A-4F5B-9C2A-62680D6D7B11}" presName="parTx" presStyleLbl="revTx" presStyleIdx="0" presStyleCnt="3">
        <dgm:presLayoutVars>
          <dgm:chMax val="0"/>
          <dgm:chPref val="0"/>
        </dgm:presLayoutVars>
      </dgm:prSet>
      <dgm:spPr/>
    </dgm:pt>
    <dgm:pt modelId="{C7044C05-00DE-43BE-B812-011434EAD205}" type="pres">
      <dgm:prSet presAssocID="{99254473-C746-41FC-AB76-A9EEDB092AAC}" presName="sibTrans" presStyleCnt="0"/>
      <dgm:spPr/>
    </dgm:pt>
    <dgm:pt modelId="{917EA3B6-1597-43C2-8B91-1CDABDED4BB7}" type="pres">
      <dgm:prSet presAssocID="{032EF011-836E-4418-B8AB-592492E18FD9}" presName="compNode" presStyleCnt="0"/>
      <dgm:spPr/>
    </dgm:pt>
    <dgm:pt modelId="{456DA7EB-441B-4FD3-B502-0EBCC42413CA}" type="pres">
      <dgm:prSet presAssocID="{032EF011-836E-4418-B8AB-592492E18FD9}" presName="bgRect" presStyleLbl="bgShp" presStyleIdx="1" presStyleCnt="3"/>
      <dgm:spPr/>
    </dgm:pt>
    <dgm:pt modelId="{42F08C7D-2E74-4050-82F4-4CAF0180B077}" type="pres">
      <dgm:prSet presAssocID="{032EF011-836E-4418-B8AB-592492E18F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D8E469C-DD53-4BEA-A53A-74CA06D5D38F}" type="pres">
      <dgm:prSet presAssocID="{032EF011-836E-4418-B8AB-592492E18FD9}" presName="spaceRect" presStyleCnt="0"/>
      <dgm:spPr/>
    </dgm:pt>
    <dgm:pt modelId="{FAD4A78A-D49E-4229-A3A5-E953357E99B3}" type="pres">
      <dgm:prSet presAssocID="{032EF011-836E-4418-B8AB-592492E18FD9}" presName="parTx" presStyleLbl="revTx" presStyleIdx="1" presStyleCnt="3">
        <dgm:presLayoutVars>
          <dgm:chMax val="0"/>
          <dgm:chPref val="0"/>
        </dgm:presLayoutVars>
      </dgm:prSet>
      <dgm:spPr/>
    </dgm:pt>
    <dgm:pt modelId="{3DA10AE5-5F5E-4377-AE93-1F9BDD4A358F}" type="pres">
      <dgm:prSet presAssocID="{5816ABEA-43D8-4587-BC81-8E1EC141CC93}" presName="sibTrans" presStyleCnt="0"/>
      <dgm:spPr/>
    </dgm:pt>
    <dgm:pt modelId="{8A07C48F-DEE9-46B7-BA00-1769FE3D13AA}" type="pres">
      <dgm:prSet presAssocID="{6DAAE698-4085-4F97-813F-7D10AFFEF9DA}" presName="compNode" presStyleCnt="0"/>
      <dgm:spPr/>
    </dgm:pt>
    <dgm:pt modelId="{60593A33-E669-4F4C-9A20-5F50AA9C90B4}" type="pres">
      <dgm:prSet presAssocID="{6DAAE698-4085-4F97-813F-7D10AFFEF9DA}" presName="bgRect" presStyleLbl="bgShp" presStyleIdx="2" presStyleCnt="3"/>
      <dgm:spPr/>
    </dgm:pt>
    <dgm:pt modelId="{EC711B69-F5BD-43EE-A5BE-015B99BDA017}" type="pres">
      <dgm:prSet presAssocID="{6DAAE698-4085-4F97-813F-7D10AFFEF9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2DC425E-68C4-4728-9F4F-02261C63FCA3}" type="pres">
      <dgm:prSet presAssocID="{6DAAE698-4085-4F97-813F-7D10AFFEF9DA}" presName="spaceRect" presStyleCnt="0"/>
      <dgm:spPr/>
    </dgm:pt>
    <dgm:pt modelId="{69A38F69-2285-477C-895D-B06384912A17}" type="pres">
      <dgm:prSet presAssocID="{6DAAE698-4085-4F97-813F-7D10AFFEF9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6F5E11-2E03-45AD-BD76-2323A159AE6E}" srcId="{29DE4473-9073-49CD-A43B-A46E44A54905}" destId="{D85E9A6D-736A-4F5B-9C2A-62680D6D7B11}" srcOrd="0" destOrd="0" parTransId="{432A7301-E7A7-4439-92AD-139F1FEB3AC1}" sibTransId="{99254473-C746-41FC-AB76-A9EEDB092AAC}"/>
    <dgm:cxn modelId="{1A6BB212-8C6F-47A8-A36F-B2FC912D1B43}" type="presOf" srcId="{032EF011-836E-4418-B8AB-592492E18FD9}" destId="{FAD4A78A-D49E-4229-A3A5-E953357E99B3}" srcOrd="0" destOrd="0" presId="urn:microsoft.com/office/officeart/2018/2/layout/IconVerticalSolidList"/>
    <dgm:cxn modelId="{D0A49E1B-9F15-4AB4-B11F-8FB1B6D36F15}" type="presOf" srcId="{6DAAE698-4085-4F97-813F-7D10AFFEF9DA}" destId="{69A38F69-2285-477C-895D-B06384912A17}" srcOrd="0" destOrd="0" presId="urn:microsoft.com/office/officeart/2018/2/layout/IconVerticalSolidList"/>
    <dgm:cxn modelId="{FF0DAB38-A639-4CE5-BE4A-9ABE94AD5AF0}" srcId="{29DE4473-9073-49CD-A43B-A46E44A54905}" destId="{032EF011-836E-4418-B8AB-592492E18FD9}" srcOrd="1" destOrd="0" parTransId="{13BF7597-A305-4214-8E9A-48C5CBA1F768}" sibTransId="{5816ABEA-43D8-4587-BC81-8E1EC141CC93}"/>
    <dgm:cxn modelId="{02BD453D-6A6C-4121-A436-C6C62E82DC7D}" srcId="{29DE4473-9073-49CD-A43B-A46E44A54905}" destId="{6DAAE698-4085-4F97-813F-7D10AFFEF9DA}" srcOrd="2" destOrd="0" parTransId="{293E6F11-91FD-4C74-B829-99C66E8EDBF2}" sibTransId="{3558124B-6E21-45F2-957A-55848FFD0923}"/>
    <dgm:cxn modelId="{D9BEF295-047E-40DA-B29A-DD946372F0F7}" type="presOf" srcId="{D85E9A6D-736A-4F5B-9C2A-62680D6D7B11}" destId="{D095F11D-1533-4F49-83D5-75757DB1EAA2}" srcOrd="0" destOrd="0" presId="urn:microsoft.com/office/officeart/2018/2/layout/IconVerticalSolidList"/>
    <dgm:cxn modelId="{29FD2AF0-3549-4856-B76F-7CFF52B3190B}" type="presOf" srcId="{29DE4473-9073-49CD-A43B-A46E44A54905}" destId="{33E04DD6-4F63-49AD-9729-F889B7C86AC0}" srcOrd="0" destOrd="0" presId="urn:microsoft.com/office/officeart/2018/2/layout/IconVerticalSolidList"/>
    <dgm:cxn modelId="{BD2C69D8-9876-4B5E-B5F5-B3F35AA1BBDD}" type="presParOf" srcId="{33E04DD6-4F63-49AD-9729-F889B7C86AC0}" destId="{BB041806-0985-4E79-9008-536F5F3FAC8E}" srcOrd="0" destOrd="0" presId="urn:microsoft.com/office/officeart/2018/2/layout/IconVerticalSolidList"/>
    <dgm:cxn modelId="{6827AA8F-3DA4-491E-95C6-D93333FE7B13}" type="presParOf" srcId="{BB041806-0985-4E79-9008-536F5F3FAC8E}" destId="{31426A65-1633-4F24-831C-6D49749DD5FF}" srcOrd="0" destOrd="0" presId="urn:microsoft.com/office/officeart/2018/2/layout/IconVerticalSolidList"/>
    <dgm:cxn modelId="{F0836E78-4408-45F2-9523-50B7748B249A}" type="presParOf" srcId="{BB041806-0985-4E79-9008-536F5F3FAC8E}" destId="{4168D1C4-F78F-49BF-9BF0-26928368CF25}" srcOrd="1" destOrd="0" presId="urn:microsoft.com/office/officeart/2018/2/layout/IconVerticalSolidList"/>
    <dgm:cxn modelId="{1A12B057-C272-42CE-8361-08E0626C66EC}" type="presParOf" srcId="{BB041806-0985-4E79-9008-536F5F3FAC8E}" destId="{AA25B06E-214E-4C72-88B8-EC6EC3A46D8E}" srcOrd="2" destOrd="0" presId="urn:microsoft.com/office/officeart/2018/2/layout/IconVerticalSolidList"/>
    <dgm:cxn modelId="{1406F479-D646-4B6E-A45A-898C4C2BA081}" type="presParOf" srcId="{BB041806-0985-4E79-9008-536F5F3FAC8E}" destId="{D095F11D-1533-4F49-83D5-75757DB1EAA2}" srcOrd="3" destOrd="0" presId="urn:microsoft.com/office/officeart/2018/2/layout/IconVerticalSolidList"/>
    <dgm:cxn modelId="{DD88F1FC-48A1-4EB0-ADC7-03CA7DEBFCC9}" type="presParOf" srcId="{33E04DD6-4F63-49AD-9729-F889B7C86AC0}" destId="{C7044C05-00DE-43BE-B812-011434EAD205}" srcOrd="1" destOrd="0" presId="urn:microsoft.com/office/officeart/2018/2/layout/IconVerticalSolidList"/>
    <dgm:cxn modelId="{F8DE98F3-0BAE-4361-9FDD-B83C5BD03510}" type="presParOf" srcId="{33E04DD6-4F63-49AD-9729-F889B7C86AC0}" destId="{917EA3B6-1597-43C2-8B91-1CDABDED4BB7}" srcOrd="2" destOrd="0" presId="urn:microsoft.com/office/officeart/2018/2/layout/IconVerticalSolidList"/>
    <dgm:cxn modelId="{1042C4AB-E3BD-448B-97B8-D5DFF44209F5}" type="presParOf" srcId="{917EA3B6-1597-43C2-8B91-1CDABDED4BB7}" destId="{456DA7EB-441B-4FD3-B502-0EBCC42413CA}" srcOrd="0" destOrd="0" presId="urn:microsoft.com/office/officeart/2018/2/layout/IconVerticalSolidList"/>
    <dgm:cxn modelId="{85AE140A-5303-4AB9-B65A-9A389677FA7A}" type="presParOf" srcId="{917EA3B6-1597-43C2-8B91-1CDABDED4BB7}" destId="{42F08C7D-2E74-4050-82F4-4CAF0180B077}" srcOrd="1" destOrd="0" presId="urn:microsoft.com/office/officeart/2018/2/layout/IconVerticalSolidList"/>
    <dgm:cxn modelId="{85F63E2C-0841-4209-AB86-6920FD9B4890}" type="presParOf" srcId="{917EA3B6-1597-43C2-8B91-1CDABDED4BB7}" destId="{6D8E469C-DD53-4BEA-A53A-74CA06D5D38F}" srcOrd="2" destOrd="0" presId="urn:microsoft.com/office/officeart/2018/2/layout/IconVerticalSolidList"/>
    <dgm:cxn modelId="{5DE1FECD-6386-439A-90D0-EE4719C994E8}" type="presParOf" srcId="{917EA3B6-1597-43C2-8B91-1CDABDED4BB7}" destId="{FAD4A78A-D49E-4229-A3A5-E953357E99B3}" srcOrd="3" destOrd="0" presId="urn:microsoft.com/office/officeart/2018/2/layout/IconVerticalSolidList"/>
    <dgm:cxn modelId="{0D769A87-EE58-47EC-9F4B-886DD5F60BC2}" type="presParOf" srcId="{33E04DD6-4F63-49AD-9729-F889B7C86AC0}" destId="{3DA10AE5-5F5E-4377-AE93-1F9BDD4A358F}" srcOrd="3" destOrd="0" presId="urn:microsoft.com/office/officeart/2018/2/layout/IconVerticalSolidList"/>
    <dgm:cxn modelId="{32DBE4B1-1C55-47DC-9C0E-878DB36E57ED}" type="presParOf" srcId="{33E04DD6-4F63-49AD-9729-F889B7C86AC0}" destId="{8A07C48F-DEE9-46B7-BA00-1769FE3D13AA}" srcOrd="4" destOrd="0" presId="urn:microsoft.com/office/officeart/2018/2/layout/IconVerticalSolidList"/>
    <dgm:cxn modelId="{54A4E142-3DCF-4699-8DBB-57C74816BC21}" type="presParOf" srcId="{8A07C48F-DEE9-46B7-BA00-1769FE3D13AA}" destId="{60593A33-E669-4F4C-9A20-5F50AA9C90B4}" srcOrd="0" destOrd="0" presId="urn:microsoft.com/office/officeart/2018/2/layout/IconVerticalSolidList"/>
    <dgm:cxn modelId="{E102E1BF-413A-439E-A3F0-362C112C1B5B}" type="presParOf" srcId="{8A07C48F-DEE9-46B7-BA00-1769FE3D13AA}" destId="{EC711B69-F5BD-43EE-A5BE-015B99BDA017}" srcOrd="1" destOrd="0" presId="urn:microsoft.com/office/officeart/2018/2/layout/IconVerticalSolidList"/>
    <dgm:cxn modelId="{266552BB-EA78-4D69-B886-68CDF2E927AD}" type="presParOf" srcId="{8A07C48F-DEE9-46B7-BA00-1769FE3D13AA}" destId="{A2DC425E-68C4-4728-9F4F-02261C63FCA3}" srcOrd="2" destOrd="0" presId="urn:microsoft.com/office/officeart/2018/2/layout/IconVerticalSolidList"/>
    <dgm:cxn modelId="{A70A0C56-01D1-4624-94C0-E555FCAB1F28}" type="presParOf" srcId="{8A07C48F-DEE9-46B7-BA00-1769FE3D13AA}" destId="{69A38F69-2285-477C-895D-B06384912A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CAAC7-52BD-4F63-B5CB-06C5B85B4D13}">
      <dsp:nvSpPr>
        <dsp:cNvPr id="0" name=""/>
        <dsp:cNvSpPr/>
      </dsp:nvSpPr>
      <dsp:spPr>
        <a:xfrm>
          <a:off x="118221" y="586117"/>
          <a:ext cx="997668" cy="99766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CA9A1-0538-491C-B208-5139C2B8870B}">
      <dsp:nvSpPr>
        <dsp:cNvPr id="0" name=""/>
        <dsp:cNvSpPr/>
      </dsp:nvSpPr>
      <dsp:spPr>
        <a:xfrm>
          <a:off x="327732" y="795627"/>
          <a:ext cx="578647" cy="5786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DB73C-5EAF-4679-8B1A-82C8FC2EE0EE}">
      <dsp:nvSpPr>
        <dsp:cNvPr id="0" name=""/>
        <dsp:cNvSpPr/>
      </dsp:nvSpPr>
      <dsp:spPr>
        <a:xfrm>
          <a:off x="1329675" y="586117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Reduce target area by banning at initial source and mitigating further attempts against remote systems.</a:t>
          </a:r>
          <a:endParaRPr lang="en-US" sz="1500" kern="1200"/>
        </a:p>
      </dsp:txBody>
      <dsp:txXfrm>
        <a:off x="1329675" y="586117"/>
        <a:ext cx="2351646" cy="997668"/>
      </dsp:txXfrm>
    </dsp:sp>
    <dsp:sp modelId="{EFFB8963-2A81-4A35-A1AE-11FD6BCA2FFB}">
      <dsp:nvSpPr>
        <dsp:cNvPr id="0" name=""/>
        <dsp:cNvSpPr/>
      </dsp:nvSpPr>
      <dsp:spPr>
        <a:xfrm>
          <a:off x="4091078" y="586117"/>
          <a:ext cx="997668" cy="99766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B14C8-44E1-46E3-B9E9-241CE20F6719}">
      <dsp:nvSpPr>
        <dsp:cNvPr id="0" name=""/>
        <dsp:cNvSpPr/>
      </dsp:nvSpPr>
      <dsp:spPr>
        <a:xfrm>
          <a:off x="4300588" y="795627"/>
          <a:ext cx="578647" cy="5786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25B4C-A2D6-451A-A106-51FBA440D90D}">
      <dsp:nvSpPr>
        <dsp:cNvPr id="0" name=""/>
        <dsp:cNvSpPr/>
      </dsp:nvSpPr>
      <dsp:spPr>
        <a:xfrm>
          <a:off x="5302532" y="586117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Centralise Accounting to aid in data gathering/research.</a:t>
          </a:r>
          <a:endParaRPr lang="en-US" sz="1500" kern="1200"/>
        </a:p>
      </dsp:txBody>
      <dsp:txXfrm>
        <a:off x="5302532" y="586117"/>
        <a:ext cx="2351646" cy="997668"/>
      </dsp:txXfrm>
    </dsp:sp>
    <dsp:sp modelId="{513CE5AD-DD1B-479B-9004-33F478EC4824}">
      <dsp:nvSpPr>
        <dsp:cNvPr id="0" name=""/>
        <dsp:cNvSpPr/>
      </dsp:nvSpPr>
      <dsp:spPr>
        <a:xfrm>
          <a:off x="118221" y="2232564"/>
          <a:ext cx="997668" cy="99766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C84FC-D222-4215-BB57-86619D701978}">
      <dsp:nvSpPr>
        <dsp:cNvPr id="0" name=""/>
        <dsp:cNvSpPr/>
      </dsp:nvSpPr>
      <dsp:spPr>
        <a:xfrm>
          <a:off x="327732" y="2442075"/>
          <a:ext cx="578647" cy="5786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21275-31FC-4F3E-A662-8F6FE775210F}">
      <dsp:nvSpPr>
        <dsp:cNvPr id="0" name=""/>
        <dsp:cNvSpPr/>
      </dsp:nvSpPr>
      <dsp:spPr>
        <a:xfrm>
          <a:off x="1329675" y="2232564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Export gathered data into external resources.</a:t>
          </a:r>
          <a:endParaRPr lang="en-US" sz="1500" kern="1200"/>
        </a:p>
      </dsp:txBody>
      <dsp:txXfrm>
        <a:off x="1329675" y="2232564"/>
        <a:ext cx="2351646" cy="997668"/>
      </dsp:txXfrm>
    </dsp:sp>
    <dsp:sp modelId="{A82A4931-549C-4F0D-A67B-D72FBF4F9579}">
      <dsp:nvSpPr>
        <dsp:cNvPr id="0" name=""/>
        <dsp:cNvSpPr/>
      </dsp:nvSpPr>
      <dsp:spPr>
        <a:xfrm>
          <a:off x="4091078" y="2232564"/>
          <a:ext cx="997668" cy="99766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470B4-2695-464D-8868-28E1AD0BA8D5}">
      <dsp:nvSpPr>
        <dsp:cNvPr id="0" name=""/>
        <dsp:cNvSpPr/>
      </dsp:nvSpPr>
      <dsp:spPr>
        <a:xfrm>
          <a:off x="4300588" y="2442075"/>
          <a:ext cx="578647" cy="5786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8BE6-1C8D-440B-BED9-64A4794AD86C}">
      <dsp:nvSpPr>
        <dsp:cNvPr id="0" name=""/>
        <dsp:cNvSpPr/>
      </dsp:nvSpPr>
      <dsp:spPr>
        <a:xfrm>
          <a:off x="5302532" y="2232564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Import data from external resources to allow automatic attack prevention prior to one occurring.</a:t>
          </a:r>
          <a:endParaRPr lang="en-US" sz="1500" kern="1200"/>
        </a:p>
      </dsp:txBody>
      <dsp:txXfrm>
        <a:off x="5302532" y="2232564"/>
        <a:ext cx="2351646" cy="997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26A65-1633-4F24-831C-6D49749DD5FF}">
      <dsp:nvSpPr>
        <dsp:cNvPr id="0" name=""/>
        <dsp:cNvSpPr/>
      </dsp:nvSpPr>
      <dsp:spPr>
        <a:xfrm>
          <a:off x="0" y="89048"/>
          <a:ext cx="4608512" cy="12846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8D1C4-F78F-49BF-9BF0-26928368CF25}">
      <dsp:nvSpPr>
        <dsp:cNvPr id="0" name=""/>
        <dsp:cNvSpPr/>
      </dsp:nvSpPr>
      <dsp:spPr>
        <a:xfrm>
          <a:off x="388605" y="289594"/>
          <a:ext cx="706555" cy="706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5F11D-1533-4F49-83D5-75757DB1EAA2}">
      <dsp:nvSpPr>
        <dsp:cNvPr id="0" name=""/>
        <dsp:cNvSpPr/>
      </dsp:nvSpPr>
      <dsp:spPr>
        <a:xfrm>
          <a:off x="1483767" y="548"/>
          <a:ext cx="3124744" cy="128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958" tIns="135958" rIns="135958" bIns="1359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/>
            <a:t>IPPP, Durham University</a:t>
          </a:r>
          <a:endParaRPr lang="en-US" sz="2500" kern="1200"/>
        </a:p>
      </dsp:txBody>
      <dsp:txXfrm>
        <a:off x="1483767" y="548"/>
        <a:ext cx="3124744" cy="1284647"/>
      </dsp:txXfrm>
    </dsp:sp>
    <dsp:sp modelId="{456DA7EB-441B-4FD3-B502-0EBCC42413CA}">
      <dsp:nvSpPr>
        <dsp:cNvPr id="0" name=""/>
        <dsp:cNvSpPr/>
      </dsp:nvSpPr>
      <dsp:spPr>
        <a:xfrm>
          <a:off x="0" y="1606357"/>
          <a:ext cx="4608512" cy="12846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08C7D-2E74-4050-82F4-4CAF0180B077}">
      <dsp:nvSpPr>
        <dsp:cNvPr id="0" name=""/>
        <dsp:cNvSpPr/>
      </dsp:nvSpPr>
      <dsp:spPr>
        <a:xfrm>
          <a:off x="388605" y="1895403"/>
          <a:ext cx="706555" cy="706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4A78A-D49E-4229-A3A5-E953357E99B3}">
      <dsp:nvSpPr>
        <dsp:cNvPr id="0" name=""/>
        <dsp:cNvSpPr/>
      </dsp:nvSpPr>
      <dsp:spPr>
        <a:xfrm>
          <a:off x="1483767" y="1606357"/>
          <a:ext cx="3124744" cy="128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958" tIns="135958" rIns="135958" bIns="1359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 dirty="0" err="1"/>
            <a:t>GridPP</a:t>
          </a:r>
          <a:r>
            <a:rPr lang="en-GB" sz="2500" b="0" kern="1200" dirty="0"/>
            <a:t> at Durham University</a:t>
          </a:r>
          <a:endParaRPr lang="en-US" sz="2500" kern="1200" dirty="0"/>
        </a:p>
      </dsp:txBody>
      <dsp:txXfrm>
        <a:off x="1483767" y="1606357"/>
        <a:ext cx="3124744" cy="1284647"/>
      </dsp:txXfrm>
    </dsp:sp>
    <dsp:sp modelId="{60593A33-E669-4F4C-9A20-5F50AA9C90B4}">
      <dsp:nvSpPr>
        <dsp:cNvPr id="0" name=""/>
        <dsp:cNvSpPr/>
      </dsp:nvSpPr>
      <dsp:spPr>
        <a:xfrm>
          <a:off x="0" y="3212166"/>
          <a:ext cx="4608512" cy="12846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11B69-F5BD-43EE-A5BE-015B99BDA017}">
      <dsp:nvSpPr>
        <dsp:cNvPr id="0" name=""/>
        <dsp:cNvSpPr/>
      </dsp:nvSpPr>
      <dsp:spPr>
        <a:xfrm>
          <a:off x="388605" y="3501212"/>
          <a:ext cx="706555" cy="706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38F69-2285-477C-895D-B06384912A17}">
      <dsp:nvSpPr>
        <dsp:cNvPr id="0" name=""/>
        <dsp:cNvSpPr/>
      </dsp:nvSpPr>
      <dsp:spPr>
        <a:xfrm>
          <a:off x="1483767" y="3212166"/>
          <a:ext cx="3124744" cy="128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958" tIns="135958" rIns="135958" bIns="1359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/>
            <a:t>Glasgow University</a:t>
          </a:r>
          <a:endParaRPr lang="en-US" sz="2500" kern="1200"/>
        </a:p>
      </dsp:txBody>
      <dsp:txXfrm>
        <a:off x="1483767" y="3212166"/>
        <a:ext cx="3124744" cy="1284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E25258-F622-40D5-8AD4-2D4BD149DE3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5516563"/>
          </a:xfrm>
          <a:prstGeom prst="rect">
            <a:avLst/>
          </a:prstGeom>
          <a:solidFill>
            <a:srgbClr val="66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rgbClr val="663366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843588"/>
            <a:ext cx="19431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476250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27088" y="2420938"/>
            <a:ext cx="7561262" cy="1752600"/>
          </a:xfrm>
        </p:spPr>
        <p:txBody>
          <a:bodyPr/>
          <a:lstStyle>
            <a:lvl1pPr marL="0" indent="0">
              <a:defRPr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4870C3-147B-453A-BAAD-688612DCC43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598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2017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8F557-C96F-4A26-B884-E8EA8471E92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278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195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609600"/>
            <a:ext cx="5678487" cy="5195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2017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3AE72-D3CD-4BAE-99C5-1A4C877BCB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71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2017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89F51-5F79-4F2D-BA16-3E69CC40A0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953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2017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02D19-E9EF-405D-AA8E-2FC010790B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86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10000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9138"/>
            <a:ext cx="3810000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2017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2D906-5202-4769-9D48-985DA79FB38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393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2017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1D7EE-4B13-45EF-B171-200A5D2BEA9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099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2017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8F5C3-7A12-44CE-BF67-045DDB553B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598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2017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F60CA-FF29-47BB-AC0F-51FAE48ADE9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8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2017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D4BB3-7FA2-4993-AD74-43C3002A9C5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440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2017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39053-5138-46C7-B848-2C6D137F2B4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683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0825" cy="6873875"/>
          </a:xfrm>
          <a:prstGeom prst="rect">
            <a:avLst/>
          </a:prstGeom>
          <a:solidFill>
            <a:srgbClr val="66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663366"/>
                </a:solidFill>
              </a:rPr>
              <a:t>∂</a:t>
            </a:r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107950" y="107950"/>
            <a:ext cx="8924925" cy="665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rgbClr val="663366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Heading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89138"/>
            <a:ext cx="77724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November 2017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55A846-B310-46E8-97BC-19A067177FA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790575" y="611188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endParaRPr lang="en-US" altLang="en-US" sz="4400">
              <a:solidFill>
                <a:schemeClr val="bg1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790575" y="1798638"/>
            <a:ext cx="8024813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843588"/>
            <a:ext cx="19431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66"/>
          </a:solidFill>
          <a:latin typeface="Times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66"/>
          </a:solidFill>
          <a:latin typeface="Times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66"/>
          </a:solidFill>
          <a:latin typeface="Times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66"/>
          </a:solidFill>
          <a:latin typeface="Times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63366"/>
          </a:solidFill>
          <a:latin typeface="Times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63366"/>
          </a:solidFill>
          <a:latin typeface="Times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63366"/>
          </a:solidFill>
          <a:latin typeface="Times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63366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monitoring.dur.scotgrid.ac.uk/f2b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lgemonkey/Shared-Fail2Ban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Durham Shared-Fail2Ban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GB" altLang="en-US" b="0" dirty="0"/>
              <a:t>“Blocking ourselves and attackers since 2018”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GB" altLang="en-US" b="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GB" altLang="en-US" dirty="0"/>
              <a:t>Presented by Paul Clark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GB" altLang="en-US" b="0" i="1" dirty="0"/>
              <a:t>10</a:t>
            </a:r>
            <a:r>
              <a:rPr lang="en-GB" altLang="en-US" b="0" i="1" baseline="30000" dirty="0"/>
              <a:t>th</a:t>
            </a:r>
            <a:r>
              <a:rPr lang="en-GB" altLang="en-US" b="0" i="1" dirty="0"/>
              <a:t> February 2021</a:t>
            </a:r>
            <a:endParaRPr lang="en-GB" altLang="en-US" sz="2000" b="0" i="1" dirty="0">
              <a:solidFill>
                <a:srgbClr val="663366"/>
              </a:solidFill>
            </a:endParaRPr>
          </a:p>
          <a:p>
            <a:pPr eaLnBrk="1" hangingPunct="1"/>
            <a:endParaRPr lang="en-GB" altLang="en-US" dirty="0"/>
          </a:p>
        </p:txBody>
      </p:sp>
      <p:pic>
        <p:nvPicPr>
          <p:cNvPr id="10245" name="Picture 5" descr="http://ppewww.physics.gla.ac.uk/~doyle/Scot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943171"/>
            <a:ext cx="1813536" cy="5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Institute for Particle Physics Phenomenolog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955388"/>
            <a:ext cx="1612048" cy="5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Image result for gridp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897133"/>
            <a:ext cx="1886347" cy="56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16E28BE-1BF2-4F9D-834B-61D588F9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MISP - Event Correlation</a:t>
            </a:r>
          </a:p>
        </p:txBody>
      </p:sp>
      <p:pic>
        <p:nvPicPr>
          <p:cNvPr id="4" name="Content Placeholder 6" descr="Chart, diagram&#10;&#10;Description automatically generated">
            <a:extLst>
              <a:ext uri="{FF2B5EF4-FFF2-40B4-BE49-F238E27FC236}">
                <a16:creationId xmlns:a16="http://schemas.microsoft.com/office/drawing/2014/main" id="{DB85E692-AC41-4913-A525-B6B93DDAA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41" y="1989138"/>
            <a:ext cx="5282143" cy="381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889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Traffic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Continuous attempts from: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F0000"/>
                </a:solidFill>
                <a:effectLst/>
                <a:latin typeface="Titillium Web"/>
              </a:rPr>
              <a:t>221.181.185.29</a:t>
            </a:r>
            <a:r>
              <a:rPr lang="en-GB" dirty="0">
                <a:solidFill>
                  <a:srgbClr val="FF0000"/>
                </a:solidFill>
              </a:rPr>
              <a:t> – China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F0000"/>
                </a:solidFill>
                <a:effectLst/>
                <a:latin typeface="Titillium Web"/>
              </a:rPr>
              <a:t>221.181.185.223</a:t>
            </a:r>
            <a:r>
              <a:rPr lang="en-GB" dirty="0">
                <a:solidFill>
                  <a:srgbClr val="FF0000"/>
                </a:solidFill>
              </a:rPr>
              <a:t> – China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F0000"/>
                </a:solidFill>
                <a:effectLst/>
                <a:latin typeface="Titillium Web"/>
              </a:rPr>
              <a:t>221.181.185.143</a:t>
            </a:r>
            <a:r>
              <a:rPr lang="en-GB" dirty="0">
                <a:solidFill>
                  <a:srgbClr val="FF0000"/>
                </a:solidFill>
              </a:rPr>
              <a:t> – China</a:t>
            </a:r>
            <a:endParaRPr lang="en-GB" b="1" i="0" dirty="0">
              <a:solidFill>
                <a:srgbClr val="FF0000"/>
              </a:solidFill>
              <a:effectLst/>
              <a:latin typeface="Titillium Web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F0000"/>
                </a:solidFill>
                <a:effectLst/>
                <a:latin typeface="Titillium Web"/>
              </a:rPr>
              <a:t>81.161.63.103</a:t>
            </a:r>
            <a:r>
              <a:rPr lang="en-GB" dirty="0">
                <a:solidFill>
                  <a:srgbClr val="FF0000"/>
                </a:solidFill>
              </a:rPr>
              <a:t> – Russia</a:t>
            </a:r>
          </a:p>
          <a:p>
            <a:pPr marL="0" indent="0"/>
            <a:endParaRPr lang="en-GB" dirty="0">
              <a:solidFill>
                <a:srgbClr val="FF0000"/>
              </a:solidFill>
            </a:endParaRPr>
          </a:p>
          <a:p>
            <a:pPr marL="0" indent="0"/>
            <a:endParaRPr lang="en-GB" dirty="0">
              <a:solidFill>
                <a:srgbClr val="FF0000"/>
              </a:solidFill>
            </a:endParaRPr>
          </a:p>
          <a:p>
            <a:pPr marL="0" indent="0"/>
            <a:r>
              <a:rPr lang="en-GB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https://monitoring.dur.scotgrid.ac.uk/f2b.php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2816"/>
            <a:ext cx="3886200" cy="41964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424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Ban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D805E-02D0-4BA1-A45E-AA1D0BEC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204864"/>
            <a:ext cx="7772400" cy="2808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98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Without Shared-F2B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Hepforge.org – HEP software development platform hosted at Durham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6883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9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Shared-F2B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52600"/>
            <a:ext cx="5861546" cy="4032448"/>
          </a:xfrm>
        </p:spPr>
      </p:pic>
    </p:spTree>
    <p:extLst>
      <p:ext uri="{BB962C8B-B14F-4D97-AF65-F5344CB8AC3E}">
        <p14:creationId xmlns:p14="http://schemas.microsoft.com/office/powerpoint/2010/main" val="108267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net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698" y="2780928"/>
            <a:ext cx="4592789" cy="376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4606280" cy="38163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Implementation of SSH-honeypots to feed data into fail2ban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Encourage Broader Adoption across our local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Ban everything….</a:t>
            </a:r>
          </a:p>
          <a:p>
            <a:pPr marL="0" indent="0"/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9258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 sz="quarter"/>
          </p:nvPr>
        </p:nvSpPr>
        <p:spPr>
          <a:xfrm>
            <a:off x="539552" y="16288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GB" altLang="en-US" dirty="0"/>
              <a:t>Durham Shared Fail2Ban</a:t>
            </a:r>
            <a:br>
              <a:rPr lang="en-GB" altLang="en-US" dirty="0"/>
            </a:br>
            <a:endParaRPr lang="en-GB" altLang="en-US" dirty="0"/>
          </a:p>
        </p:txBody>
      </p:sp>
      <p:pic>
        <p:nvPicPr>
          <p:cNvPr id="10245" name="Picture 5" descr="http://ppewww.physics.gla.ac.uk/~doyle/Scot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943171"/>
            <a:ext cx="1813536" cy="5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Institute for Particle Physics Phenomenolog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955388"/>
            <a:ext cx="1612048" cy="5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Image result for gridp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897133"/>
            <a:ext cx="1886347" cy="56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3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18D1-EB5C-4B13-989B-69FC8221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What is Fail2ban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E3E8-BAC7-4728-B114-203C87225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10000" cy="38163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/>
              <a:t>Brute Force prevention</a:t>
            </a:r>
          </a:p>
          <a:p>
            <a:pPr marL="0" indent="0">
              <a:lnSpc>
                <a:spcPct val="90000"/>
              </a:lnSpc>
            </a:pPr>
            <a:endParaRPr lang="en-GB" sz="15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/>
              <a:t>Log Analysis using filters</a:t>
            </a:r>
          </a:p>
          <a:p>
            <a:pPr marL="0" indent="0">
              <a:lnSpc>
                <a:spcPct val="90000"/>
              </a:lnSpc>
            </a:pPr>
            <a:endParaRPr lang="en-GB" sz="15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/>
              <a:t>Standard action – Firewall entry insertion</a:t>
            </a:r>
          </a:p>
          <a:p>
            <a:pPr marL="0" indent="0">
              <a:lnSpc>
                <a:spcPct val="90000"/>
              </a:lnSpc>
            </a:pPr>
            <a:endParaRPr lang="en-GB" sz="15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/>
              <a:t>Highly customisable</a:t>
            </a:r>
          </a:p>
          <a:p>
            <a:pPr marL="0" indent="0">
              <a:lnSpc>
                <a:spcPct val="90000"/>
              </a:lnSpc>
            </a:pPr>
            <a:endParaRPr lang="en-GB" sz="15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/>
              <a:t>Easy to install/maintain</a:t>
            </a:r>
          </a:p>
          <a:p>
            <a:pPr marL="0" indent="0">
              <a:lnSpc>
                <a:spcPct val="90000"/>
              </a:lnSpc>
            </a:pPr>
            <a:endParaRPr lang="en-GB" sz="15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/>
              <a:t>Available across most distributions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BD9860B-2087-4358-B9A2-6DAE0A01B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3" y="1992313"/>
            <a:ext cx="381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414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is caring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989138"/>
            <a:ext cx="5399955" cy="3816350"/>
          </a:xfrm>
        </p:spPr>
        <p:txBody>
          <a:bodyPr/>
          <a:lstStyle/>
          <a:p>
            <a:r>
              <a:rPr lang="en-GB" sz="2000" dirty="0"/>
              <a:t>Standard Fail2Ban client agent modified to perform the following: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Report to a centralised datastore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Retrieve unknown IP’s and pre-emptively initiate blocking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Escalate Jail time/punishment based on time/No. of instances*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0" indent="0"/>
            <a:endParaRPr lang="en-GB" sz="2000" dirty="0"/>
          </a:p>
          <a:p>
            <a:pPr marL="0" indent="0"/>
            <a:r>
              <a:rPr lang="en-GB" sz="1400" dirty="0"/>
              <a:t>* Currently requires manual implementation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916832"/>
            <a:ext cx="2952328" cy="3744118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>
                <a:alpha val="79000"/>
              </a:srgb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999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System Goals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601C782-0097-430C-A63C-4B7290B5F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634589"/>
              </p:ext>
            </p:extLst>
          </p:nvPr>
        </p:nvGraphicFramePr>
        <p:xfrm>
          <a:off x="684213" y="1989138"/>
          <a:ext cx="77724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13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Basic Functionality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FE3EFF9-9961-4CF8-8AA1-24DB9B31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1" y="1989138"/>
            <a:ext cx="6970503" cy="381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252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/>
              <a:t>Escalation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84213" y="1989138"/>
            <a:ext cx="3810000" cy="3816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+mn-lt"/>
              </a:rPr>
              <a:t>Purpose: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GB" sz="200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000">
                <a:latin typeface="+mn-lt"/>
              </a:rPr>
              <a:t>Minimise extended bans for common user error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GB" sz="200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000">
                <a:latin typeface="+mn-lt"/>
              </a:rPr>
              <a:t>Persistent aggressive attempts banned for longer periods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GB" sz="2000">
              <a:latin typeface="+mn-lt"/>
            </a:endParaRPr>
          </a:p>
          <a:p>
            <a:pPr marL="343080" indent="-34272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uFill>
                  <a:solidFill>
                    <a:srgbClr val="FFFFFF"/>
                  </a:solidFill>
                </a:uFill>
                <a:latin typeface="+mn-lt"/>
              </a:rPr>
              <a:t>Latest Version – Automated </a:t>
            </a:r>
            <a:r>
              <a:rPr lang="en-GB" sz="2000" spc="-1">
                <a:uFill>
                  <a:solidFill>
                    <a:srgbClr val="FFFFFF"/>
                  </a:solidFill>
                </a:uFill>
                <a:latin typeface="+mn-lt"/>
              </a:rPr>
              <a:t>Incremental Banning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GB" sz="200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GB" sz="200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3" y="2206625"/>
            <a:ext cx="3810000" cy="3381375"/>
          </a:xfrm>
          <a:noFill/>
        </p:spPr>
      </p:pic>
    </p:spTree>
    <p:extLst>
      <p:ext uri="{BB962C8B-B14F-4D97-AF65-F5344CB8AC3E}">
        <p14:creationId xmlns:p14="http://schemas.microsoft.com/office/powerpoint/2010/main" val="166285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1AE6-4733-45D2-B06B-89E4FA8F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7571184" cy="1162050"/>
          </a:xfrm>
        </p:spPr>
        <p:txBody>
          <a:bodyPr wrap="square" anchor="b">
            <a:noAutofit/>
          </a:bodyPr>
          <a:lstStyle/>
          <a:p>
            <a:r>
              <a:rPr lang="en-GB" sz="4400" dirty="0"/>
              <a:t>Semi-Production Deployments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EBF1975-E95B-42F5-BE3F-459E7E424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163952"/>
              </p:ext>
            </p:extLst>
          </p:nvPr>
        </p:nvGraphicFramePr>
        <p:xfrm>
          <a:off x="2051720" y="1628800"/>
          <a:ext cx="4608512" cy="44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8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  Current Status</a:t>
            </a:r>
          </a:p>
        </p:txBody>
      </p:sp>
      <p:pic>
        <p:nvPicPr>
          <p:cNvPr id="4" name="Content Placeholder 3" descr="Programming data on computer monitor">
            <a:extLst>
              <a:ext uri="{FF2B5EF4-FFF2-40B4-BE49-F238E27FC236}">
                <a16:creationId xmlns:a16="http://schemas.microsoft.com/office/drawing/2014/main" id="{9C012CB9-10DF-4C09-B8C5-EA7FF9A7A7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r="9437" b="-3"/>
          <a:stretch/>
        </p:blipFill>
        <p:spPr>
          <a:xfrm>
            <a:off x="684213" y="1989138"/>
            <a:ext cx="3810000" cy="3816350"/>
          </a:xfrm>
          <a:noFill/>
        </p:spPr>
      </p:pic>
      <p:sp>
        <p:nvSpPr>
          <p:cNvPr id="2" name="TextBox 1"/>
          <p:cNvSpPr txBox="1"/>
          <p:nvPr/>
        </p:nvSpPr>
        <p:spPr bwMode="auto">
          <a:xfrm>
            <a:off x="4646613" y="1989138"/>
            <a:ext cx="3810000" cy="3816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500" spc="-1" dirty="0">
                <a:uFill>
                  <a:solidFill>
                    <a:srgbClr val="FFFFFF"/>
                  </a:solidFill>
                </a:uFill>
                <a:latin typeface="+mn-lt"/>
              </a:rPr>
              <a:t>Shared Fail2ban – API updated rollout to replace initial MySQL implementation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spc="-1" dirty="0"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b="0" strike="noStrike" spc="-1" dirty="0">
                <a:uFill>
                  <a:solidFill>
                    <a:srgbClr val="FFFFFF"/>
                  </a:solidFill>
                </a:uFill>
                <a:latin typeface="+mn-lt"/>
              </a:rPr>
              <a:t>Centralized</a:t>
            </a:r>
            <a:r>
              <a:rPr lang="en-US" sz="1500" spc="-1" dirty="0">
                <a:uFill>
                  <a:solidFill>
                    <a:srgbClr val="FFFFFF"/>
                  </a:solidFill>
                </a:uFill>
                <a:latin typeface="+mn-lt"/>
              </a:rPr>
              <a:t> data store within Durham Infrastructure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</a:pPr>
            <a:endParaRPr lang="en-US" sz="1500" spc="-1" dirty="0"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b="0" strike="noStrike" spc="-1" dirty="0">
                <a:uFill>
                  <a:solidFill>
                    <a:srgbClr val="FFFFFF"/>
                  </a:solidFill>
                </a:uFill>
                <a:latin typeface="+mn-lt"/>
              </a:rPr>
              <a:t>Interest in broader implementation within local physics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</a:pPr>
            <a:endParaRPr lang="en-US" sz="1500" b="0" strike="noStrike" spc="-1" dirty="0"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uFill>
                  <a:solidFill>
                    <a:srgbClr val="FFFFFF"/>
                  </a:solidFill>
                </a:uFill>
                <a:latin typeface="+mn-lt"/>
              </a:rPr>
              <a:t>Threat Data available to central</a:t>
            </a:r>
            <a:r>
              <a:rPr lang="en-US" sz="1500" b="0" strike="noStrike" spc="-1" dirty="0">
                <a:uFill>
                  <a:solidFill>
                    <a:srgbClr val="FFFFFF"/>
                  </a:solidFill>
                </a:uFill>
                <a:latin typeface="+mn-lt"/>
              </a:rPr>
              <a:t> IT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</a:pPr>
            <a:endParaRPr lang="en-US" sz="1500" b="0" strike="noStrike" spc="-1" dirty="0"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b="0" strike="noStrike" spc="-1" dirty="0">
                <a:uFill>
                  <a:solidFill>
                    <a:srgbClr val="FFFFFF"/>
                  </a:solidFill>
                </a:uFill>
                <a:latin typeface="+mn-lt"/>
              </a:rPr>
              <a:t>MISP Feed Integration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</a:pPr>
            <a:endParaRPr lang="en-US" sz="1500" b="0" strike="noStrike" spc="-1" dirty="0"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Bash and Python development files pushed to </a:t>
            </a:r>
            <a:r>
              <a:rPr lang="en-US" sz="1500" dirty="0">
                <a:latin typeface="+mn-lt"/>
                <a:hlinkClick r:id="rId3"/>
              </a:rPr>
              <a:t>https://github.com/bulgemonkey</a:t>
            </a:r>
            <a:r>
              <a:rPr lang="en-US" sz="1500">
                <a:latin typeface="+mn-lt"/>
                <a:hlinkClick r:id="rId3"/>
              </a:rPr>
              <a:t>/Shared-Fail2Ban</a:t>
            </a:r>
            <a:endParaRPr lang="en-US" sz="1500"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38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96181D2-8830-46C9-8C04-AF846ADA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Shared-F2B, MISP and </a:t>
            </a:r>
            <a:r>
              <a:rPr lang="en-US" dirty="0" err="1"/>
              <a:t>Zeek</a:t>
            </a:r>
            <a:endParaRPr lang="en-US" dirty="0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4F379EF7-06EE-4BAC-989A-25CAE4F64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1" y="1989138"/>
            <a:ext cx="6130683" cy="381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4136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</vt:lpstr>
      <vt:lpstr>Titillium Web</vt:lpstr>
      <vt:lpstr>Blank</vt:lpstr>
      <vt:lpstr>Durham Shared-Fail2Ban</vt:lpstr>
      <vt:lpstr>What is Fail2ban</vt:lpstr>
      <vt:lpstr>Sharing is caring</vt:lpstr>
      <vt:lpstr>System Goals</vt:lpstr>
      <vt:lpstr>Basic Functionality</vt:lpstr>
      <vt:lpstr>Escalation</vt:lpstr>
      <vt:lpstr>Semi-Production Deployments</vt:lpstr>
      <vt:lpstr>  Current Status</vt:lpstr>
      <vt:lpstr>Shared-F2B, MISP and Zeek</vt:lpstr>
      <vt:lpstr>MISP - Event Correlation</vt:lpstr>
      <vt:lpstr>Traffic Highlights</vt:lpstr>
      <vt:lpstr>Ban Distribution</vt:lpstr>
      <vt:lpstr>Without Shared-F2B</vt:lpstr>
      <vt:lpstr>With Shared-F2B</vt:lpstr>
      <vt:lpstr>Future Work</vt:lpstr>
      <vt:lpstr>Durham Shared Fail2Ban </vt:lpstr>
    </vt:vector>
  </TitlesOfParts>
  <Company>MUFC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style for title slide</dc:title>
  <dc:creator>Eric</dc:creator>
  <cp:lastModifiedBy>Paul Clark</cp:lastModifiedBy>
  <cp:revision>104</cp:revision>
  <dcterms:created xsi:type="dcterms:W3CDTF">2005-05-25T16:21:13Z</dcterms:created>
  <dcterms:modified xsi:type="dcterms:W3CDTF">2021-02-10T14:25:38Z</dcterms:modified>
</cp:coreProperties>
</file>