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8" r:id="rId6"/>
    <p:sldId id="261" r:id="rId7"/>
    <p:sldId id="269" r:id="rId8"/>
    <p:sldId id="262" r:id="rId9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43994-5C66-457F-883D-15398A7622AE}" v="786" dt="2023-03-15T22:49:35.657"/>
    <p1510:client id="{9BF56AA3-C4CC-4D1E-83BC-A94A226FFFE5}" v="315" dt="2023-03-15T22:50:23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3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ridu lokupathirage" userId="8efc5da7e4f401f5" providerId="Windows Live" clId="Web-{9BF56AA3-C4CC-4D1E-83BC-A94A226FFFE5}"/>
    <pc:docChg chg="modSld">
      <pc:chgData name="tharidu lokupathirage" userId="8efc5da7e4f401f5" providerId="Windows Live" clId="Web-{9BF56AA3-C4CC-4D1E-83BC-A94A226FFFE5}" dt="2023-03-15T22:50:23.001" v="315" actId="20577"/>
      <pc:docMkLst>
        <pc:docMk/>
      </pc:docMkLst>
      <pc:sldChg chg="modSp">
        <pc:chgData name="tharidu lokupathirage" userId="8efc5da7e4f401f5" providerId="Windows Live" clId="Web-{9BF56AA3-C4CC-4D1E-83BC-A94A226FFFE5}" dt="2023-03-15T20:41:00.713" v="44" actId="20577"/>
        <pc:sldMkLst>
          <pc:docMk/>
          <pc:sldMk cId="1332291891" sldId="257"/>
        </pc:sldMkLst>
        <pc:spChg chg="mod">
          <ac:chgData name="tharidu lokupathirage" userId="8efc5da7e4f401f5" providerId="Windows Live" clId="Web-{9BF56AA3-C4CC-4D1E-83BC-A94A226FFFE5}" dt="2023-03-15T20:41:00.713" v="44" actId="20577"/>
          <ac:spMkLst>
            <pc:docMk/>
            <pc:sldMk cId="1332291891" sldId="257"/>
            <ac:spMk id="2" creationId="{00000000-0000-0000-0000-000000000000}"/>
          </ac:spMkLst>
        </pc:spChg>
      </pc:sldChg>
      <pc:sldChg chg="modSp">
        <pc:chgData name="tharidu lokupathirage" userId="8efc5da7e4f401f5" providerId="Windows Live" clId="Web-{9BF56AA3-C4CC-4D1E-83BC-A94A226FFFE5}" dt="2023-03-15T22:33:50.913" v="114" actId="14100"/>
        <pc:sldMkLst>
          <pc:docMk/>
          <pc:sldMk cId="2672039197" sldId="261"/>
        </pc:sldMkLst>
        <pc:spChg chg="mod">
          <ac:chgData name="tharidu lokupathirage" userId="8efc5da7e4f401f5" providerId="Windows Live" clId="Web-{9BF56AA3-C4CC-4D1E-83BC-A94A226FFFE5}" dt="2023-03-15T22:33:50.913" v="114" actId="14100"/>
          <ac:spMkLst>
            <pc:docMk/>
            <pc:sldMk cId="2672039197" sldId="261"/>
            <ac:spMk id="2" creationId="{C9EDA1B4-4E75-D644-86DC-FD7E30F0EE0C}"/>
          </ac:spMkLst>
        </pc:spChg>
        <pc:spChg chg="mod">
          <ac:chgData name="tharidu lokupathirage" userId="8efc5da7e4f401f5" providerId="Windows Live" clId="Web-{9BF56AA3-C4CC-4D1E-83BC-A94A226FFFE5}" dt="2023-03-15T22:29:01.843" v="85" actId="1076"/>
          <ac:spMkLst>
            <pc:docMk/>
            <pc:sldMk cId="2672039197" sldId="261"/>
            <ac:spMk id="7" creationId="{00000000-0000-0000-0000-000000000000}"/>
          </ac:spMkLst>
        </pc:spChg>
      </pc:sldChg>
      <pc:sldChg chg="modSp">
        <pc:chgData name="tharidu lokupathirage" userId="8efc5da7e4f401f5" providerId="Windows Live" clId="Web-{9BF56AA3-C4CC-4D1E-83BC-A94A226FFFE5}" dt="2023-03-15T22:50:23.001" v="315" actId="20577"/>
        <pc:sldMkLst>
          <pc:docMk/>
          <pc:sldMk cId="397710800" sldId="262"/>
        </pc:sldMkLst>
        <pc:spChg chg="mod">
          <ac:chgData name="tharidu lokupathirage" userId="8efc5da7e4f401f5" providerId="Windows Live" clId="Web-{9BF56AA3-C4CC-4D1E-83BC-A94A226FFFE5}" dt="2023-03-15T22:50:23.001" v="315" actId="20577"/>
          <ac:spMkLst>
            <pc:docMk/>
            <pc:sldMk cId="397710800" sldId="262"/>
            <ac:spMk id="2" creationId="{BB78BDEB-A78D-DD04-A020-F68F7F3B6AFE}"/>
          </ac:spMkLst>
        </pc:spChg>
      </pc:sldChg>
      <pc:sldChg chg="delSp modSp">
        <pc:chgData name="tharidu lokupathirage" userId="8efc5da7e4f401f5" providerId="Windows Live" clId="Web-{9BF56AA3-C4CC-4D1E-83BC-A94A226FFFE5}" dt="2023-03-15T20:40:12.227" v="23"/>
        <pc:sldMkLst>
          <pc:docMk/>
          <pc:sldMk cId="3529114326" sldId="268"/>
        </pc:sldMkLst>
        <pc:spChg chg="del">
          <ac:chgData name="tharidu lokupathirage" userId="8efc5da7e4f401f5" providerId="Windows Live" clId="Web-{9BF56AA3-C4CC-4D1E-83BC-A94A226FFFE5}" dt="2023-03-15T20:40:12.227" v="23"/>
          <ac:spMkLst>
            <pc:docMk/>
            <pc:sldMk cId="3529114326" sldId="268"/>
            <ac:spMk id="2" creationId="{054FBC8E-EBAD-5F6D-BAB6-4356BAA61C96}"/>
          </ac:spMkLst>
        </pc:spChg>
        <pc:spChg chg="del">
          <ac:chgData name="tharidu lokupathirage" userId="8efc5da7e4f401f5" providerId="Windows Live" clId="Web-{9BF56AA3-C4CC-4D1E-83BC-A94A226FFFE5}" dt="2023-03-15T20:40:06.149" v="22"/>
          <ac:spMkLst>
            <pc:docMk/>
            <pc:sldMk cId="3529114326" sldId="268"/>
            <ac:spMk id="3" creationId="{01A6FFA8-5158-9A10-34FE-FA3BE7F3FB26}"/>
          </ac:spMkLst>
        </pc:spChg>
        <pc:spChg chg="mod">
          <ac:chgData name="tharidu lokupathirage" userId="8efc5da7e4f401f5" providerId="Windows Live" clId="Web-{9BF56AA3-C4CC-4D1E-83BC-A94A226FFFE5}" dt="2023-03-15T20:39:58.055" v="20" actId="14100"/>
          <ac:spMkLst>
            <pc:docMk/>
            <pc:sldMk cId="3529114326" sldId="268"/>
            <ac:spMk id="4" creationId="{0E54A750-4F26-24E2-6068-E653597761F0}"/>
          </ac:spMkLst>
        </pc:spChg>
        <pc:spChg chg="mod">
          <ac:chgData name="tharidu lokupathirage" userId="8efc5da7e4f401f5" providerId="Windows Live" clId="Web-{9BF56AA3-C4CC-4D1E-83BC-A94A226FFFE5}" dt="2023-03-15T20:39:59.774" v="21" actId="14100"/>
          <ac:spMkLst>
            <pc:docMk/>
            <pc:sldMk cId="3529114326" sldId="268"/>
            <ac:spMk id="14" creationId="{00000000-0000-0000-0000-000000000000}"/>
          </ac:spMkLst>
        </pc:spChg>
      </pc:sldChg>
    </pc:docChg>
  </pc:docChgLst>
  <pc:docChgLst>
    <pc:chgData name="Navidu Lokupathirage" userId="6eea6decda147a9c" providerId="LiveId" clId="{3C143994-5C66-457F-883D-15398A7622AE}"/>
    <pc:docChg chg="undo redo custSel addSld delSld modSld">
      <pc:chgData name="Navidu Lokupathirage" userId="6eea6decda147a9c" providerId="LiveId" clId="{3C143994-5C66-457F-883D-15398A7622AE}" dt="2023-03-15T22:49:35.657" v="977" actId="207"/>
      <pc:docMkLst>
        <pc:docMk/>
      </pc:docMkLst>
      <pc:sldChg chg="addSp delSp modSp mod">
        <pc:chgData name="Navidu Lokupathirage" userId="6eea6decda147a9c" providerId="LiveId" clId="{3C143994-5C66-457F-883D-15398A7622AE}" dt="2023-03-15T20:48:58.151" v="574" actId="1076"/>
        <pc:sldMkLst>
          <pc:docMk/>
          <pc:sldMk cId="1332291891" sldId="257"/>
        </pc:sldMkLst>
        <pc:spChg chg="mod">
          <ac:chgData name="Navidu Lokupathirage" userId="6eea6decda147a9c" providerId="LiveId" clId="{3C143994-5C66-457F-883D-15398A7622AE}" dt="2023-03-15T20:46:35.105" v="564" actId="20577"/>
          <ac:spMkLst>
            <pc:docMk/>
            <pc:sldMk cId="1332291891" sldId="257"/>
            <ac:spMk id="2" creationId="{00000000-0000-0000-0000-000000000000}"/>
          </ac:spMkLst>
        </pc:spChg>
        <pc:spChg chg="add del mod">
          <ac:chgData name="Navidu Lokupathirage" userId="6eea6decda147a9c" providerId="LiveId" clId="{3C143994-5C66-457F-883D-15398A7622AE}" dt="2023-03-15T20:46:41.341" v="566" actId="47"/>
          <ac:spMkLst>
            <pc:docMk/>
            <pc:sldMk cId="1332291891" sldId="257"/>
            <ac:spMk id="3" creationId="{CA433584-22BF-009C-9EA3-5627B86CF98D}"/>
          </ac:spMkLst>
        </pc:spChg>
        <pc:spChg chg="mod">
          <ac:chgData name="Navidu Lokupathirage" userId="6eea6decda147a9c" providerId="LiveId" clId="{3C143994-5C66-457F-883D-15398A7622AE}" dt="2023-03-15T20:34:44.890" v="197" actId="2711"/>
          <ac:spMkLst>
            <pc:docMk/>
            <pc:sldMk cId="1332291891" sldId="257"/>
            <ac:spMk id="5" creationId="{00000000-0000-0000-0000-000000000000}"/>
          </ac:spMkLst>
        </pc:spChg>
        <pc:picChg chg="add mod">
          <ac:chgData name="Navidu Lokupathirage" userId="6eea6decda147a9c" providerId="LiveId" clId="{3C143994-5C66-457F-883D-15398A7622AE}" dt="2023-03-15T20:48:58.151" v="574" actId="1076"/>
          <ac:picMkLst>
            <pc:docMk/>
            <pc:sldMk cId="1332291891" sldId="257"/>
            <ac:picMk id="6" creationId="{0B3FF9A6-A476-8F40-DFBB-360D9F7F4298}"/>
          </ac:picMkLst>
        </pc:picChg>
      </pc:sldChg>
      <pc:sldChg chg="del">
        <pc:chgData name="Navidu Lokupathirage" userId="6eea6decda147a9c" providerId="LiveId" clId="{3C143994-5C66-457F-883D-15398A7622AE}" dt="2023-03-15T20:42:04.673" v="546" actId="2696"/>
        <pc:sldMkLst>
          <pc:docMk/>
          <pc:sldMk cId="4264977537" sldId="259"/>
        </pc:sldMkLst>
      </pc:sldChg>
      <pc:sldChg chg="addSp delSp modSp mod modClrScheme chgLayout">
        <pc:chgData name="Navidu Lokupathirage" userId="6eea6decda147a9c" providerId="LiveId" clId="{3C143994-5C66-457F-883D-15398A7622AE}" dt="2023-03-15T22:45:28.702" v="963" actId="1076"/>
        <pc:sldMkLst>
          <pc:docMk/>
          <pc:sldMk cId="2672039197" sldId="261"/>
        </pc:sldMkLst>
        <pc:spChg chg="add mod ord">
          <ac:chgData name="Navidu Lokupathirage" userId="6eea6decda147a9c" providerId="LiveId" clId="{3C143994-5C66-457F-883D-15398A7622AE}" dt="2023-03-15T22:45:28.702" v="963" actId="1076"/>
          <ac:spMkLst>
            <pc:docMk/>
            <pc:sldMk cId="2672039197" sldId="261"/>
            <ac:spMk id="2" creationId="{C9EDA1B4-4E75-D644-86DC-FD7E30F0EE0C}"/>
          </ac:spMkLst>
        </pc:spChg>
        <pc:spChg chg="mod ord">
          <ac:chgData name="Navidu Lokupathirage" userId="6eea6decda147a9c" providerId="LiveId" clId="{3C143994-5C66-457F-883D-15398A7622AE}" dt="2023-03-15T22:45:23.865" v="962" actId="1076"/>
          <ac:spMkLst>
            <pc:docMk/>
            <pc:sldMk cId="2672039197" sldId="261"/>
            <ac:spMk id="7" creationId="{00000000-0000-0000-0000-000000000000}"/>
          </ac:spMkLst>
        </pc:spChg>
        <pc:spChg chg="del">
          <ac:chgData name="Navidu Lokupathirage" userId="6eea6decda147a9c" providerId="LiveId" clId="{3C143994-5C66-457F-883D-15398A7622AE}" dt="2023-03-15T20:41:02.826" v="483" actId="21"/>
          <ac:spMkLst>
            <pc:docMk/>
            <pc:sldMk cId="2672039197" sldId="261"/>
            <ac:spMk id="8" creationId="{00000000-0000-0000-0000-000000000000}"/>
          </ac:spMkLst>
        </pc:spChg>
        <pc:spChg chg="del">
          <ac:chgData name="Navidu Lokupathirage" userId="6eea6decda147a9c" providerId="LiveId" clId="{3C143994-5C66-457F-883D-15398A7622AE}" dt="2023-03-15T20:40:49.931" v="481" actId="21"/>
          <ac:spMkLst>
            <pc:docMk/>
            <pc:sldMk cId="2672039197" sldId="261"/>
            <ac:spMk id="9" creationId="{00000000-0000-0000-0000-000000000000}"/>
          </ac:spMkLst>
        </pc:spChg>
        <pc:spChg chg="del mod ord">
          <ac:chgData name="Navidu Lokupathirage" userId="6eea6decda147a9c" providerId="LiveId" clId="{3C143994-5C66-457F-883D-15398A7622AE}" dt="2023-03-15T20:42:14.843" v="547" actId="700"/>
          <ac:spMkLst>
            <pc:docMk/>
            <pc:sldMk cId="2672039197" sldId="261"/>
            <ac:spMk id="10" creationId="{00000000-0000-0000-0000-000000000000}"/>
          </ac:spMkLst>
        </pc:spChg>
        <pc:spChg chg="del">
          <ac:chgData name="Navidu Lokupathirage" userId="6eea6decda147a9c" providerId="LiveId" clId="{3C143994-5C66-457F-883D-15398A7622AE}" dt="2023-03-15T20:40:55.030" v="482" actId="21"/>
          <ac:spMkLst>
            <pc:docMk/>
            <pc:sldMk cId="2672039197" sldId="261"/>
            <ac:spMk id="11" creationId="{00000000-0000-0000-0000-000000000000}"/>
          </ac:spMkLst>
        </pc:spChg>
      </pc:sldChg>
      <pc:sldChg chg="addSp modSp mod modClrScheme chgLayout">
        <pc:chgData name="Navidu Lokupathirage" userId="6eea6decda147a9c" providerId="LiveId" clId="{3C143994-5C66-457F-883D-15398A7622AE}" dt="2023-03-15T20:41:48.044" v="545" actId="20577"/>
        <pc:sldMkLst>
          <pc:docMk/>
          <pc:sldMk cId="397710800" sldId="262"/>
        </pc:sldMkLst>
        <pc:spChg chg="add mod ord">
          <ac:chgData name="Navidu Lokupathirage" userId="6eea6decda147a9c" providerId="LiveId" clId="{3C143994-5C66-457F-883D-15398A7622AE}" dt="2023-03-15T20:41:22.558" v="484" actId="700"/>
          <ac:spMkLst>
            <pc:docMk/>
            <pc:sldMk cId="397710800" sldId="262"/>
            <ac:spMk id="2" creationId="{BB78BDEB-A78D-DD04-A020-F68F7F3B6AFE}"/>
          </ac:spMkLst>
        </pc:spChg>
        <pc:spChg chg="mod ord">
          <ac:chgData name="Navidu Lokupathirage" userId="6eea6decda147a9c" providerId="LiveId" clId="{3C143994-5C66-457F-883D-15398A7622AE}" dt="2023-03-15T20:41:48.044" v="545" actId="20577"/>
          <ac:spMkLst>
            <pc:docMk/>
            <pc:sldMk cId="397710800" sldId="262"/>
            <ac:spMk id="3" creationId="{00000000-0000-0000-0000-000000000000}"/>
          </ac:spMkLst>
        </pc:spChg>
      </pc:sldChg>
      <pc:sldChg chg="del">
        <pc:chgData name="Navidu Lokupathirage" userId="6eea6decda147a9c" providerId="LiveId" clId="{3C143994-5C66-457F-883D-15398A7622AE}" dt="2023-03-15T22:21:59.377" v="576" actId="2696"/>
        <pc:sldMkLst>
          <pc:docMk/>
          <pc:sldMk cId="1405850135" sldId="263"/>
        </pc:sldMkLst>
      </pc:sldChg>
      <pc:sldChg chg="del">
        <pc:chgData name="Navidu Lokupathirage" userId="6eea6decda147a9c" providerId="LiveId" clId="{3C143994-5C66-457F-883D-15398A7622AE}" dt="2023-03-15T20:47:15.878" v="568" actId="2696"/>
        <pc:sldMkLst>
          <pc:docMk/>
          <pc:sldMk cId="3480339974" sldId="265"/>
        </pc:sldMkLst>
      </pc:sldChg>
      <pc:sldChg chg="del">
        <pc:chgData name="Navidu Lokupathirage" userId="6eea6decda147a9c" providerId="LiveId" clId="{3C143994-5C66-457F-883D-15398A7622AE}" dt="2023-03-15T20:35:30.111" v="200" actId="2696"/>
        <pc:sldMkLst>
          <pc:docMk/>
          <pc:sldMk cId="1484811712" sldId="267"/>
        </pc:sldMkLst>
      </pc:sldChg>
      <pc:sldChg chg="addSp delSp modSp mod modClrScheme chgLayout">
        <pc:chgData name="Navidu Lokupathirage" userId="6eea6decda147a9c" providerId="LiveId" clId="{3C143994-5C66-457F-883D-15398A7622AE}" dt="2023-03-15T22:49:35.657" v="977" actId="207"/>
        <pc:sldMkLst>
          <pc:docMk/>
          <pc:sldMk cId="3529114326" sldId="268"/>
        </pc:sldMkLst>
        <pc:spChg chg="add mod">
          <ac:chgData name="Navidu Lokupathirage" userId="6eea6decda147a9c" providerId="LiveId" clId="{3C143994-5C66-457F-883D-15398A7622AE}" dt="2023-03-15T20:24:33.497" v="176"/>
          <ac:spMkLst>
            <pc:docMk/>
            <pc:sldMk cId="3529114326" sldId="268"/>
            <ac:spMk id="2" creationId="{054FBC8E-EBAD-5F6D-BAB6-4356BAA61C96}"/>
          </ac:spMkLst>
        </pc:spChg>
        <pc:spChg chg="add mod">
          <ac:chgData name="Navidu Lokupathirage" userId="6eea6decda147a9c" providerId="LiveId" clId="{3C143994-5C66-457F-883D-15398A7622AE}" dt="2023-03-15T20:24:33.497" v="176"/>
          <ac:spMkLst>
            <pc:docMk/>
            <pc:sldMk cId="3529114326" sldId="268"/>
            <ac:spMk id="3" creationId="{01A6FFA8-5158-9A10-34FE-FA3BE7F3FB26}"/>
          </ac:spMkLst>
        </pc:spChg>
        <pc:spChg chg="add del mod">
          <ac:chgData name="Navidu Lokupathirage" userId="6eea6decda147a9c" providerId="LiveId" clId="{3C143994-5C66-457F-883D-15398A7622AE}" dt="2023-03-15T20:40:33.251" v="480" actId="21"/>
          <ac:spMkLst>
            <pc:docMk/>
            <pc:sldMk cId="3529114326" sldId="268"/>
            <ac:spMk id="4" creationId="{0E54A750-4F26-24E2-6068-E653597761F0}"/>
          </ac:spMkLst>
        </pc:spChg>
        <pc:spChg chg="add del mod">
          <ac:chgData name="Navidu Lokupathirage" userId="6eea6decda147a9c" providerId="LiveId" clId="{3C143994-5C66-457F-883D-15398A7622AE}" dt="2023-03-15T20:40:22.809" v="478" actId="21"/>
          <ac:spMkLst>
            <pc:docMk/>
            <pc:sldMk cId="3529114326" sldId="268"/>
            <ac:spMk id="5" creationId="{03EDEB3C-57AD-C855-3029-E4B3941601E2}"/>
          </ac:spMkLst>
        </pc:spChg>
        <pc:spChg chg="add del mod">
          <ac:chgData name="Navidu Lokupathirage" userId="6eea6decda147a9c" providerId="LiveId" clId="{3C143994-5C66-457F-883D-15398A7622AE}" dt="2023-03-15T22:39:31.810" v="866" actId="478"/>
          <ac:spMkLst>
            <pc:docMk/>
            <pc:sldMk cId="3529114326" sldId="268"/>
            <ac:spMk id="6" creationId="{09833542-D3E0-C843-1792-0BCE3D0B8C57}"/>
          </ac:spMkLst>
        </pc:spChg>
        <pc:spChg chg="add del mod">
          <ac:chgData name="Navidu Lokupathirage" userId="6eea6decda147a9c" providerId="LiveId" clId="{3C143994-5C66-457F-883D-15398A7622AE}" dt="2023-03-15T22:36:26.305" v="839" actId="478"/>
          <ac:spMkLst>
            <pc:docMk/>
            <pc:sldMk cId="3529114326" sldId="268"/>
            <ac:spMk id="7" creationId="{F7EE87C4-B7D5-9CB3-A60C-B68CE471F925}"/>
          </ac:spMkLst>
        </pc:spChg>
        <pc:spChg chg="add del">
          <ac:chgData name="Navidu Lokupathirage" userId="6eea6decda147a9c" providerId="LiveId" clId="{3C143994-5C66-457F-883D-15398A7622AE}" dt="2023-03-15T22:36:44.768" v="842" actId="478"/>
          <ac:spMkLst>
            <pc:docMk/>
            <pc:sldMk cId="3529114326" sldId="268"/>
            <ac:spMk id="8" creationId="{01046482-A053-7E0C-EF51-729956321AE8}"/>
          </ac:spMkLst>
        </pc:spChg>
        <pc:spChg chg="add del">
          <ac:chgData name="Navidu Lokupathirage" userId="6eea6decda147a9c" providerId="LiveId" clId="{3C143994-5C66-457F-883D-15398A7622AE}" dt="2023-03-15T22:37:03.226" v="846" actId="478"/>
          <ac:spMkLst>
            <pc:docMk/>
            <pc:sldMk cId="3529114326" sldId="268"/>
            <ac:spMk id="9" creationId="{8493E012-21FB-523C-4687-19E60C433F11}"/>
          </ac:spMkLst>
        </pc:spChg>
        <pc:spChg chg="add del mod ord">
          <ac:chgData name="Navidu Lokupathirage" userId="6eea6decda147a9c" providerId="LiveId" clId="{3C143994-5C66-457F-883D-15398A7622AE}" dt="2023-03-15T22:39:08.844" v="863" actId="700"/>
          <ac:spMkLst>
            <pc:docMk/>
            <pc:sldMk cId="3529114326" sldId="268"/>
            <ac:spMk id="10" creationId="{DB1A5E0A-2B4A-6DCB-85F9-D4B685729D04}"/>
          </ac:spMkLst>
        </pc:spChg>
        <pc:spChg chg="add del mod">
          <ac:chgData name="Navidu Lokupathirage" userId="6eea6decda147a9c" providerId="LiveId" clId="{3C143994-5C66-457F-883D-15398A7622AE}" dt="2023-03-15T22:38:13.895" v="854"/>
          <ac:spMkLst>
            <pc:docMk/>
            <pc:sldMk cId="3529114326" sldId="268"/>
            <ac:spMk id="11" creationId="{EC0FAC8C-9A6D-809B-5906-A24B6A062761}"/>
          </ac:spMkLst>
        </pc:spChg>
        <pc:spChg chg="add del mod">
          <ac:chgData name="Navidu Lokupathirage" userId="6eea6decda147a9c" providerId="LiveId" clId="{3C143994-5C66-457F-883D-15398A7622AE}" dt="2023-03-15T22:38:36.101" v="856"/>
          <ac:spMkLst>
            <pc:docMk/>
            <pc:sldMk cId="3529114326" sldId="268"/>
            <ac:spMk id="12" creationId="{C7D42186-88E8-3EBB-428C-EDE6D3F1623C}"/>
          </ac:spMkLst>
        </pc:spChg>
        <pc:spChg chg="mod ord">
          <ac:chgData name="Navidu Lokupathirage" userId="6eea6decda147a9c" providerId="LiveId" clId="{3C143994-5C66-457F-883D-15398A7622AE}" dt="2023-03-15T22:39:08.844" v="863" actId="700"/>
          <ac:spMkLst>
            <pc:docMk/>
            <pc:sldMk cId="3529114326" sldId="268"/>
            <ac:spMk id="13" creationId="{00000000-0000-0000-0000-000000000000}"/>
          </ac:spMkLst>
        </pc:spChg>
        <pc:spChg chg="add del mod">
          <ac:chgData name="Navidu Lokupathirage" userId="6eea6decda147a9c" providerId="LiveId" clId="{3C143994-5C66-457F-883D-15398A7622AE}" dt="2023-03-15T22:37:03.226" v="846" actId="478"/>
          <ac:spMkLst>
            <pc:docMk/>
            <pc:sldMk cId="3529114326" sldId="268"/>
            <ac:spMk id="14" creationId="{00000000-0000-0000-0000-000000000000}"/>
          </ac:spMkLst>
        </pc:spChg>
        <pc:spChg chg="add del mod ord">
          <ac:chgData name="Navidu Lokupathirage" userId="6eea6decda147a9c" providerId="LiveId" clId="{3C143994-5C66-457F-883D-15398A7622AE}" dt="2023-03-15T22:49:35.657" v="977" actId="207"/>
          <ac:spMkLst>
            <pc:docMk/>
            <pc:sldMk cId="3529114326" sldId="268"/>
            <ac:spMk id="15" creationId="{99A0A2D8-6DB4-28A0-4585-6C4D3B540779}"/>
          </ac:spMkLst>
        </pc:spChg>
        <pc:spChg chg="add mod ord">
          <ac:chgData name="Navidu Lokupathirage" userId="6eea6decda147a9c" providerId="LiveId" clId="{3C143994-5C66-457F-883D-15398A7622AE}" dt="2023-03-15T22:45:11.855" v="961" actId="255"/>
          <ac:spMkLst>
            <pc:docMk/>
            <pc:sldMk cId="3529114326" sldId="268"/>
            <ac:spMk id="16" creationId="{D5840312-36AB-0111-ACBC-27F4B67FC12F}"/>
          </ac:spMkLst>
        </pc:spChg>
        <pc:spChg chg="add del mod">
          <ac:chgData name="Navidu Lokupathirage" userId="6eea6decda147a9c" providerId="LiveId" clId="{3C143994-5C66-457F-883D-15398A7622AE}" dt="2023-03-15T22:42:53.509" v="945"/>
          <ac:spMkLst>
            <pc:docMk/>
            <pc:sldMk cId="3529114326" sldId="268"/>
            <ac:spMk id="17" creationId="{9111902E-6DEB-5786-B069-F2562A95B4AF}"/>
          </ac:spMkLst>
        </pc:spChg>
      </pc:sldChg>
      <pc:sldChg chg="delSp modSp new mod">
        <pc:chgData name="Navidu Lokupathirage" userId="6eea6decda147a9c" providerId="LiveId" clId="{3C143994-5C66-457F-883D-15398A7622AE}" dt="2023-03-15T22:28:12.994" v="835" actId="14100"/>
        <pc:sldMkLst>
          <pc:docMk/>
          <pc:sldMk cId="1276129956" sldId="269"/>
        </pc:sldMkLst>
        <pc:spChg chg="del">
          <ac:chgData name="Navidu Lokupathirage" userId="6eea6decda147a9c" providerId="LiveId" clId="{3C143994-5C66-457F-883D-15398A7622AE}" dt="2023-03-15T22:28:02.972" v="833" actId="21"/>
          <ac:spMkLst>
            <pc:docMk/>
            <pc:sldMk cId="1276129956" sldId="269"/>
            <ac:spMk id="2" creationId="{4C634CD3-9E52-2091-6FFC-1BB2F4ABB406}"/>
          </ac:spMkLst>
        </pc:spChg>
        <pc:spChg chg="mod">
          <ac:chgData name="Navidu Lokupathirage" userId="6eea6decda147a9c" providerId="LiveId" clId="{3C143994-5C66-457F-883D-15398A7622AE}" dt="2023-03-15T22:28:12.994" v="835" actId="14100"/>
          <ac:spMkLst>
            <pc:docMk/>
            <pc:sldMk cId="1276129956" sldId="269"/>
            <ac:spMk id="3" creationId="{475B7BD8-83FD-3DD2-1645-E0401A4B8716}"/>
          </ac:spMkLst>
        </pc:spChg>
      </pc:sldChg>
      <pc:sldChg chg="del">
        <pc:chgData name="Navidu Lokupathirage" userId="6eea6decda147a9c" providerId="LiveId" clId="{3C143994-5C66-457F-883D-15398A7622AE}" dt="2023-03-15T20:35:36.276" v="201" actId="2696"/>
        <pc:sldMkLst>
          <pc:docMk/>
          <pc:sldMk cId="2341911148" sldId="269"/>
        </pc:sldMkLst>
      </pc:sldChg>
      <pc:sldChg chg="del">
        <pc:chgData name="Navidu Lokupathirage" userId="6eea6decda147a9c" providerId="LiveId" clId="{3C143994-5C66-457F-883D-15398A7622AE}" dt="2023-03-15T20:37:01.343" v="202" actId="2696"/>
        <pc:sldMkLst>
          <pc:docMk/>
          <pc:sldMk cId="4123189245" sldId="270"/>
        </pc:sldMkLst>
      </pc:sldChg>
      <pc:sldChg chg="del">
        <pc:chgData name="Navidu Lokupathirage" userId="6eea6decda147a9c" providerId="LiveId" clId="{3C143994-5C66-457F-883D-15398A7622AE}" dt="2023-03-15T21:29:10.393" v="575" actId="2696"/>
        <pc:sldMkLst>
          <pc:docMk/>
          <pc:sldMk cId="2319046984" sldId="27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15/03/2023</a:t>
            </a:fld>
            <a:endParaRPr lang="fr-FR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480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04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15/03/2023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15/03/2023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15/03/2023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15/03/2023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15/03/2023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15/03/2023</a:t>
            </a:fld>
            <a:endParaRPr lang="fr-FR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15/03/2023</a:t>
            </a:fld>
            <a:endParaRPr lang="fr-FR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15/03/2023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15/03/2023</a:t>
            </a:fld>
            <a:endParaRPr lang="fr-FR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15/03/2023</a:t>
            </a:fld>
            <a:endParaRPr lang="fr-FR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15/03/2023</a:t>
            </a:fld>
            <a:endParaRPr lang="fr-FR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15/03/2023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sertion-sor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926246" cy="2000251"/>
          </a:xfrm>
        </p:spPr>
        <p:txBody>
          <a:bodyPr rtlCol="0"/>
          <a:lstStyle/>
          <a:p>
            <a:r>
              <a:rPr lang="fr-FR">
                <a:latin typeface="Arial"/>
                <a:cs typeface="Arial"/>
              </a:rPr>
              <a:t>Projet de programmation GPU:</a:t>
            </a:r>
            <a:br>
              <a:rPr lang="fr-FR">
                <a:latin typeface="Arial"/>
                <a:cs typeface="Arial"/>
              </a:rPr>
            </a:br>
            <a:r>
              <a:rPr lang="fr-FR">
                <a:latin typeface="Arial"/>
                <a:cs typeface="Arial"/>
              </a:rPr>
              <a:t>Tri par insertion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625176" y="3933056"/>
            <a:ext cx="8735325" cy="1752600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fr-FR" err="1">
                <a:latin typeface="Arial" panose="020B0604020202020204" pitchFamily="34" charset="0"/>
                <a:cs typeface="Arial" panose="020B0604020202020204" pitchFamily="34" charset="0"/>
              </a:rPr>
              <a:t>Tharidu</a:t>
            </a:r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 LOKUPATHIRAGE</a:t>
            </a:r>
          </a:p>
          <a:p>
            <a:pPr rtl="0"/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NAVIDU LOKUPATHIRAGE</a:t>
            </a:r>
          </a:p>
          <a:p>
            <a:pPr rtl="0"/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4A-43</a:t>
            </a:r>
          </a:p>
          <a:p>
            <a:pPr rtl="0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17/03/2023</a:t>
            </a:r>
          </a:p>
        </p:txBody>
      </p:sp>
      <p:pic>
        <p:nvPicPr>
          <p:cNvPr id="6" name="Image 5" descr="Une image contenant logo&#10;&#10;Description générée automatiquement">
            <a:extLst>
              <a:ext uri="{FF2B5EF4-FFF2-40B4-BE49-F238E27FC236}">
                <a16:creationId xmlns:a16="http://schemas.microsoft.com/office/drawing/2014/main" id="{0B3FF9A6-A476-8F40-DFBB-360D9F7F4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908" y="5828523"/>
            <a:ext cx="1483141" cy="89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Code séquentiel de base</a:t>
            </a:r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99A0A2D8-6DB4-28A0-4585-6C4D3B540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379585" cy="496248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fr-FR" sz="130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fr-FR" sz="13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30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insertionSort</a:t>
            </a:r>
            <a:r>
              <a:rPr lang="fr-FR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30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3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fr-FR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[], </a:t>
            </a:r>
            <a:r>
              <a:rPr lang="fr-FR" sz="130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n)</a:t>
            </a:r>
          </a:p>
          <a:p>
            <a:pPr marL="0" indent="0">
              <a:buNone/>
            </a:pPr>
            <a:r>
              <a:rPr lang="fr-FR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fr-FR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fr-FR" sz="130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fr-FR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i, key, j;</a:t>
            </a:r>
          </a:p>
          <a:p>
            <a:pPr marL="0" indent="0">
              <a:buNone/>
            </a:pPr>
            <a:r>
              <a:rPr lang="fr-FR" sz="13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for </a:t>
            </a:r>
            <a:r>
              <a:rPr lang="fr-FR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 = </a:t>
            </a:r>
            <a:r>
              <a:rPr lang="fr-FR" sz="13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i &lt; n; i++) {</a:t>
            </a:r>
          </a:p>
          <a:p>
            <a:pPr marL="0" indent="0">
              <a:buNone/>
            </a:pPr>
            <a:r>
              <a:rPr lang="fr-FR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key = </a:t>
            </a:r>
            <a:r>
              <a:rPr lang="fr-FR" sz="13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fr-FR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[i];</a:t>
            </a:r>
          </a:p>
          <a:p>
            <a:pPr marL="0" indent="0">
              <a:buNone/>
            </a:pPr>
            <a:r>
              <a:rPr lang="fr-FR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j = i - </a:t>
            </a:r>
            <a:r>
              <a:rPr lang="fr-FR" sz="13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fr-FR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fr-FR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fr-FR" sz="130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fr-FR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(j &gt;= </a:t>
            </a:r>
            <a:r>
              <a:rPr lang="fr-FR" sz="13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&amp;&amp; </a:t>
            </a:r>
            <a:r>
              <a:rPr lang="fr-FR" sz="13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fr-FR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 &gt; key) {</a:t>
            </a:r>
          </a:p>
          <a:p>
            <a:pPr marL="0" indent="0">
              <a:buNone/>
            </a:pPr>
            <a:r>
              <a:rPr lang="fr-FR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fr-FR" sz="13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fr-FR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 + </a:t>
            </a:r>
            <a:r>
              <a:rPr lang="fr-FR" sz="13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</a:t>
            </a:r>
            <a:r>
              <a:rPr lang="fr-FR" sz="13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fr-FR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[j];</a:t>
            </a:r>
          </a:p>
          <a:p>
            <a:pPr marL="0" indent="0">
              <a:buNone/>
            </a:pPr>
            <a:r>
              <a:rPr lang="fr-FR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j = j - </a:t>
            </a:r>
            <a:r>
              <a:rPr lang="fr-FR" sz="13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fr-FR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marL="0" indent="0">
              <a:buNone/>
            </a:pPr>
            <a:r>
              <a:rPr lang="fr-FR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fr-FR" sz="13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fr-FR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[j + </a:t>
            </a:r>
            <a:r>
              <a:rPr lang="fr-FR" sz="13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key;</a:t>
            </a:r>
          </a:p>
          <a:p>
            <a:pPr marL="0" indent="0">
              <a:buNone/>
            </a:pPr>
            <a:r>
              <a:rPr lang="fr-FR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buNone/>
            </a:pPr>
            <a:r>
              <a:rPr lang="fr-FR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fr-FR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D5840312-36AB-0111-ACBC-27F4B67FC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2644" y="1772816"/>
            <a:ext cx="3194105" cy="38953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200" b="0" i="0">
                <a:solidFill>
                  <a:srgbClr val="E0E1E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fr-FR" sz="2200" b="0" i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https://www.geeksforgeeks.org/insertion-sort/"/>
              </a:rPr>
              <a:t>https://www.geeksforgeeks.org/insertion-sort/</a:t>
            </a:r>
            <a:endParaRPr lang="fr-FR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197868" y="29829"/>
            <a:ext cx="10360501" cy="633471"/>
          </a:xfrm>
        </p:spPr>
        <p:txBody>
          <a:bodyPr rtlCol="0"/>
          <a:lstStyle/>
          <a:p>
            <a:pPr rtl="0"/>
            <a:r>
              <a:rPr lang="fr-FR"/>
              <a:t>Implémentation CUDA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9EDA1B4-4E75-D644-86DC-FD7E30F0E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854" y="663300"/>
            <a:ext cx="4405894" cy="6088714"/>
          </a:xfrm>
          <a:solidFill>
            <a:schemeClr val="tx1"/>
          </a:solidFill>
        </p:spPr>
        <p:txBody>
          <a:bodyPr vert="horz" lIns="121899" tIns="60949" rIns="121899" bIns="60949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__global__ </a:t>
            </a:r>
            <a:r>
              <a:rPr lang="fr-FR" sz="1200" err="1">
                <a:solidFill>
                  <a:schemeClr val="bg1"/>
                </a:solidFill>
                <a:latin typeface="Arial"/>
                <a:cs typeface="Arial"/>
              </a:rPr>
              <a:t>void</a:t>
            </a: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1200" err="1">
                <a:solidFill>
                  <a:schemeClr val="bg1"/>
                </a:solidFill>
                <a:latin typeface="Arial"/>
                <a:cs typeface="Arial"/>
              </a:rPr>
              <a:t>tri_insertion_gpu</a:t>
            </a: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fr-FR" sz="1200" err="1">
                <a:solidFill>
                  <a:schemeClr val="bg1"/>
                </a:solidFill>
                <a:latin typeface="Arial"/>
                <a:cs typeface="Arial"/>
              </a:rPr>
              <a:t>int</a:t>
            </a: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 *</a:t>
            </a:r>
            <a:r>
              <a:rPr lang="fr-FR" sz="1200" err="1">
                <a:solidFill>
                  <a:schemeClr val="bg1"/>
                </a:solidFill>
                <a:latin typeface="Arial"/>
                <a:cs typeface="Arial"/>
              </a:rPr>
              <a:t>arr</a:t>
            </a: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fr-FR" sz="1200" err="1">
                <a:solidFill>
                  <a:schemeClr val="bg1"/>
                </a:solidFill>
                <a:latin typeface="Arial"/>
                <a:cs typeface="Arial"/>
              </a:rPr>
              <a:t>int</a:t>
            </a: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1200" err="1">
                <a:solidFill>
                  <a:schemeClr val="bg1"/>
                </a:solidFill>
                <a:latin typeface="Arial"/>
                <a:cs typeface="Arial"/>
              </a:rPr>
              <a:t>sizeArray</a:t>
            </a: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) {</a:t>
            </a:r>
            <a:endParaRPr lang="fr-FR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   </a:t>
            </a:r>
            <a:r>
              <a:rPr lang="fr-FR" sz="1200" err="1">
                <a:solidFill>
                  <a:schemeClr val="bg1"/>
                </a:solidFill>
                <a:latin typeface="Arial"/>
                <a:cs typeface="Arial"/>
              </a:rPr>
              <a:t>int</a:t>
            </a: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sz="1200" err="1">
                <a:solidFill>
                  <a:schemeClr val="bg1"/>
                </a:solidFill>
                <a:latin typeface="Arial"/>
                <a:cs typeface="Arial"/>
              </a:rPr>
              <a:t>tid</a:t>
            </a: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 = </a:t>
            </a:r>
            <a:r>
              <a:rPr lang="fr-FR" sz="1200" err="1">
                <a:solidFill>
                  <a:schemeClr val="bg1"/>
                </a:solidFill>
                <a:latin typeface="Arial"/>
                <a:cs typeface="Arial"/>
              </a:rPr>
              <a:t>blockIdx.x</a:t>
            </a: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 * </a:t>
            </a:r>
            <a:r>
              <a:rPr lang="fr-FR" sz="1200" err="1">
                <a:solidFill>
                  <a:schemeClr val="bg1"/>
                </a:solidFill>
                <a:latin typeface="Arial"/>
                <a:cs typeface="Arial"/>
              </a:rPr>
              <a:t>blockDim.x</a:t>
            </a: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 + </a:t>
            </a:r>
            <a:r>
              <a:rPr lang="fr-FR" sz="1200" err="1">
                <a:solidFill>
                  <a:schemeClr val="bg1"/>
                </a:solidFill>
                <a:latin typeface="Arial"/>
                <a:cs typeface="Arial"/>
              </a:rPr>
              <a:t>threadIdx.x</a:t>
            </a: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   </a:t>
            </a:r>
            <a:r>
              <a:rPr lang="fr-FR" sz="1200" err="1">
                <a:solidFill>
                  <a:schemeClr val="bg1"/>
                </a:solidFill>
                <a:latin typeface="Arial"/>
                <a:cs typeface="Arial"/>
              </a:rPr>
              <a:t>int</a:t>
            </a: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 key, j;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   if (</a:t>
            </a:r>
            <a:r>
              <a:rPr lang="fr-FR" sz="1200" err="1">
                <a:solidFill>
                  <a:schemeClr val="bg1"/>
                </a:solidFill>
                <a:latin typeface="Arial"/>
                <a:cs typeface="Arial"/>
              </a:rPr>
              <a:t>tid</a:t>
            </a: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 &lt; </a:t>
            </a:r>
            <a:r>
              <a:rPr lang="fr-FR" sz="1200" err="1">
                <a:solidFill>
                  <a:schemeClr val="bg1"/>
                </a:solidFill>
                <a:latin typeface="Arial"/>
                <a:cs typeface="Arial"/>
              </a:rPr>
              <a:t>sizeArray</a:t>
            </a: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) </a:t>
            </a:r>
            <a:endParaRPr lang="fr-FR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  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        for (</a:t>
            </a:r>
            <a:r>
              <a:rPr lang="fr-FR" sz="1200" err="1">
                <a:solidFill>
                  <a:schemeClr val="bg1"/>
                </a:solidFill>
                <a:latin typeface="Arial"/>
                <a:cs typeface="Arial"/>
              </a:rPr>
              <a:t>tid</a:t>
            </a: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 = 1; </a:t>
            </a:r>
            <a:r>
              <a:rPr lang="fr-FR" sz="1200" err="1">
                <a:solidFill>
                  <a:schemeClr val="bg1"/>
                </a:solidFill>
                <a:latin typeface="Arial"/>
                <a:cs typeface="Arial"/>
              </a:rPr>
              <a:t>tid</a:t>
            </a: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 &lt; </a:t>
            </a:r>
            <a:r>
              <a:rPr lang="fr-FR" sz="1200" err="1">
                <a:solidFill>
                  <a:schemeClr val="bg1"/>
                </a:solidFill>
                <a:latin typeface="Arial"/>
                <a:cs typeface="Arial"/>
              </a:rPr>
              <a:t>sizeArray</a:t>
            </a: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; </a:t>
            </a:r>
            <a:r>
              <a:rPr lang="fr-FR" sz="1200" err="1">
                <a:solidFill>
                  <a:schemeClr val="bg1"/>
                </a:solidFill>
                <a:latin typeface="Arial"/>
                <a:cs typeface="Arial"/>
              </a:rPr>
              <a:t>tid</a:t>
            </a: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++)   {</a:t>
            </a:r>
            <a:endParaRPr lang="fr-FR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            key = </a:t>
            </a:r>
            <a:r>
              <a:rPr lang="fr-FR" sz="1200" err="1">
                <a:solidFill>
                  <a:schemeClr val="bg1"/>
                </a:solidFill>
                <a:latin typeface="Arial"/>
                <a:cs typeface="Arial"/>
              </a:rPr>
              <a:t>arr</a:t>
            </a: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lang="fr-FR" sz="1200" err="1">
                <a:solidFill>
                  <a:schemeClr val="bg1"/>
                </a:solidFill>
                <a:latin typeface="Arial"/>
                <a:cs typeface="Arial"/>
              </a:rPr>
              <a:t>tid</a:t>
            </a: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            j = </a:t>
            </a:r>
            <a:r>
              <a:rPr lang="fr-FR" sz="1200" err="1">
                <a:solidFill>
                  <a:schemeClr val="bg1"/>
                </a:solidFill>
                <a:latin typeface="Arial"/>
                <a:cs typeface="Arial"/>
              </a:rPr>
              <a:t>tid</a:t>
            </a: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 - 1;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           </a:t>
            </a:r>
            <a:r>
              <a:rPr lang="fr-FR" sz="1200" err="1">
                <a:solidFill>
                  <a:schemeClr val="bg1"/>
                </a:solidFill>
                <a:latin typeface="Arial"/>
                <a:cs typeface="Arial"/>
              </a:rPr>
              <a:t>while</a:t>
            </a: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 (j &gt;= 0 &amp;&amp; </a:t>
            </a:r>
            <a:r>
              <a:rPr lang="fr-FR" sz="1200" err="1">
                <a:solidFill>
                  <a:schemeClr val="bg1"/>
                </a:solidFill>
                <a:latin typeface="Arial"/>
                <a:cs typeface="Arial"/>
              </a:rPr>
              <a:t>arr</a:t>
            </a: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[j] &gt; key) {</a:t>
            </a:r>
            <a:endParaRPr lang="fr-FR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                </a:t>
            </a:r>
            <a:r>
              <a:rPr lang="fr-FR" sz="1200" err="1">
                <a:solidFill>
                  <a:schemeClr val="bg1"/>
                </a:solidFill>
                <a:latin typeface="Arial"/>
                <a:cs typeface="Arial"/>
              </a:rPr>
              <a:t>arr</a:t>
            </a: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[j + 1] = </a:t>
            </a:r>
            <a:r>
              <a:rPr lang="fr-FR" sz="1200" err="1">
                <a:solidFill>
                  <a:schemeClr val="bg1"/>
                </a:solidFill>
                <a:latin typeface="Arial"/>
                <a:cs typeface="Arial"/>
              </a:rPr>
              <a:t>arr</a:t>
            </a: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[j];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                j = j - 1;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          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            </a:t>
            </a:r>
            <a:r>
              <a:rPr lang="fr-FR" sz="1200" err="1">
                <a:solidFill>
                  <a:schemeClr val="bg1"/>
                </a:solidFill>
                <a:latin typeface="Arial"/>
                <a:cs typeface="Arial"/>
              </a:rPr>
              <a:t>arr</a:t>
            </a: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[j + 1] = key;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      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  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200">
                <a:solidFill>
                  <a:schemeClr val="bg1"/>
                </a:solidFill>
                <a:latin typeface="Arial"/>
                <a:cs typeface="Arial"/>
              </a:rPr>
              <a:t>}</a:t>
            </a:r>
          </a:p>
          <a:p>
            <a:pPr marL="0" indent="0">
              <a:buNone/>
            </a:pPr>
            <a:endParaRPr lang="fr-F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5B7BD8-83FD-3DD2-1645-E0401A4B8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404664"/>
            <a:ext cx="10792549" cy="612068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129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Comparaison de performance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B78BDEB-A78D-DD04-A020-F68F7F3B6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fr-FR">
                <a:cs typeface="Calibri"/>
              </a:rPr>
              <a:t>Comparaison entre le CPU et le GPU sur les temps d'exécutions du tri par insertion. Cette comparaison se fait sur des tableaux de différentes tailles.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4873beb7-5857-4685-be1f-d57550cc96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à trois lignes (grand écran)</Template>
  <Application>Microsoft Office PowerPoint</Application>
  <PresentationFormat>Custom</PresentationFormat>
  <Slides>5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Technologie 16:9</vt:lpstr>
      <vt:lpstr>Projet de programmation GPU: Tri par insertion</vt:lpstr>
      <vt:lpstr>Code séquentiel de base</vt:lpstr>
      <vt:lpstr>Implémentation CUDA</vt:lpstr>
      <vt:lpstr>PowerPoint Presentation</vt:lpstr>
      <vt:lpstr>Comparaison de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programmation GPU</dc:title>
  <dc:creator>LOKUPATHIRAGE Navidu</dc:creator>
  <cp:revision>1</cp:revision>
  <dcterms:created xsi:type="dcterms:W3CDTF">2023-03-15T19:36:55Z</dcterms:created>
  <dcterms:modified xsi:type="dcterms:W3CDTF">2023-03-15T22:50:50Z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