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0" r:id="rId6"/>
    <p:sldId id="271" r:id="rId7"/>
    <p:sldId id="268" r:id="rId8"/>
    <p:sldId id="261" r:id="rId9"/>
    <p:sldId id="262" r:id="rId10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43994-5C66-457F-883D-15398A7622AE}" v="3576" dt="2023-03-17T08:34:44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du Lokupathirage" userId="6eea6decda147a9c" providerId="LiveId" clId="{3C143994-5C66-457F-883D-15398A7622AE}"/>
    <pc:docChg chg="undo redo custSel addSld delSld modSld">
      <pc:chgData name="Navidu Lokupathirage" userId="6eea6decda147a9c" providerId="LiveId" clId="{3C143994-5C66-457F-883D-15398A7622AE}" dt="2023-03-17T08:34:44.038" v="4716" actId="14100"/>
      <pc:docMkLst>
        <pc:docMk/>
      </pc:docMkLst>
      <pc:sldChg chg="addSp delSp modSp mod setBg">
        <pc:chgData name="Navidu Lokupathirage" userId="6eea6decda147a9c" providerId="LiveId" clId="{3C143994-5C66-457F-883D-15398A7622AE}" dt="2023-03-16T21:43:16.502" v="3271"/>
        <pc:sldMkLst>
          <pc:docMk/>
          <pc:sldMk cId="1332291891" sldId="257"/>
        </pc:sldMkLst>
        <pc:spChg chg="mod">
          <ac:chgData name="Navidu Lokupathirage" userId="6eea6decda147a9c" providerId="LiveId" clId="{3C143994-5C66-457F-883D-15398A7622AE}" dt="2023-03-16T21:37:07.451" v="1757" actId="207"/>
          <ac:spMkLst>
            <pc:docMk/>
            <pc:sldMk cId="1332291891" sldId="257"/>
            <ac:spMk id="2" creationId="{00000000-0000-0000-0000-000000000000}"/>
          </ac:spMkLst>
        </pc:spChg>
        <pc:spChg chg="add del mod">
          <ac:chgData name="Navidu Lokupathirage" userId="6eea6decda147a9c" providerId="LiveId" clId="{3C143994-5C66-457F-883D-15398A7622AE}" dt="2023-03-15T20:46:41.341" v="566" actId="47"/>
          <ac:spMkLst>
            <pc:docMk/>
            <pc:sldMk cId="1332291891" sldId="257"/>
            <ac:spMk id="3" creationId="{CA433584-22BF-009C-9EA3-5627B86CF98D}"/>
          </ac:spMkLst>
        </pc:spChg>
        <pc:spChg chg="mod">
          <ac:chgData name="Navidu Lokupathirage" userId="6eea6decda147a9c" providerId="LiveId" clId="{3C143994-5C66-457F-883D-15398A7622AE}" dt="2023-03-15T20:34:44.890" v="197" actId="2711"/>
          <ac:spMkLst>
            <pc:docMk/>
            <pc:sldMk cId="1332291891" sldId="257"/>
            <ac:spMk id="5" creationId="{00000000-0000-0000-0000-000000000000}"/>
          </ac:spMkLst>
        </pc:spChg>
        <pc:picChg chg="add mod">
          <ac:chgData name="Navidu Lokupathirage" userId="6eea6decda147a9c" providerId="LiveId" clId="{3C143994-5C66-457F-883D-15398A7622AE}" dt="2023-03-15T20:48:58.151" v="574" actId="1076"/>
          <ac:picMkLst>
            <pc:docMk/>
            <pc:sldMk cId="1332291891" sldId="257"/>
            <ac:picMk id="6" creationId="{0B3FF9A6-A476-8F40-DFBB-360D9F7F4298}"/>
          </ac:picMkLst>
        </pc:picChg>
      </pc:sldChg>
      <pc:sldChg chg="del">
        <pc:chgData name="Navidu Lokupathirage" userId="6eea6decda147a9c" providerId="LiveId" clId="{3C143994-5C66-457F-883D-15398A7622AE}" dt="2023-03-15T20:42:04.673" v="546" actId="2696"/>
        <pc:sldMkLst>
          <pc:docMk/>
          <pc:sldMk cId="4264977537" sldId="259"/>
        </pc:sldMkLst>
      </pc:sldChg>
      <pc:sldChg chg="addSp delSp modSp mod setBg modClrScheme chgLayout">
        <pc:chgData name="Navidu Lokupathirage" userId="6eea6decda147a9c" providerId="LiveId" clId="{3C143994-5C66-457F-883D-15398A7622AE}" dt="2023-03-17T08:34:44.038" v="4716" actId="14100"/>
        <pc:sldMkLst>
          <pc:docMk/>
          <pc:sldMk cId="2672039197" sldId="261"/>
        </pc:sldMkLst>
        <pc:spChg chg="add del mod ord">
          <ac:chgData name="Navidu Lokupathirage" userId="6eea6decda147a9c" providerId="LiveId" clId="{3C143994-5C66-457F-883D-15398A7622AE}" dt="2023-03-16T09:24:48.598" v="986" actId="478"/>
          <ac:spMkLst>
            <pc:docMk/>
            <pc:sldMk cId="2672039197" sldId="261"/>
            <ac:spMk id="2" creationId="{C9EDA1B4-4E75-D644-86DC-FD7E30F0EE0C}"/>
          </ac:spMkLst>
        </pc:spChg>
        <pc:spChg chg="add del mod">
          <ac:chgData name="Navidu Lokupathirage" userId="6eea6decda147a9c" providerId="LiveId" clId="{3C143994-5C66-457F-883D-15398A7622AE}" dt="2023-03-16T09:24:55.823" v="987" actId="931"/>
          <ac:spMkLst>
            <pc:docMk/>
            <pc:sldMk cId="2672039197" sldId="261"/>
            <ac:spMk id="4" creationId="{88698F4D-0787-AE16-73DD-68846FB430C5}"/>
          </ac:spMkLst>
        </pc:spChg>
        <pc:spChg chg="mod ord">
          <ac:chgData name="Navidu Lokupathirage" userId="6eea6decda147a9c" providerId="LiveId" clId="{3C143994-5C66-457F-883D-15398A7622AE}" dt="2023-03-17T06:53:54.353" v="4597" actId="20577"/>
          <ac:spMkLst>
            <pc:docMk/>
            <pc:sldMk cId="2672039197" sldId="261"/>
            <ac:spMk id="7" creationId="{00000000-0000-0000-0000-000000000000}"/>
          </ac:spMkLst>
        </pc:spChg>
        <pc:spChg chg="del">
          <ac:chgData name="Navidu Lokupathirage" userId="6eea6decda147a9c" providerId="LiveId" clId="{3C143994-5C66-457F-883D-15398A7622AE}" dt="2023-03-15T20:41:02.826" v="483" actId="21"/>
          <ac:spMkLst>
            <pc:docMk/>
            <pc:sldMk cId="2672039197" sldId="261"/>
            <ac:spMk id="8" creationId="{00000000-0000-0000-0000-000000000000}"/>
          </ac:spMkLst>
        </pc:spChg>
        <pc:spChg chg="del">
          <ac:chgData name="Navidu Lokupathirage" userId="6eea6decda147a9c" providerId="LiveId" clId="{3C143994-5C66-457F-883D-15398A7622AE}" dt="2023-03-15T20:40:49.931" v="481" actId="21"/>
          <ac:spMkLst>
            <pc:docMk/>
            <pc:sldMk cId="2672039197" sldId="261"/>
            <ac:spMk id="9" creationId="{00000000-0000-0000-0000-000000000000}"/>
          </ac:spMkLst>
        </pc:spChg>
        <pc:spChg chg="add del mod">
          <ac:chgData name="Navidu Lokupathirage" userId="6eea6decda147a9c" providerId="LiveId" clId="{3C143994-5C66-457F-883D-15398A7622AE}" dt="2023-03-17T06:01:49.172" v="4557" actId="931"/>
          <ac:spMkLst>
            <pc:docMk/>
            <pc:sldMk cId="2672039197" sldId="261"/>
            <ac:spMk id="9" creationId="{D0CB75E2-7336-D158-10F8-2DE8C0BD8352}"/>
          </ac:spMkLst>
        </pc:spChg>
        <pc:spChg chg="del mod ord">
          <ac:chgData name="Navidu Lokupathirage" userId="6eea6decda147a9c" providerId="LiveId" clId="{3C143994-5C66-457F-883D-15398A7622AE}" dt="2023-03-15T20:42:14.843" v="547" actId="700"/>
          <ac:spMkLst>
            <pc:docMk/>
            <pc:sldMk cId="2672039197" sldId="261"/>
            <ac:spMk id="10" creationId="{00000000-0000-0000-0000-000000000000}"/>
          </ac:spMkLst>
        </pc:spChg>
        <pc:spChg chg="del">
          <ac:chgData name="Navidu Lokupathirage" userId="6eea6decda147a9c" providerId="LiveId" clId="{3C143994-5C66-457F-883D-15398A7622AE}" dt="2023-03-15T20:40:55.030" v="482" actId="21"/>
          <ac:spMkLst>
            <pc:docMk/>
            <pc:sldMk cId="2672039197" sldId="261"/>
            <ac:spMk id="11" creationId="{00000000-0000-0000-0000-000000000000}"/>
          </ac:spMkLst>
        </pc:spChg>
        <pc:picChg chg="add del mod">
          <ac:chgData name="Navidu Lokupathirage" userId="6eea6decda147a9c" providerId="LiveId" clId="{3C143994-5C66-457F-883D-15398A7622AE}" dt="2023-03-17T06:01:24.413" v="4555" actId="478"/>
          <ac:picMkLst>
            <pc:docMk/>
            <pc:sldMk cId="2672039197" sldId="261"/>
            <ac:picMk id="6" creationId="{769B9DA4-0653-F036-385D-5E238B068C61}"/>
          </ac:picMkLst>
        </pc:picChg>
        <pc:picChg chg="add mod">
          <ac:chgData name="Navidu Lokupathirage" userId="6eea6decda147a9c" providerId="LiveId" clId="{3C143994-5C66-457F-883D-15398A7622AE}" dt="2023-03-17T08:34:01.866" v="4704" actId="1076"/>
          <ac:picMkLst>
            <pc:docMk/>
            <pc:sldMk cId="2672039197" sldId="261"/>
            <ac:picMk id="11" creationId="{85133F18-C316-5514-5432-726E0E84E107}"/>
          </ac:picMkLst>
        </pc:picChg>
        <pc:picChg chg="add mod">
          <ac:chgData name="Navidu Lokupathirage" userId="6eea6decda147a9c" providerId="LiveId" clId="{3C143994-5C66-457F-883D-15398A7622AE}" dt="2023-03-17T08:34:44.038" v="4716" actId="14100"/>
          <ac:picMkLst>
            <pc:docMk/>
            <pc:sldMk cId="2672039197" sldId="261"/>
            <ac:picMk id="13" creationId="{93EB1E0C-17AB-1EA1-BFB7-26F0A80B3DBD}"/>
          </ac:picMkLst>
        </pc:picChg>
      </pc:sldChg>
      <pc:sldChg chg="addSp delSp modSp mod setBg modClrScheme chgLayout">
        <pc:chgData name="Navidu Lokupathirage" userId="6eea6decda147a9c" providerId="LiveId" clId="{3C143994-5C66-457F-883D-15398A7622AE}" dt="2023-03-17T06:45:55.130" v="4595" actId="5793"/>
        <pc:sldMkLst>
          <pc:docMk/>
          <pc:sldMk cId="397710800" sldId="262"/>
        </pc:sldMkLst>
        <pc:spChg chg="add mod ord">
          <ac:chgData name="Navidu Lokupathirage" userId="6eea6decda147a9c" providerId="LiveId" clId="{3C143994-5C66-457F-883D-15398A7622AE}" dt="2023-03-17T06:45:55.130" v="4595" actId="5793"/>
          <ac:spMkLst>
            <pc:docMk/>
            <pc:sldMk cId="397710800" sldId="262"/>
            <ac:spMk id="2" creationId="{BB78BDEB-A78D-DD04-A020-F68F7F3B6AFE}"/>
          </ac:spMkLst>
        </pc:spChg>
        <pc:spChg chg="mod ord">
          <ac:chgData name="Navidu Lokupathirage" userId="6eea6decda147a9c" providerId="LiveId" clId="{3C143994-5C66-457F-883D-15398A7622AE}" dt="2023-03-16T21:45:28.741" v="3618" actId="2711"/>
          <ac:spMkLst>
            <pc:docMk/>
            <pc:sldMk cId="397710800" sldId="262"/>
            <ac:spMk id="3" creationId="{00000000-0000-0000-0000-000000000000}"/>
          </ac:spMkLst>
        </pc:spChg>
        <pc:graphicFrameChg chg="add del mod">
          <ac:chgData name="Navidu Lokupathirage" userId="6eea6decda147a9c" providerId="LiveId" clId="{3C143994-5C66-457F-883D-15398A7622AE}" dt="2023-03-17T06:43:14.644" v="4584" actId="478"/>
          <ac:graphicFrameMkLst>
            <pc:docMk/>
            <pc:sldMk cId="397710800" sldId="262"/>
            <ac:graphicFrameMk id="4" creationId="{AAFE5CA6-1CA7-7B17-0FB3-851C99C4E889}"/>
          </ac:graphicFrameMkLst>
        </pc:graphicFrameChg>
        <pc:picChg chg="add mod">
          <ac:chgData name="Navidu Lokupathirage" userId="6eea6decda147a9c" providerId="LiveId" clId="{3C143994-5C66-457F-883D-15398A7622AE}" dt="2023-03-17T06:45:51.696" v="4594" actId="1076"/>
          <ac:picMkLst>
            <pc:docMk/>
            <pc:sldMk cId="397710800" sldId="262"/>
            <ac:picMk id="5" creationId="{D763E380-7745-925B-3BAC-6032EC710646}"/>
          </ac:picMkLst>
        </pc:picChg>
      </pc:sldChg>
      <pc:sldChg chg="del">
        <pc:chgData name="Navidu Lokupathirage" userId="6eea6decda147a9c" providerId="LiveId" clId="{3C143994-5C66-457F-883D-15398A7622AE}" dt="2023-03-15T22:21:59.377" v="576" actId="2696"/>
        <pc:sldMkLst>
          <pc:docMk/>
          <pc:sldMk cId="1405850135" sldId="263"/>
        </pc:sldMkLst>
      </pc:sldChg>
      <pc:sldChg chg="del">
        <pc:chgData name="Navidu Lokupathirage" userId="6eea6decda147a9c" providerId="LiveId" clId="{3C143994-5C66-457F-883D-15398A7622AE}" dt="2023-03-15T20:47:15.878" v="568" actId="2696"/>
        <pc:sldMkLst>
          <pc:docMk/>
          <pc:sldMk cId="3480339974" sldId="265"/>
        </pc:sldMkLst>
      </pc:sldChg>
      <pc:sldChg chg="del">
        <pc:chgData name="Navidu Lokupathirage" userId="6eea6decda147a9c" providerId="LiveId" clId="{3C143994-5C66-457F-883D-15398A7622AE}" dt="2023-03-15T20:35:30.111" v="200" actId="2696"/>
        <pc:sldMkLst>
          <pc:docMk/>
          <pc:sldMk cId="1484811712" sldId="267"/>
        </pc:sldMkLst>
      </pc:sldChg>
      <pc:sldChg chg="addSp delSp modSp mod setBg modClrScheme chgLayout">
        <pc:chgData name="Navidu Lokupathirage" userId="6eea6decda147a9c" providerId="LiveId" clId="{3C143994-5C66-457F-883D-15398A7622AE}" dt="2023-03-17T08:19:14.330" v="4663" actId="20577"/>
        <pc:sldMkLst>
          <pc:docMk/>
          <pc:sldMk cId="3529114326" sldId="268"/>
        </pc:sldMkLst>
        <pc:spChg chg="add mod">
          <ac:chgData name="Navidu Lokupathirage" userId="6eea6decda147a9c" providerId="LiveId" clId="{3C143994-5C66-457F-883D-15398A7622AE}" dt="2023-03-15T20:24:33.497" v="176"/>
          <ac:spMkLst>
            <pc:docMk/>
            <pc:sldMk cId="3529114326" sldId="268"/>
            <ac:spMk id="2" creationId="{054FBC8E-EBAD-5F6D-BAB6-4356BAA61C96}"/>
          </ac:spMkLst>
        </pc:spChg>
        <pc:spChg chg="add mod">
          <ac:chgData name="Navidu Lokupathirage" userId="6eea6decda147a9c" providerId="LiveId" clId="{3C143994-5C66-457F-883D-15398A7622AE}" dt="2023-03-15T20:24:33.497" v="176"/>
          <ac:spMkLst>
            <pc:docMk/>
            <pc:sldMk cId="3529114326" sldId="268"/>
            <ac:spMk id="3" creationId="{01A6FFA8-5158-9A10-34FE-FA3BE7F3FB26}"/>
          </ac:spMkLst>
        </pc:spChg>
        <pc:spChg chg="add del mod">
          <ac:chgData name="Navidu Lokupathirage" userId="6eea6decda147a9c" providerId="LiveId" clId="{3C143994-5C66-457F-883D-15398A7622AE}" dt="2023-03-16T09:14:02.312" v="979" actId="931"/>
          <ac:spMkLst>
            <pc:docMk/>
            <pc:sldMk cId="3529114326" sldId="268"/>
            <ac:spMk id="3" creationId="{B129F444-9CD3-05CA-2FED-CB28A9474EFC}"/>
          </ac:spMkLst>
        </pc:spChg>
        <pc:spChg chg="add del mod">
          <ac:chgData name="Navidu Lokupathirage" userId="6eea6decda147a9c" providerId="LiveId" clId="{3C143994-5C66-457F-883D-15398A7622AE}" dt="2023-03-15T20:40:33.251" v="480" actId="21"/>
          <ac:spMkLst>
            <pc:docMk/>
            <pc:sldMk cId="3529114326" sldId="268"/>
            <ac:spMk id="4" creationId="{0E54A750-4F26-24E2-6068-E653597761F0}"/>
          </ac:spMkLst>
        </pc:spChg>
        <pc:spChg chg="add del mod">
          <ac:chgData name="Navidu Lokupathirage" userId="6eea6decda147a9c" providerId="LiveId" clId="{3C143994-5C66-457F-883D-15398A7622AE}" dt="2023-03-15T20:40:22.809" v="478" actId="21"/>
          <ac:spMkLst>
            <pc:docMk/>
            <pc:sldMk cId="3529114326" sldId="268"/>
            <ac:spMk id="5" creationId="{03EDEB3C-57AD-C855-3029-E4B3941601E2}"/>
          </ac:spMkLst>
        </pc:spChg>
        <pc:spChg chg="add del mod">
          <ac:chgData name="Navidu Lokupathirage" userId="6eea6decda147a9c" providerId="LiveId" clId="{3C143994-5C66-457F-883D-15398A7622AE}" dt="2023-03-15T22:39:31.810" v="866" actId="478"/>
          <ac:spMkLst>
            <pc:docMk/>
            <pc:sldMk cId="3529114326" sldId="268"/>
            <ac:spMk id="6" creationId="{09833542-D3E0-C843-1792-0BCE3D0B8C57}"/>
          </ac:spMkLst>
        </pc:spChg>
        <pc:spChg chg="add del mod">
          <ac:chgData name="Navidu Lokupathirage" userId="6eea6decda147a9c" providerId="LiveId" clId="{3C143994-5C66-457F-883D-15398A7622AE}" dt="2023-03-17T06:03:47.556" v="4566" actId="931"/>
          <ac:spMkLst>
            <pc:docMk/>
            <pc:sldMk cId="3529114326" sldId="268"/>
            <ac:spMk id="7" creationId="{ADE33BFF-6AE3-0EC6-2D6B-1C3E6B1C7062}"/>
          </ac:spMkLst>
        </pc:spChg>
        <pc:spChg chg="add del mod">
          <ac:chgData name="Navidu Lokupathirage" userId="6eea6decda147a9c" providerId="LiveId" clId="{3C143994-5C66-457F-883D-15398A7622AE}" dt="2023-03-15T22:36:26.305" v="839" actId="478"/>
          <ac:spMkLst>
            <pc:docMk/>
            <pc:sldMk cId="3529114326" sldId="268"/>
            <ac:spMk id="7" creationId="{F7EE87C4-B7D5-9CB3-A60C-B68CE471F925}"/>
          </ac:spMkLst>
        </pc:spChg>
        <pc:spChg chg="add del">
          <ac:chgData name="Navidu Lokupathirage" userId="6eea6decda147a9c" providerId="LiveId" clId="{3C143994-5C66-457F-883D-15398A7622AE}" dt="2023-03-15T22:36:44.768" v="842" actId="478"/>
          <ac:spMkLst>
            <pc:docMk/>
            <pc:sldMk cId="3529114326" sldId="268"/>
            <ac:spMk id="8" creationId="{01046482-A053-7E0C-EF51-729956321AE8}"/>
          </ac:spMkLst>
        </pc:spChg>
        <pc:spChg chg="add del">
          <ac:chgData name="Navidu Lokupathirage" userId="6eea6decda147a9c" providerId="LiveId" clId="{3C143994-5C66-457F-883D-15398A7622AE}" dt="2023-03-15T22:37:03.226" v="846" actId="478"/>
          <ac:spMkLst>
            <pc:docMk/>
            <pc:sldMk cId="3529114326" sldId="268"/>
            <ac:spMk id="9" creationId="{8493E012-21FB-523C-4687-19E60C433F11}"/>
          </ac:spMkLst>
        </pc:spChg>
        <pc:spChg chg="add del mod ord">
          <ac:chgData name="Navidu Lokupathirage" userId="6eea6decda147a9c" providerId="LiveId" clId="{3C143994-5C66-457F-883D-15398A7622AE}" dt="2023-03-15T22:39:08.844" v="863" actId="700"/>
          <ac:spMkLst>
            <pc:docMk/>
            <pc:sldMk cId="3529114326" sldId="268"/>
            <ac:spMk id="10" creationId="{DB1A5E0A-2B4A-6DCB-85F9-D4B685729D04}"/>
          </ac:spMkLst>
        </pc:spChg>
        <pc:spChg chg="add del mod">
          <ac:chgData name="Navidu Lokupathirage" userId="6eea6decda147a9c" providerId="LiveId" clId="{3C143994-5C66-457F-883D-15398A7622AE}" dt="2023-03-17T06:07:02.811" v="4572" actId="931"/>
          <ac:spMkLst>
            <pc:docMk/>
            <pc:sldMk cId="3529114326" sldId="268"/>
            <ac:spMk id="11" creationId="{A01AEE9D-F83A-4664-877E-EC83710877AD}"/>
          </ac:spMkLst>
        </pc:spChg>
        <pc:spChg chg="add del mod">
          <ac:chgData name="Navidu Lokupathirage" userId="6eea6decda147a9c" providerId="LiveId" clId="{3C143994-5C66-457F-883D-15398A7622AE}" dt="2023-03-15T22:38:13.895" v="854"/>
          <ac:spMkLst>
            <pc:docMk/>
            <pc:sldMk cId="3529114326" sldId="268"/>
            <ac:spMk id="11" creationId="{EC0FAC8C-9A6D-809B-5906-A24B6A062761}"/>
          </ac:spMkLst>
        </pc:spChg>
        <pc:spChg chg="add del mod">
          <ac:chgData name="Navidu Lokupathirage" userId="6eea6decda147a9c" providerId="LiveId" clId="{3C143994-5C66-457F-883D-15398A7622AE}" dt="2023-03-15T22:38:36.101" v="856"/>
          <ac:spMkLst>
            <pc:docMk/>
            <pc:sldMk cId="3529114326" sldId="268"/>
            <ac:spMk id="12" creationId="{C7D42186-88E8-3EBB-428C-EDE6D3F1623C}"/>
          </ac:spMkLst>
        </pc:spChg>
        <pc:spChg chg="mod ord">
          <ac:chgData name="Navidu Lokupathirage" userId="6eea6decda147a9c" providerId="LiveId" clId="{3C143994-5C66-457F-883D-15398A7622AE}" dt="2023-03-17T08:19:14.330" v="4663" actId="20577"/>
          <ac:spMkLst>
            <pc:docMk/>
            <pc:sldMk cId="3529114326" sldId="268"/>
            <ac:spMk id="13" creationId="{00000000-0000-0000-0000-000000000000}"/>
          </ac:spMkLst>
        </pc:spChg>
        <pc:spChg chg="add del mod">
          <ac:chgData name="Navidu Lokupathirage" userId="6eea6decda147a9c" providerId="LiveId" clId="{3C143994-5C66-457F-883D-15398A7622AE}" dt="2023-03-15T22:37:03.226" v="846" actId="478"/>
          <ac:spMkLst>
            <pc:docMk/>
            <pc:sldMk cId="3529114326" sldId="268"/>
            <ac:spMk id="14" creationId="{00000000-0000-0000-0000-000000000000}"/>
          </ac:spMkLst>
        </pc:spChg>
        <pc:spChg chg="add del mod ord">
          <ac:chgData name="Navidu Lokupathirage" userId="6eea6decda147a9c" providerId="LiveId" clId="{3C143994-5C66-457F-883D-15398A7622AE}" dt="2023-03-16T09:13:43.016" v="978" actId="478"/>
          <ac:spMkLst>
            <pc:docMk/>
            <pc:sldMk cId="3529114326" sldId="268"/>
            <ac:spMk id="15" creationId="{99A0A2D8-6DB4-28A0-4585-6C4D3B540779}"/>
          </ac:spMkLst>
        </pc:spChg>
        <pc:spChg chg="add mod ord">
          <ac:chgData name="Navidu Lokupathirage" userId="6eea6decda147a9c" providerId="LiveId" clId="{3C143994-5C66-457F-883D-15398A7622AE}" dt="2023-03-16T21:40:45.826" v="2598" actId="207"/>
          <ac:spMkLst>
            <pc:docMk/>
            <pc:sldMk cId="3529114326" sldId="268"/>
            <ac:spMk id="16" creationId="{D5840312-36AB-0111-ACBC-27F4B67FC12F}"/>
          </ac:spMkLst>
        </pc:spChg>
        <pc:spChg chg="add del mod">
          <ac:chgData name="Navidu Lokupathirage" userId="6eea6decda147a9c" providerId="LiveId" clId="{3C143994-5C66-457F-883D-15398A7622AE}" dt="2023-03-15T22:42:53.509" v="945"/>
          <ac:spMkLst>
            <pc:docMk/>
            <pc:sldMk cId="3529114326" sldId="268"/>
            <ac:spMk id="17" creationId="{9111902E-6DEB-5786-B069-F2562A95B4AF}"/>
          </ac:spMkLst>
        </pc:spChg>
        <pc:picChg chg="add del mod">
          <ac:chgData name="Navidu Lokupathirage" userId="6eea6decda147a9c" providerId="LiveId" clId="{3C143994-5C66-457F-883D-15398A7622AE}" dt="2023-03-17T06:03:32.021" v="4564" actId="478"/>
          <ac:picMkLst>
            <pc:docMk/>
            <pc:sldMk cId="3529114326" sldId="268"/>
            <ac:picMk id="5" creationId="{CA1E888A-30E4-7392-A5F0-CD4163FA0669}"/>
          </ac:picMkLst>
        </pc:picChg>
        <pc:picChg chg="add del mod">
          <ac:chgData name="Navidu Lokupathirage" userId="6eea6decda147a9c" providerId="LiveId" clId="{3C143994-5C66-457F-883D-15398A7622AE}" dt="2023-03-17T06:04:08.396" v="4570" actId="478"/>
          <ac:picMkLst>
            <pc:docMk/>
            <pc:sldMk cId="3529114326" sldId="268"/>
            <ac:picMk id="9" creationId="{9EB35221-EB65-F153-71E9-E4279823E507}"/>
          </ac:picMkLst>
        </pc:picChg>
        <pc:picChg chg="add mod">
          <ac:chgData name="Navidu Lokupathirage" userId="6eea6decda147a9c" providerId="LiveId" clId="{3C143994-5C66-457F-883D-15398A7622AE}" dt="2023-03-17T06:07:16.586" v="4576" actId="1076"/>
          <ac:picMkLst>
            <pc:docMk/>
            <pc:sldMk cId="3529114326" sldId="268"/>
            <ac:picMk id="14" creationId="{AAF311EB-F812-8AC6-F83A-F34C3936A735}"/>
          </ac:picMkLst>
        </pc:picChg>
      </pc:sldChg>
      <pc:sldChg chg="delSp modSp new del mod">
        <pc:chgData name="Navidu Lokupathirage" userId="6eea6decda147a9c" providerId="LiveId" clId="{3C143994-5C66-457F-883D-15398A7622AE}" dt="2023-03-16T21:19:53.405" v="1001" actId="2696"/>
        <pc:sldMkLst>
          <pc:docMk/>
          <pc:sldMk cId="1276129956" sldId="269"/>
        </pc:sldMkLst>
        <pc:spChg chg="del">
          <ac:chgData name="Navidu Lokupathirage" userId="6eea6decda147a9c" providerId="LiveId" clId="{3C143994-5C66-457F-883D-15398A7622AE}" dt="2023-03-15T22:28:02.972" v="833" actId="21"/>
          <ac:spMkLst>
            <pc:docMk/>
            <pc:sldMk cId="1276129956" sldId="269"/>
            <ac:spMk id="2" creationId="{4C634CD3-9E52-2091-6FFC-1BB2F4ABB406}"/>
          </ac:spMkLst>
        </pc:spChg>
        <pc:spChg chg="mod">
          <ac:chgData name="Navidu Lokupathirage" userId="6eea6decda147a9c" providerId="LiveId" clId="{3C143994-5C66-457F-883D-15398A7622AE}" dt="2023-03-15T22:28:12.994" v="835" actId="14100"/>
          <ac:spMkLst>
            <pc:docMk/>
            <pc:sldMk cId="1276129956" sldId="269"/>
            <ac:spMk id="3" creationId="{475B7BD8-83FD-3DD2-1645-E0401A4B8716}"/>
          </ac:spMkLst>
        </pc:spChg>
      </pc:sldChg>
      <pc:sldChg chg="del">
        <pc:chgData name="Navidu Lokupathirage" userId="6eea6decda147a9c" providerId="LiveId" clId="{3C143994-5C66-457F-883D-15398A7622AE}" dt="2023-03-15T20:35:36.276" v="201" actId="2696"/>
        <pc:sldMkLst>
          <pc:docMk/>
          <pc:sldMk cId="2341911148" sldId="269"/>
        </pc:sldMkLst>
      </pc:sldChg>
      <pc:sldChg chg="new del">
        <pc:chgData name="Navidu Lokupathirage" userId="6eea6decda147a9c" providerId="LiveId" clId="{3C143994-5C66-457F-883D-15398A7622AE}" dt="2023-03-16T21:22:13.944" v="1003" actId="2696"/>
        <pc:sldMkLst>
          <pc:docMk/>
          <pc:sldMk cId="2419549834" sldId="269"/>
        </pc:sldMkLst>
      </pc:sldChg>
      <pc:sldChg chg="delSp modSp add del mod setBg modClrScheme chgLayout">
        <pc:chgData name="Navidu Lokupathirage" userId="6eea6decda147a9c" providerId="LiveId" clId="{3C143994-5C66-457F-883D-15398A7622AE}" dt="2023-03-17T08:19:24.929" v="4664" actId="2696"/>
        <pc:sldMkLst>
          <pc:docMk/>
          <pc:sldMk cId="2858616149" sldId="269"/>
        </pc:sldMkLst>
        <pc:spChg chg="mod ord">
          <ac:chgData name="Navidu Lokupathirage" userId="6eea6decda147a9c" providerId="LiveId" clId="{3C143994-5C66-457F-883D-15398A7622AE}" dt="2023-03-16T21:37:22.361" v="1758" actId="207"/>
          <ac:spMkLst>
            <pc:docMk/>
            <pc:sldMk cId="2858616149" sldId="269"/>
            <ac:spMk id="2" creationId="{00000000-0000-0000-0000-000000000000}"/>
          </ac:spMkLst>
        </pc:spChg>
        <pc:spChg chg="mod ord">
          <ac:chgData name="Navidu Lokupathirage" userId="6eea6decda147a9c" providerId="LiveId" clId="{3C143994-5C66-457F-883D-15398A7622AE}" dt="2023-03-17T08:18:19.674" v="4628" actId="20577"/>
          <ac:spMkLst>
            <pc:docMk/>
            <pc:sldMk cId="2858616149" sldId="269"/>
            <ac:spMk id="5" creationId="{00000000-0000-0000-0000-000000000000}"/>
          </ac:spMkLst>
        </pc:spChg>
        <pc:picChg chg="del">
          <ac:chgData name="Navidu Lokupathirage" userId="6eea6decda147a9c" providerId="LiveId" clId="{3C143994-5C66-457F-883D-15398A7622AE}" dt="2023-03-16T21:25:23.257" v="1046" actId="478"/>
          <ac:picMkLst>
            <pc:docMk/>
            <pc:sldMk cId="2858616149" sldId="269"/>
            <ac:picMk id="6" creationId="{0B3FF9A6-A476-8F40-DFBB-360D9F7F4298}"/>
          </ac:picMkLst>
        </pc:picChg>
      </pc:sldChg>
      <pc:sldChg chg="new del">
        <pc:chgData name="Navidu Lokupathirage" userId="6eea6decda147a9c" providerId="LiveId" clId="{3C143994-5C66-457F-883D-15398A7622AE}" dt="2023-03-16T22:11:58.612" v="4094" actId="2696"/>
        <pc:sldMkLst>
          <pc:docMk/>
          <pc:sldMk cId="158413281" sldId="270"/>
        </pc:sldMkLst>
      </pc:sldChg>
      <pc:sldChg chg="addSp delSp modSp add mod">
        <pc:chgData name="Navidu Lokupathirage" userId="6eea6decda147a9c" providerId="LiveId" clId="{3C143994-5C66-457F-883D-15398A7622AE}" dt="2023-03-17T08:20:14.760" v="4702" actId="20577"/>
        <pc:sldMkLst>
          <pc:docMk/>
          <pc:sldMk cId="2865825624" sldId="270"/>
        </pc:sldMkLst>
        <pc:spChg chg="del">
          <ac:chgData name="Navidu Lokupathirage" userId="6eea6decda147a9c" providerId="LiveId" clId="{3C143994-5C66-457F-883D-15398A7622AE}" dt="2023-03-16T22:12:15.815" v="4096" actId="478"/>
          <ac:spMkLst>
            <pc:docMk/>
            <pc:sldMk cId="2865825624" sldId="270"/>
            <ac:spMk id="2" creationId="{00000000-0000-0000-0000-000000000000}"/>
          </ac:spMkLst>
        </pc:spChg>
        <pc:spChg chg="add del mod">
          <ac:chgData name="Navidu Lokupathirage" userId="6eea6decda147a9c" providerId="LiveId" clId="{3C143994-5C66-457F-883D-15398A7622AE}" dt="2023-03-16T22:12:20.916" v="4097" actId="478"/>
          <ac:spMkLst>
            <pc:docMk/>
            <pc:sldMk cId="2865825624" sldId="270"/>
            <ac:spMk id="4" creationId="{38EC31E9-C80B-F5C9-F60D-C7AF0F99B8CF}"/>
          </ac:spMkLst>
        </pc:spChg>
        <pc:spChg chg="mod">
          <ac:chgData name="Navidu Lokupathirage" userId="6eea6decda147a9c" providerId="LiveId" clId="{3C143994-5C66-457F-883D-15398A7622AE}" dt="2023-03-17T08:20:14.760" v="4702" actId="20577"/>
          <ac:spMkLst>
            <pc:docMk/>
            <pc:sldMk cId="2865825624" sldId="270"/>
            <ac:spMk id="5" creationId="{00000000-0000-0000-0000-000000000000}"/>
          </ac:spMkLst>
        </pc:spChg>
        <pc:spChg chg="add mod">
          <ac:chgData name="Navidu Lokupathirage" userId="6eea6decda147a9c" providerId="LiveId" clId="{3C143994-5C66-457F-883D-15398A7622AE}" dt="2023-03-16T22:42:52.065" v="4463" actId="1076"/>
          <ac:spMkLst>
            <pc:docMk/>
            <pc:sldMk cId="2865825624" sldId="270"/>
            <ac:spMk id="7" creationId="{E7445D3C-0868-5769-9088-541558616A4E}"/>
          </ac:spMkLst>
        </pc:spChg>
        <pc:spChg chg="add mod">
          <ac:chgData name="Navidu Lokupathirage" userId="6eea6decda147a9c" providerId="LiveId" clId="{3C143994-5C66-457F-883D-15398A7622AE}" dt="2023-03-16T22:44:12.414" v="4472" actId="1076"/>
          <ac:spMkLst>
            <pc:docMk/>
            <pc:sldMk cId="2865825624" sldId="270"/>
            <ac:spMk id="11" creationId="{946AA714-3C08-B829-D703-690B83A648BD}"/>
          </ac:spMkLst>
        </pc:spChg>
        <pc:spChg chg="add mod">
          <ac:chgData name="Navidu Lokupathirage" userId="6eea6decda147a9c" providerId="LiveId" clId="{3C143994-5C66-457F-883D-15398A7622AE}" dt="2023-03-16T22:50:35.266" v="4512" actId="20577"/>
          <ac:spMkLst>
            <pc:docMk/>
            <pc:sldMk cId="2865825624" sldId="270"/>
            <ac:spMk id="12" creationId="{6BC5C0E6-BF74-66A1-520D-70D5DA6501E8}"/>
          </ac:spMkLst>
        </pc:spChg>
        <pc:spChg chg="add del mod">
          <ac:chgData name="Navidu Lokupathirage" userId="6eea6decda147a9c" providerId="LiveId" clId="{3C143994-5C66-457F-883D-15398A7622AE}" dt="2023-03-16T22:45:14.177" v="4480"/>
          <ac:spMkLst>
            <pc:docMk/>
            <pc:sldMk cId="2865825624" sldId="270"/>
            <ac:spMk id="13" creationId="{20E9FD7D-0645-B89D-D79B-3ABC133AD230}"/>
          </ac:spMkLst>
        </pc:spChg>
        <pc:spChg chg="add del mod">
          <ac:chgData name="Navidu Lokupathirage" userId="6eea6decda147a9c" providerId="LiveId" clId="{3C143994-5C66-457F-883D-15398A7622AE}" dt="2023-03-16T22:45:14.177" v="4482"/>
          <ac:spMkLst>
            <pc:docMk/>
            <pc:sldMk cId="2865825624" sldId="270"/>
            <ac:spMk id="14" creationId="{91C9FB37-FE88-33F7-C927-E48C896D8842}"/>
          </ac:spMkLst>
        </pc:spChg>
        <pc:spChg chg="add del mod">
          <ac:chgData name="Navidu Lokupathirage" userId="6eea6decda147a9c" providerId="LiveId" clId="{3C143994-5C66-457F-883D-15398A7622AE}" dt="2023-03-16T22:45:14.178" v="4484"/>
          <ac:spMkLst>
            <pc:docMk/>
            <pc:sldMk cId="2865825624" sldId="270"/>
            <ac:spMk id="15" creationId="{F932F39E-E0AE-9F34-69E4-DD9C7543F5CA}"/>
          </ac:spMkLst>
        </pc:spChg>
        <pc:spChg chg="add del mod">
          <ac:chgData name="Navidu Lokupathirage" userId="6eea6decda147a9c" providerId="LiveId" clId="{3C143994-5C66-457F-883D-15398A7622AE}" dt="2023-03-16T22:45:14.176" v="4478" actId="478"/>
          <ac:spMkLst>
            <pc:docMk/>
            <pc:sldMk cId="2865825624" sldId="270"/>
            <ac:spMk id="16" creationId="{0F3B692A-66DA-BB9E-F2DA-D3B290F89247}"/>
          </ac:spMkLst>
        </pc:spChg>
        <pc:spChg chg="add mod">
          <ac:chgData name="Navidu Lokupathirage" userId="6eea6decda147a9c" providerId="LiveId" clId="{3C143994-5C66-457F-883D-15398A7622AE}" dt="2023-03-16T22:45:44.349" v="4487" actId="255"/>
          <ac:spMkLst>
            <pc:docMk/>
            <pc:sldMk cId="2865825624" sldId="270"/>
            <ac:spMk id="17" creationId="{0D9A5F4B-5609-67E8-BE3C-CC23FBD63610}"/>
          </ac:spMkLst>
        </pc:spChg>
        <pc:graphicFrameChg chg="add mod modGraphic">
          <ac:chgData name="Navidu Lokupathirage" userId="6eea6decda147a9c" providerId="LiveId" clId="{3C143994-5C66-457F-883D-15398A7622AE}" dt="2023-03-16T22:41:41.496" v="4456" actId="255"/>
          <ac:graphicFrameMkLst>
            <pc:docMk/>
            <pc:sldMk cId="2865825624" sldId="270"/>
            <ac:graphicFrameMk id="6" creationId="{B5C4434F-DF66-41D5-6016-751A34DA6E93}"/>
          </ac:graphicFrameMkLst>
        </pc:graphicFrameChg>
        <pc:graphicFrameChg chg="add mod modGraphic">
          <ac:chgData name="Navidu Lokupathirage" userId="6eea6decda147a9c" providerId="LiveId" clId="{3C143994-5C66-457F-883D-15398A7622AE}" dt="2023-03-16T22:41:48.815" v="4457" actId="255"/>
          <ac:graphicFrameMkLst>
            <pc:docMk/>
            <pc:sldMk cId="2865825624" sldId="270"/>
            <ac:graphicFrameMk id="8" creationId="{90FBBCEB-64C0-D6A8-812F-DAB2CEC8AB4B}"/>
          </ac:graphicFrameMkLst>
        </pc:graphicFrameChg>
        <pc:graphicFrameChg chg="add mod modGraphic">
          <ac:chgData name="Navidu Lokupathirage" userId="6eea6decda147a9c" providerId="LiveId" clId="{3C143994-5C66-457F-883D-15398A7622AE}" dt="2023-03-17T07:15:32.816" v="4598" actId="207"/>
          <ac:graphicFrameMkLst>
            <pc:docMk/>
            <pc:sldMk cId="2865825624" sldId="270"/>
            <ac:graphicFrameMk id="9" creationId="{088343B1-9F6A-7F65-B53B-36F96F9212B6}"/>
          </ac:graphicFrameMkLst>
        </pc:graphicFrameChg>
        <pc:graphicFrameChg chg="add mod modGraphic">
          <ac:chgData name="Navidu Lokupathirage" userId="6eea6decda147a9c" providerId="LiveId" clId="{3C143994-5C66-457F-883D-15398A7622AE}" dt="2023-03-16T22:51:49.297" v="4518" actId="113"/>
          <ac:graphicFrameMkLst>
            <pc:docMk/>
            <pc:sldMk cId="2865825624" sldId="270"/>
            <ac:graphicFrameMk id="10" creationId="{8191E8C5-6C69-B8A1-8683-61C945EB6C9D}"/>
          </ac:graphicFrameMkLst>
        </pc:graphicFrameChg>
        <pc:cxnChg chg="add mod">
          <ac:chgData name="Navidu Lokupathirage" userId="6eea6decda147a9c" providerId="LiveId" clId="{3C143994-5C66-457F-883D-15398A7622AE}" dt="2023-03-16T22:55:28.772" v="4539" actId="208"/>
          <ac:cxnSpMkLst>
            <pc:docMk/>
            <pc:sldMk cId="2865825624" sldId="270"/>
            <ac:cxnSpMk id="19" creationId="{E7AA506D-BFDE-3465-A048-1DD1677DCD33}"/>
          </ac:cxnSpMkLst>
        </pc:cxnChg>
        <pc:cxnChg chg="add del mod">
          <ac:chgData name="Navidu Lokupathirage" userId="6eea6decda147a9c" providerId="LiveId" clId="{3C143994-5C66-457F-883D-15398A7622AE}" dt="2023-03-16T22:55:54.129" v="4541" actId="478"/>
          <ac:cxnSpMkLst>
            <pc:docMk/>
            <pc:sldMk cId="2865825624" sldId="270"/>
            <ac:cxnSpMk id="20" creationId="{A161D9D5-A41A-80FA-28A6-B530BAD9CB88}"/>
          </ac:cxnSpMkLst>
        </pc:cxnChg>
        <pc:cxnChg chg="add mod">
          <ac:chgData name="Navidu Lokupathirage" userId="6eea6decda147a9c" providerId="LiveId" clId="{3C143994-5C66-457F-883D-15398A7622AE}" dt="2023-03-16T22:56:22.548" v="4545" actId="208"/>
          <ac:cxnSpMkLst>
            <pc:docMk/>
            <pc:sldMk cId="2865825624" sldId="270"/>
            <ac:cxnSpMk id="22" creationId="{3A373231-1D72-4B5A-8CA2-00C59EA1EC99}"/>
          </ac:cxnSpMkLst>
        </pc:cxnChg>
        <pc:cxnChg chg="add mod">
          <ac:chgData name="Navidu Lokupathirage" userId="6eea6decda147a9c" providerId="LiveId" clId="{3C143994-5C66-457F-883D-15398A7622AE}" dt="2023-03-16T22:57:03.512" v="4551" actId="208"/>
          <ac:cxnSpMkLst>
            <pc:docMk/>
            <pc:sldMk cId="2865825624" sldId="270"/>
            <ac:cxnSpMk id="25" creationId="{0FD5B781-7B5E-070F-F6AF-42ECF0AB6F01}"/>
          </ac:cxnSpMkLst>
        </pc:cxnChg>
        <pc:cxnChg chg="add mod">
          <ac:chgData name="Navidu Lokupathirage" userId="6eea6decda147a9c" providerId="LiveId" clId="{3C143994-5C66-457F-883D-15398A7622AE}" dt="2023-03-16T22:57:23.956" v="4554" actId="14100"/>
          <ac:cxnSpMkLst>
            <pc:docMk/>
            <pc:sldMk cId="2865825624" sldId="270"/>
            <ac:cxnSpMk id="29" creationId="{4B91A82B-5E55-3879-AFC8-2FBEF348E355}"/>
          </ac:cxnSpMkLst>
        </pc:cxnChg>
      </pc:sldChg>
      <pc:sldChg chg="del">
        <pc:chgData name="Navidu Lokupathirage" userId="6eea6decda147a9c" providerId="LiveId" clId="{3C143994-5C66-457F-883D-15398A7622AE}" dt="2023-03-15T20:37:01.343" v="202" actId="2696"/>
        <pc:sldMkLst>
          <pc:docMk/>
          <pc:sldMk cId="4123189245" sldId="270"/>
        </pc:sldMkLst>
      </pc:sldChg>
      <pc:sldChg chg="del">
        <pc:chgData name="Navidu Lokupathirage" userId="6eea6decda147a9c" providerId="LiveId" clId="{3C143994-5C66-457F-883D-15398A7622AE}" dt="2023-03-15T21:29:10.393" v="575" actId="2696"/>
        <pc:sldMkLst>
          <pc:docMk/>
          <pc:sldMk cId="2319046984" sldId="271"/>
        </pc:sldMkLst>
      </pc:sldChg>
      <pc:sldChg chg="delSp modSp add mod">
        <pc:chgData name="Navidu Lokupathirage" userId="6eea6decda147a9c" providerId="LiveId" clId="{3C143994-5C66-457F-883D-15398A7622AE}" dt="2023-03-16T22:49:54.230" v="4509" actId="207"/>
        <pc:sldMkLst>
          <pc:docMk/>
          <pc:sldMk cId="3791897175" sldId="271"/>
        </pc:sldMkLst>
        <pc:spChg chg="mod">
          <ac:chgData name="Navidu Lokupathirage" userId="6eea6decda147a9c" providerId="LiveId" clId="{3C143994-5C66-457F-883D-15398A7622AE}" dt="2023-03-16T22:47:31.903" v="4496" actId="20577"/>
          <ac:spMkLst>
            <pc:docMk/>
            <pc:sldMk cId="3791897175" sldId="271"/>
            <ac:spMk id="5" creationId="{00000000-0000-0000-0000-000000000000}"/>
          </ac:spMkLst>
        </pc:spChg>
        <pc:spChg chg="del">
          <ac:chgData name="Navidu Lokupathirage" userId="6eea6decda147a9c" providerId="LiveId" clId="{3C143994-5C66-457F-883D-15398A7622AE}" dt="2023-03-16T22:47:01.239" v="4492" actId="478"/>
          <ac:spMkLst>
            <pc:docMk/>
            <pc:sldMk cId="3791897175" sldId="271"/>
            <ac:spMk id="7" creationId="{E7445D3C-0868-5769-9088-541558616A4E}"/>
          </ac:spMkLst>
        </pc:spChg>
        <pc:spChg chg="del">
          <ac:chgData name="Navidu Lokupathirage" userId="6eea6decda147a9c" providerId="LiveId" clId="{3C143994-5C66-457F-883D-15398A7622AE}" dt="2023-03-16T22:46:58.365" v="4491" actId="478"/>
          <ac:spMkLst>
            <pc:docMk/>
            <pc:sldMk cId="3791897175" sldId="271"/>
            <ac:spMk id="11" creationId="{946AA714-3C08-B829-D703-690B83A648BD}"/>
          </ac:spMkLst>
        </pc:spChg>
        <pc:spChg chg="del">
          <ac:chgData name="Navidu Lokupathirage" userId="6eea6decda147a9c" providerId="LiveId" clId="{3C143994-5C66-457F-883D-15398A7622AE}" dt="2023-03-16T22:46:55.266" v="4490" actId="478"/>
          <ac:spMkLst>
            <pc:docMk/>
            <pc:sldMk cId="3791897175" sldId="271"/>
            <ac:spMk id="12" creationId="{6BC5C0E6-BF74-66A1-520D-70D5DA6501E8}"/>
          </ac:spMkLst>
        </pc:spChg>
        <pc:spChg chg="del">
          <ac:chgData name="Navidu Lokupathirage" userId="6eea6decda147a9c" providerId="LiveId" clId="{3C143994-5C66-457F-883D-15398A7622AE}" dt="2023-03-16T22:46:52.588" v="4489" actId="478"/>
          <ac:spMkLst>
            <pc:docMk/>
            <pc:sldMk cId="3791897175" sldId="271"/>
            <ac:spMk id="17" creationId="{0D9A5F4B-5609-67E8-BE3C-CC23FBD63610}"/>
          </ac:spMkLst>
        </pc:spChg>
        <pc:graphicFrameChg chg="del">
          <ac:chgData name="Navidu Lokupathirage" userId="6eea6decda147a9c" providerId="LiveId" clId="{3C143994-5C66-457F-883D-15398A7622AE}" dt="2023-03-16T22:47:08.981" v="4494" actId="478"/>
          <ac:graphicFrameMkLst>
            <pc:docMk/>
            <pc:sldMk cId="3791897175" sldId="271"/>
            <ac:graphicFrameMk id="6" creationId="{B5C4434F-DF66-41D5-6016-751A34DA6E93}"/>
          </ac:graphicFrameMkLst>
        </pc:graphicFrameChg>
        <pc:graphicFrameChg chg="mod modGraphic">
          <ac:chgData name="Navidu Lokupathirage" userId="6eea6decda147a9c" providerId="LiveId" clId="{3C143994-5C66-457F-883D-15398A7622AE}" dt="2023-03-16T22:49:54.230" v="4509" actId="207"/>
          <ac:graphicFrameMkLst>
            <pc:docMk/>
            <pc:sldMk cId="3791897175" sldId="271"/>
            <ac:graphicFrameMk id="8" creationId="{90FBBCEB-64C0-D6A8-812F-DAB2CEC8AB4B}"/>
          </ac:graphicFrameMkLst>
        </pc:graphicFrameChg>
        <pc:graphicFrameChg chg="del">
          <ac:chgData name="Navidu Lokupathirage" userId="6eea6decda147a9c" providerId="LiveId" clId="{3C143994-5C66-457F-883D-15398A7622AE}" dt="2023-03-16T22:47:15.774" v="4495" actId="478"/>
          <ac:graphicFrameMkLst>
            <pc:docMk/>
            <pc:sldMk cId="3791897175" sldId="271"/>
            <ac:graphicFrameMk id="9" creationId="{088343B1-9F6A-7F65-B53B-36F96F9212B6}"/>
          </ac:graphicFrameMkLst>
        </pc:graphicFrameChg>
        <pc:graphicFrameChg chg="del">
          <ac:chgData name="Navidu Lokupathirage" userId="6eea6decda147a9c" providerId="LiveId" clId="{3C143994-5C66-457F-883D-15398A7622AE}" dt="2023-03-16T22:47:05.725" v="4493" actId="478"/>
          <ac:graphicFrameMkLst>
            <pc:docMk/>
            <pc:sldMk cId="3791897175" sldId="271"/>
            <ac:graphicFrameMk id="10" creationId="{8191E8C5-6C69-B8A1-8683-61C945EB6C9D}"/>
          </ac:graphicFrameMkLst>
        </pc:graphicFrameChg>
      </pc:sldChg>
    </pc:docChg>
  </pc:docChgLst>
  <pc:docChgLst>
    <pc:chgData name="tharidu lokupathirage" userId="8efc5da7e4f401f5" providerId="Windows Live" clId="Web-{9BF56AA3-C4CC-4D1E-83BC-A94A226FFFE5}"/>
    <pc:docChg chg="modSld">
      <pc:chgData name="tharidu lokupathirage" userId="8efc5da7e4f401f5" providerId="Windows Live" clId="Web-{9BF56AA3-C4CC-4D1E-83BC-A94A226FFFE5}" dt="2023-03-15T22:50:23.001" v="315" actId="20577"/>
      <pc:docMkLst>
        <pc:docMk/>
      </pc:docMkLst>
      <pc:sldChg chg="modSp">
        <pc:chgData name="tharidu lokupathirage" userId="8efc5da7e4f401f5" providerId="Windows Live" clId="Web-{9BF56AA3-C4CC-4D1E-83BC-A94A226FFFE5}" dt="2023-03-15T20:41:00.713" v="44" actId="20577"/>
        <pc:sldMkLst>
          <pc:docMk/>
          <pc:sldMk cId="1332291891" sldId="257"/>
        </pc:sldMkLst>
        <pc:spChg chg="mod">
          <ac:chgData name="tharidu lokupathirage" userId="8efc5da7e4f401f5" providerId="Windows Live" clId="Web-{9BF56AA3-C4CC-4D1E-83BC-A94A226FFFE5}" dt="2023-03-15T20:41:00.713" v="44" actId="20577"/>
          <ac:spMkLst>
            <pc:docMk/>
            <pc:sldMk cId="1332291891" sldId="257"/>
            <ac:spMk id="2" creationId="{00000000-0000-0000-0000-000000000000}"/>
          </ac:spMkLst>
        </pc:spChg>
      </pc:sldChg>
      <pc:sldChg chg="modSp">
        <pc:chgData name="tharidu lokupathirage" userId="8efc5da7e4f401f5" providerId="Windows Live" clId="Web-{9BF56AA3-C4CC-4D1E-83BC-A94A226FFFE5}" dt="2023-03-15T22:33:50.913" v="114" actId="14100"/>
        <pc:sldMkLst>
          <pc:docMk/>
          <pc:sldMk cId="2672039197" sldId="261"/>
        </pc:sldMkLst>
        <pc:spChg chg="mod">
          <ac:chgData name="tharidu lokupathirage" userId="8efc5da7e4f401f5" providerId="Windows Live" clId="Web-{9BF56AA3-C4CC-4D1E-83BC-A94A226FFFE5}" dt="2023-03-15T22:33:50.913" v="114" actId="14100"/>
          <ac:spMkLst>
            <pc:docMk/>
            <pc:sldMk cId="2672039197" sldId="261"/>
            <ac:spMk id="2" creationId="{C9EDA1B4-4E75-D644-86DC-FD7E30F0EE0C}"/>
          </ac:spMkLst>
        </pc:spChg>
        <pc:spChg chg="mod">
          <ac:chgData name="tharidu lokupathirage" userId="8efc5da7e4f401f5" providerId="Windows Live" clId="Web-{9BF56AA3-C4CC-4D1E-83BC-A94A226FFFE5}" dt="2023-03-15T22:29:01.843" v="85" actId="1076"/>
          <ac:spMkLst>
            <pc:docMk/>
            <pc:sldMk cId="2672039197" sldId="261"/>
            <ac:spMk id="7" creationId="{00000000-0000-0000-0000-000000000000}"/>
          </ac:spMkLst>
        </pc:spChg>
      </pc:sldChg>
      <pc:sldChg chg="modSp">
        <pc:chgData name="tharidu lokupathirage" userId="8efc5da7e4f401f5" providerId="Windows Live" clId="Web-{9BF56AA3-C4CC-4D1E-83BC-A94A226FFFE5}" dt="2023-03-15T22:50:23.001" v="315" actId="20577"/>
        <pc:sldMkLst>
          <pc:docMk/>
          <pc:sldMk cId="397710800" sldId="262"/>
        </pc:sldMkLst>
        <pc:spChg chg="mod">
          <ac:chgData name="tharidu lokupathirage" userId="8efc5da7e4f401f5" providerId="Windows Live" clId="Web-{9BF56AA3-C4CC-4D1E-83BC-A94A226FFFE5}" dt="2023-03-15T22:50:23.001" v="315" actId="20577"/>
          <ac:spMkLst>
            <pc:docMk/>
            <pc:sldMk cId="397710800" sldId="262"/>
            <ac:spMk id="2" creationId="{BB78BDEB-A78D-DD04-A020-F68F7F3B6AFE}"/>
          </ac:spMkLst>
        </pc:spChg>
      </pc:sldChg>
      <pc:sldChg chg="delSp modSp">
        <pc:chgData name="tharidu lokupathirage" userId="8efc5da7e4f401f5" providerId="Windows Live" clId="Web-{9BF56AA3-C4CC-4D1E-83BC-A94A226FFFE5}" dt="2023-03-15T20:40:12.227" v="23"/>
        <pc:sldMkLst>
          <pc:docMk/>
          <pc:sldMk cId="3529114326" sldId="268"/>
        </pc:sldMkLst>
        <pc:spChg chg="del">
          <ac:chgData name="tharidu lokupathirage" userId="8efc5da7e4f401f5" providerId="Windows Live" clId="Web-{9BF56AA3-C4CC-4D1E-83BC-A94A226FFFE5}" dt="2023-03-15T20:40:12.227" v="23"/>
          <ac:spMkLst>
            <pc:docMk/>
            <pc:sldMk cId="3529114326" sldId="268"/>
            <ac:spMk id="2" creationId="{054FBC8E-EBAD-5F6D-BAB6-4356BAA61C96}"/>
          </ac:spMkLst>
        </pc:spChg>
        <pc:spChg chg="del">
          <ac:chgData name="tharidu lokupathirage" userId="8efc5da7e4f401f5" providerId="Windows Live" clId="Web-{9BF56AA3-C4CC-4D1E-83BC-A94A226FFFE5}" dt="2023-03-15T20:40:06.149" v="22"/>
          <ac:spMkLst>
            <pc:docMk/>
            <pc:sldMk cId="3529114326" sldId="268"/>
            <ac:spMk id="3" creationId="{01A6FFA8-5158-9A10-34FE-FA3BE7F3FB26}"/>
          </ac:spMkLst>
        </pc:spChg>
        <pc:spChg chg="mod">
          <ac:chgData name="tharidu lokupathirage" userId="8efc5da7e4f401f5" providerId="Windows Live" clId="Web-{9BF56AA3-C4CC-4D1E-83BC-A94A226FFFE5}" dt="2023-03-15T20:39:58.055" v="20" actId="14100"/>
          <ac:spMkLst>
            <pc:docMk/>
            <pc:sldMk cId="3529114326" sldId="268"/>
            <ac:spMk id="4" creationId="{0E54A750-4F26-24E2-6068-E653597761F0}"/>
          </ac:spMkLst>
        </pc:spChg>
        <pc:spChg chg="mod">
          <ac:chgData name="tharidu lokupathirage" userId="8efc5da7e4f401f5" providerId="Windows Live" clId="Web-{9BF56AA3-C4CC-4D1E-83BC-A94A226FFFE5}" dt="2023-03-15T20:39:59.774" v="21" actId="14100"/>
          <ac:spMkLst>
            <pc:docMk/>
            <pc:sldMk cId="3529114326" sldId="268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16/03/2023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55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96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sor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tx1"/>
            </a:gs>
            <a:gs pos="0">
              <a:schemeClr val="tx1">
                <a:lumMod val="9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926246" cy="2000251"/>
          </a:xfrm>
        </p:spPr>
        <p:txBody>
          <a:bodyPr rtlCol="0"/>
          <a:lstStyle/>
          <a:p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Projet de programmation GPU:</a:t>
            </a:r>
            <a:br>
              <a:rPr lang="fr-FR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Tri par insertion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3933056"/>
            <a:ext cx="8735325" cy="17526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Tharidu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LOKUPATHIRAGE</a:t>
            </a:r>
          </a:p>
          <a:p>
            <a:pPr rtl="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NAVIDU LOKUPATHIRAGE</a:t>
            </a:r>
          </a:p>
          <a:p>
            <a:pPr rtl="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4A-43</a:t>
            </a:r>
          </a:p>
          <a:p>
            <a:pPr rtl="0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17/03/2023</a:t>
            </a:r>
          </a:p>
        </p:txBody>
      </p:sp>
      <p:pic>
        <p:nvPicPr>
          <p:cNvPr id="6" name="Image 5" descr="Une image contenant logo&#10;&#10;Description générée automatiquement">
            <a:extLst>
              <a:ext uri="{FF2B5EF4-FFF2-40B4-BE49-F238E27FC236}">
                <a16:creationId xmlns:a16="http://schemas.microsoft.com/office/drawing/2014/main" id="{0B3FF9A6-A476-8F40-DFBB-360D9F7F4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828523"/>
            <a:ext cx="1483141" cy="8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tx1"/>
            </a:gs>
            <a:gs pos="0">
              <a:schemeClr val="tx1">
                <a:lumMod val="9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idx="1"/>
          </p:nvPr>
        </p:nvSpPr>
        <p:spPr>
          <a:xfrm>
            <a:off x="1218883" y="197963"/>
            <a:ext cx="10360501" cy="596610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 d’utilisation de l’algorithme de tri par insertion :</a:t>
            </a: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B5C4434F-DF66-41D5-6016-751A34DA6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37137"/>
              </p:ext>
            </p:extLst>
          </p:nvPr>
        </p:nvGraphicFramePr>
        <p:xfrm>
          <a:off x="1409301" y="948457"/>
          <a:ext cx="3832002" cy="10500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38667">
                  <a:extLst>
                    <a:ext uri="{9D8B030D-6E8A-4147-A177-3AD203B41FA5}">
                      <a16:colId xmlns:a16="http://schemas.microsoft.com/office/drawing/2014/main" val="3698199515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3115686750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2097222962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816422854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3874445268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674998435"/>
                    </a:ext>
                  </a:extLst>
                </a:gridCol>
              </a:tblGrid>
              <a:tr h="405154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18440"/>
                  </a:ext>
                </a:extLst>
              </a:tr>
              <a:tr h="644872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59626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E7445D3C-0868-5769-9088-541558616A4E}"/>
              </a:ext>
            </a:extLst>
          </p:cNvPr>
          <p:cNvSpPr txBox="1"/>
          <p:nvPr/>
        </p:nvSpPr>
        <p:spPr>
          <a:xfrm>
            <a:off x="5431721" y="948457"/>
            <a:ext cx="2845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&gt; 7</a:t>
            </a: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0FBBCEB-64C0-D6A8-812F-DAB2CEC8A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09794"/>
              </p:ext>
            </p:extLst>
          </p:nvPr>
        </p:nvGraphicFramePr>
        <p:xfrm>
          <a:off x="1409301" y="2514600"/>
          <a:ext cx="3832002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38667">
                  <a:extLst>
                    <a:ext uri="{9D8B030D-6E8A-4147-A177-3AD203B41FA5}">
                      <a16:colId xmlns:a16="http://schemas.microsoft.com/office/drawing/2014/main" val="520103858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3374104614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1617128756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3072327598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769892622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3533208020"/>
                    </a:ext>
                  </a:extLst>
                </a:gridCol>
              </a:tblGrid>
              <a:tr h="380921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07086"/>
                  </a:ext>
                </a:extLst>
              </a:tr>
              <a:tr h="391590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52315"/>
                  </a:ext>
                </a:extLst>
              </a:tr>
            </a:tbl>
          </a:graphicData>
        </a:graphic>
      </p:graphicFrame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088343B1-9F6A-7F65-B53B-36F96F921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23727"/>
              </p:ext>
            </p:extLst>
          </p:nvPr>
        </p:nvGraphicFramePr>
        <p:xfrm>
          <a:off x="1409301" y="3765247"/>
          <a:ext cx="3832002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38667">
                  <a:extLst>
                    <a:ext uri="{9D8B030D-6E8A-4147-A177-3AD203B41FA5}">
                      <a16:colId xmlns:a16="http://schemas.microsoft.com/office/drawing/2014/main" val="3832407444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1441341485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720755011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836693111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2236884983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1694374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8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81643"/>
                  </a:ext>
                </a:extLst>
              </a:tr>
            </a:tbl>
          </a:graphicData>
        </a:graphic>
      </p:graphicFrame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8191E8C5-6C69-B8A1-8683-61C945EB6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52957"/>
              </p:ext>
            </p:extLst>
          </p:nvPr>
        </p:nvGraphicFramePr>
        <p:xfrm>
          <a:off x="1409301" y="5015894"/>
          <a:ext cx="3832002" cy="9827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38667">
                  <a:extLst>
                    <a:ext uri="{9D8B030D-6E8A-4147-A177-3AD203B41FA5}">
                      <a16:colId xmlns:a16="http://schemas.microsoft.com/office/drawing/2014/main" val="3204186510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3095545448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1144765437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2468344862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3345033336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2692348163"/>
                    </a:ext>
                  </a:extLst>
                </a:gridCol>
              </a:tblGrid>
              <a:tr h="491364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80235"/>
                  </a:ext>
                </a:extLst>
              </a:tr>
              <a:tr h="491364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22543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946AA714-3C08-B829-D703-690B83A648BD}"/>
              </a:ext>
            </a:extLst>
          </p:cNvPr>
          <p:cNvSpPr txBox="1"/>
          <p:nvPr/>
        </p:nvSpPr>
        <p:spPr>
          <a:xfrm>
            <a:off x="5431721" y="2489630"/>
            <a:ext cx="2326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&gt; 2</a:t>
            </a:r>
          </a:p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&gt; 2</a:t>
            </a:r>
          </a:p>
          <a:p>
            <a:endParaRPr lang="fr-F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C5C0E6-BF74-66A1-520D-70D5DA6501E8}"/>
              </a:ext>
            </a:extLst>
          </p:cNvPr>
          <p:cNvSpPr txBox="1"/>
          <p:nvPr/>
        </p:nvSpPr>
        <p:spPr>
          <a:xfrm>
            <a:off x="5431721" y="3846136"/>
            <a:ext cx="1968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&gt; 4</a:t>
            </a:r>
          </a:p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&gt; 4</a:t>
            </a:r>
          </a:p>
          <a:p>
            <a:endParaRPr lang="fr-F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D9A5F4B-5609-67E8-BE3C-CC23FBD63610}"/>
              </a:ext>
            </a:extLst>
          </p:cNvPr>
          <p:cNvSpPr txBox="1"/>
          <p:nvPr/>
        </p:nvSpPr>
        <p:spPr>
          <a:xfrm>
            <a:off x="5354425" y="5015894"/>
            <a:ext cx="1687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&gt; 8</a:t>
            </a:r>
          </a:p>
          <a:p>
            <a:endParaRPr lang="fr-FR" sz="2800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7AA506D-BFDE-3465-A048-1DD1677DCD33}"/>
              </a:ext>
            </a:extLst>
          </p:cNvPr>
          <p:cNvCxnSpPr/>
          <p:nvPr/>
        </p:nvCxnSpPr>
        <p:spPr>
          <a:xfrm>
            <a:off x="2639505" y="2102177"/>
            <a:ext cx="0" cy="3016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A373231-1D72-4B5A-8CA2-00C59EA1EC99}"/>
              </a:ext>
            </a:extLst>
          </p:cNvPr>
          <p:cNvCxnSpPr>
            <a:cxnSpLocks/>
          </p:cNvCxnSpPr>
          <p:nvPr/>
        </p:nvCxnSpPr>
        <p:spPr>
          <a:xfrm>
            <a:off x="2648932" y="3429000"/>
            <a:ext cx="0" cy="256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FD5B781-7B5E-070F-F6AF-42ECF0AB6F01}"/>
              </a:ext>
            </a:extLst>
          </p:cNvPr>
          <p:cNvCxnSpPr>
            <a:cxnSpLocks/>
          </p:cNvCxnSpPr>
          <p:nvPr/>
        </p:nvCxnSpPr>
        <p:spPr>
          <a:xfrm>
            <a:off x="2639505" y="4630966"/>
            <a:ext cx="0" cy="3086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B91A82B-5E55-3879-AFC8-2FBEF348E355}"/>
              </a:ext>
            </a:extLst>
          </p:cNvPr>
          <p:cNvCxnSpPr>
            <a:cxnSpLocks/>
          </p:cNvCxnSpPr>
          <p:nvPr/>
        </p:nvCxnSpPr>
        <p:spPr>
          <a:xfrm>
            <a:off x="2639505" y="6164069"/>
            <a:ext cx="0" cy="458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2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tx1"/>
            </a:gs>
            <a:gs pos="0">
              <a:schemeClr val="tx1">
                <a:lumMod val="9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idx="1"/>
          </p:nvPr>
        </p:nvSpPr>
        <p:spPr>
          <a:xfrm>
            <a:off x="1218883" y="197963"/>
            <a:ext cx="10360501" cy="596610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0FBBCEB-64C0-D6A8-812F-DAB2CEC8A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61272"/>
              </p:ext>
            </p:extLst>
          </p:nvPr>
        </p:nvGraphicFramePr>
        <p:xfrm>
          <a:off x="1135924" y="402996"/>
          <a:ext cx="3832002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38667">
                  <a:extLst>
                    <a:ext uri="{9D8B030D-6E8A-4147-A177-3AD203B41FA5}">
                      <a16:colId xmlns:a16="http://schemas.microsoft.com/office/drawing/2014/main" val="520103858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3374104614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1617128756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3072327598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769892622"/>
                    </a:ext>
                  </a:extLst>
                </a:gridCol>
                <a:gridCol w="638667">
                  <a:extLst>
                    <a:ext uri="{9D8B030D-6E8A-4147-A177-3AD203B41FA5}">
                      <a16:colId xmlns:a16="http://schemas.microsoft.com/office/drawing/2014/main" val="3533208020"/>
                    </a:ext>
                  </a:extLst>
                </a:gridCol>
              </a:tblGrid>
              <a:tr h="380921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07086"/>
                  </a:ext>
                </a:extLst>
              </a:tr>
              <a:tr h="391590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5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89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tx1"/>
            </a:gs>
            <a:gs pos="0">
              <a:schemeClr val="tx1">
                <a:lumMod val="9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Algorithme de tri par insertion en C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D5840312-36AB-0111-ACBC-27F4B67FC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2644" y="1772816"/>
            <a:ext cx="3194105" cy="3895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fr-FR" sz="2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https://www.geeksforgeeks.org/insertion-sor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https://www.geeksforgeeks.org/insertion-sort/</a:t>
            </a:r>
            <a:endParaRPr lang="fr-FR" sz="2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F311EB-F812-8AC6-F83A-F34C3936A7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772816"/>
            <a:ext cx="5948380" cy="4250563"/>
          </a:xfr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tx1"/>
            </a:gs>
            <a:gs pos="0">
              <a:schemeClr val="tx1">
                <a:lumMod val="9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Implémentation GPU avec CUDA C</a:t>
            </a:r>
          </a:p>
        </p:txBody>
      </p:sp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133F18-C316-5514-5432-726E0E84E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869380"/>
            <a:ext cx="4721150" cy="3724226"/>
          </a:xfr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EB1E0C-17AB-1EA1-BFB7-26F0A80B3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70202"/>
            <a:ext cx="5798767" cy="35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tx1"/>
            </a:gs>
            <a:gs pos="0">
              <a:schemeClr val="tx1">
                <a:lumMod val="9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de performance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B78BDEB-A78D-DD04-A020-F68F7F3B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entre le CPU et le GPU sur les temps d'exécutions du tri par insertion. Cette comparaison se fait sur des tableaux de différentes tailles.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63E380-7745-925B-3BAC-6032EC71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2500229"/>
            <a:ext cx="7439152" cy="424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0</TotalTime>
  <Words>177</Words>
  <Application>Microsoft Office PowerPoint</Application>
  <PresentationFormat>Personnalisé</PresentationFormat>
  <Paragraphs>99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Technologie 16:9</vt:lpstr>
      <vt:lpstr>Projet de programmation GPU: Tri par insertion</vt:lpstr>
      <vt:lpstr>Présentation PowerPoint</vt:lpstr>
      <vt:lpstr>Présentation PowerPoint</vt:lpstr>
      <vt:lpstr>Algorithme de tri par insertion en C</vt:lpstr>
      <vt:lpstr>Implémentation GPU avec CUDA C</vt:lpstr>
      <vt:lpstr>Comparaison de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programmation GPU</dc:title>
  <dc:creator>LOKUPATHIRAGE Navidu</dc:creator>
  <cp:lastModifiedBy>LOKUPATHIRAGE Navidu</cp:lastModifiedBy>
  <cp:revision>1</cp:revision>
  <dcterms:created xsi:type="dcterms:W3CDTF">2023-03-15T19:36:55Z</dcterms:created>
  <dcterms:modified xsi:type="dcterms:W3CDTF">2023-03-17T08:34:57Z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