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yanstutorials.net/linuxtutorial/navigation.ph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d12f6c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d12f6c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d12f6c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d12f6c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-c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Clear/Reset/Ctrl + 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Paths: 	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https://ryanstutorials.net/linuxtutorial/navigation.php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250" y="81575"/>
            <a:ext cx="3635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Exercises</a:t>
            </a:r>
            <a:endParaRPr b="1"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308150" y="631600"/>
            <a:ext cx="86397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file, named man_ls.txt under </a:t>
            </a:r>
            <a:r>
              <a:rPr lang="en">
                <a:solidFill>
                  <a:schemeClr val="dk1"/>
                </a:solidFill>
              </a:rPr>
              <a:t>MAN_PAGES </a:t>
            </a:r>
            <a:r>
              <a:rPr lang="en"/>
              <a:t>folder, in </a:t>
            </a:r>
            <a:r>
              <a:rPr lang="en">
                <a:solidFill>
                  <a:schemeClr val="dk1"/>
                </a:solidFill>
              </a:rPr>
              <a:t>EXERCISES </a:t>
            </a:r>
            <a:r>
              <a:rPr lang="en"/>
              <a:t> directory, consists of the man page of the </a:t>
            </a:r>
            <a:r>
              <a:rPr b="1" lang="en">
                <a:solidFill>
                  <a:srgbClr val="0000FF"/>
                </a:solidFill>
              </a:rPr>
              <a:t>ls</a:t>
            </a:r>
            <a:r>
              <a:rPr lang="en"/>
              <a:t> command </a:t>
            </a:r>
            <a:r>
              <a:rPr b="1" lang="en">
                <a:solidFill>
                  <a:srgbClr val="A64D79"/>
                </a:solidFill>
              </a:rPr>
              <a:t>(hint: use redirection)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the similar man pages for the commands: </a:t>
            </a:r>
            <a:endParaRPr/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man, info, pwd, mkdir, rmdir, rm, cp, mv, cat, echo … 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file, named: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this is a test file.txt</a:t>
            </a:r>
            <a:endParaRPr b="1">
              <a:solidFill>
                <a:srgbClr val="0000FF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multiple successive files with one command. 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rgbClr val="0000FF"/>
                </a:solidFill>
              </a:rPr>
              <a:t>file0.txt … file100.txt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Create multiple successive folders with one command.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rgbClr val="0000FF"/>
                </a:solidFill>
              </a:rPr>
              <a:t>foldera … folderz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Delete files from file0.txt to file9.txt with one command </a:t>
            </a:r>
            <a:r>
              <a:rPr b="1" lang="en">
                <a:solidFill>
                  <a:srgbClr val="A64D79"/>
                </a:solidFill>
              </a:rPr>
              <a:t>(hint: use a wildcard)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Delete all the files and folders in the current directory with a wildcard character.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9250" y="81575"/>
            <a:ext cx="3635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Exercises</a:t>
            </a:r>
            <a:endParaRPr b="1"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308150" y="936400"/>
            <a:ext cx="86397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Show all the commands you’ve run.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 the history of your commands.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 the screen (try different methods).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Print your current working directory to </a:t>
            </a:r>
            <a:r>
              <a:rPr b="1" lang="en">
                <a:solidFill>
                  <a:srgbClr val="0000FF"/>
                </a:solidFill>
              </a:rPr>
              <a:t>“pwd.txt”</a:t>
            </a:r>
            <a:r>
              <a:rPr lang="en"/>
              <a:t> file.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file which consists the contents of your current folder in detail </a:t>
            </a:r>
            <a:r>
              <a:rPr b="1" lang="en">
                <a:solidFill>
                  <a:srgbClr val="A64D79"/>
                </a:solidFill>
              </a:rPr>
              <a:t>(hint: think simple, use prior knowledge)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79250" y="81575"/>
            <a:ext cx="3635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Homework</a:t>
            </a:r>
            <a:endParaRPr b="1" sz="2400"/>
          </a:p>
        </p:txBody>
      </p:sp>
      <p:sp>
        <p:nvSpPr>
          <p:cNvPr id="67" name="Google Shape;67;p15"/>
          <p:cNvSpPr txBox="1"/>
          <p:nvPr/>
        </p:nvSpPr>
        <p:spPr>
          <a:xfrm>
            <a:off x="308150" y="936400"/>
            <a:ext cx="8639700" cy="3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double dot ( .. ) and single dot ( . ) in Unix and Linux?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What are the absolute and relative paths?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Install “tree” command on your terminal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