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handoutMasterIdLst>
    <p:handoutMasterId r:id="rId4"/>
  </p:handoutMasterIdLst>
  <p:sldIdLst>
    <p:sldId id="275" r:id="rId2"/>
  </p:sldIdLst>
  <p:sldSz cx="7559675" cy="10691813"/>
  <p:notesSz cx="7099300" cy="10234613"/>
  <p:defaultTextStyle>
    <a:defPPr>
      <a:defRPr lang="ru-RU"/>
    </a:defPPr>
    <a:lvl1pPr marL="0" algn="l" defTabSz="995461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1pPr>
    <a:lvl2pPr marL="497731" algn="l" defTabSz="995461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2pPr>
    <a:lvl3pPr marL="995461" algn="l" defTabSz="995461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3pPr>
    <a:lvl4pPr marL="1493192" algn="l" defTabSz="995461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4pPr>
    <a:lvl5pPr marL="1990922" algn="l" defTabSz="995461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5pPr>
    <a:lvl6pPr marL="2488653" algn="l" defTabSz="995461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6pPr>
    <a:lvl7pPr marL="2986383" algn="l" defTabSz="995461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7pPr>
    <a:lvl8pPr marL="3484113" algn="l" defTabSz="995461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8pPr>
    <a:lvl9pPr marL="3981844" algn="l" defTabSz="995461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BF0"/>
    <a:srgbClr val="A8DBDC"/>
    <a:srgbClr val="F2F6EC"/>
    <a:srgbClr val="1E3656"/>
    <a:srgbClr val="F6CACC"/>
    <a:srgbClr val="DD4248"/>
    <a:srgbClr val="0C688F"/>
    <a:srgbClr val="1D3254"/>
    <a:srgbClr val="F2FBEE"/>
    <a:srgbClr val="E639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25" autoAdjust="0"/>
    <p:restoredTop sz="95257" autoAdjust="0"/>
  </p:normalViewPr>
  <p:slideViewPr>
    <p:cSldViewPr>
      <p:cViewPr>
        <p:scale>
          <a:sx n="143" d="100"/>
          <a:sy n="143" d="100"/>
        </p:scale>
        <p:origin x="472" y="-4432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256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7A6C82D-E23B-4714-9813-7D79936104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23B611-57C2-4748-A19C-1E0D9989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30F53-E072-4560-BA47-E45C3381E0D6}" type="datetimeFigureOut">
              <a:rPr lang="ru-RU" smtClean="0"/>
              <a:pPr/>
              <a:t>19.03.2021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27A35F8-E587-4302-93E2-37057BC245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6D1DA5-0373-461A-997F-3815111008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B95A8-6891-4E96-AE4A-5B8020EFFE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063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139" y="2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93A2F-D41F-4B8D-9562-F1A9A8BE3CBC}" type="datetimeFigureOut">
              <a:rPr lang="ru-RU" smtClean="0"/>
              <a:pPr/>
              <a:t>19.03.2021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1279525"/>
            <a:ext cx="24415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614" y="4926015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852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139" y="9721852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8BFC1-44F8-4A6B-8896-1CC53456E2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9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9207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631D-5D50-4376-9C4F-D91A043B0CF8}" type="datetimeFigureOut">
              <a:rPr lang="ru-RU" smtClean="0"/>
              <a:pPr/>
              <a:t>19.03.2021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706F-47BD-4D86-B497-AD1FD857D22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01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631D-5D50-4376-9C4F-D91A043B0CF8}" type="datetimeFigureOut">
              <a:rPr lang="ru-RU" smtClean="0"/>
              <a:pPr/>
              <a:t>19.03.2021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706F-47BD-4D86-B497-AD1FD857D22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97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631D-5D50-4376-9C4F-D91A043B0CF8}" type="datetimeFigureOut">
              <a:rPr lang="ru-RU" smtClean="0"/>
              <a:pPr/>
              <a:t>19.03.2021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706F-47BD-4D86-B497-AD1FD857D22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15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631D-5D50-4376-9C4F-D91A043B0CF8}" type="datetimeFigureOut">
              <a:rPr lang="ru-RU" smtClean="0"/>
              <a:pPr/>
              <a:t>19.03.2021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706F-47BD-4D86-B497-AD1FD857D22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67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631D-5D50-4376-9C4F-D91A043B0CF8}" type="datetimeFigureOut">
              <a:rPr lang="ru-RU" smtClean="0"/>
              <a:pPr/>
              <a:t>19.03.2021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706F-47BD-4D86-B497-AD1FD857D22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41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631D-5D50-4376-9C4F-D91A043B0CF8}" type="datetimeFigureOut">
              <a:rPr lang="ru-RU" smtClean="0"/>
              <a:pPr/>
              <a:t>19.03.2021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706F-47BD-4D86-B497-AD1FD857D22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5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631D-5D50-4376-9C4F-D91A043B0CF8}" type="datetimeFigureOut">
              <a:rPr lang="ru-RU" smtClean="0"/>
              <a:pPr/>
              <a:t>19.03.2021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706F-47BD-4D86-B497-AD1FD857D22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631D-5D50-4376-9C4F-D91A043B0CF8}" type="datetimeFigureOut">
              <a:rPr lang="ru-RU" smtClean="0"/>
              <a:pPr/>
              <a:t>19.03.2021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706F-47BD-4D86-B497-AD1FD857D22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21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631D-5D50-4376-9C4F-D91A043B0CF8}" type="datetimeFigureOut">
              <a:rPr lang="ru-RU" smtClean="0"/>
              <a:pPr/>
              <a:t>19.03.2021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706F-47BD-4D86-B497-AD1FD857D22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66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631D-5D50-4376-9C4F-D91A043B0CF8}" type="datetimeFigureOut">
              <a:rPr lang="ru-RU" smtClean="0"/>
              <a:pPr/>
              <a:t>19.03.2021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706F-47BD-4D86-B497-AD1FD857D22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05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631D-5D50-4376-9C4F-D91A043B0CF8}" type="datetimeFigureOut">
              <a:rPr lang="ru-RU" smtClean="0"/>
              <a:pPr/>
              <a:t>19.03.2021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706F-47BD-4D86-B497-AD1FD857D22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28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5631D-5D50-4376-9C4F-D91A043B0CF8}" type="datetimeFigureOut">
              <a:rPr lang="ru-RU" smtClean="0"/>
              <a:pPr/>
              <a:t>19.03.2021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9706F-47BD-4D86-B497-AD1FD857D22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02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447D2D9-B730-FC44-AF1D-A5552898B174}"/>
              </a:ext>
            </a:extLst>
          </p:cNvPr>
          <p:cNvSpPr/>
          <p:nvPr/>
        </p:nvSpPr>
        <p:spPr>
          <a:xfrm>
            <a:off x="-3267" y="0"/>
            <a:ext cx="7559675" cy="10886229"/>
          </a:xfrm>
          <a:prstGeom prst="rect">
            <a:avLst/>
          </a:prstGeom>
          <a:solidFill>
            <a:srgbClr val="F1F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3364171-95C7-AE4F-A0E2-E3F7D708D3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6" r="21650"/>
          <a:stretch/>
        </p:blipFill>
        <p:spPr>
          <a:xfrm>
            <a:off x="3267" y="145984"/>
            <a:ext cx="7559675" cy="1059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95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7">
      <a:majorFont>
        <a:latin typeface="PF Din Text Cond Pro"/>
        <a:ea typeface=""/>
        <a:cs typeface=""/>
      </a:majorFont>
      <a:minorFont>
        <a:latin typeface="PF Din Text Cond Pro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38800</TotalTime>
  <Words>728</Words>
  <Application>Microsoft Office PowerPoint</Application>
  <PresentationFormat>Произвольный</PresentationFormat>
  <Paragraphs>91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SUMMA2019</dc:title>
  <dc:creator>Лёна</dc:creator>
  <cp:lastModifiedBy>Duvanov Eugene</cp:lastModifiedBy>
  <cp:revision>228</cp:revision>
  <cp:lastPrinted>2019-07-14T11:01:01Z</cp:lastPrinted>
  <dcterms:created xsi:type="dcterms:W3CDTF">2017-03-19T15:21:51Z</dcterms:created>
  <dcterms:modified xsi:type="dcterms:W3CDTF">2021-03-19T09:20:16Z</dcterms:modified>
</cp:coreProperties>
</file>