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9" r:id="rId2"/>
    <p:sldId id="256" r:id="rId3"/>
    <p:sldId id="257" r:id="rId4"/>
    <p:sldId id="258" r:id="rId5"/>
    <p:sldId id="259" r:id="rId6"/>
    <p:sldId id="260" r:id="rId7"/>
    <p:sldId id="268" r:id="rId8"/>
    <p:sldId id="267" r:id="rId9"/>
    <p:sldId id="269" r:id="rId10"/>
    <p:sldId id="270" r:id="rId11"/>
    <p:sldId id="263" r:id="rId12"/>
    <p:sldId id="271" r:id="rId13"/>
    <p:sldId id="262" r:id="rId14"/>
    <p:sldId id="264" r:id="rId15"/>
    <p:sldId id="265" r:id="rId16"/>
    <p:sldId id="266" r:id="rId17"/>
    <p:sldId id="272" r:id="rId18"/>
    <p:sldId id="273" r:id="rId19"/>
    <p:sldId id="274" r:id="rId20"/>
    <p:sldId id="278" r:id="rId21"/>
    <p:sldId id="275" r:id="rId22"/>
    <p:sldId id="276" r:id="rId23"/>
    <p:sldId id="277" r:id="rId24"/>
    <p:sldId id="279" r:id="rId25"/>
    <p:sldId id="280" r:id="rId26"/>
    <p:sldId id="281" r:id="rId27"/>
    <p:sldId id="282" r:id="rId28"/>
    <p:sldId id="283" r:id="rId29"/>
    <p:sldId id="284" r:id="rId30"/>
    <p:sldId id="285" r:id="rId31"/>
    <p:sldId id="286" r:id="rId32"/>
    <p:sldId id="287" r:id="rId33"/>
    <p:sldId id="288" r:id="rId34"/>
    <p:sldId id="289" r:id="rId35"/>
    <p:sldId id="316" r:id="rId36"/>
    <p:sldId id="290" r:id="rId37"/>
    <p:sldId id="291" r:id="rId38"/>
    <p:sldId id="292" r:id="rId39"/>
    <p:sldId id="293" r:id="rId40"/>
    <p:sldId id="294" r:id="rId41"/>
    <p:sldId id="295" r:id="rId42"/>
    <p:sldId id="296" r:id="rId43"/>
    <p:sldId id="297" r:id="rId44"/>
    <p:sldId id="298"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310AD8-EA41-46DD-8EED-AE729075A67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419"/>
          </a:p>
        </p:txBody>
      </p:sp>
      <p:sp>
        <p:nvSpPr>
          <p:cNvPr id="3" name="Subtítulo 2">
            <a:extLst>
              <a:ext uri="{FF2B5EF4-FFF2-40B4-BE49-F238E27FC236}">
                <a16:creationId xmlns:a16="http://schemas.microsoft.com/office/drawing/2014/main" id="{47719D4B-C860-42F0-99DA-A22BB82CF9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419"/>
          </a:p>
        </p:txBody>
      </p:sp>
      <p:sp>
        <p:nvSpPr>
          <p:cNvPr id="4" name="Marcador de fecha 3">
            <a:extLst>
              <a:ext uri="{FF2B5EF4-FFF2-40B4-BE49-F238E27FC236}">
                <a16:creationId xmlns:a16="http://schemas.microsoft.com/office/drawing/2014/main" id="{95A2E6F4-F44D-4985-AC3C-410A3F4CF72A}"/>
              </a:ext>
            </a:extLst>
          </p:cNvPr>
          <p:cNvSpPr>
            <a:spLocks noGrp="1"/>
          </p:cNvSpPr>
          <p:nvPr>
            <p:ph type="dt" sz="half" idx="10"/>
          </p:nvPr>
        </p:nvSpPr>
        <p:spPr/>
        <p:txBody>
          <a:bodyPr/>
          <a:lstStyle/>
          <a:p>
            <a:fld id="{BB4CC80B-8B23-4DE8-939E-6AE0B2B37757}" type="datetimeFigureOut">
              <a:rPr lang="es-419" smtClean="0"/>
              <a:t>27/2/2018</a:t>
            </a:fld>
            <a:endParaRPr lang="es-419"/>
          </a:p>
        </p:txBody>
      </p:sp>
      <p:sp>
        <p:nvSpPr>
          <p:cNvPr id="5" name="Marcador de pie de página 4">
            <a:extLst>
              <a:ext uri="{FF2B5EF4-FFF2-40B4-BE49-F238E27FC236}">
                <a16:creationId xmlns:a16="http://schemas.microsoft.com/office/drawing/2014/main" id="{14BA49BA-B850-4F37-B18E-1632D8E7DBD6}"/>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A587E80D-96CC-4669-9470-ED31672C1F22}"/>
              </a:ext>
            </a:extLst>
          </p:cNvPr>
          <p:cNvSpPr>
            <a:spLocks noGrp="1"/>
          </p:cNvSpPr>
          <p:nvPr>
            <p:ph type="sldNum" sz="quarter" idx="12"/>
          </p:nvPr>
        </p:nvSpPr>
        <p:spPr/>
        <p:txBody>
          <a:bodyPr/>
          <a:lstStyle/>
          <a:p>
            <a:fld id="{2DD1DF94-AE9A-4170-A4AF-86302827D78C}" type="slidenum">
              <a:rPr lang="es-419" smtClean="0"/>
              <a:t>‹Nº›</a:t>
            </a:fld>
            <a:endParaRPr lang="es-419"/>
          </a:p>
        </p:txBody>
      </p:sp>
    </p:spTree>
    <p:extLst>
      <p:ext uri="{BB962C8B-B14F-4D97-AF65-F5344CB8AC3E}">
        <p14:creationId xmlns:p14="http://schemas.microsoft.com/office/powerpoint/2010/main" val="3151841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4D11B2-8E38-4C34-8EE5-B2CE19CC3A92}"/>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34539864-BDDC-4113-8FB2-D2106BE26BF3}"/>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8A348875-668C-46A3-82A3-5E8FE7CCD14C}"/>
              </a:ext>
            </a:extLst>
          </p:cNvPr>
          <p:cNvSpPr>
            <a:spLocks noGrp="1"/>
          </p:cNvSpPr>
          <p:nvPr>
            <p:ph type="dt" sz="half" idx="10"/>
          </p:nvPr>
        </p:nvSpPr>
        <p:spPr/>
        <p:txBody>
          <a:bodyPr/>
          <a:lstStyle/>
          <a:p>
            <a:fld id="{BB4CC80B-8B23-4DE8-939E-6AE0B2B37757}" type="datetimeFigureOut">
              <a:rPr lang="es-419" smtClean="0"/>
              <a:t>27/2/2018</a:t>
            </a:fld>
            <a:endParaRPr lang="es-419"/>
          </a:p>
        </p:txBody>
      </p:sp>
      <p:sp>
        <p:nvSpPr>
          <p:cNvPr id="5" name="Marcador de pie de página 4">
            <a:extLst>
              <a:ext uri="{FF2B5EF4-FFF2-40B4-BE49-F238E27FC236}">
                <a16:creationId xmlns:a16="http://schemas.microsoft.com/office/drawing/2014/main" id="{6AA04D5F-D85D-40B2-B08C-B1415C9DCF40}"/>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48E69FE8-3883-44D9-90AA-B9A398AC8BEB}"/>
              </a:ext>
            </a:extLst>
          </p:cNvPr>
          <p:cNvSpPr>
            <a:spLocks noGrp="1"/>
          </p:cNvSpPr>
          <p:nvPr>
            <p:ph type="sldNum" sz="quarter" idx="12"/>
          </p:nvPr>
        </p:nvSpPr>
        <p:spPr/>
        <p:txBody>
          <a:bodyPr/>
          <a:lstStyle/>
          <a:p>
            <a:fld id="{2DD1DF94-AE9A-4170-A4AF-86302827D78C}" type="slidenum">
              <a:rPr lang="es-419" smtClean="0"/>
              <a:t>‹Nº›</a:t>
            </a:fld>
            <a:endParaRPr lang="es-419"/>
          </a:p>
        </p:txBody>
      </p:sp>
    </p:spTree>
    <p:extLst>
      <p:ext uri="{BB962C8B-B14F-4D97-AF65-F5344CB8AC3E}">
        <p14:creationId xmlns:p14="http://schemas.microsoft.com/office/powerpoint/2010/main" val="2158807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CB5069A-B320-4828-97CB-6BB5FE5DAD8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DE6741B8-5AE7-48D0-99DC-69BF9A632BAC}"/>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5F62731A-2F86-4A2C-A860-526D2114835A}"/>
              </a:ext>
            </a:extLst>
          </p:cNvPr>
          <p:cNvSpPr>
            <a:spLocks noGrp="1"/>
          </p:cNvSpPr>
          <p:nvPr>
            <p:ph type="dt" sz="half" idx="10"/>
          </p:nvPr>
        </p:nvSpPr>
        <p:spPr/>
        <p:txBody>
          <a:bodyPr/>
          <a:lstStyle/>
          <a:p>
            <a:fld id="{BB4CC80B-8B23-4DE8-939E-6AE0B2B37757}" type="datetimeFigureOut">
              <a:rPr lang="es-419" smtClean="0"/>
              <a:t>27/2/2018</a:t>
            </a:fld>
            <a:endParaRPr lang="es-419"/>
          </a:p>
        </p:txBody>
      </p:sp>
      <p:sp>
        <p:nvSpPr>
          <p:cNvPr id="5" name="Marcador de pie de página 4">
            <a:extLst>
              <a:ext uri="{FF2B5EF4-FFF2-40B4-BE49-F238E27FC236}">
                <a16:creationId xmlns:a16="http://schemas.microsoft.com/office/drawing/2014/main" id="{3F864ABA-6F08-4227-80C1-DE2DED6EE046}"/>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6FFC54A6-BF11-4738-BED9-113AD81FD797}"/>
              </a:ext>
            </a:extLst>
          </p:cNvPr>
          <p:cNvSpPr>
            <a:spLocks noGrp="1"/>
          </p:cNvSpPr>
          <p:nvPr>
            <p:ph type="sldNum" sz="quarter" idx="12"/>
          </p:nvPr>
        </p:nvSpPr>
        <p:spPr/>
        <p:txBody>
          <a:bodyPr/>
          <a:lstStyle/>
          <a:p>
            <a:fld id="{2DD1DF94-AE9A-4170-A4AF-86302827D78C}" type="slidenum">
              <a:rPr lang="es-419" smtClean="0"/>
              <a:t>‹Nº›</a:t>
            </a:fld>
            <a:endParaRPr lang="es-419"/>
          </a:p>
        </p:txBody>
      </p:sp>
    </p:spTree>
    <p:extLst>
      <p:ext uri="{BB962C8B-B14F-4D97-AF65-F5344CB8AC3E}">
        <p14:creationId xmlns:p14="http://schemas.microsoft.com/office/powerpoint/2010/main" val="2491462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E88719-E93B-4476-89F2-77D8E8630FAE}"/>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D21D4032-364A-4419-851A-A941749B95F4}"/>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CB7A0DE8-98CD-4D89-9E59-2B90F974E669}"/>
              </a:ext>
            </a:extLst>
          </p:cNvPr>
          <p:cNvSpPr>
            <a:spLocks noGrp="1"/>
          </p:cNvSpPr>
          <p:nvPr>
            <p:ph type="dt" sz="half" idx="10"/>
          </p:nvPr>
        </p:nvSpPr>
        <p:spPr/>
        <p:txBody>
          <a:bodyPr/>
          <a:lstStyle/>
          <a:p>
            <a:fld id="{BB4CC80B-8B23-4DE8-939E-6AE0B2B37757}" type="datetimeFigureOut">
              <a:rPr lang="es-419" smtClean="0"/>
              <a:t>27/2/2018</a:t>
            </a:fld>
            <a:endParaRPr lang="es-419"/>
          </a:p>
        </p:txBody>
      </p:sp>
      <p:sp>
        <p:nvSpPr>
          <p:cNvPr id="5" name="Marcador de pie de página 4">
            <a:extLst>
              <a:ext uri="{FF2B5EF4-FFF2-40B4-BE49-F238E27FC236}">
                <a16:creationId xmlns:a16="http://schemas.microsoft.com/office/drawing/2014/main" id="{3399A931-5F65-49B5-8B6F-4C962B630D1D}"/>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4737BB17-8F68-4ED8-8871-67F442851328}"/>
              </a:ext>
            </a:extLst>
          </p:cNvPr>
          <p:cNvSpPr>
            <a:spLocks noGrp="1"/>
          </p:cNvSpPr>
          <p:nvPr>
            <p:ph type="sldNum" sz="quarter" idx="12"/>
          </p:nvPr>
        </p:nvSpPr>
        <p:spPr/>
        <p:txBody>
          <a:bodyPr/>
          <a:lstStyle/>
          <a:p>
            <a:fld id="{2DD1DF94-AE9A-4170-A4AF-86302827D78C}" type="slidenum">
              <a:rPr lang="es-419" smtClean="0"/>
              <a:t>‹Nº›</a:t>
            </a:fld>
            <a:endParaRPr lang="es-419"/>
          </a:p>
        </p:txBody>
      </p:sp>
    </p:spTree>
    <p:extLst>
      <p:ext uri="{BB962C8B-B14F-4D97-AF65-F5344CB8AC3E}">
        <p14:creationId xmlns:p14="http://schemas.microsoft.com/office/powerpoint/2010/main" val="3177260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FCB028-D1F2-456C-8A86-9793930C650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891C0EE7-86C5-4699-8D59-0B2F710140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9ABD0AE3-301E-4652-AB5B-06062C99B7D7}"/>
              </a:ext>
            </a:extLst>
          </p:cNvPr>
          <p:cNvSpPr>
            <a:spLocks noGrp="1"/>
          </p:cNvSpPr>
          <p:nvPr>
            <p:ph type="dt" sz="half" idx="10"/>
          </p:nvPr>
        </p:nvSpPr>
        <p:spPr/>
        <p:txBody>
          <a:bodyPr/>
          <a:lstStyle/>
          <a:p>
            <a:fld id="{BB4CC80B-8B23-4DE8-939E-6AE0B2B37757}" type="datetimeFigureOut">
              <a:rPr lang="es-419" smtClean="0"/>
              <a:t>27/2/2018</a:t>
            </a:fld>
            <a:endParaRPr lang="es-419"/>
          </a:p>
        </p:txBody>
      </p:sp>
      <p:sp>
        <p:nvSpPr>
          <p:cNvPr id="5" name="Marcador de pie de página 4">
            <a:extLst>
              <a:ext uri="{FF2B5EF4-FFF2-40B4-BE49-F238E27FC236}">
                <a16:creationId xmlns:a16="http://schemas.microsoft.com/office/drawing/2014/main" id="{134258C1-5AA4-447C-95BF-6B63E939D9DA}"/>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0BB9D08F-AB33-4B32-A43D-C4D0E3C0DD1A}"/>
              </a:ext>
            </a:extLst>
          </p:cNvPr>
          <p:cNvSpPr>
            <a:spLocks noGrp="1"/>
          </p:cNvSpPr>
          <p:nvPr>
            <p:ph type="sldNum" sz="quarter" idx="12"/>
          </p:nvPr>
        </p:nvSpPr>
        <p:spPr/>
        <p:txBody>
          <a:bodyPr/>
          <a:lstStyle/>
          <a:p>
            <a:fld id="{2DD1DF94-AE9A-4170-A4AF-86302827D78C}" type="slidenum">
              <a:rPr lang="es-419" smtClean="0"/>
              <a:t>‹Nº›</a:t>
            </a:fld>
            <a:endParaRPr lang="es-419"/>
          </a:p>
        </p:txBody>
      </p:sp>
    </p:spTree>
    <p:extLst>
      <p:ext uri="{BB962C8B-B14F-4D97-AF65-F5344CB8AC3E}">
        <p14:creationId xmlns:p14="http://schemas.microsoft.com/office/powerpoint/2010/main" val="1743136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CF58CB-ED62-4D0A-B82A-5D7A331C1243}"/>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5C673999-751C-46AC-87D6-76C70CAA1BFD}"/>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contenido 3">
            <a:extLst>
              <a:ext uri="{FF2B5EF4-FFF2-40B4-BE49-F238E27FC236}">
                <a16:creationId xmlns:a16="http://schemas.microsoft.com/office/drawing/2014/main" id="{A2F2812B-AC16-440B-B9B7-2E5081F72315}"/>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fecha 4">
            <a:extLst>
              <a:ext uri="{FF2B5EF4-FFF2-40B4-BE49-F238E27FC236}">
                <a16:creationId xmlns:a16="http://schemas.microsoft.com/office/drawing/2014/main" id="{8E5B54E8-B902-4FCB-84D0-1E41A879764C}"/>
              </a:ext>
            </a:extLst>
          </p:cNvPr>
          <p:cNvSpPr>
            <a:spLocks noGrp="1"/>
          </p:cNvSpPr>
          <p:nvPr>
            <p:ph type="dt" sz="half" idx="10"/>
          </p:nvPr>
        </p:nvSpPr>
        <p:spPr/>
        <p:txBody>
          <a:bodyPr/>
          <a:lstStyle/>
          <a:p>
            <a:fld id="{BB4CC80B-8B23-4DE8-939E-6AE0B2B37757}" type="datetimeFigureOut">
              <a:rPr lang="es-419" smtClean="0"/>
              <a:t>27/2/2018</a:t>
            </a:fld>
            <a:endParaRPr lang="es-419"/>
          </a:p>
        </p:txBody>
      </p:sp>
      <p:sp>
        <p:nvSpPr>
          <p:cNvPr id="6" name="Marcador de pie de página 5">
            <a:extLst>
              <a:ext uri="{FF2B5EF4-FFF2-40B4-BE49-F238E27FC236}">
                <a16:creationId xmlns:a16="http://schemas.microsoft.com/office/drawing/2014/main" id="{163AA074-A726-4ECF-AEE5-A980C2D972E7}"/>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A5F11867-2B93-48E6-A790-3A89DC4215E9}"/>
              </a:ext>
            </a:extLst>
          </p:cNvPr>
          <p:cNvSpPr>
            <a:spLocks noGrp="1"/>
          </p:cNvSpPr>
          <p:nvPr>
            <p:ph type="sldNum" sz="quarter" idx="12"/>
          </p:nvPr>
        </p:nvSpPr>
        <p:spPr/>
        <p:txBody>
          <a:bodyPr/>
          <a:lstStyle/>
          <a:p>
            <a:fld id="{2DD1DF94-AE9A-4170-A4AF-86302827D78C}" type="slidenum">
              <a:rPr lang="es-419" smtClean="0"/>
              <a:t>‹Nº›</a:t>
            </a:fld>
            <a:endParaRPr lang="es-419"/>
          </a:p>
        </p:txBody>
      </p:sp>
    </p:spTree>
    <p:extLst>
      <p:ext uri="{BB962C8B-B14F-4D97-AF65-F5344CB8AC3E}">
        <p14:creationId xmlns:p14="http://schemas.microsoft.com/office/powerpoint/2010/main" val="2372484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2A52B4-608D-48F9-ABAA-DCA30BFE77C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C73BF6CB-4891-46F6-966F-BA1FFED98F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EBDF5844-B018-4DE3-835C-77844E5CE984}"/>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texto 4">
            <a:extLst>
              <a:ext uri="{FF2B5EF4-FFF2-40B4-BE49-F238E27FC236}">
                <a16:creationId xmlns:a16="http://schemas.microsoft.com/office/drawing/2014/main" id="{F56267AD-F773-4C38-9897-514D25BCE2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435B7E74-CDC0-465B-AA3F-F0D21D7C964D}"/>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7" name="Marcador de fecha 6">
            <a:extLst>
              <a:ext uri="{FF2B5EF4-FFF2-40B4-BE49-F238E27FC236}">
                <a16:creationId xmlns:a16="http://schemas.microsoft.com/office/drawing/2014/main" id="{B3C39BDA-8FF7-4E0A-BF3F-EEC9BC3AAE08}"/>
              </a:ext>
            </a:extLst>
          </p:cNvPr>
          <p:cNvSpPr>
            <a:spLocks noGrp="1"/>
          </p:cNvSpPr>
          <p:nvPr>
            <p:ph type="dt" sz="half" idx="10"/>
          </p:nvPr>
        </p:nvSpPr>
        <p:spPr/>
        <p:txBody>
          <a:bodyPr/>
          <a:lstStyle/>
          <a:p>
            <a:fld id="{BB4CC80B-8B23-4DE8-939E-6AE0B2B37757}" type="datetimeFigureOut">
              <a:rPr lang="es-419" smtClean="0"/>
              <a:t>27/2/2018</a:t>
            </a:fld>
            <a:endParaRPr lang="es-419"/>
          </a:p>
        </p:txBody>
      </p:sp>
      <p:sp>
        <p:nvSpPr>
          <p:cNvPr id="8" name="Marcador de pie de página 7">
            <a:extLst>
              <a:ext uri="{FF2B5EF4-FFF2-40B4-BE49-F238E27FC236}">
                <a16:creationId xmlns:a16="http://schemas.microsoft.com/office/drawing/2014/main" id="{10D4A416-1D5F-4527-974C-A0E2169252EE}"/>
              </a:ext>
            </a:extLst>
          </p:cNvPr>
          <p:cNvSpPr>
            <a:spLocks noGrp="1"/>
          </p:cNvSpPr>
          <p:nvPr>
            <p:ph type="ftr" sz="quarter" idx="11"/>
          </p:nvPr>
        </p:nvSpPr>
        <p:spPr/>
        <p:txBody>
          <a:bodyPr/>
          <a:lstStyle/>
          <a:p>
            <a:endParaRPr lang="es-419"/>
          </a:p>
        </p:txBody>
      </p:sp>
      <p:sp>
        <p:nvSpPr>
          <p:cNvPr id="9" name="Marcador de número de diapositiva 8">
            <a:extLst>
              <a:ext uri="{FF2B5EF4-FFF2-40B4-BE49-F238E27FC236}">
                <a16:creationId xmlns:a16="http://schemas.microsoft.com/office/drawing/2014/main" id="{EB87A012-7FBA-47BA-BF66-19CFF205587D}"/>
              </a:ext>
            </a:extLst>
          </p:cNvPr>
          <p:cNvSpPr>
            <a:spLocks noGrp="1"/>
          </p:cNvSpPr>
          <p:nvPr>
            <p:ph type="sldNum" sz="quarter" idx="12"/>
          </p:nvPr>
        </p:nvSpPr>
        <p:spPr/>
        <p:txBody>
          <a:bodyPr/>
          <a:lstStyle/>
          <a:p>
            <a:fld id="{2DD1DF94-AE9A-4170-A4AF-86302827D78C}" type="slidenum">
              <a:rPr lang="es-419" smtClean="0"/>
              <a:t>‹Nº›</a:t>
            </a:fld>
            <a:endParaRPr lang="es-419"/>
          </a:p>
        </p:txBody>
      </p:sp>
    </p:spTree>
    <p:extLst>
      <p:ext uri="{BB962C8B-B14F-4D97-AF65-F5344CB8AC3E}">
        <p14:creationId xmlns:p14="http://schemas.microsoft.com/office/powerpoint/2010/main" val="3586106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A5ACF7-68E3-4D2E-8EC6-793022F87557}"/>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fecha 2">
            <a:extLst>
              <a:ext uri="{FF2B5EF4-FFF2-40B4-BE49-F238E27FC236}">
                <a16:creationId xmlns:a16="http://schemas.microsoft.com/office/drawing/2014/main" id="{CF7E7D8A-FF81-42F1-9639-22F685583C51}"/>
              </a:ext>
            </a:extLst>
          </p:cNvPr>
          <p:cNvSpPr>
            <a:spLocks noGrp="1"/>
          </p:cNvSpPr>
          <p:nvPr>
            <p:ph type="dt" sz="half" idx="10"/>
          </p:nvPr>
        </p:nvSpPr>
        <p:spPr/>
        <p:txBody>
          <a:bodyPr/>
          <a:lstStyle/>
          <a:p>
            <a:fld id="{BB4CC80B-8B23-4DE8-939E-6AE0B2B37757}" type="datetimeFigureOut">
              <a:rPr lang="es-419" smtClean="0"/>
              <a:t>27/2/2018</a:t>
            </a:fld>
            <a:endParaRPr lang="es-419"/>
          </a:p>
        </p:txBody>
      </p:sp>
      <p:sp>
        <p:nvSpPr>
          <p:cNvPr id="4" name="Marcador de pie de página 3">
            <a:extLst>
              <a:ext uri="{FF2B5EF4-FFF2-40B4-BE49-F238E27FC236}">
                <a16:creationId xmlns:a16="http://schemas.microsoft.com/office/drawing/2014/main" id="{3467360B-057D-45EA-A583-2F1C7CA59177}"/>
              </a:ext>
            </a:extLst>
          </p:cNvPr>
          <p:cNvSpPr>
            <a:spLocks noGrp="1"/>
          </p:cNvSpPr>
          <p:nvPr>
            <p:ph type="ftr" sz="quarter" idx="11"/>
          </p:nvPr>
        </p:nvSpPr>
        <p:spPr/>
        <p:txBody>
          <a:bodyPr/>
          <a:lstStyle/>
          <a:p>
            <a:endParaRPr lang="es-419"/>
          </a:p>
        </p:txBody>
      </p:sp>
      <p:sp>
        <p:nvSpPr>
          <p:cNvPr id="5" name="Marcador de número de diapositiva 4">
            <a:extLst>
              <a:ext uri="{FF2B5EF4-FFF2-40B4-BE49-F238E27FC236}">
                <a16:creationId xmlns:a16="http://schemas.microsoft.com/office/drawing/2014/main" id="{AE8A8241-9672-409D-9324-F4A301D888C5}"/>
              </a:ext>
            </a:extLst>
          </p:cNvPr>
          <p:cNvSpPr>
            <a:spLocks noGrp="1"/>
          </p:cNvSpPr>
          <p:nvPr>
            <p:ph type="sldNum" sz="quarter" idx="12"/>
          </p:nvPr>
        </p:nvSpPr>
        <p:spPr/>
        <p:txBody>
          <a:bodyPr/>
          <a:lstStyle/>
          <a:p>
            <a:fld id="{2DD1DF94-AE9A-4170-A4AF-86302827D78C}" type="slidenum">
              <a:rPr lang="es-419" smtClean="0"/>
              <a:t>‹Nº›</a:t>
            </a:fld>
            <a:endParaRPr lang="es-419"/>
          </a:p>
        </p:txBody>
      </p:sp>
    </p:spTree>
    <p:extLst>
      <p:ext uri="{BB962C8B-B14F-4D97-AF65-F5344CB8AC3E}">
        <p14:creationId xmlns:p14="http://schemas.microsoft.com/office/powerpoint/2010/main" val="1230760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7BD4A92-E406-4F07-90BA-2B9373DD57C9}"/>
              </a:ext>
            </a:extLst>
          </p:cNvPr>
          <p:cNvSpPr>
            <a:spLocks noGrp="1"/>
          </p:cNvSpPr>
          <p:nvPr>
            <p:ph type="dt" sz="half" idx="10"/>
          </p:nvPr>
        </p:nvSpPr>
        <p:spPr/>
        <p:txBody>
          <a:bodyPr/>
          <a:lstStyle/>
          <a:p>
            <a:fld id="{BB4CC80B-8B23-4DE8-939E-6AE0B2B37757}" type="datetimeFigureOut">
              <a:rPr lang="es-419" smtClean="0"/>
              <a:t>27/2/2018</a:t>
            </a:fld>
            <a:endParaRPr lang="es-419"/>
          </a:p>
        </p:txBody>
      </p:sp>
      <p:sp>
        <p:nvSpPr>
          <p:cNvPr id="3" name="Marcador de pie de página 2">
            <a:extLst>
              <a:ext uri="{FF2B5EF4-FFF2-40B4-BE49-F238E27FC236}">
                <a16:creationId xmlns:a16="http://schemas.microsoft.com/office/drawing/2014/main" id="{981E7F19-1668-476B-BDA2-2DE569958DBD}"/>
              </a:ext>
            </a:extLst>
          </p:cNvPr>
          <p:cNvSpPr>
            <a:spLocks noGrp="1"/>
          </p:cNvSpPr>
          <p:nvPr>
            <p:ph type="ftr" sz="quarter" idx="11"/>
          </p:nvPr>
        </p:nvSpPr>
        <p:spPr/>
        <p:txBody>
          <a:bodyPr/>
          <a:lstStyle/>
          <a:p>
            <a:endParaRPr lang="es-419"/>
          </a:p>
        </p:txBody>
      </p:sp>
      <p:sp>
        <p:nvSpPr>
          <p:cNvPr id="4" name="Marcador de número de diapositiva 3">
            <a:extLst>
              <a:ext uri="{FF2B5EF4-FFF2-40B4-BE49-F238E27FC236}">
                <a16:creationId xmlns:a16="http://schemas.microsoft.com/office/drawing/2014/main" id="{61BB3D57-BE6E-42AB-AF26-744C79227C3B}"/>
              </a:ext>
            </a:extLst>
          </p:cNvPr>
          <p:cNvSpPr>
            <a:spLocks noGrp="1"/>
          </p:cNvSpPr>
          <p:nvPr>
            <p:ph type="sldNum" sz="quarter" idx="12"/>
          </p:nvPr>
        </p:nvSpPr>
        <p:spPr/>
        <p:txBody>
          <a:bodyPr/>
          <a:lstStyle/>
          <a:p>
            <a:fld id="{2DD1DF94-AE9A-4170-A4AF-86302827D78C}" type="slidenum">
              <a:rPr lang="es-419" smtClean="0"/>
              <a:t>‹Nº›</a:t>
            </a:fld>
            <a:endParaRPr lang="es-419"/>
          </a:p>
        </p:txBody>
      </p:sp>
    </p:spTree>
    <p:extLst>
      <p:ext uri="{BB962C8B-B14F-4D97-AF65-F5344CB8AC3E}">
        <p14:creationId xmlns:p14="http://schemas.microsoft.com/office/powerpoint/2010/main" val="2578790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D843D8-D448-49D7-8F97-0C7F7BC565C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DA7917D3-D5F3-4E9B-8F1B-1254A309DE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texto 3">
            <a:extLst>
              <a:ext uri="{FF2B5EF4-FFF2-40B4-BE49-F238E27FC236}">
                <a16:creationId xmlns:a16="http://schemas.microsoft.com/office/drawing/2014/main" id="{1EF0B99D-420D-4596-8AB7-F086E38A68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AB32B39B-7DA2-4BF4-BE70-A1AD803E3E63}"/>
              </a:ext>
            </a:extLst>
          </p:cNvPr>
          <p:cNvSpPr>
            <a:spLocks noGrp="1"/>
          </p:cNvSpPr>
          <p:nvPr>
            <p:ph type="dt" sz="half" idx="10"/>
          </p:nvPr>
        </p:nvSpPr>
        <p:spPr/>
        <p:txBody>
          <a:bodyPr/>
          <a:lstStyle/>
          <a:p>
            <a:fld id="{BB4CC80B-8B23-4DE8-939E-6AE0B2B37757}" type="datetimeFigureOut">
              <a:rPr lang="es-419" smtClean="0"/>
              <a:t>27/2/2018</a:t>
            </a:fld>
            <a:endParaRPr lang="es-419"/>
          </a:p>
        </p:txBody>
      </p:sp>
      <p:sp>
        <p:nvSpPr>
          <p:cNvPr id="6" name="Marcador de pie de página 5">
            <a:extLst>
              <a:ext uri="{FF2B5EF4-FFF2-40B4-BE49-F238E27FC236}">
                <a16:creationId xmlns:a16="http://schemas.microsoft.com/office/drawing/2014/main" id="{5E7B4D95-9358-4568-B888-600BF52833E3}"/>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6AA4E2D8-8226-4054-91AC-6B1DB4E110A1}"/>
              </a:ext>
            </a:extLst>
          </p:cNvPr>
          <p:cNvSpPr>
            <a:spLocks noGrp="1"/>
          </p:cNvSpPr>
          <p:nvPr>
            <p:ph type="sldNum" sz="quarter" idx="12"/>
          </p:nvPr>
        </p:nvSpPr>
        <p:spPr/>
        <p:txBody>
          <a:bodyPr/>
          <a:lstStyle/>
          <a:p>
            <a:fld id="{2DD1DF94-AE9A-4170-A4AF-86302827D78C}" type="slidenum">
              <a:rPr lang="es-419" smtClean="0"/>
              <a:t>‹Nº›</a:t>
            </a:fld>
            <a:endParaRPr lang="es-419"/>
          </a:p>
        </p:txBody>
      </p:sp>
    </p:spTree>
    <p:extLst>
      <p:ext uri="{BB962C8B-B14F-4D97-AF65-F5344CB8AC3E}">
        <p14:creationId xmlns:p14="http://schemas.microsoft.com/office/powerpoint/2010/main" val="984649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CB331A-D343-43A8-91A0-E653D163899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posición de imagen 2">
            <a:extLst>
              <a:ext uri="{FF2B5EF4-FFF2-40B4-BE49-F238E27FC236}">
                <a16:creationId xmlns:a16="http://schemas.microsoft.com/office/drawing/2014/main" id="{0ED64B70-F6E0-4200-A408-D2B98157A6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419"/>
          </a:p>
        </p:txBody>
      </p:sp>
      <p:sp>
        <p:nvSpPr>
          <p:cNvPr id="4" name="Marcador de texto 3">
            <a:extLst>
              <a:ext uri="{FF2B5EF4-FFF2-40B4-BE49-F238E27FC236}">
                <a16:creationId xmlns:a16="http://schemas.microsoft.com/office/drawing/2014/main" id="{3021568F-9939-4F03-850E-9CE69A2FBD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CFF7DF3B-2FE1-47CB-AE6D-72DD321F27CF}"/>
              </a:ext>
            </a:extLst>
          </p:cNvPr>
          <p:cNvSpPr>
            <a:spLocks noGrp="1"/>
          </p:cNvSpPr>
          <p:nvPr>
            <p:ph type="dt" sz="half" idx="10"/>
          </p:nvPr>
        </p:nvSpPr>
        <p:spPr/>
        <p:txBody>
          <a:bodyPr/>
          <a:lstStyle/>
          <a:p>
            <a:fld id="{BB4CC80B-8B23-4DE8-939E-6AE0B2B37757}" type="datetimeFigureOut">
              <a:rPr lang="es-419" smtClean="0"/>
              <a:t>27/2/2018</a:t>
            </a:fld>
            <a:endParaRPr lang="es-419"/>
          </a:p>
        </p:txBody>
      </p:sp>
      <p:sp>
        <p:nvSpPr>
          <p:cNvPr id="6" name="Marcador de pie de página 5">
            <a:extLst>
              <a:ext uri="{FF2B5EF4-FFF2-40B4-BE49-F238E27FC236}">
                <a16:creationId xmlns:a16="http://schemas.microsoft.com/office/drawing/2014/main" id="{26B46F60-FCDF-4430-A909-E9795444D8AB}"/>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568D014B-081E-4C8A-AE73-BB087361E17B}"/>
              </a:ext>
            </a:extLst>
          </p:cNvPr>
          <p:cNvSpPr>
            <a:spLocks noGrp="1"/>
          </p:cNvSpPr>
          <p:nvPr>
            <p:ph type="sldNum" sz="quarter" idx="12"/>
          </p:nvPr>
        </p:nvSpPr>
        <p:spPr/>
        <p:txBody>
          <a:bodyPr/>
          <a:lstStyle/>
          <a:p>
            <a:fld id="{2DD1DF94-AE9A-4170-A4AF-86302827D78C}" type="slidenum">
              <a:rPr lang="es-419" smtClean="0"/>
              <a:t>‹Nº›</a:t>
            </a:fld>
            <a:endParaRPr lang="es-419"/>
          </a:p>
        </p:txBody>
      </p:sp>
    </p:spTree>
    <p:extLst>
      <p:ext uri="{BB962C8B-B14F-4D97-AF65-F5344CB8AC3E}">
        <p14:creationId xmlns:p14="http://schemas.microsoft.com/office/powerpoint/2010/main" val="1327426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C1C2A4B-F530-40B4-B3D8-4CD91C7CE5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E02A708C-9D3F-4C27-B170-428FD1F322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2CCBC770-7863-4EB4-8737-B6ABB83838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4CC80B-8B23-4DE8-939E-6AE0B2B37757}" type="datetimeFigureOut">
              <a:rPr lang="es-419" smtClean="0"/>
              <a:t>27/2/2018</a:t>
            </a:fld>
            <a:endParaRPr lang="es-419"/>
          </a:p>
        </p:txBody>
      </p:sp>
      <p:sp>
        <p:nvSpPr>
          <p:cNvPr id="5" name="Marcador de pie de página 4">
            <a:extLst>
              <a:ext uri="{FF2B5EF4-FFF2-40B4-BE49-F238E27FC236}">
                <a16:creationId xmlns:a16="http://schemas.microsoft.com/office/drawing/2014/main" id="{3DFE6200-B9EB-4F85-8DBF-5752B4358D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419"/>
          </a:p>
        </p:txBody>
      </p:sp>
      <p:sp>
        <p:nvSpPr>
          <p:cNvPr id="6" name="Marcador de número de diapositiva 5">
            <a:extLst>
              <a:ext uri="{FF2B5EF4-FFF2-40B4-BE49-F238E27FC236}">
                <a16:creationId xmlns:a16="http://schemas.microsoft.com/office/drawing/2014/main" id="{910B4252-911B-4444-8ECB-1C1AF73ECB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D1DF94-AE9A-4170-A4AF-86302827D78C}" type="slidenum">
              <a:rPr lang="es-419" smtClean="0"/>
              <a:t>‹Nº›</a:t>
            </a:fld>
            <a:endParaRPr lang="es-419"/>
          </a:p>
        </p:txBody>
      </p:sp>
    </p:spTree>
    <p:extLst>
      <p:ext uri="{BB962C8B-B14F-4D97-AF65-F5344CB8AC3E}">
        <p14:creationId xmlns:p14="http://schemas.microsoft.com/office/powerpoint/2010/main" val="556328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hyperlink" Target="https://www.youtube.com/watch?v=aE7RQNhwnPQ&amp;t=323s"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F80DC62-6B0E-4A4D-8E62-15ABF1755541}"/>
              </a:ext>
            </a:extLst>
          </p:cNvPr>
          <p:cNvSpPr>
            <a:spLocks noGrp="1"/>
          </p:cNvSpPr>
          <p:nvPr>
            <p:ph type="ctrTitle"/>
          </p:nvPr>
        </p:nvSpPr>
        <p:spPr/>
        <p:txBody>
          <a:bodyPr/>
          <a:lstStyle/>
          <a:p>
            <a:r>
              <a:rPr lang="es-419" dirty="0" err="1"/>
              <a:t>Odometry</a:t>
            </a:r>
            <a:endParaRPr lang="es-419" dirty="0"/>
          </a:p>
        </p:txBody>
      </p:sp>
      <p:sp>
        <p:nvSpPr>
          <p:cNvPr id="5" name="Subtítulo 4">
            <a:extLst>
              <a:ext uri="{FF2B5EF4-FFF2-40B4-BE49-F238E27FC236}">
                <a16:creationId xmlns:a16="http://schemas.microsoft.com/office/drawing/2014/main" id="{FFBC221D-44FE-4A93-BD75-40BD13017881}"/>
              </a:ext>
            </a:extLst>
          </p:cNvPr>
          <p:cNvSpPr>
            <a:spLocks noGrp="1"/>
          </p:cNvSpPr>
          <p:nvPr>
            <p:ph type="subTitle" idx="1"/>
          </p:nvPr>
        </p:nvSpPr>
        <p:spPr/>
        <p:txBody>
          <a:bodyPr/>
          <a:lstStyle/>
          <a:p>
            <a:endParaRPr lang="es-419"/>
          </a:p>
        </p:txBody>
      </p:sp>
    </p:spTree>
    <p:extLst>
      <p:ext uri="{BB962C8B-B14F-4D97-AF65-F5344CB8AC3E}">
        <p14:creationId xmlns:p14="http://schemas.microsoft.com/office/powerpoint/2010/main" val="1387794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0294EE-B13A-46B1-9078-FEC32B77F415}"/>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3A85606A-F74F-4AB9-BB68-D9A5F3DF8779}"/>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D7A78773-7520-4D5E-9EA2-A212CF6B3902}"/>
              </a:ext>
            </a:extLst>
          </p:cNvPr>
          <p:cNvPicPr>
            <a:picLocks noChangeAspect="1"/>
          </p:cNvPicPr>
          <p:nvPr/>
        </p:nvPicPr>
        <p:blipFill>
          <a:blip r:embed="rId2"/>
          <a:stretch>
            <a:fillRect/>
          </a:stretch>
        </p:blipFill>
        <p:spPr>
          <a:xfrm>
            <a:off x="4510087" y="3009900"/>
            <a:ext cx="3171825" cy="838200"/>
          </a:xfrm>
          <a:prstGeom prst="rect">
            <a:avLst/>
          </a:prstGeom>
        </p:spPr>
      </p:pic>
    </p:spTree>
    <p:extLst>
      <p:ext uri="{BB962C8B-B14F-4D97-AF65-F5344CB8AC3E}">
        <p14:creationId xmlns:p14="http://schemas.microsoft.com/office/powerpoint/2010/main" val="2264289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C8D8AEF-8803-4A9A-9320-25785241AC84}"/>
              </a:ext>
            </a:extLst>
          </p:cNvPr>
          <p:cNvSpPr>
            <a:spLocks noGrp="1"/>
          </p:cNvSpPr>
          <p:nvPr>
            <p:ph type="ctrTitle"/>
          </p:nvPr>
        </p:nvSpPr>
        <p:spPr/>
        <p:txBody>
          <a:bodyPr/>
          <a:lstStyle/>
          <a:p>
            <a:r>
              <a:rPr lang="es-419" dirty="0" err="1"/>
              <a:t>Multiprocessing</a:t>
            </a:r>
            <a:endParaRPr lang="es-419" dirty="0"/>
          </a:p>
        </p:txBody>
      </p:sp>
      <p:sp>
        <p:nvSpPr>
          <p:cNvPr id="5" name="Subtítulo 4">
            <a:extLst>
              <a:ext uri="{FF2B5EF4-FFF2-40B4-BE49-F238E27FC236}">
                <a16:creationId xmlns:a16="http://schemas.microsoft.com/office/drawing/2014/main" id="{EC5FE3EA-6BB3-41F9-900A-E84AA20E0E9E}"/>
              </a:ext>
            </a:extLst>
          </p:cNvPr>
          <p:cNvSpPr>
            <a:spLocks noGrp="1"/>
          </p:cNvSpPr>
          <p:nvPr>
            <p:ph type="subTitle" idx="1"/>
          </p:nvPr>
        </p:nvSpPr>
        <p:spPr/>
        <p:txBody>
          <a:bodyPr/>
          <a:lstStyle/>
          <a:p>
            <a:endParaRPr lang="es-419"/>
          </a:p>
        </p:txBody>
      </p:sp>
    </p:spTree>
    <p:extLst>
      <p:ext uri="{BB962C8B-B14F-4D97-AF65-F5344CB8AC3E}">
        <p14:creationId xmlns:p14="http://schemas.microsoft.com/office/powerpoint/2010/main" val="4043394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5DED99-AACE-4B10-A132-AB6553C5FEEF}"/>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3C3975BB-ADC3-4432-9A96-AF6A7C05C3BA}"/>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E56CD1B5-378D-41D9-882F-EB5A97256711}"/>
              </a:ext>
            </a:extLst>
          </p:cNvPr>
          <p:cNvPicPr>
            <a:picLocks noChangeAspect="1"/>
          </p:cNvPicPr>
          <p:nvPr/>
        </p:nvPicPr>
        <p:blipFill>
          <a:blip r:embed="rId2"/>
          <a:stretch>
            <a:fillRect/>
          </a:stretch>
        </p:blipFill>
        <p:spPr>
          <a:xfrm>
            <a:off x="2890837" y="2471737"/>
            <a:ext cx="6410325" cy="1914525"/>
          </a:xfrm>
          <a:prstGeom prst="rect">
            <a:avLst/>
          </a:prstGeom>
        </p:spPr>
      </p:pic>
    </p:spTree>
    <p:extLst>
      <p:ext uri="{BB962C8B-B14F-4D97-AF65-F5344CB8AC3E}">
        <p14:creationId xmlns:p14="http://schemas.microsoft.com/office/powerpoint/2010/main" val="2965084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08B927-42AA-4876-94BE-7A076838170C}"/>
              </a:ext>
            </a:extLst>
          </p:cNvPr>
          <p:cNvSpPr>
            <a:spLocks noGrp="1"/>
          </p:cNvSpPr>
          <p:nvPr>
            <p:ph type="title"/>
          </p:nvPr>
        </p:nvSpPr>
        <p:spPr/>
        <p:txBody>
          <a:bodyPr/>
          <a:lstStyle/>
          <a:p>
            <a:endParaRPr lang="es-419"/>
          </a:p>
        </p:txBody>
      </p:sp>
      <p:pic>
        <p:nvPicPr>
          <p:cNvPr id="4" name="Marcador de contenido 3">
            <a:extLst>
              <a:ext uri="{FF2B5EF4-FFF2-40B4-BE49-F238E27FC236}">
                <a16:creationId xmlns:a16="http://schemas.microsoft.com/office/drawing/2014/main" id="{CCF57516-2648-4855-A7CB-39EF4F5E1A2E}"/>
              </a:ext>
            </a:extLst>
          </p:cNvPr>
          <p:cNvPicPr>
            <a:picLocks noGrp="1" noChangeAspect="1"/>
          </p:cNvPicPr>
          <p:nvPr>
            <p:ph idx="1"/>
          </p:nvPr>
        </p:nvPicPr>
        <p:blipFill>
          <a:blip r:embed="rId2"/>
          <a:stretch>
            <a:fillRect/>
          </a:stretch>
        </p:blipFill>
        <p:spPr>
          <a:xfrm>
            <a:off x="3981450" y="2548731"/>
            <a:ext cx="4229100" cy="2905125"/>
          </a:xfrm>
          <a:prstGeom prst="rect">
            <a:avLst/>
          </a:prstGeom>
        </p:spPr>
      </p:pic>
    </p:spTree>
    <p:extLst>
      <p:ext uri="{BB962C8B-B14F-4D97-AF65-F5344CB8AC3E}">
        <p14:creationId xmlns:p14="http://schemas.microsoft.com/office/powerpoint/2010/main" val="2218031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D36099-E811-4907-85DC-4D8461771365}"/>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2E5763E0-3651-4454-89E0-B7087B881118}"/>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887F7314-4114-460E-A604-496FDFBD3609}"/>
              </a:ext>
            </a:extLst>
          </p:cNvPr>
          <p:cNvPicPr>
            <a:picLocks noChangeAspect="1"/>
          </p:cNvPicPr>
          <p:nvPr/>
        </p:nvPicPr>
        <p:blipFill>
          <a:blip r:embed="rId2"/>
          <a:stretch>
            <a:fillRect/>
          </a:stretch>
        </p:blipFill>
        <p:spPr>
          <a:xfrm>
            <a:off x="4210050" y="2757487"/>
            <a:ext cx="3771900" cy="1343025"/>
          </a:xfrm>
          <a:prstGeom prst="rect">
            <a:avLst/>
          </a:prstGeom>
        </p:spPr>
      </p:pic>
    </p:spTree>
    <p:extLst>
      <p:ext uri="{BB962C8B-B14F-4D97-AF65-F5344CB8AC3E}">
        <p14:creationId xmlns:p14="http://schemas.microsoft.com/office/powerpoint/2010/main" val="1256111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7D8B15-03DA-4D81-AFD4-D491767AFE4F}"/>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225A9C9C-71E4-49EA-8F45-E3A6FF795701}"/>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778407D6-F5E7-4560-9CB7-9F16F7C09D3B}"/>
              </a:ext>
            </a:extLst>
          </p:cNvPr>
          <p:cNvPicPr>
            <a:picLocks noChangeAspect="1"/>
          </p:cNvPicPr>
          <p:nvPr/>
        </p:nvPicPr>
        <p:blipFill>
          <a:blip r:embed="rId2"/>
          <a:stretch>
            <a:fillRect/>
          </a:stretch>
        </p:blipFill>
        <p:spPr>
          <a:xfrm>
            <a:off x="4224337" y="2795587"/>
            <a:ext cx="3743325" cy="1266825"/>
          </a:xfrm>
          <a:prstGeom prst="rect">
            <a:avLst/>
          </a:prstGeom>
        </p:spPr>
      </p:pic>
    </p:spTree>
    <p:extLst>
      <p:ext uri="{BB962C8B-B14F-4D97-AF65-F5344CB8AC3E}">
        <p14:creationId xmlns:p14="http://schemas.microsoft.com/office/powerpoint/2010/main" val="3492099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9AF88F-AF06-4B94-B0BB-3DDEE6AA9CFC}"/>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1B2F8231-C344-41CA-9F3D-133ED308634F}"/>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B6D6C4B3-C210-4EF5-A02E-817A50DEC3CC}"/>
              </a:ext>
            </a:extLst>
          </p:cNvPr>
          <p:cNvPicPr>
            <a:picLocks noChangeAspect="1"/>
          </p:cNvPicPr>
          <p:nvPr/>
        </p:nvPicPr>
        <p:blipFill>
          <a:blip r:embed="rId2"/>
          <a:stretch>
            <a:fillRect/>
          </a:stretch>
        </p:blipFill>
        <p:spPr>
          <a:xfrm>
            <a:off x="2790825" y="2257425"/>
            <a:ext cx="6610350" cy="2343150"/>
          </a:xfrm>
          <a:prstGeom prst="rect">
            <a:avLst/>
          </a:prstGeom>
        </p:spPr>
      </p:pic>
    </p:spTree>
    <p:extLst>
      <p:ext uri="{BB962C8B-B14F-4D97-AF65-F5344CB8AC3E}">
        <p14:creationId xmlns:p14="http://schemas.microsoft.com/office/powerpoint/2010/main" val="1994681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83C989-CB77-436D-B892-9EAF01EFCD89}"/>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C07093DD-1C91-4D5A-A95E-85349FA42E69}"/>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6D6A1894-AC25-4007-BF06-B290A27AA663}"/>
              </a:ext>
            </a:extLst>
          </p:cNvPr>
          <p:cNvPicPr>
            <a:picLocks noChangeAspect="1"/>
          </p:cNvPicPr>
          <p:nvPr/>
        </p:nvPicPr>
        <p:blipFill>
          <a:blip r:embed="rId2"/>
          <a:stretch>
            <a:fillRect/>
          </a:stretch>
        </p:blipFill>
        <p:spPr>
          <a:xfrm>
            <a:off x="1871662" y="3019425"/>
            <a:ext cx="8448675" cy="819150"/>
          </a:xfrm>
          <a:prstGeom prst="rect">
            <a:avLst/>
          </a:prstGeom>
        </p:spPr>
      </p:pic>
    </p:spTree>
    <p:extLst>
      <p:ext uri="{BB962C8B-B14F-4D97-AF65-F5344CB8AC3E}">
        <p14:creationId xmlns:p14="http://schemas.microsoft.com/office/powerpoint/2010/main" val="3483835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984BDE-E7E3-4E26-A6A0-14B5CC6A5A1B}"/>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4FE89F04-7298-48B2-BE5A-F2E8CF380DF7}"/>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56EFED43-54BC-4043-8CF4-3F8A12A58A39}"/>
              </a:ext>
            </a:extLst>
          </p:cNvPr>
          <p:cNvPicPr>
            <a:picLocks noChangeAspect="1"/>
          </p:cNvPicPr>
          <p:nvPr/>
        </p:nvPicPr>
        <p:blipFill>
          <a:blip r:embed="rId2"/>
          <a:stretch>
            <a:fillRect/>
          </a:stretch>
        </p:blipFill>
        <p:spPr>
          <a:xfrm>
            <a:off x="3738562" y="2433637"/>
            <a:ext cx="4714875" cy="1990725"/>
          </a:xfrm>
          <a:prstGeom prst="rect">
            <a:avLst/>
          </a:prstGeom>
        </p:spPr>
      </p:pic>
    </p:spTree>
    <p:extLst>
      <p:ext uri="{BB962C8B-B14F-4D97-AF65-F5344CB8AC3E}">
        <p14:creationId xmlns:p14="http://schemas.microsoft.com/office/powerpoint/2010/main" val="3227170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63EA6-E9E1-4D2A-A161-FC4E65572025}"/>
              </a:ext>
            </a:extLst>
          </p:cNvPr>
          <p:cNvSpPr>
            <a:spLocks noGrp="1"/>
          </p:cNvSpPr>
          <p:nvPr>
            <p:ph type="title"/>
          </p:nvPr>
        </p:nvSpPr>
        <p:spPr/>
        <p:txBody>
          <a:bodyPr/>
          <a:lstStyle/>
          <a:p>
            <a:r>
              <a:rPr lang="es-419" dirty="0" err="1"/>
              <a:t>Rotational</a:t>
            </a:r>
            <a:r>
              <a:rPr lang="es-419" dirty="0"/>
              <a:t> </a:t>
            </a:r>
            <a:r>
              <a:rPr lang="es-419" dirty="0" err="1"/>
              <a:t>matrix</a:t>
            </a:r>
            <a:endParaRPr lang="es-419" dirty="0"/>
          </a:p>
        </p:txBody>
      </p:sp>
      <p:sp>
        <p:nvSpPr>
          <p:cNvPr id="3" name="Marcador de contenido 2">
            <a:extLst>
              <a:ext uri="{FF2B5EF4-FFF2-40B4-BE49-F238E27FC236}">
                <a16:creationId xmlns:a16="http://schemas.microsoft.com/office/drawing/2014/main" id="{4429CCFA-D35B-42A5-8BB1-1CE68C14E075}"/>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995D22CA-35FB-45F7-8651-65E5B3C80522}"/>
              </a:ext>
            </a:extLst>
          </p:cNvPr>
          <p:cNvPicPr>
            <a:picLocks noChangeAspect="1"/>
          </p:cNvPicPr>
          <p:nvPr/>
        </p:nvPicPr>
        <p:blipFill>
          <a:blip r:embed="rId2"/>
          <a:stretch>
            <a:fillRect/>
          </a:stretch>
        </p:blipFill>
        <p:spPr>
          <a:xfrm>
            <a:off x="3100387" y="2409825"/>
            <a:ext cx="5991225" cy="2038350"/>
          </a:xfrm>
          <a:prstGeom prst="rect">
            <a:avLst/>
          </a:prstGeom>
        </p:spPr>
      </p:pic>
    </p:spTree>
    <p:extLst>
      <p:ext uri="{BB962C8B-B14F-4D97-AF65-F5344CB8AC3E}">
        <p14:creationId xmlns:p14="http://schemas.microsoft.com/office/powerpoint/2010/main" val="2996973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1F3AF7-16BB-4F8E-97B7-6A93F3D997C1}"/>
              </a:ext>
            </a:extLst>
          </p:cNvPr>
          <p:cNvSpPr>
            <a:spLocks noGrp="1"/>
          </p:cNvSpPr>
          <p:nvPr>
            <p:ph type="ctrTitle"/>
          </p:nvPr>
        </p:nvSpPr>
        <p:spPr/>
        <p:txBody>
          <a:bodyPr/>
          <a:lstStyle/>
          <a:p>
            <a:endParaRPr lang="es-419"/>
          </a:p>
        </p:txBody>
      </p:sp>
      <p:sp>
        <p:nvSpPr>
          <p:cNvPr id="3" name="Subtítulo 2">
            <a:extLst>
              <a:ext uri="{FF2B5EF4-FFF2-40B4-BE49-F238E27FC236}">
                <a16:creationId xmlns:a16="http://schemas.microsoft.com/office/drawing/2014/main" id="{36A1AC7E-FF17-46C4-9363-880E9FE35CC4}"/>
              </a:ext>
            </a:extLst>
          </p:cNvPr>
          <p:cNvSpPr>
            <a:spLocks noGrp="1"/>
          </p:cNvSpPr>
          <p:nvPr>
            <p:ph type="subTitle" idx="1"/>
          </p:nvPr>
        </p:nvSpPr>
        <p:spPr/>
        <p:txBody>
          <a:bodyPr/>
          <a:lstStyle/>
          <a:p>
            <a:endParaRPr lang="es-419"/>
          </a:p>
        </p:txBody>
      </p:sp>
      <p:pic>
        <p:nvPicPr>
          <p:cNvPr id="4" name="Imagen 3">
            <a:extLst>
              <a:ext uri="{FF2B5EF4-FFF2-40B4-BE49-F238E27FC236}">
                <a16:creationId xmlns:a16="http://schemas.microsoft.com/office/drawing/2014/main" id="{4B86386E-74A2-40CF-B08A-236B2DBAD461}"/>
              </a:ext>
            </a:extLst>
          </p:cNvPr>
          <p:cNvPicPr>
            <a:picLocks noChangeAspect="1"/>
          </p:cNvPicPr>
          <p:nvPr/>
        </p:nvPicPr>
        <p:blipFill>
          <a:blip r:embed="rId2"/>
          <a:stretch>
            <a:fillRect/>
          </a:stretch>
        </p:blipFill>
        <p:spPr>
          <a:xfrm>
            <a:off x="0" y="500667"/>
            <a:ext cx="12192000" cy="5856665"/>
          </a:xfrm>
          <a:prstGeom prst="rect">
            <a:avLst/>
          </a:prstGeom>
        </p:spPr>
      </p:pic>
    </p:spTree>
    <p:extLst>
      <p:ext uri="{BB962C8B-B14F-4D97-AF65-F5344CB8AC3E}">
        <p14:creationId xmlns:p14="http://schemas.microsoft.com/office/powerpoint/2010/main" val="708504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5E9099-9AB1-425C-9075-53441CC847D6}"/>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B97D5A23-7A13-419B-8306-27FF376D9CD3}"/>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424ED402-9B67-48CD-9EFB-4211813F9BAC}"/>
              </a:ext>
            </a:extLst>
          </p:cNvPr>
          <p:cNvPicPr>
            <a:picLocks noChangeAspect="1"/>
          </p:cNvPicPr>
          <p:nvPr/>
        </p:nvPicPr>
        <p:blipFill>
          <a:blip r:embed="rId2"/>
          <a:stretch>
            <a:fillRect/>
          </a:stretch>
        </p:blipFill>
        <p:spPr>
          <a:xfrm>
            <a:off x="4514850" y="3048000"/>
            <a:ext cx="3162300" cy="762000"/>
          </a:xfrm>
          <a:prstGeom prst="rect">
            <a:avLst/>
          </a:prstGeom>
        </p:spPr>
      </p:pic>
    </p:spTree>
    <p:extLst>
      <p:ext uri="{BB962C8B-B14F-4D97-AF65-F5344CB8AC3E}">
        <p14:creationId xmlns:p14="http://schemas.microsoft.com/office/powerpoint/2010/main" val="1727908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14D7A8-96BF-41BB-9A46-4677F9BF6957}"/>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7ABBACFA-B7FF-4D01-BFCE-93883CD70A76}"/>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EB78F4C5-AC0E-4497-9B1F-35FDC9EB93C0}"/>
              </a:ext>
            </a:extLst>
          </p:cNvPr>
          <p:cNvPicPr>
            <a:picLocks noChangeAspect="1"/>
          </p:cNvPicPr>
          <p:nvPr/>
        </p:nvPicPr>
        <p:blipFill>
          <a:blip r:embed="rId2"/>
          <a:stretch>
            <a:fillRect/>
          </a:stretch>
        </p:blipFill>
        <p:spPr>
          <a:xfrm>
            <a:off x="2495550" y="757237"/>
            <a:ext cx="7200900" cy="5343525"/>
          </a:xfrm>
          <a:prstGeom prst="rect">
            <a:avLst/>
          </a:prstGeom>
        </p:spPr>
      </p:pic>
    </p:spTree>
    <p:extLst>
      <p:ext uri="{BB962C8B-B14F-4D97-AF65-F5344CB8AC3E}">
        <p14:creationId xmlns:p14="http://schemas.microsoft.com/office/powerpoint/2010/main" val="3735332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012F85-5789-4ACF-BBED-5B4D7DAFDF48}"/>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189AD05D-5E2B-47B1-A011-0569F9C8E7B9}"/>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A9AC45D7-BF07-4D8B-B1CB-DAA804741A24}"/>
              </a:ext>
            </a:extLst>
          </p:cNvPr>
          <p:cNvPicPr>
            <a:picLocks noChangeAspect="1"/>
          </p:cNvPicPr>
          <p:nvPr/>
        </p:nvPicPr>
        <p:blipFill>
          <a:blip r:embed="rId2"/>
          <a:stretch>
            <a:fillRect/>
          </a:stretch>
        </p:blipFill>
        <p:spPr>
          <a:xfrm>
            <a:off x="2781300" y="461962"/>
            <a:ext cx="6629400" cy="5934075"/>
          </a:xfrm>
          <a:prstGeom prst="rect">
            <a:avLst/>
          </a:prstGeom>
        </p:spPr>
      </p:pic>
    </p:spTree>
    <p:extLst>
      <p:ext uri="{BB962C8B-B14F-4D97-AF65-F5344CB8AC3E}">
        <p14:creationId xmlns:p14="http://schemas.microsoft.com/office/powerpoint/2010/main" val="369178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0F82EC-D9C5-4EA9-8916-960CBD993E9A}"/>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2FB0F63F-9204-45D1-958D-BFA1E8376C53}"/>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9342F103-E981-4EBF-B416-DE03DE2D3B52}"/>
              </a:ext>
            </a:extLst>
          </p:cNvPr>
          <p:cNvPicPr>
            <a:picLocks noChangeAspect="1"/>
          </p:cNvPicPr>
          <p:nvPr/>
        </p:nvPicPr>
        <p:blipFill>
          <a:blip r:embed="rId2"/>
          <a:stretch>
            <a:fillRect/>
          </a:stretch>
        </p:blipFill>
        <p:spPr>
          <a:xfrm>
            <a:off x="4176712" y="2124075"/>
            <a:ext cx="3838575" cy="2609850"/>
          </a:xfrm>
          <a:prstGeom prst="rect">
            <a:avLst/>
          </a:prstGeom>
        </p:spPr>
      </p:pic>
    </p:spTree>
    <p:extLst>
      <p:ext uri="{BB962C8B-B14F-4D97-AF65-F5344CB8AC3E}">
        <p14:creationId xmlns:p14="http://schemas.microsoft.com/office/powerpoint/2010/main" val="4273329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2223A5-2EE2-412B-BE3D-555854076537}"/>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6E22B796-F975-4777-B28D-A1A3FA48C11A}"/>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884CC83D-D729-4C1E-8E3F-609EA5725BD5}"/>
              </a:ext>
            </a:extLst>
          </p:cNvPr>
          <p:cNvPicPr>
            <a:picLocks noChangeAspect="1"/>
          </p:cNvPicPr>
          <p:nvPr/>
        </p:nvPicPr>
        <p:blipFill>
          <a:blip r:embed="rId2"/>
          <a:stretch>
            <a:fillRect/>
          </a:stretch>
        </p:blipFill>
        <p:spPr>
          <a:xfrm>
            <a:off x="719137" y="1825625"/>
            <a:ext cx="8258175" cy="2667000"/>
          </a:xfrm>
          <a:prstGeom prst="rect">
            <a:avLst/>
          </a:prstGeom>
        </p:spPr>
      </p:pic>
    </p:spTree>
    <p:extLst>
      <p:ext uri="{BB962C8B-B14F-4D97-AF65-F5344CB8AC3E}">
        <p14:creationId xmlns:p14="http://schemas.microsoft.com/office/powerpoint/2010/main" val="3380254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3C04E0-1BCF-47EA-AA5E-4B44CA441341}"/>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E0ACDBAE-4E9C-4C6D-AE74-F5AB6E269C81}"/>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4D8296C9-1490-4070-973D-10201296E363}"/>
              </a:ext>
            </a:extLst>
          </p:cNvPr>
          <p:cNvPicPr>
            <a:picLocks noChangeAspect="1"/>
          </p:cNvPicPr>
          <p:nvPr/>
        </p:nvPicPr>
        <p:blipFill>
          <a:blip r:embed="rId2"/>
          <a:stretch>
            <a:fillRect/>
          </a:stretch>
        </p:blipFill>
        <p:spPr>
          <a:xfrm>
            <a:off x="592168" y="1690688"/>
            <a:ext cx="8220075" cy="1876425"/>
          </a:xfrm>
          <a:prstGeom prst="rect">
            <a:avLst/>
          </a:prstGeom>
        </p:spPr>
      </p:pic>
    </p:spTree>
    <p:extLst>
      <p:ext uri="{BB962C8B-B14F-4D97-AF65-F5344CB8AC3E}">
        <p14:creationId xmlns:p14="http://schemas.microsoft.com/office/powerpoint/2010/main" val="3565171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1BA3A5-09BF-4B2F-8EE5-542F01EAB31A}"/>
              </a:ext>
            </a:extLst>
          </p:cNvPr>
          <p:cNvSpPr>
            <a:spLocks noGrp="1"/>
          </p:cNvSpPr>
          <p:nvPr>
            <p:ph type="title"/>
          </p:nvPr>
        </p:nvSpPr>
        <p:spPr/>
        <p:txBody>
          <a:bodyPr/>
          <a:lstStyle/>
          <a:p>
            <a:r>
              <a:rPr lang="en-US" dirty="0"/>
              <a:t>Internal robot kinematics (in local coordinates)</a:t>
            </a:r>
            <a:endParaRPr lang="es-419" dirty="0"/>
          </a:p>
        </p:txBody>
      </p:sp>
      <p:sp>
        <p:nvSpPr>
          <p:cNvPr id="3" name="Marcador de contenido 2">
            <a:extLst>
              <a:ext uri="{FF2B5EF4-FFF2-40B4-BE49-F238E27FC236}">
                <a16:creationId xmlns:a16="http://schemas.microsoft.com/office/drawing/2014/main" id="{07D670F0-4AFC-437D-91B3-BDBFD38BF154}"/>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C1EB1B6E-D3D1-4AF1-B057-1AC5BF353B6A}"/>
              </a:ext>
            </a:extLst>
          </p:cNvPr>
          <p:cNvPicPr>
            <a:picLocks noChangeAspect="1"/>
          </p:cNvPicPr>
          <p:nvPr/>
        </p:nvPicPr>
        <p:blipFill>
          <a:blip r:embed="rId2"/>
          <a:stretch>
            <a:fillRect/>
          </a:stretch>
        </p:blipFill>
        <p:spPr>
          <a:xfrm>
            <a:off x="1985962" y="2319337"/>
            <a:ext cx="8220075" cy="2219325"/>
          </a:xfrm>
          <a:prstGeom prst="rect">
            <a:avLst/>
          </a:prstGeom>
        </p:spPr>
      </p:pic>
    </p:spTree>
    <p:extLst>
      <p:ext uri="{BB962C8B-B14F-4D97-AF65-F5344CB8AC3E}">
        <p14:creationId xmlns:p14="http://schemas.microsoft.com/office/powerpoint/2010/main" val="925603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685F68-8BF9-464A-9BB6-608174B13830}"/>
              </a:ext>
            </a:extLst>
          </p:cNvPr>
          <p:cNvSpPr>
            <a:spLocks noGrp="1"/>
          </p:cNvSpPr>
          <p:nvPr>
            <p:ph type="title"/>
          </p:nvPr>
        </p:nvSpPr>
        <p:spPr/>
        <p:txBody>
          <a:bodyPr/>
          <a:lstStyle/>
          <a:p>
            <a:r>
              <a:rPr lang="en-US" dirty="0"/>
              <a:t>Robot external kinematics (in global coordinates)</a:t>
            </a:r>
            <a:endParaRPr lang="es-419" dirty="0"/>
          </a:p>
        </p:txBody>
      </p:sp>
      <p:sp>
        <p:nvSpPr>
          <p:cNvPr id="3" name="Marcador de contenido 2">
            <a:extLst>
              <a:ext uri="{FF2B5EF4-FFF2-40B4-BE49-F238E27FC236}">
                <a16:creationId xmlns:a16="http://schemas.microsoft.com/office/drawing/2014/main" id="{8F326566-C5D5-4048-ACB0-2EF78C6474CD}"/>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40938DCB-F81F-430C-ADA3-D2CE9AA9F1F7}"/>
              </a:ext>
            </a:extLst>
          </p:cNvPr>
          <p:cNvPicPr>
            <a:picLocks noChangeAspect="1"/>
          </p:cNvPicPr>
          <p:nvPr/>
        </p:nvPicPr>
        <p:blipFill>
          <a:blip r:embed="rId2"/>
          <a:stretch>
            <a:fillRect/>
          </a:stretch>
        </p:blipFill>
        <p:spPr>
          <a:xfrm>
            <a:off x="2847975" y="2595562"/>
            <a:ext cx="6496050" cy="1666875"/>
          </a:xfrm>
          <a:prstGeom prst="rect">
            <a:avLst/>
          </a:prstGeom>
        </p:spPr>
      </p:pic>
    </p:spTree>
    <p:extLst>
      <p:ext uri="{BB962C8B-B14F-4D97-AF65-F5344CB8AC3E}">
        <p14:creationId xmlns:p14="http://schemas.microsoft.com/office/powerpoint/2010/main" val="280356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C9ECD2-DA57-430E-B38F-B9C60703F9A4}"/>
              </a:ext>
            </a:extLst>
          </p:cNvPr>
          <p:cNvSpPr>
            <a:spLocks noGrp="1"/>
          </p:cNvSpPr>
          <p:nvPr>
            <p:ph type="title"/>
          </p:nvPr>
        </p:nvSpPr>
        <p:spPr/>
        <p:txBody>
          <a:bodyPr/>
          <a:lstStyle/>
          <a:p>
            <a:r>
              <a:rPr lang="es-419" dirty="0" err="1"/>
              <a:t>discrete</a:t>
            </a:r>
            <a:r>
              <a:rPr lang="es-419" dirty="0"/>
              <a:t> time </a:t>
            </a:r>
            <a:r>
              <a:rPr lang="es-419" dirty="0" err="1"/>
              <a:t>instants</a:t>
            </a:r>
            <a:endParaRPr lang="es-419" dirty="0"/>
          </a:p>
        </p:txBody>
      </p:sp>
      <p:sp>
        <p:nvSpPr>
          <p:cNvPr id="3" name="Marcador de contenido 2">
            <a:extLst>
              <a:ext uri="{FF2B5EF4-FFF2-40B4-BE49-F238E27FC236}">
                <a16:creationId xmlns:a16="http://schemas.microsoft.com/office/drawing/2014/main" id="{D4A31433-AE93-4B4A-AD5B-D5BB3F9D8DA0}"/>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30D7E842-0011-4F04-8A17-370980C42538}"/>
              </a:ext>
            </a:extLst>
          </p:cNvPr>
          <p:cNvPicPr>
            <a:picLocks noChangeAspect="1"/>
          </p:cNvPicPr>
          <p:nvPr/>
        </p:nvPicPr>
        <p:blipFill>
          <a:blip r:embed="rId2"/>
          <a:stretch>
            <a:fillRect/>
          </a:stretch>
        </p:blipFill>
        <p:spPr>
          <a:xfrm>
            <a:off x="3200400" y="3082131"/>
            <a:ext cx="5791200" cy="1838325"/>
          </a:xfrm>
          <a:prstGeom prst="rect">
            <a:avLst/>
          </a:prstGeom>
        </p:spPr>
      </p:pic>
      <p:pic>
        <p:nvPicPr>
          <p:cNvPr id="5" name="Imagen 4">
            <a:extLst>
              <a:ext uri="{FF2B5EF4-FFF2-40B4-BE49-F238E27FC236}">
                <a16:creationId xmlns:a16="http://schemas.microsoft.com/office/drawing/2014/main" id="{DA3D26CF-4274-4C43-94E3-BE3FA98DA3A8}"/>
              </a:ext>
            </a:extLst>
          </p:cNvPr>
          <p:cNvPicPr>
            <a:picLocks noChangeAspect="1"/>
          </p:cNvPicPr>
          <p:nvPr/>
        </p:nvPicPr>
        <p:blipFill>
          <a:blip r:embed="rId3"/>
          <a:stretch>
            <a:fillRect/>
          </a:stretch>
        </p:blipFill>
        <p:spPr>
          <a:xfrm>
            <a:off x="838200" y="1908175"/>
            <a:ext cx="10515600" cy="514350"/>
          </a:xfrm>
          <a:prstGeom prst="rect">
            <a:avLst/>
          </a:prstGeom>
        </p:spPr>
      </p:pic>
    </p:spTree>
    <p:extLst>
      <p:ext uri="{BB962C8B-B14F-4D97-AF65-F5344CB8AC3E}">
        <p14:creationId xmlns:p14="http://schemas.microsoft.com/office/powerpoint/2010/main" val="1968839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E6359F-6BA4-4272-8546-41FF5B98FAE7}"/>
              </a:ext>
            </a:extLst>
          </p:cNvPr>
          <p:cNvSpPr>
            <a:spLocks noGrp="1"/>
          </p:cNvSpPr>
          <p:nvPr>
            <p:ph type="title"/>
          </p:nvPr>
        </p:nvSpPr>
        <p:spPr/>
        <p:txBody>
          <a:bodyPr/>
          <a:lstStyle/>
          <a:p>
            <a:r>
              <a:rPr lang="es-419" dirty="0"/>
              <a:t>Forward and </a:t>
            </a:r>
            <a:r>
              <a:rPr lang="es-419" dirty="0" err="1"/>
              <a:t>Inverse</a:t>
            </a:r>
            <a:r>
              <a:rPr lang="es-419" dirty="0"/>
              <a:t> </a:t>
            </a:r>
            <a:r>
              <a:rPr lang="es-419" dirty="0" err="1"/>
              <a:t>Kinematics</a:t>
            </a:r>
            <a:endParaRPr lang="es-419" dirty="0"/>
          </a:p>
        </p:txBody>
      </p:sp>
      <p:sp>
        <p:nvSpPr>
          <p:cNvPr id="3" name="Marcador de contenido 2">
            <a:extLst>
              <a:ext uri="{FF2B5EF4-FFF2-40B4-BE49-F238E27FC236}">
                <a16:creationId xmlns:a16="http://schemas.microsoft.com/office/drawing/2014/main" id="{FECD5D0A-0E18-4BC5-9357-FCA4361091FC}"/>
              </a:ext>
            </a:extLst>
          </p:cNvPr>
          <p:cNvSpPr>
            <a:spLocks noGrp="1"/>
          </p:cNvSpPr>
          <p:nvPr>
            <p:ph idx="1"/>
          </p:nvPr>
        </p:nvSpPr>
        <p:spPr/>
        <p:txBody>
          <a:bodyPr/>
          <a:lstStyle/>
          <a:p>
            <a:r>
              <a:rPr lang="en-US" dirty="0"/>
              <a:t>A robot pose at some time t is obtained by integration of the kinematic model, which is known as odometry or dead reckoning. Determination of the robot pose for given control variables is called direct (also forward) kinematics:</a:t>
            </a:r>
            <a:endParaRPr lang="es-419" dirty="0"/>
          </a:p>
        </p:txBody>
      </p:sp>
      <p:pic>
        <p:nvPicPr>
          <p:cNvPr id="4" name="Imagen 3">
            <a:extLst>
              <a:ext uri="{FF2B5EF4-FFF2-40B4-BE49-F238E27FC236}">
                <a16:creationId xmlns:a16="http://schemas.microsoft.com/office/drawing/2014/main" id="{4F5AE443-C570-4D5B-B883-20A984B16988}"/>
              </a:ext>
            </a:extLst>
          </p:cNvPr>
          <p:cNvPicPr>
            <a:picLocks noChangeAspect="1"/>
          </p:cNvPicPr>
          <p:nvPr/>
        </p:nvPicPr>
        <p:blipFill>
          <a:blip r:embed="rId2"/>
          <a:stretch>
            <a:fillRect/>
          </a:stretch>
        </p:blipFill>
        <p:spPr>
          <a:xfrm>
            <a:off x="4222442" y="3413464"/>
            <a:ext cx="4191000" cy="3048000"/>
          </a:xfrm>
          <a:prstGeom prst="rect">
            <a:avLst/>
          </a:prstGeom>
        </p:spPr>
      </p:pic>
    </p:spTree>
    <p:extLst>
      <p:ext uri="{BB962C8B-B14F-4D97-AF65-F5344CB8AC3E}">
        <p14:creationId xmlns:p14="http://schemas.microsoft.com/office/powerpoint/2010/main" val="71737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38A-2620-4687-BD6B-EE68775335E6}"/>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B8F1B914-72B1-40F5-92DC-B14C9E4BDADA}"/>
              </a:ext>
            </a:extLst>
          </p:cNvPr>
          <p:cNvSpPr>
            <a:spLocks noGrp="1"/>
          </p:cNvSpPr>
          <p:nvPr>
            <p:ph idx="1"/>
          </p:nvPr>
        </p:nvSpPr>
        <p:spPr/>
        <p:txBody>
          <a:bodyPr/>
          <a:lstStyle/>
          <a:p>
            <a:endParaRPr lang="es-419"/>
          </a:p>
        </p:txBody>
      </p:sp>
      <p:pic>
        <p:nvPicPr>
          <p:cNvPr id="5" name="Imagen 4">
            <a:extLst>
              <a:ext uri="{FF2B5EF4-FFF2-40B4-BE49-F238E27FC236}">
                <a16:creationId xmlns:a16="http://schemas.microsoft.com/office/drawing/2014/main" id="{090CB760-316D-45D2-99CE-6EE5E3787BA2}"/>
              </a:ext>
            </a:extLst>
          </p:cNvPr>
          <p:cNvPicPr>
            <a:picLocks noChangeAspect="1"/>
          </p:cNvPicPr>
          <p:nvPr/>
        </p:nvPicPr>
        <p:blipFill>
          <a:blip r:embed="rId2"/>
          <a:stretch>
            <a:fillRect/>
          </a:stretch>
        </p:blipFill>
        <p:spPr>
          <a:xfrm>
            <a:off x="1657350" y="1619250"/>
            <a:ext cx="8877300" cy="3619500"/>
          </a:xfrm>
          <a:prstGeom prst="rect">
            <a:avLst/>
          </a:prstGeom>
        </p:spPr>
      </p:pic>
    </p:spTree>
    <p:extLst>
      <p:ext uri="{BB962C8B-B14F-4D97-AF65-F5344CB8AC3E}">
        <p14:creationId xmlns:p14="http://schemas.microsoft.com/office/powerpoint/2010/main" val="906677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02DB5F-B397-4205-A74B-56027AA216C7}"/>
              </a:ext>
            </a:extLst>
          </p:cNvPr>
          <p:cNvSpPr>
            <a:spLocks noGrp="1"/>
          </p:cNvSpPr>
          <p:nvPr>
            <p:ph type="title"/>
          </p:nvPr>
        </p:nvSpPr>
        <p:spPr/>
        <p:txBody>
          <a:bodyPr/>
          <a:lstStyle/>
          <a:p>
            <a:r>
              <a:rPr lang="es-419" dirty="0" err="1"/>
              <a:t>The</a:t>
            </a:r>
            <a:r>
              <a:rPr lang="es-419" dirty="0"/>
              <a:t> </a:t>
            </a:r>
            <a:r>
              <a:rPr lang="es-419" dirty="0" err="1"/>
              <a:t>direct</a:t>
            </a:r>
            <a:r>
              <a:rPr lang="es-419" dirty="0"/>
              <a:t> </a:t>
            </a:r>
            <a:r>
              <a:rPr lang="es-419" dirty="0" err="1"/>
              <a:t>kinematics</a:t>
            </a:r>
            <a:endParaRPr lang="es-419" dirty="0"/>
          </a:p>
        </p:txBody>
      </p:sp>
      <p:sp>
        <p:nvSpPr>
          <p:cNvPr id="3" name="Marcador de contenido 2">
            <a:extLst>
              <a:ext uri="{FF2B5EF4-FFF2-40B4-BE49-F238E27FC236}">
                <a16:creationId xmlns:a16="http://schemas.microsoft.com/office/drawing/2014/main" id="{741CD5D1-F497-4D83-9C11-D34EEEE1426A}"/>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10D8F697-A846-447B-B68C-7E4CCDB898F4}"/>
              </a:ext>
            </a:extLst>
          </p:cNvPr>
          <p:cNvPicPr>
            <a:picLocks noChangeAspect="1"/>
          </p:cNvPicPr>
          <p:nvPr/>
        </p:nvPicPr>
        <p:blipFill>
          <a:blip r:embed="rId2"/>
          <a:stretch>
            <a:fillRect/>
          </a:stretch>
        </p:blipFill>
        <p:spPr>
          <a:xfrm>
            <a:off x="3224212" y="2528887"/>
            <a:ext cx="5743575" cy="1800225"/>
          </a:xfrm>
          <a:prstGeom prst="rect">
            <a:avLst/>
          </a:prstGeom>
        </p:spPr>
      </p:pic>
    </p:spTree>
    <p:extLst>
      <p:ext uri="{BB962C8B-B14F-4D97-AF65-F5344CB8AC3E}">
        <p14:creationId xmlns:p14="http://schemas.microsoft.com/office/powerpoint/2010/main" val="7945232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9B8711-88D8-4CAA-9EDF-A0188021145E}"/>
              </a:ext>
            </a:extLst>
          </p:cNvPr>
          <p:cNvSpPr>
            <a:spLocks noGrp="1"/>
          </p:cNvSpPr>
          <p:nvPr>
            <p:ph type="title"/>
          </p:nvPr>
        </p:nvSpPr>
        <p:spPr/>
        <p:txBody>
          <a:bodyPr/>
          <a:lstStyle/>
          <a:p>
            <a:r>
              <a:rPr lang="en-US" dirty="0"/>
              <a:t>Trapezoidal numerical integration is used a better approximation</a:t>
            </a:r>
            <a:endParaRPr lang="es-419" dirty="0"/>
          </a:p>
        </p:txBody>
      </p:sp>
      <p:pic>
        <p:nvPicPr>
          <p:cNvPr id="4" name="Marcador de contenido 3">
            <a:extLst>
              <a:ext uri="{FF2B5EF4-FFF2-40B4-BE49-F238E27FC236}">
                <a16:creationId xmlns:a16="http://schemas.microsoft.com/office/drawing/2014/main" id="{8D8F4049-9A07-474D-925D-4C783A314E04}"/>
              </a:ext>
            </a:extLst>
          </p:cNvPr>
          <p:cNvPicPr>
            <a:picLocks noGrp="1" noChangeAspect="1"/>
          </p:cNvPicPr>
          <p:nvPr>
            <p:ph idx="1"/>
          </p:nvPr>
        </p:nvPicPr>
        <p:blipFill>
          <a:blip r:embed="rId2"/>
          <a:stretch>
            <a:fillRect/>
          </a:stretch>
        </p:blipFill>
        <p:spPr>
          <a:xfrm>
            <a:off x="2214562" y="2615406"/>
            <a:ext cx="7762875" cy="2771775"/>
          </a:xfrm>
          <a:prstGeom prst="rect">
            <a:avLst/>
          </a:prstGeom>
        </p:spPr>
      </p:pic>
    </p:spTree>
    <p:extLst>
      <p:ext uri="{BB962C8B-B14F-4D97-AF65-F5344CB8AC3E}">
        <p14:creationId xmlns:p14="http://schemas.microsoft.com/office/powerpoint/2010/main" val="388199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1B8C42-EE2B-463B-8323-0307D3FE181C}"/>
              </a:ext>
            </a:extLst>
          </p:cNvPr>
          <p:cNvSpPr>
            <a:spLocks noGrp="1"/>
          </p:cNvSpPr>
          <p:nvPr>
            <p:ph type="title"/>
          </p:nvPr>
        </p:nvSpPr>
        <p:spPr/>
        <p:txBody>
          <a:bodyPr/>
          <a:lstStyle/>
          <a:p>
            <a:r>
              <a:rPr lang="en-US" dirty="0"/>
              <a:t>If exact integration is applied the direct kinematics is</a:t>
            </a:r>
            <a:endParaRPr lang="es-419" dirty="0"/>
          </a:p>
        </p:txBody>
      </p:sp>
      <p:sp>
        <p:nvSpPr>
          <p:cNvPr id="3" name="Marcador de contenido 2">
            <a:extLst>
              <a:ext uri="{FF2B5EF4-FFF2-40B4-BE49-F238E27FC236}">
                <a16:creationId xmlns:a16="http://schemas.microsoft.com/office/drawing/2014/main" id="{AA69C9D7-CBC0-4925-8D88-7FFFEB805CDD}"/>
              </a:ext>
            </a:extLst>
          </p:cNvPr>
          <p:cNvSpPr>
            <a:spLocks noGrp="1"/>
          </p:cNvSpPr>
          <p:nvPr>
            <p:ph idx="1"/>
          </p:nvPr>
        </p:nvSpPr>
        <p:spPr/>
        <p:txBody>
          <a:bodyPr/>
          <a:lstStyle/>
          <a:p>
            <a:endParaRPr lang="es-419" dirty="0"/>
          </a:p>
        </p:txBody>
      </p:sp>
      <p:pic>
        <p:nvPicPr>
          <p:cNvPr id="4" name="Imagen 3">
            <a:extLst>
              <a:ext uri="{FF2B5EF4-FFF2-40B4-BE49-F238E27FC236}">
                <a16:creationId xmlns:a16="http://schemas.microsoft.com/office/drawing/2014/main" id="{0B4F2B6F-4AD5-48EC-A7BB-AC7B14DA7132}"/>
              </a:ext>
            </a:extLst>
          </p:cNvPr>
          <p:cNvPicPr>
            <a:picLocks noChangeAspect="1"/>
          </p:cNvPicPr>
          <p:nvPr/>
        </p:nvPicPr>
        <p:blipFill>
          <a:blip r:embed="rId2"/>
          <a:stretch>
            <a:fillRect/>
          </a:stretch>
        </p:blipFill>
        <p:spPr>
          <a:xfrm>
            <a:off x="1762125" y="2237773"/>
            <a:ext cx="8667750" cy="2790825"/>
          </a:xfrm>
          <a:prstGeom prst="rect">
            <a:avLst/>
          </a:prstGeom>
        </p:spPr>
      </p:pic>
    </p:spTree>
    <p:extLst>
      <p:ext uri="{BB962C8B-B14F-4D97-AF65-F5344CB8AC3E}">
        <p14:creationId xmlns:p14="http://schemas.microsoft.com/office/powerpoint/2010/main" val="28535680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FE9FB3-75DE-4D2F-86CF-C506D3D70E06}"/>
              </a:ext>
            </a:extLst>
          </p:cNvPr>
          <p:cNvSpPr>
            <a:spLocks noGrp="1"/>
          </p:cNvSpPr>
          <p:nvPr>
            <p:ph type="title"/>
          </p:nvPr>
        </p:nvSpPr>
        <p:spPr/>
        <p:txBody>
          <a:bodyPr/>
          <a:lstStyle/>
          <a:p>
            <a:endParaRPr lang="es-419" dirty="0"/>
          </a:p>
        </p:txBody>
      </p:sp>
      <p:sp>
        <p:nvSpPr>
          <p:cNvPr id="3" name="Marcador de contenido 2">
            <a:extLst>
              <a:ext uri="{FF2B5EF4-FFF2-40B4-BE49-F238E27FC236}">
                <a16:creationId xmlns:a16="http://schemas.microsoft.com/office/drawing/2014/main" id="{885DC5DE-4D35-4FAD-B2D4-AC150A4FC3DF}"/>
              </a:ext>
            </a:extLst>
          </p:cNvPr>
          <p:cNvSpPr>
            <a:spLocks noGrp="1"/>
          </p:cNvSpPr>
          <p:nvPr>
            <p:ph idx="1"/>
          </p:nvPr>
        </p:nvSpPr>
        <p:spPr/>
        <p:txBody>
          <a:bodyPr>
            <a:normAutofit/>
          </a:bodyPr>
          <a:lstStyle/>
          <a:p>
            <a:pPr marL="0" indent="0">
              <a:buNone/>
            </a:pPr>
            <a:r>
              <a:rPr lang="es-419" sz="4000" dirty="0" err="1"/>
              <a:t>where</a:t>
            </a:r>
            <a:r>
              <a:rPr lang="es-419" sz="4000" dirty="0"/>
              <a:t> </a:t>
            </a:r>
            <a:r>
              <a:rPr lang="es-419" sz="4000" dirty="0" err="1"/>
              <a:t>integration</a:t>
            </a:r>
            <a:r>
              <a:rPr lang="es-419" sz="4000" dirty="0"/>
              <a:t> in </a:t>
            </a:r>
            <a:r>
              <a:rPr lang="es-419" sz="4000" dirty="0" err="1"/>
              <a:t>above</a:t>
            </a:r>
            <a:r>
              <a:rPr lang="es-419" sz="4000" dirty="0"/>
              <a:t> </a:t>
            </a:r>
            <a:r>
              <a:rPr lang="es-419" sz="4000" dirty="0" err="1"/>
              <a:t>equation</a:t>
            </a:r>
            <a:r>
              <a:rPr lang="es-419" sz="4000" dirty="0"/>
              <a:t> </a:t>
            </a:r>
            <a:r>
              <a:rPr lang="es-419" sz="4000" dirty="0" err="1"/>
              <a:t>is</a:t>
            </a:r>
            <a:r>
              <a:rPr lang="es-419" sz="4000" dirty="0"/>
              <a:t> done </a:t>
            </a:r>
            <a:r>
              <a:rPr lang="en-US" sz="4000" dirty="0"/>
              <a:t>inside the sampling time interval where constant velocities v and ω are assumed to obtain increments</a:t>
            </a:r>
            <a:endParaRPr lang="es-419" sz="4000" dirty="0"/>
          </a:p>
        </p:txBody>
      </p:sp>
    </p:spTree>
    <p:extLst>
      <p:ext uri="{BB962C8B-B14F-4D97-AF65-F5344CB8AC3E}">
        <p14:creationId xmlns:p14="http://schemas.microsoft.com/office/powerpoint/2010/main" val="988115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82706D-74BF-477D-9E8D-733B18600D17}"/>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EBB5F249-C1D3-478E-9395-B7C984033126}"/>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FAE8D410-A3D8-49DD-9126-13228D8A41B8}"/>
              </a:ext>
            </a:extLst>
          </p:cNvPr>
          <p:cNvPicPr>
            <a:picLocks noChangeAspect="1"/>
          </p:cNvPicPr>
          <p:nvPr/>
        </p:nvPicPr>
        <p:blipFill>
          <a:blip r:embed="rId2"/>
          <a:stretch>
            <a:fillRect/>
          </a:stretch>
        </p:blipFill>
        <p:spPr>
          <a:xfrm>
            <a:off x="2057400" y="1085850"/>
            <a:ext cx="8077200" cy="4686300"/>
          </a:xfrm>
          <a:prstGeom prst="rect">
            <a:avLst/>
          </a:prstGeom>
        </p:spPr>
      </p:pic>
    </p:spTree>
    <p:extLst>
      <p:ext uri="{BB962C8B-B14F-4D97-AF65-F5344CB8AC3E}">
        <p14:creationId xmlns:p14="http://schemas.microsoft.com/office/powerpoint/2010/main" val="13345074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D95D0F7-BBFC-4C01-B0AE-5BB87FA9856C}"/>
              </a:ext>
            </a:extLst>
          </p:cNvPr>
          <p:cNvSpPr>
            <a:spLocks noGrp="1"/>
          </p:cNvSpPr>
          <p:nvPr>
            <p:ph type="ctrTitle"/>
          </p:nvPr>
        </p:nvSpPr>
        <p:spPr>
          <a:xfrm>
            <a:off x="1609725" y="1824038"/>
            <a:ext cx="9144000" cy="2387600"/>
          </a:xfrm>
        </p:spPr>
        <p:txBody>
          <a:bodyPr/>
          <a:lstStyle/>
          <a:p>
            <a:r>
              <a:rPr lang="es-419" dirty="0" err="1"/>
              <a:t>For</a:t>
            </a:r>
            <a:r>
              <a:rPr lang="es-419" dirty="0"/>
              <a:t> </a:t>
            </a:r>
            <a:r>
              <a:rPr lang="es-419" dirty="0" err="1"/>
              <a:t>code</a:t>
            </a:r>
            <a:r>
              <a:rPr lang="es-419" dirty="0"/>
              <a:t> </a:t>
            </a:r>
            <a:r>
              <a:rPr lang="es-419" dirty="0" err="1"/>
              <a:t>implement</a:t>
            </a:r>
            <a:r>
              <a:rPr lang="es-419" dirty="0"/>
              <a:t> in Python </a:t>
            </a:r>
            <a:r>
              <a:rPr lang="es-419" dirty="0" err="1"/>
              <a:t>you</a:t>
            </a:r>
            <a:r>
              <a:rPr lang="es-419" dirty="0"/>
              <a:t> </a:t>
            </a:r>
            <a:r>
              <a:rPr lang="es-419" dirty="0" err="1"/>
              <a:t>must</a:t>
            </a:r>
            <a:r>
              <a:rPr lang="es-419" dirty="0"/>
              <a:t> </a:t>
            </a:r>
            <a:r>
              <a:rPr lang="es-419" dirty="0" err="1"/>
              <a:t>watch</a:t>
            </a:r>
            <a:r>
              <a:rPr lang="es-419" dirty="0"/>
              <a:t> </a:t>
            </a:r>
            <a:r>
              <a:rPr lang="es-419" dirty="0" err="1"/>
              <a:t>this</a:t>
            </a:r>
            <a:endParaRPr lang="es-419" dirty="0"/>
          </a:p>
        </p:txBody>
      </p:sp>
      <p:sp>
        <p:nvSpPr>
          <p:cNvPr id="5" name="Subtítulo 4">
            <a:extLst>
              <a:ext uri="{FF2B5EF4-FFF2-40B4-BE49-F238E27FC236}">
                <a16:creationId xmlns:a16="http://schemas.microsoft.com/office/drawing/2014/main" id="{335B1122-4074-4943-9618-43BF76BCA321}"/>
              </a:ext>
            </a:extLst>
          </p:cNvPr>
          <p:cNvSpPr>
            <a:spLocks noGrp="1"/>
          </p:cNvSpPr>
          <p:nvPr>
            <p:ph type="subTitle" idx="1"/>
          </p:nvPr>
        </p:nvSpPr>
        <p:spPr>
          <a:xfrm>
            <a:off x="1413591" y="4211638"/>
            <a:ext cx="9144000" cy="1655762"/>
          </a:xfrm>
        </p:spPr>
        <p:txBody>
          <a:bodyPr/>
          <a:lstStyle/>
          <a:p>
            <a:r>
              <a:rPr lang="es-419" dirty="0">
                <a:hlinkClick r:id="rId2"/>
              </a:rPr>
              <a:t>https://www.youtube.com/watch?v=aE7RQNhwnPQ&amp;t=323s</a:t>
            </a:r>
            <a:endParaRPr lang="es-419" dirty="0"/>
          </a:p>
          <a:p>
            <a:endParaRPr lang="es-419" dirty="0"/>
          </a:p>
        </p:txBody>
      </p:sp>
      <p:pic>
        <p:nvPicPr>
          <p:cNvPr id="1028" name="Picture 4" descr="Resultado de imagen para important">
            <a:extLst>
              <a:ext uri="{FF2B5EF4-FFF2-40B4-BE49-F238E27FC236}">
                <a16:creationId xmlns:a16="http://schemas.microsoft.com/office/drawing/2014/main" id="{B20E02E5-D2B1-4AB8-B5C4-F2E17B806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827183"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781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240D2F7-8E1E-4ECF-9F98-F1A7B3A21EAF}"/>
              </a:ext>
            </a:extLst>
          </p:cNvPr>
          <p:cNvSpPr>
            <a:spLocks noGrp="1"/>
          </p:cNvSpPr>
          <p:nvPr>
            <p:ph type="ctrTitle"/>
          </p:nvPr>
        </p:nvSpPr>
        <p:spPr/>
        <p:txBody>
          <a:bodyPr/>
          <a:lstStyle/>
          <a:p>
            <a:r>
              <a:rPr lang="es-419" dirty="0" err="1"/>
              <a:t>Inverse</a:t>
            </a:r>
            <a:r>
              <a:rPr lang="es-419" dirty="0"/>
              <a:t> </a:t>
            </a:r>
            <a:r>
              <a:rPr lang="es-419" dirty="0" err="1"/>
              <a:t>Kinematics</a:t>
            </a:r>
            <a:endParaRPr lang="es-419" dirty="0"/>
          </a:p>
        </p:txBody>
      </p:sp>
      <p:sp>
        <p:nvSpPr>
          <p:cNvPr id="5" name="Subtítulo 4">
            <a:extLst>
              <a:ext uri="{FF2B5EF4-FFF2-40B4-BE49-F238E27FC236}">
                <a16:creationId xmlns:a16="http://schemas.microsoft.com/office/drawing/2014/main" id="{B469B29C-0E38-4A69-94CF-E994D5788F54}"/>
              </a:ext>
            </a:extLst>
          </p:cNvPr>
          <p:cNvSpPr>
            <a:spLocks noGrp="1"/>
          </p:cNvSpPr>
          <p:nvPr>
            <p:ph type="subTitle" idx="1"/>
          </p:nvPr>
        </p:nvSpPr>
        <p:spPr/>
        <p:txBody>
          <a:bodyPr/>
          <a:lstStyle/>
          <a:p>
            <a:endParaRPr lang="es-419"/>
          </a:p>
        </p:txBody>
      </p:sp>
    </p:spTree>
    <p:extLst>
      <p:ext uri="{BB962C8B-B14F-4D97-AF65-F5344CB8AC3E}">
        <p14:creationId xmlns:p14="http://schemas.microsoft.com/office/powerpoint/2010/main" val="19680989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BEDA8E-32F8-485C-A6B8-DF8970E471E6}"/>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14D26045-9513-4D85-B662-911A0C2326D9}"/>
              </a:ext>
            </a:extLst>
          </p:cNvPr>
          <p:cNvSpPr>
            <a:spLocks noGrp="1"/>
          </p:cNvSpPr>
          <p:nvPr>
            <p:ph idx="1"/>
          </p:nvPr>
        </p:nvSpPr>
        <p:spPr/>
        <p:txBody>
          <a:bodyPr>
            <a:normAutofit/>
          </a:bodyPr>
          <a:lstStyle/>
          <a:p>
            <a:pPr marL="0" indent="0">
              <a:buNone/>
            </a:pPr>
            <a:r>
              <a:rPr lang="en-US" sz="4000" dirty="0"/>
              <a:t>The development of the inverse kinematics is a more challenging task than the above cases of direct kinematics. We use inverse kinematics to determine control variables to drive the robot to the desired robot pose or path trajectory</a:t>
            </a:r>
            <a:endParaRPr lang="es-419" sz="4000" dirty="0"/>
          </a:p>
        </p:txBody>
      </p:sp>
    </p:spTree>
    <p:extLst>
      <p:ext uri="{BB962C8B-B14F-4D97-AF65-F5344CB8AC3E}">
        <p14:creationId xmlns:p14="http://schemas.microsoft.com/office/powerpoint/2010/main" val="31082713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C94498-402C-4F67-BA90-82F950B5754C}"/>
              </a:ext>
            </a:extLst>
          </p:cNvPr>
          <p:cNvSpPr>
            <a:spLocks noGrp="1"/>
          </p:cNvSpPr>
          <p:nvPr>
            <p:ph type="title"/>
          </p:nvPr>
        </p:nvSpPr>
        <p:spPr/>
        <p:txBody>
          <a:bodyPr/>
          <a:lstStyle/>
          <a:p>
            <a:r>
              <a:rPr lang="es-419" dirty="0" err="1"/>
              <a:t>Nonholonomic</a:t>
            </a:r>
            <a:r>
              <a:rPr lang="es-419" dirty="0"/>
              <a:t> </a:t>
            </a:r>
            <a:r>
              <a:rPr lang="es-419" dirty="0" err="1"/>
              <a:t>constraints</a:t>
            </a:r>
            <a:endParaRPr lang="es-419" dirty="0"/>
          </a:p>
        </p:txBody>
      </p:sp>
      <p:sp>
        <p:nvSpPr>
          <p:cNvPr id="3" name="Marcador de contenido 2">
            <a:extLst>
              <a:ext uri="{FF2B5EF4-FFF2-40B4-BE49-F238E27FC236}">
                <a16:creationId xmlns:a16="http://schemas.microsoft.com/office/drawing/2014/main" id="{325E18C4-1C47-444F-BDC6-6FCBA742A85E}"/>
              </a:ext>
            </a:extLst>
          </p:cNvPr>
          <p:cNvSpPr>
            <a:spLocks noGrp="1"/>
          </p:cNvSpPr>
          <p:nvPr>
            <p:ph idx="1"/>
          </p:nvPr>
        </p:nvSpPr>
        <p:spPr/>
        <p:txBody>
          <a:bodyPr/>
          <a:lstStyle/>
          <a:p>
            <a:r>
              <a:rPr lang="en-US" dirty="0"/>
              <a:t>Robots are usually subjected to nonholonomic constraints, which means that not all driving directions are possible.</a:t>
            </a:r>
          </a:p>
          <a:p>
            <a:endParaRPr lang="en-US" dirty="0"/>
          </a:p>
          <a:p>
            <a:r>
              <a:rPr lang="en-US" dirty="0"/>
              <a:t>One simple solution to the inverse kinematics problem would be if we allow a differential robot to drive only forward</a:t>
            </a:r>
            <a:endParaRPr lang="es-419" dirty="0"/>
          </a:p>
        </p:txBody>
      </p:sp>
      <p:pic>
        <p:nvPicPr>
          <p:cNvPr id="4" name="Imagen 3">
            <a:extLst>
              <a:ext uri="{FF2B5EF4-FFF2-40B4-BE49-F238E27FC236}">
                <a16:creationId xmlns:a16="http://schemas.microsoft.com/office/drawing/2014/main" id="{BF012405-652C-4109-B9A8-E18BF6837728}"/>
              </a:ext>
            </a:extLst>
          </p:cNvPr>
          <p:cNvPicPr>
            <a:picLocks noChangeAspect="1"/>
          </p:cNvPicPr>
          <p:nvPr/>
        </p:nvPicPr>
        <p:blipFill>
          <a:blip r:embed="rId2"/>
          <a:stretch>
            <a:fillRect/>
          </a:stretch>
        </p:blipFill>
        <p:spPr>
          <a:xfrm>
            <a:off x="4074019" y="4228684"/>
            <a:ext cx="3333750" cy="2200275"/>
          </a:xfrm>
          <a:prstGeom prst="rect">
            <a:avLst/>
          </a:prstGeom>
        </p:spPr>
      </p:pic>
    </p:spTree>
    <p:extLst>
      <p:ext uri="{BB962C8B-B14F-4D97-AF65-F5344CB8AC3E}">
        <p14:creationId xmlns:p14="http://schemas.microsoft.com/office/powerpoint/2010/main" val="28805517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3E2030-4037-4651-B0C7-81DA7BE3E12B}"/>
              </a:ext>
            </a:extLst>
          </p:cNvPr>
          <p:cNvSpPr>
            <a:spLocks noGrp="1"/>
          </p:cNvSpPr>
          <p:nvPr>
            <p:ph type="title"/>
          </p:nvPr>
        </p:nvSpPr>
        <p:spPr/>
        <p:txBody>
          <a:bodyPr/>
          <a:lstStyle/>
          <a:p>
            <a:r>
              <a:rPr lang="es-419" dirty="0" err="1"/>
              <a:t>for</a:t>
            </a:r>
            <a:r>
              <a:rPr lang="es-419" dirty="0"/>
              <a:t> </a:t>
            </a:r>
            <a:r>
              <a:rPr lang="es-419" dirty="0" err="1"/>
              <a:t>straight</a:t>
            </a:r>
            <a:r>
              <a:rPr lang="es-419" dirty="0"/>
              <a:t> </a:t>
            </a:r>
            <a:r>
              <a:rPr lang="es-419" dirty="0" err="1"/>
              <a:t>motion</a:t>
            </a:r>
            <a:r>
              <a:rPr lang="es-419" dirty="0"/>
              <a:t> </a:t>
            </a:r>
            <a:r>
              <a:rPr lang="es-419" dirty="0" err="1"/>
              <a:t>equation</a:t>
            </a:r>
            <a:endParaRPr lang="es-419" dirty="0"/>
          </a:p>
        </p:txBody>
      </p:sp>
      <p:pic>
        <p:nvPicPr>
          <p:cNvPr id="4" name="Marcador de contenido 3">
            <a:extLst>
              <a:ext uri="{FF2B5EF4-FFF2-40B4-BE49-F238E27FC236}">
                <a16:creationId xmlns:a16="http://schemas.microsoft.com/office/drawing/2014/main" id="{980A8D50-1167-40F3-BB99-889D1E75D301}"/>
              </a:ext>
            </a:extLst>
          </p:cNvPr>
          <p:cNvPicPr>
            <a:picLocks noGrp="1" noChangeAspect="1"/>
          </p:cNvPicPr>
          <p:nvPr>
            <p:ph idx="1"/>
          </p:nvPr>
        </p:nvPicPr>
        <p:blipFill>
          <a:blip r:embed="rId2"/>
          <a:stretch>
            <a:fillRect/>
          </a:stretch>
        </p:blipFill>
        <p:spPr>
          <a:xfrm>
            <a:off x="3871912" y="3005931"/>
            <a:ext cx="4448175" cy="1990725"/>
          </a:xfrm>
          <a:prstGeom prst="rect">
            <a:avLst/>
          </a:prstGeom>
        </p:spPr>
      </p:pic>
    </p:spTree>
    <p:extLst>
      <p:ext uri="{BB962C8B-B14F-4D97-AF65-F5344CB8AC3E}">
        <p14:creationId xmlns:p14="http://schemas.microsoft.com/office/powerpoint/2010/main" val="1587188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432FF4-F1AB-4FFA-9D0F-753567AB7204}"/>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64BACD66-3F93-4182-B938-9F7014CD4C42}"/>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F624EBC2-E43B-4117-AC79-CD8083393599}"/>
              </a:ext>
            </a:extLst>
          </p:cNvPr>
          <p:cNvPicPr>
            <a:picLocks noChangeAspect="1"/>
          </p:cNvPicPr>
          <p:nvPr/>
        </p:nvPicPr>
        <p:blipFill>
          <a:blip r:embed="rId2"/>
          <a:stretch>
            <a:fillRect/>
          </a:stretch>
        </p:blipFill>
        <p:spPr>
          <a:xfrm>
            <a:off x="1819275" y="1947862"/>
            <a:ext cx="8553450" cy="2676525"/>
          </a:xfrm>
          <a:prstGeom prst="rect">
            <a:avLst/>
          </a:prstGeom>
        </p:spPr>
      </p:pic>
    </p:spTree>
    <p:extLst>
      <p:ext uri="{BB962C8B-B14F-4D97-AF65-F5344CB8AC3E}">
        <p14:creationId xmlns:p14="http://schemas.microsoft.com/office/powerpoint/2010/main" val="3809707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62B907-807B-4BAC-90ED-81CDD433EDE2}"/>
              </a:ext>
            </a:extLst>
          </p:cNvPr>
          <p:cNvSpPr>
            <a:spLocks noGrp="1"/>
          </p:cNvSpPr>
          <p:nvPr>
            <p:ph type="title"/>
          </p:nvPr>
        </p:nvSpPr>
        <p:spPr/>
        <p:txBody>
          <a:bodyPr/>
          <a:lstStyle/>
          <a:p>
            <a:r>
              <a:rPr lang="es-419" dirty="0" err="1"/>
              <a:t>Rotation</a:t>
            </a:r>
            <a:r>
              <a:rPr lang="es-419" dirty="0"/>
              <a:t> </a:t>
            </a:r>
            <a:r>
              <a:rPr lang="es-419" dirty="0" err="1"/>
              <a:t>motion</a:t>
            </a:r>
            <a:endParaRPr lang="es-419" dirty="0"/>
          </a:p>
        </p:txBody>
      </p:sp>
      <p:sp>
        <p:nvSpPr>
          <p:cNvPr id="3" name="Marcador de contenido 2">
            <a:extLst>
              <a:ext uri="{FF2B5EF4-FFF2-40B4-BE49-F238E27FC236}">
                <a16:creationId xmlns:a16="http://schemas.microsoft.com/office/drawing/2014/main" id="{AC1CAEC8-394A-45DD-B305-ED25EFEB97CC}"/>
              </a:ext>
            </a:extLst>
          </p:cNvPr>
          <p:cNvSpPr>
            <a:spLocks noGrp="1"/>
          </p:cNvSpPr>
          <p:nvPr>
            <p:ph idx="1"/>
          </p:nvPr>
        </p:nvSpPr>
        <p:spPr/>
        <p:txBody>
          <a:bodyPr/>
          <a:lstStyle/>
          <a:p>
            <a:r>
              <a:rPr lang="en-US" dirty="0"/>
              <a:t>If we consider a discrete time notation where control speeds </a:t>
            </a:r>
            <a:r>
              <a:rPr lang="en-US" dirty="0" err="1"/>
              <a:t>vR</a:t>
            </a:r>
            <a:r>
              <a:rPr lang="en-US" dirty="0"/>
              <a:t>(k), </a:t>
            </a:r>
            <a:r>
              <a:rPr lang="en-US" dirty="0" err="1"/>
              <a:t>vL</a:t>
            </a:r>
            <a:r>
              <a:rPr lang="en-US" dirty="0"/>
              <a:t>(k) are constant during time interval </a:t>
            </a:r>
            <a:r>
              <a:rPr lang="en-US" dirty="0" err="1"/>
              <a:t>Ts</a:t>
            </a:r>
            <a:r>
              <a:rPr lang="en-US" dirty="0"/>
              <a:t> and changes of the control speeds are only possible at time instants t = </a:t>
            </a:r>
            <a:r>
              <a:rPr lang="en-US" dirty="0" err="1"/>
              <a:t>kTs</a:t>
            </a:r>
            <a:r>
              <a:rPr lang="en-US" dirty="0"/>
              <a:t> then we can write equations for the robot motion.</a:t>
            </a:r>
            <a:endParaRPr lang="es-419" dirty="0"/>
          </a:p>
        </p:txBody>
      </p:sp>
      <p:pic>
        <p:nvPicPr>
          <p:cNvPr id="4" name="Imagen 3">
            <a:extLst>
              <a:ext uri="{FF2B5EF4-FFF2-40B4-BE49-F238E27FC236}">
                <a16:creationId xmlns:a16="http://schemas.microsoft.com/office/drawing/2014/main" id="{F9B74D7C-0684-4B3F-BF0F-DA579899F792}"/>
              </a:ext>
            </a:extLst>
          </p:cNvPr>
          <p:cNvPicPr>
            <a:picLocks noChangeAspect="1"/>
          </p:cNvPicPr>
          <p:nvPr/>
        </p:nvPicPr>
        <p:blipFill>
          <a:blip r:embed="rId2"/>
          <a:stretch>
            <a:fillRect/>
          </a:stretch>
        </p:blipFill>
        <p:spPr>
          <a:xfrm>
            <a:off x="3491976" y="3718125"/>
            <a:ext cx="5048250" cy="2333625"/>
          </a:xfrm>
          <a:prstGeom prst="rect">
            <a:avLst/>
          </a:prstGeom>
        </p:spPr>
      </p:pic>
    </p:spTree>
    <p:extLst>
      <p:ext uri="{BB962C8B-B14F-4D97-AF65-F5344CB8AC3E}">
        <p14:creationId xmlns:p14="http://schemas.microsoft.com/office/powerpoint/2010/main" val="37154946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18A229-D07B-4935-8EC0-3AC8F3E07B91}"/>
              </a:ext>
            </a:extLst>
          </p:cNvPr>
          <p:cNvSpPr>
            <a:spLocks noGrp="1"/>
          </p:cNvSpPr>
          <p:nvPr>
            <p:ph type="title"/>
          </p:nvPr>
        </p:nvSpPr>
        <p:spPr/>
        <p:txBody>
          <a:bodyPr/>
          <a:lstStyle/>
          <a:p>
            <a:r>
              <a:rPr lang="es-419" dirty="0" err="1"/>
              <a:t>straight</a:t>
            </a:r>
            <a:r>
              <a:rPr lang="es-419" dirty="0"/>
              <a:t> </a:t>
            </a:r>
            <a:r>
              <a:rPr lang="es-419" dirty="0" err="1"/>
              <a:t>motion</a:t>
            </a:r>
            <a:r>
              <a:rPr lang="es-419" dirty="0"/>
              <a:t> </a:t>
            </a:r>
            <a:r>
              <a:rPr lang="es-419" dirty="0" err="1"/>
              <a:t>equation</a:t>
            </a:r>
            <a:endParaRPr lang="es-419" dirty="0"/>
          </a:p>
        </p:txBody>
      </p:sp>
      <p:pic>
        <p:nvPicPr>
          <p:cNvPr id="4" name="Marcador de contenido 3">
            <a:extLst>
              <a:ext uri="{FF2B5EF4-FFF2-40B4-BE49-F238E27FC236}">
                <a16:creationId xmlns:a16="http://schemas.microsoft.com/office/drawing/2014/main" id="{A8283CD4-10F6-4E2C-9AF3-A4B6D47F0D1B}"/>
              </a:ext>
            </a:extLst>
          </p:cNvPr>
          <p:cNvPicPr>
            <a:picLocks noGrp="1" noChangeAspect="1"/>
          </p:cNvPicPr>
          <p:nvPr>
            <p:ph idx="1"/>
          </p:nvPr>
        </p:nvPicPr>
        <p:blipFill>
          <a:blip r:embed="rId2"/>
          <a:stretch>
            <a:fillRect/>
          </a:stretch>
        </p:blipFill>
        <p:spPr>
          <a:xfrm>
            <a:off x="3238500" y="3020219"/>
            <a:ext cx="5715000" cy="1962150"/>
          </a:xfrm>
          <a:prstGeom prst="rect">
            <a:avLst/>
          </a:prstGeom>
        </p:spPr>
      </p:pic>
    </p:spTree>
    <p:extLst>
      <p:ext uri="{BB962C8B-B14F-4D97-AF65-F5344CB8AC3E}">
        <p14:creationId xmlns:p14="http://schemas.microsoft.com/office/powerpoint/2010/main" val="17217319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5529C0-60A2-4359-81B3-31C130CC87E7}"/>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2CCE17AB-B6FF-4C89-AE8B-F676F76835F9}"/>
              </a:ext>
            </a:extLst>
          </p:cNvPr>
          <p:cNvSpPr>
            <a:spLocks noGrp="1"/>
          </p:cNvSpPr>
          <p:nvPr>
            <p:ph idx="1"/>
          </p:nvPr>
        </p:nvSpPr>
        <p:spPr/>
        <p:txBody>
          <a:bodyPr/>
          <a:lstStyle/>
          <a:p>
            <a:r>
              <a:rPr lang="en-US" dirty="0"/>
              <a:t>Supposing the robot’s initial pose is on trajectory, and there is a perfect kinematic model and no disturbances, we can calculate required control variables v as follows:</a:t>
            </a:r>
            <a:endParaRPr lang="es-419" dirty="0"/>
          </a:p>
        </p:txBody>
      </p:sp>
      <p:pic>
        <p:nvPicPr>
          <p:cNvPr id="5" name="Imagen 4">
            <a:extLst>
              <a:ext uri="{FF2B5EF4-FFF2-40B4-BE49-F238E27FC236}">
                <a16:creationId xmlns:a16="http://schemas.microsoft.com/office/drawing/2014/main" id="{F43251AF-8D71-42C4-8BB8-E612084B121F}"/>
              </a:ext>
            </a:extLst>
          </p:cNvPr>
          <p:cNvPicPr>
            <a:picLocks noChangeAspect="1"/>
          </p:cNvPicPr>
          <p:nvPr/>
        </p:nvPicPr>
        <p:blipFill>
          <a:blip r:embed="rId2"/>
          <a:stretch>
            <a:fillRect/>
          </a:stretch>
        </p:blipFill>
        <p:spPr>
          <a:xfrm>
            <a:off x="4052887" y="3652607"/>
            <a:ext cx="4086225" cy="1257300"/>
          </a:xfrm>
          <a:prstGeom prst="rect">
            <a:avLst/>
          </a:prstGeom>
        </p:spPr>
      </p:pic>
    </p:spTree>
    <p:extLst>
      <p:ext uri="{BB962C8B-B14F-4D97-AF65-F5344CB8AC3E}">
        <p14:creationId xmlns:p14="http://schemas.microsoft.com/office/powerpoint/2010/main" val="37314989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62F150-5D4D-4AE8-B9CD-95CB51A9C981}"/>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6F9A6B8C-AEF9-43CF-9020-87D75F29263F}"/>
              </a:ext>
            </a:extLst>
          </p:cNvPr>
          <p:cNvSpPr>
            <a:spLocks noGrp="1"/>
          </p:cNvSpPr>
          <p:nvPr>
            <p:ph idx="1"/>
          </p:nvPr>
        </p:nvSpPr>
        <p:spPr/>
        <p:txBody>
          <a:bodyPr/>
          <a:lstStyle/>
          <a:p>
            <a:r>
              <a:rPr lang="en-US" dirty="0"/>
              <a:t>where the sign depends on the desired driving direction (+ for forward and − for reverse). The tangent angle of each point on the path is defined as</a:t>
            </a:r>
          </a:p>
          <a:p>
            <a:endParaRPr lang="en-US" dirty="0"/>
          </a:p>
          <a:p>
            <a:endParaRPr lang="en-US" dirty="0"/>
          </a:p>
          <a:p>
            <a:pPr marL="0" indent="0">
              <a:buNone/>
            </a:pPr>
            <a:endParaRPr lang="en-US" dirty="0"/>
          </a:p>
          <a:p>
            <a:r>
              <a:rPr lang="en-US" dirty="0"/>
              <a:t>where l ∈ {0, 1} defines the desired driving direction (0 for forward and 1 for reverse) and the function arctan2 is the four-quadrant inverse tangent function. </a:t>
            </a:r>
            <a:endParaRPr lang="es-419" dirty="0"/>
          </a:p>
        </p:txBody>
      </p:sp>
      <p:pic>
        <p:nvPicPr>
          <p:cNvPr id="4" name="Imagen 3">
            <a:extLst>
              <a:ext uri="{FF2B5EF4-FFF2-40B4-BE49-F238E27FC236}">
                <a16:creationId xmlns:a16="http://schemas.microsoft.com/office/drawing/2014/main" id="{C2901F49-E659-42D2-9A16-7ABDC0C09EBA}"/>
              </a:ext>
            </a:extLst>
          </p:cNvPr>
          <p:cNvPicPr>
            <a:picLocks noChangeAspect="1"/>
          </p:cNvPicPr>
          <p:nvPr/>
        </p:nvPicPr>
        <p:blipFill>
          <a:blip r:embed="rId2"/>
          <a:stretch>
            <a:fillRect/>
          </a:stretch>
        </p:blipFill>
        <p:spPr>
          <a:xfrm>
            <a:off x="3471862" y="3229769"/>
            <a:ext cx="5248275" cy="771525"/>
          </a:xfrm>
          <a:prstGeom prst="rect">
            <a:avLst/>
          </a:prstGeom>
        </p:spPr>
      </p:pic>
    </p:spTree>
    <p:extLst>
      <p:ext uri="{BB962C8B-B14F-4D97-AF65-F5344CB8AC3E}">
        <p14:creationId xmlns:p14="http://schemas.microsoft.com/office/powerpoint/2010/main" val="31827727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BCADC-A96B-4B7A-B65C-EEB7679A3737}"/>
              </a:ext>
            </a:extLst>
          </p:cNvPr>
          <p:cNvSpPr>
            <a:spLocks noGrp="1"/>
          </p:cNvSpPr>
          <p:nvPr>
            <p:ph type="title"/>
          </p:nvPr>
        </p:nvSpPr>
        <p:spPr>
          <a:xfrm>
            <a:off x="838200" y="365125"/>
            <a:ext cx="10515600" cy="1325563"/>
          </a:xfrm>
        </p:spPr>
        <p:txBody>
          <a:bodyPr/>
          <a:lstStyle/>
          <a:p>
            <a:endParaRPr lang="es-419"/>
          </a:p>
        </p:txBody>
      </p:sp>
      <p:sp>
        <p:nvSpPr>
          <p:cNvPr id="3" name="Marcador de contenido 2">
            <a:extLst>
              <a:ext uri="{FF2B5EF4-FFF2-40B4-BE49-F238E27FC236}">
                <a16:creationId xmlns:a16="http://schemas.microsoft.com/office/drawing/2014/main" id="{AADD469C-92E7-4EF8-AD42-B5550DD240F1}"/>
              </a:ext>
            </a:extLst>
          </p:cNvPr>
          <p:cNvSpPr>
            <a:spLocks noGrp="1"/>
          </p:cNvSpPr>
          <p:nvPr>
            <p:ph idx="1"/>
          </p:nvPr>
        </p:nvSpPr>
        <p:spPr>
          <a:xfrm>
            <a:off x="838200" y="1825625"/>
            <a:ext cx="10515600" cy="4351338"/>
          </a:xfrm>
        </p:spPr>
        <p:txBody>
          <a:bodyPr/>
          <a:lstStyle/>
          <a:p>
            <a:r>
              <a:rPr lang="en-US" dirty="0"/>
              <a:t>By calculating the time derivative of above equation, the robot’s angular velocity ω(t) is obtained:</a:t>
            </a:r>
          </a:p>
          <a:p>
            <a:endParaRPr lang="en-US" dirty="0"/>
          </a:p>
          <a:p>
            <a:endParaRPr lang="en-US" dirty="0"/>
          </a:p>
          <a:p>
            <a:endParaRPr lang="en-US" dirty="0"/>
          </a:p>
          <a:p>
            <a:endParaRPr lang="en-US" dirty="0"/>
          </a:p>
          <a:p>
            <a:r>
              <a:rPr lang="en-US" dirty="0"/>
              <a:t>where κ(t) is the path curvature</a:t>
            </a:r>
            <a:endParaRPr lang="es-419" dirty="0"/>
          </a:p>
        </p:txBody>
      </p:sp>
      <p:pic>
        <p:nvPicPr>
          <p:cNvPr id="4" name="Imagen 3">
            <a:extLst>
              <a:ext uri="{FF2B5EF4-FFF2-40B4-BE49-F238E27FC236}">
                <a16:creationId xmlns:a16="http://schemas.microsoft.com/office/drawing/2014/main" id="{356762EB-0D5A-4DAE-BECA-01CAFFCBF2EE}"/>
              </a:ext>
            </a:extLst>
          </p:cNvPr>
          <p:cNvPicPr>
            <a:picLocks noChangeAspect="1"/>
          </p:cNvPicPr>
          <p:nvPr/>
        </p:nvPicPr>
        <p:blipFill>
          <a:blip r:embed="rId2"/>
          <a:stretch>
            <a:fillRect/>
          </a:stretch>
        </p:blipFill>
        <p:spPr>
          <a:xfrm>
            <a:off x="3105150" y="3466730"/>
            <a:ext cx="5981700" cy="1247775"/>
          </a:xfrm>
          <a:prstGeom prst="rect">
            <a:avLst/>
          </a:prstGeom>
        </p:spPr>
      </p:pic>
    </p:spTree>
    <p:extLst>
      <p:ext uri="{BB962C8B-B14F-4D97-AF65-F5344CB8AC3E}">
        <p14:creationId xmlns:p14="http://schemas.microsoft.com/office/powerpoint/2010/main" val="36225914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A9582982-9058-4CCF-AD3F-463BB64DE92E}"/>
              </a:ext>
            </a:extLst>
          </p:cNvPr>
          <p:cNvPicPr>
            <a:picLocks noChangeAspect="1"/>
          </p:cNvPicPr>
          <p:nvPr/>
        </p:nvPicPr>
        <p:blipFill>
          <a:blip r:embed="rId2"/>
          <a:stretch>
            <a:fillRect/>
          </a:stretch>
        </p:blipFill>
        <p:spPr>
          <a:xfrm>
            <a:off x="4686300" y="3038475"/>
            <a:ext cx="2819400" cy="781050"/>
          </a:xfrm>
          <a:prstGeom prst="rect">
            <a:avLst/>
          </a:prstGeom>
        </p:spPr>
      </p:pic>
      <p:sp>
        <p:nvSpPr>
          <p:cNvPr id="4" name="Título 3">
            <a:extLst>
              <a:ext uri="{FF2B5EF4-FFF2-40B4-BE49-F238E27FC236}">
                <a16:creationId xmlns:a16="http://schemas.microsoft.com/office/drawing/2014/main" id="{0BE9FAEB-E94A-4922-88CF-A13328594557}"/>
              </a:ext>
            </a:extLst>
          </p:cNvPr>
          <p:cNvSpPr>
            <a:spLocks noGrp="1"/>
          </p:cNvSpPr>
          <p:nvPr>
            <p:ph type="ctrTitle"/>
          </p:nvPr>
        </p:nvSpPr>
        <p:spPr/>
        <p:txBody>
          <a:bodyPr/>
          <a:lstStyle/>
          <a:p>
            <a:endParaRPr lang="es-419" dirty="0"/>
          </a:p>
        </p:txBody>
      </p:sp>
      <p:sp>
        <p:nvSpPr>
          <p:cNvPr id="5" name="Subtítulo 4">
            <a:extLst>
              <a:ext uri="{FF2B5EF4-FFF2-40B4-BE49-F238E27FC236}">
                <a16:creationId xmlns:a16="http://schemas.microsoft.com/office/drawing/2014/main" id="{47F3CDD1-2F9E-491F-8E8E-C07F779ADA3C}"/>
              </a:ext>
            </a:extLst>
          </p:cNvPr>
          <p:cNvSpPr>
            <a:spLocks noGrp="1"/>
          </p:cNvSpPr>
          <p:nvPr>
            <p:ph type="subTitle" idx="1"/>
          </p:nvPr>
        </p:nvSpPr>
        <p:spPr/>
        <p:txBody>
          <a:bodyPr/>
          <a:lstStyle/>
          <a:p>
            <a:endParaRPr lang="es-419"/>
          </a:p>
        </p:txBody>
      </p:sp>
    </p:spTree>
    <p:extLst>
      <p:ext uri="{BB962C8B-B14F-4D97-AF65-F5344CB8AC3E}">
        <p14:creationId xmlns:p14="http://schemas.microsoft.com/office/powerpoint/2010/main" val="21649720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F59364-C278-406E-9926-2D8A30E2E3FA}"/>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A5385A0F-547B-4E07-8C51-F3B3F8FE7032}"/>
              </a:ext>
            </a:extLst>
          </p:cNvPr>
          <p:cNvSpPr>
            <a:spLocks noGrp="1"/>
          </p:cNvSpPr>
          <p:nvPr>
            <p:ph idx="1"/>
          </p:nvPr>
        </p:nvSpPr>
        <p:spPr/>
        <p:txBody>
          <a:bodyPr/>
          <a:lstStyle/>
          <a:p>
            <a:r>
              <a:rPr lang="en-US" dirty="0"/>
              <a:t>The ICR point is defined by the intersection of both wheel axes. In each moment of time the bicycle circles around ICR with angular velocity ω, radius R, and distance between the wheels d:</a:t>
            </a:r>
            <a:endParaRPr lang="es-419" dirty="0"/>
          </a:p>
        </p:txBody>
      </p:sp>
      <p:pic>
        <p:nvPicPr>
          <p:cNvPr id="4" name="Imagen 3">
            <a:extLst>
              <a:ext uri="{FF2B5EF4-FFF2-40B4-BE49-F238E27FC236}">
                <a16:creationId xmlns:a16="http://schemas.microsoft.com/office/drawing/2014/main" id="{227597C7-81CF-40EF-9E15-41967B1A2D2D}"/>
              </a:ext>
            </a:extLst>
          </p:cNvPr>
          <p:cNvPicPr>
            <a:picLocks noChangeAspect="1"/>
          </p:cNvPicPr>
          <p:nvPr/>
        </p:nvPicPr>
        <p:blipFill>
          <a:blip r:embed="rId2"/>
          <a:stretch>
            <a:fillRect/>
          </a:stretch>
        </p:blipFill>
        <p:spPr>
          <a:xfrm>
            <a:off x="2990850" y="3786187"/>
            <a:ext cx="6210300" cy="1152525"/>
          </a:xfrm>
          <a:prstGeom prst="rect">
            <a:avLst/>
          </a:prstGeom>
        </p:spPr>
      </p:pic>
    </p:spTree>
    <p:extLst>
      <p:ext uri="{BB962C8B-B14F-4D97-AF65-F5344CB8AC3E}">
        <p14:creationId xmlns:p14="http://schemas.microsoft.com/office/powerpoint/2010/main" val="4865162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3510D4-3434-4053-944B-6A3389406C31}"/>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E50CDB05-0F7D-4F91-ACD7-2697CC0EC76B}"/>
              </a:ext>
            </a:extLst>
          </p:cNvPr>
          <p:cNvSpPr>
            <a:spLocks noGrp="1"/>
          </p:cNvSpPr>
          <p:nvPr>
            <p:ph idx="1"/>
          </p:nvPr>
        </p:nvSpPr>
        <p:spPr/>
        <p:txBody>
          <a:bodyPr/>
          <a:lstStyle/>
          <a:p>
            <a:r>
              <a:rPr lang="en-US" dirty="0"/>
              <a:t>The steering wheel circles around ICR with ω so we can write</a:t>
            </a:r>
          </a:p>
          <a:p>
            <a:endParaRPr lang="en-US" dirty="0"/>
          </a:p>
          <a:p>
            <a:endParaRPr lang="en-US" dirty="0"/>
          </a:p>
          <a:p>
            <a:endParaRPr lang="en-US" dirty="0"/>
          </a:p>
          <a:p>
            <a:endParaRPr lang="en-US" dirty="0"/>
          </a:p>
          <a:p>
            <a:r>
              <a:rPr lang="en-US" dirty="0"/>
              <a:t>where vs(t) = </a:t>
            </a:r>
            <a:r>
              <a:rPr lang="en-US" dirty="0" err="1"/>
              <a:t>ωs</a:t>
            </a:r>
            <a:r>
              <a:rPr lang="en-US" dirty="0"/>
              <a:t>(t)r and r are the rim velocity and the radius of the front wheel, respectively.</a:t>
            </a:r>
            <a:endParaRPr lang="es-419" dirty="0"/>
          </a:p>
        </p:txBody>
      </p:sp>
      <p:pic>
        <p:nvPicPr>
          <p:cNvPr id="4" name="Imagen 3">
            <a:extLst>
              <a:ext uri="{FF2B5EF4-FFF2-40B4-BE49-F238E27FC236}">
                <a16:creationId xmlns:a16="http://schemas.microsoft.com/office/drawing/2014/main" id="{D77A6B69-4B71-435C-A71D-3D144897A94D}"/>
              </a:ext>
            </a:extLst>
          </p:cNvPr>
          <p:cNvPicPr>
            <a:picLocks noChangeAspect="1"/>
          </p:cNvPicPr>
          <p:nvPr/>
        </p:nvPicPr>
        <p:blipFill>
          <a:blip r:embed="rId2"/>
          <a:stretch>
            <a:fillRect/>
          </a:stretch>
        </p:blipFill>
        <p:spPr>
          <a:xfrm>
            <a:off x="2800350" y="2724150"/>
            <a:ext cx="6591300" cy="1409700"/>
          </a:xfrm>
          <a:prstGeom prst="rect">
            <a:avLst/>
          </a:prstGeom>
        </p:spPr>
      </p:pic>
    </p:spTree>
    <p:extLst>
      <p:ext uri="{BB962C8B-B14F-4D97-AF65-F5344CB8AC3E}">
        <p14:creationId xmlns:p14="http://schemas.microsoft.com/office/powerpoint/2010/main" val="15816563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49B970-031C-46A6-A4A0-1DD2FEAC347A}"/>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61CA4477-1DB8-4281-8E7A-6F6EABF8B53A}"/>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9A8F32B8-5F58-4F07-9DEF-37DF2BF6C2F6}"/>
              </a:ext>
            </a:extLst>
          </p:cNvPr>
          <p:cNvPicPr>
            <a:picLocks noChangeAspect="1"/>
          </p:cNvPicPr>
          <p:nvPr/>
        </p:nvPicPr>
        <p:blipFill>
          <a:blip r:embed="rId2"/>
          <a:stretch>
            <a:fillRect/>
          </a:stretch>
        </p:blipFill>
        <p:spPr>
          <a:xfrm>
            <a:off x="3100387" y="1019175"/>
            <a:ext cx="5991225" cy="4819650"/>
          </a:xfrm>
          <a:prstGeom prst="rect">
            <a:avLst/>
          </a:prstGeom>
        </p:spPr>
      </p:pic>
    </p:spTree>
    <p:extLst>
      <p:ext uri="{BB962C8B-B14F-4D97-AF65-F5344CB8AC3E}">
        <p14:creationId xmlns:p14="http://schemas.microsoft.com/office/powerpoint/2010/main" val="6067115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2936CA-E2B2-4EC8-9F1E-47C868B42A2B}"/>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DAFDFE18-3E77-4F4B-AF0D-C7D68BCA6F69}"/>
              </a:ext>
            </a:extLst>
          </p:cNvPr>
          <p:cNvSpPr>
            <a:spLocks noGrp="1"/>
          </p:cNvSpPr>
          <p:nvPr>
            <p:ph idx="1"/>
          </p:nvPr>
        </p:nvSpPr>
        <p:spPr/>
        <p:txBody>
          <a:bodyPr/>
          <a:lstStyle/>
          <a:p>
            <a:r>
              <a:rPr lang="en-US" dirty="0"/>
              <a:t>Internal robot kinematics (in robot frame) is</a:t>
            </a:r>
            <a:endParaRPr lang="es-419" dirty="0"/>
          </a:p>
        </p:txBody>
      </p:sp>
      <p:pic>
        <p:nvPicPr>
          <p:cNvPr id="5" name="Imagen 4">
            <a:extLst>
              <a:ext uri="{FF2B5EF4-FFF2-40B4-BE49-F238E27FC236}">
                <a16:creationId xmlns:a16="http://schemas.microsoft.com/office/drawing/2014/main" id="{28D64268-42F0-4393-B53B-C65E7DA45B57}"/>
              </a:ext>
            </a:extLst>
          </p:cNvPr>
          <p:cNvPicPr>
            <a:picLocks noChangeAspect="1"/>
          </p:cNvPicPr>
          <p:nvPr/>
        </p:nvPicPr>
        <p:blipFill>
          <a:blip r:embed="rId2"/>
          <a:stretch>
            <a:fillRect/>
          </a:stretch>
        </p:blipFill>
        <p:spPr>
          <a:xfrm>
            <a:off x="3981450" y="2276475"/>
            <a:ext cx="4229100" cy="2305050"/>
          </a:xfrm>
          <a:prstGeom prst="rect">
            <a:avLst/>
          </a:prstGeom>
        </p:spPr>
      </p:pic>
    </p:spTree>
    <p:extLst>
      <p:ext uri="{BB962C8B-B14F-4D97-AF65-F5344CB8AC3E}">
        <p14:creationId xmlns:p14="http://schemas.microsoft.com/office/powerpoint/2010/main" val="2611331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169E0E-887B-46DB-A6DE-4314207FEFF6}"/>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DA66A4F7-842D-46C5-8F51-854BB143993E}"/>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DAC26CFD-D079-46C6-8A5D-BF19329C881D}"/>
              </a:ext>
            </a:extLst>
          </p:cNvPr>
          <p:cNvPicPr>
            <a:picLocks noChangeAspect="1"/>
          </p:cNvPicPr>
          <p:nvPr/>
        </p:nvPicPr>
        <p:blipFill>
          <a:blip r:embed="rId2"/>
          <a:stretch>
            <a:fillRect/>
          </a:stretch>
        </p:blipFill>
        <p:spPr>
          <a:xfrm>
            <a:off x="4029075" y="2024062"/>
            <a:ext cx="4133850" cy="2809875"/>
          </a:xfrm>
          <a:prstGeom prst="rect">
            <a:avLst/>
          </a:prstGeom>
        </p:spPr>
      </p:pic>
    </p:spTree>
    <p:extLst>
      <p:ext uri="{BB962C8B-B14F-4D97-AF65-F5344CB8AC3E}">
        <p14:creationId xmlns:p14="http://schemas.microsoft.com/office/powerpoint/2010/main" val="2494225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EEFF71-AEB1-4E9A-83F5-8EA9F1D76315}"/>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56CE0453-4481-48AC-B473-39161BEBC1D0}"/>
              </a:ext>
            </a:extLst>
          </p:cNvPr>
          <p:cNvSpPr>
            <a:spLocks noGrp="1"/>
          </p:cNvSpPr>
          <p:nvPr>
            <p:ph idx="1"/>
          </p:nvPr>
        </p:nvSpPr>
        <p:spPr/>
        <p:txBody>
          <a:bodyPr/>
          <a:lstStyle/>
          <a:p>
            <a:r>
              <a:rPr lang="en-US" dirty="0"/>
              <a:t>and the external kinematic model is</a:t>
            </a:r>
            <a:endParaRPr lang="es-419" dirty="0"/>
          </a:p>
        </p:txBody>
      </p:sp>
      <p:pic>
        <p:nvPicPr>
          <p:cNvPr id="4" name="Imagen 3">
            <a:extLst>
              <a:ext uri="{FF2B5EF4-FFF2-40B4-BE49-F238E27FC236}">
                <a16:creationId xmlns:a16="http://schemas.microsoft.com/office/drawing/2014/main" id="{D38CADE4-7337-48DB-8843-FEBF04B7ED07}"/>
              </a:ext>
            </a:extLst>
          </p:cNvPr>
          <p:cNvPicPr>
            <a:picLocks noChangeAspect="1"/>
          </p:cNvPicPr>
          <p:nvPr/>
        </p:nvPicPr>
        <p:blipFill>
          <a:blip r:embed="rId2"/>
          <a:stretch>
            <a:fillRect/>
          </a:stretch>
        </p:blipFill>
        <p:spPr>
          <a:xfrm>
            <a:off x="3562350" y="2209800"/>
            <a:ext cx="5067300" cy="2438400"/>
          </a:xfrm>
          <a:prstGeom prst="rect">
            <a:avLst/>
          </a:prstGeom>
        </p:spPr>
      </p:pic>
    </p:spTree>
    <p:extLst>
      <p:ext uri="{BB962C8B-B14F-4D97-AF65-F5344CB8AC3E}">
        <p14:creationId xmlns:p14="http://schemas.microsoft.com/office/powerpoint/2010/main" val="33450607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05CA08-DD07-429B-9AF3-C3DA52807182}"/>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E6E52E6A-C9B5-4A10-BFDB-8151196DEC41}"/>
              </a:ext>
            </a:extLst>
          </p:cNvPr>
          <p:cNvSpPr>
            <a:spLocks noGrp="1"/>
          </p:cNvSpPr>
          <p:nvPr>
            <p:ph idx="1"/>
          </p:nvPr>
        </p:nvSpPr>
        <p:spPr/>
        <p:txBody>
          <a:bodyPr/>
          <a:lstStyle/>
          <a:p>
            <a:r>
              <a:rPr lang="es-419" dirty="0" err="1"/>
              <a:t>or</a:t>
            </a:r>
            <a:r>
              <a:rPr lang="es-419" dirty="0"/>
              <a:t> in compact </a:t>
            </a:r>
            <a:r>
              <a:rPr lang="es-419" dirty="0" err="1"/>
              <a:t>form</a:t>
            </a:r>
            <a:endParaRPr lang="es-419" dirty="0"/>
          </a:p>
        </p:txBody>
      </p:sp>
      <p:pic>
        <p:nvPicPr>
          <p:cNvPr id="4" name="Imagen 3">
            <a:extLst>
              <a:ext uri="{FF2B5EF4-FFF2-40B4-BE49-F238E27FC236}">
                <a16:creationId xmlns:a16="http://schemas.microsoft.com/office/drawing/2014/main" id="{16E9417E-626C-4674-B067-5AFCFBB77D00}"/>
              </a:ext>
            </a:extLst>
          </p:cNvPr>
          <p:cNvPicPr>
            <a:picLocks noChangeAspect="1"/>
          </p:cNvPicPr>
          <p:nvPr/>
        </p:nvPicPr>
        <p:blipFill>
          <a:blip r:embed="rId2"/>
          <a:stretch>
            <a:fillRect/>
          </a:stretch>
        </p:blipFill>
        <p:spPr>
          <a:xfrm>
            <a:off x="2743200" y="2538412"/>
            <a:ext cx="6705600" cy="1781175"/>
          </a:xfrm>
          <a:prstGeom prst="rect">
            <a:avLst/>
          </a:prstGeom>
        </p:spPr>
      </p:pic>
      <p:pic>
        <p:nvPicPr>
          <p:cNvPr id="5" name="Imagen 4">
            <a:extLst>
              <a:ext uri="{FF2B5EF4-FFF2-40B4-BE49-F238E27FC236}">
                <a16:creationId xmlns:a16="http://schemas.microsoft.com/office/drawing/2014/main" id="{65460760-4AF8-4B60-AC21-8741F647262A}"/>
              </a:ext>
            </a:extLst>
          </p:cNvPr>
          <p:cNvPicPr>
            <a:picLocks noChangeAspect="1"/>
          </p:cNvPicPr>
          <p:nvPr/>
        </p:nvPicPr>
        <p:blipFill>
          <a:blip r:embed="rId3"/>
          <a:stretch>
            <a:fillRect/>
          </a:stretch>
        </p:blipFill>
        <p:spPr>
          <a:xfrm>
            <a:off x="2233612" y="4454524"/>
            <a:ext cx="7724775" cy="1028700"/>
          </a:xfrm>
          <a:prstGeom prst="rect">
            <a:avLst/>
          </a:prstGeom>
        </p:spPr>
      </p:pic>
    </p:spTree>
    <p:extLst>
      <p:ext uri="{BB962C8B-B14F-4D97-AF65-F5344CB8AC3E}">
        <p14:creationId xmlns:p14="http://schemas.microsoft.com/office/powerpoint/2010/main" val="25805711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5612D6-1FB1-4BDF-BC28-DD215B2029EC}"/>
              </a:ext>
            </a:extLst>
          </p:cNvPr>
          <p:cNvSpPr>
            <a:spLocks noGrp="1"/>
          </p:cNvSpPr>
          <p:nvPr>
            <p:ph type="title"/>
          </p:nvPr>
        </p:nvSpPr>
        <p:spPr/>
        <p:txBody>
          <a:bodyPr/>
          <a:lstStyle/>
          <a:p>
            <a:r>
              <a:rPr lang="es-419" dirty="0"/>
              <a:t>Direct and </a:t>
            </a:r>
            <a:r>
              <a:rPr lang="es-419" dirty="0" err="1"/>
              <a:t>Inverse</a:t>
            </a:r>
            <a:r>
              <a:rPr lang="es-419" dirty="0"/>
              <a:t> </a:t>
            </a:r>
            <a:r>
              <a:rPr lang="es-419" dirty="0" err="1"/>
              <a:t>Kinematics</a:t>
            </a:r>
            <a:endParaRPr lang="es-419" dirty="0"/>
          </a:p>
        </p:txBody>
      </p:sp>
      <p:pic>
        <p:nvPicPr>
          <p:cNvPr id="4" name="Marcador de contenido 3">
            <a:extLst>
              <a:ext uri="{FF2B5EF4-FFF2-40B4-BE49-F238E27FC236}">
                <a16:creationId xmlns:a16="http://schemas.microsoft.com/office/drawing/2014/main" id="{2533FCE2-77C3-4DC0-81E7-687365EEC42E}"/>
              </a:ext>
            </a:extLst>
          </p:cNvPr>
          <p:cNvPicPr>
            <a:picLocks noGrp="1" noChangeAspect="1"/>
          </p:cNvPicPr>
          <p:nvPr>
            <p:ph idx="1"/>
          </p:nvPr>
        </p:nvPicPr>
        <p:blipFill>
          <a:blip r:embed="rId2"/>
          <a:stretch>
            <a:fillRect/>
          </a:stretch>
        </p:blipFill>
        <p:spPr>
          <a:xfrm>
            <a:off x="3290887" y="3101181"/>
            <a:ext cx="5610225" cy="1800225"/>
          </a:xfrm>
          <a:prstGeom prst="rect">
            <a:avLst/>
          </a:prstGeom>
        </p:spPr>
      </p:pic>
    </p:spTree>
    <p:extLst>
      <p:ext uri="{BB962C8B-B14F-4D97-AF65-F5344CB8AC3E}">
        <p14:creationId xmlns:p14="http://schemas.microsoft.com/office/powerpoint/2010/main" val="18242357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4A19E-A896-4356-95BA-D27982FBC2D9}"/>
              </a:ext>
            </a:extLst>
          </p:cNvPr>
          <p:cNvSpPr>
            <a:spLocks noGrp="1"/>
          </p:cNvSpPr>
          <p:nvPr>
            <p:ph type="title"/>
          </p:nvPr>
        </p:nvSpPr>
        <p:spPr/>
        <p:txBody>
          <a:bodyPr/>
          <a:lstStyle/>
          <a:p>
            <a:r>
              <a:rPr lang="es-419" dirty="0" err="1"/>
              <a:t>discretization</a:t>
            </a:r>
            <a:r>
              <a:rPr lang="es-419" dirty="0"/>
              <a:t> </a:t>
            </a:r>
            <a:r>
              <a:rPr lang="es-419" dirty="0" err="1"/>
              <a:t>the</a:t>
            </a:r>
            <a:r>
              <a:rPr lang="es-419" dirty="0"/>
              <a:t> </a:t>
            </a:r>
            <a:r>
              <a:rPr lang="es-419" dirty="0" err="1"/>
              <a:t>motion</a:t>
            </a:r>
            <a:r>
              <a:rPr lang="es-419" dirty="0"/>
              <a:t> </a:t>
            </a:r>
            <a:r>
              <a:rPr lang="es-419" dirty="0" err="1"/>
              <a:t>model</a:t>
            </a:r>
            <a:endParaRPr lang="es-419" dirty="0"/>
          </a:p>
        </p:txBody>
      </p:sp>
      <p:pic>
        <p:nvPicPr>
          <p:cNvPr id="4" name="Marcador de contenido 3">
            <a:extLst>
              <a:ext uri="{FF2B5EF4-FFF2-40B4-BE49-F238E27FC236}">
                <a16:creationId xmlns:a16="http://schemas.microsoft.com/office/drawing/2014/main" id="{A0CF8CF4-8C31-4CE9-9162-8C91E853A168}"/>
              </a:ext>
            </a:extLst>
          </p:cNvPr>
          <p:cNvPicPr>
            <a:picLocks noGrp="1" noChangeAspect="1"/>
          </p:cNvPicPr>
          <p:nvPr>
            <p:ph idx="1"/>
          </p:nvPr>
        </p:nvPicPr>
        <p:blipFill>
          <a:blip r:embed="rId2"/>
          <a:stretch>
            <a:fillRect/>
          </a:stretch>
        </p:blipFill>
        <p:spPr>
          <a:xfrm>
            <a:off x="3910012" y="2929731"/>
            <a:ext cx="4371975" cy="2143125"/>
          </a:xfrm>
          <a:prstGeom prst="rect">
            <a:avLst/>
          </a:prstGeom>
        </p:spPr>
      </p:pic>
    </p:spTree>
    <p:extLst>
      <p:ext uri="{BB962C8B-B14F-4D97-AF65-F5344CB8AC3E}">
        <p14:creationId xmlns:p14="http://schemas.microsoft.com/office/powerpoint/2010/main" val="23673000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B37722-16DB-40EB-8E08-AEB50F3C874A}"/>
              </a:ext>
            </a:extLst>
          </p:cNvPr>
          <p:cNvSpPr>
            <a:spLocks noGrp="1"/>
          </p:cNvSpPr>
          <p:nvPr>
            <p:ph type="title"/>
          </p:nvPr>
        </p:nvSpPr>
        <p:spPr/>
        <p:txBody>
          <a:bodyPr/>
          <a:lstStyle/>
          <a:p>
            <a:r>
              <a:rPr lang="es-419" dirty="0" err="1"/>
              <a:t>Tricycle</a:t>
            </a:r>
            <a:r>
              <a:rPr lang="es-419" dirty="0"/>
              <a:t> Drive</a:t>
            </a:r>
          </a:p>
        </p:txBody>
      </p:sp>
      <p:sp>
        <p:nvSpPr>
          <p:cNvPr id="3" name="Marcador de contenido 2">
            <a:extLst>
              <a:ext uri="{FF2B5EF4-FFF2-40B4-BE49-F238E27FC236}">
                <a16:creationId xmlns:a16="http://schemas.microsoft.com/office/drawing/2014/main" id="{4F72B8DA-A1F3-4E10-80C6-56F8B55859B5}"/>
              </a:ext>
            </a:extLst>
          </p:cNvPr>
          <p:cNvSpPr>
            <a:spLocks noGrp="1"/>
          </p:cNvSpPr>
          <p:nvPr>
            <p:ph idx="1"/>
          </p:nvPr>
        </p:nvSpPr>
        <p:spPr/>
        <p:txBody>
          <a:bodyPr/>
          <a:lstStyle/>
          <a:p>
            <a:r>
              <a:rPr lang="en-US" dirty="0"/>
              <a:t>has the same kinematics as bicycle drive.</a:t>
            </a:r>
            <a:endParaRPr lang="es-419" dirty="0"/>
          </a:p>
        </p:txBody>
      </p:sp>
      <p:pic>
        <p:nvPicPr>
          <p:cNvPr id="4" name="Imagen 3">
            <a:extLst>
              <a:ext uri="{FF2B5EF4-FFF2-40B4-BE49-F238E27FC236}">
                <a16:creationId xmlns:a16="http://schemas.microsoft.com/office/drawing/2014/main" id="{E6CC7B3F-8F28-4CDB-8025-AD24EB3DEC25}"/>
              </a:ext>
            </a:extLst>
          </p:cNvPr>
          <p:cNvPicPr>
            <a:picLocks noChangeAspect="1"/>
          </p:cNvPicPr>
          <p:nvPr/>
        </p:nvPicPr>
        <p:blipFill>
          <a:blip r:embed="rId2"/>
          <a:stretch>
            <a:fillRect/>
          </a:stretch>
        </p:blipFill>
        <p:spPr>
          <a:xfrm>
            <a:off x="6224309" y="2827954"/>
            <a:ext cx="4714875" cy="2143125"/>
          </a:xfrm>
          <a:prstGeom prst="rect">
            <a:avLst/>
          </a:prstGeom>
        </p:spPr>
      </p:pic>
      <p:pic>
        <p:nvPicPr>
          <p:cNvPr id="5" name="Imagen 4">
            <a:extLst>
              <a:ext uri="{FF2B5EF4-FFF2-40B4-BE49-F238E27FC236}">
                <a16:creationId xmlns:a16="http://schemas.microsoft.com/office/drawing/2014/main" id="{3EA20E76-3FFA-4E10-9477-EC1DEFF37EEF}"/>
              </a:ext>
            </a:extLst>
          </p:cNvPr>
          <p:cNvPicPr>
            <a:picLocks noChangeAspect="1"/>
          </p:cNvPicPr>
          <p:nvPr/>
        </p:nvPicPr>
        <p:blipFill>
          <a:blip r:embed="rId3"/>
          <a:stretch>
            <a:fillRect/>
          </a:stretch>
        </p:blipFill>
        <p:spPr>
          <a:xfrm>
            <a:off x="1252816" y="2486025"/>
            <a:ext cx="4688084" cy="3481388"/>
          </a:xfrm>
          <a:prstGeom prst="rect">
            <a:avLst/>
          </a:prstGeom>
        </p:spPr>
      </p:pic>
    </p:spTree>
    <p:extLst>
      <p:ext uri="{BB962C8B-B14F-4D97-AF65-F5344CB8AC3E}">
        <p14:creationId xmlns:p14="http://schemas.microsoft.com/office/powerpoint/2010/main" val="8081271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3FB709-ACB7-48B8-A1AE-A20D9E022985}"/>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8B6D54FA-8127-40E9-BA56-1E152F282EE7}"/>
              </a:ext>
            </a:extLst>
          </p:cNvPr>
          <p:cNvSpPr>
            <a:spLocks noGrp="1"/>
          </p:cNvSpPr>
          <p:nvPr>
            <p:ph idx="1"/>
          </p:nvPr>
        </p:nvSpPr>
        <p:spPr/>
        <p:txBody>
          <a:bodyPr/>
          <a:lstStyle/>
          <a:p>
            <a:r>
              <a:rPr lang="en-US" dirty="0"/>
              <a:t>where v = vs(t) cos(α(t)), ω(t) = (vs(t)/d) sin (α(t)), and vs is the rim velocity of the steering wheel.</a:t>
            </a:r>
            <a:endParaRPr lang="es-419" dirty="0"/>
          </a:p>
        </p:txBody>
      </p:sp>
    </p:spTree>
    <p:extLst>
      <p:ext uri="{BB962C8B-B14F-4D97-AF65-F5344CB8AC3E}">
        <p14:creationId xmlns:p14="http://schemas.microsoft.com/office/powerpoint/2010/main" val="13129514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8616E27-653F-401B-9E61-6742BE9BB54B}"/>
              </a:ext>
            </a:extLst>
          </p:cNvPr>
          <p:cNvSpPr>
            <a:spLocks noGrp="1"/>
          </p:cNvSpPr>
          <p:nvPr>
            <p:ph type="ctrTitle"/>
          </p:nvPr>
        </p:nvSpPr>
        <p:spPr/>
        <p:txBody>
          <a:bodyPr/>
          <a:lstStyle/>
          <a:p>
            <a:r>
              <a:rPr lang="es-419" dirty="0"/>
              <a:t>Car (</a:t>
            </a:r>
            <a:r>
              <a:rPr lang="es-419" dirty="0" err="1"/>
              <a:t>Ackermann</a:t>
            </a:r>
            <a:r>
              <a:rPr lang="es-419" dirty="0"/>
              <a:t>) Drive</a:t>
            </a:r>
          </a:p>
        </p:txBody>
      </p:sp>
      <p:sp>
        <p:nvSpPr>
          <p:cNvPr id="5" name="Subtítulo 4">
            <a:extLst>
              <a:ext uri="{FF2B5EF4-FFF2-40B4-BE49-F238E27FC236}">
                <a16:creationId xmlns:a16="http://schemas.microsoft.com/office/drawing/2014/main" id="{B0640715-BDB8-4E7A-A503-F271E1BC8A24}"/>
              </a:ext>
            </a:extLst>
          </p:cNvPr>
          <p:cNvSpPr>
            <a:spLocks noGrp="1"/>
          </p:cNvSpPr>
          <p:nvPr>
            <p:ph type="subTitle" idx="1"/>
          </p:nvPr>
        </p:nvSpPr>
        <p:spPr/>
        <p:txBody>
          <a:bodyPr/>
          <a:lstStyle/>
          <a:p>
            <a:endParaRPr lang="es-419"/>
          </a:p>
        </p:txBody>
      </p:sp>
    </p:spTree>
    <p:extLst>
      <p:ext uri="{BB962C8B-B14F-4D97-AF65-F5344CB8AC3E}">
        <p14:creationId xmlns:p14="http://schemas.microsoft.com/office/powerpoint/2010/main" val="33451830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3DF1B9-D71C-42C2-94E6-81F589DC287F}"/>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CE24A06E-19DE-446D-8D8E-AB86FB15CCF0}"/>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9A5869A4-6B02-44B5-B87A-D8A4DC066E5D}"/>
              </a:ext>
            </a:extLst>
          </p:cNvPr>
          <p:cNvPicPr>
            <a:picLocks noChangeAspect="1"/>
          </p:cNvPicPr>
          <p:nvPr/>
        </p:nvPicPr>
        <p:blipFill>
          <a:blip r:embed="rId2"/>
          <a:stretch>
            <a:fillRect/>
          </a:stretch>
        </p:blipFill>
        <p:spPr>
          <a:xfrm>
            <a:off x="2595562" y="609600"/>
            <a:ext cx="7000875" cy="5638800"/>
          </a:xfrm>
          <a:prstGeom prst="rect">
            <a:avLst/>
          </a:prstGeom>
        </p:spPr>
      </p:pic>
    </p:spTree>
    <p:extLst>
      <p:ext uri="{BB962C8B-B14F-4D97-AF65-F5344CB8AC3E}">
        <p14:creationId xmlns:p14="http://schemas.microsoft.com/office/powerpoint/2010/main" val="37923153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8C3950-7898-42B2-B08F-383A07625462}"/>
              </a:ext>
            </a:extLst>
          </p:cNvPr>
          <p:cNvSpPr>
            <a:spLocks noGrp="1"/>
          </p:cNvSpPr>
          <p:nvPr>
            <p:ph type="title"/>
          </p:nvPr>
        </p:nvSpPr>
        <p:spPr/>
        <p:txBody>
          <a:bodyPr/>
          <a:lstStyle/>
          <a:p>
            <a:r>
              <a:rPr lang="en-US" dirty="0"/>
              <a:t>The steering orientations of the front wheels</a:t>
            </a:r>
            <a:endParaRPr lang="es-419" dirty="0"/>
          </a:p>
        </p:txBody>
      </p:sp>
      <p:sp>
        <p:nvSpPr>
          <p:cNvPr id="3" name="Marcador de contenido 2">
            <a:extLst>
              <a:ext uri="{FF2B5EF4-FFF2-40B4-BE49-F238E27FC236}">
                <a16:creationId xmlns:a16="http://schemas.microsoft.com/office/drawing/2014/main" id="{AF21E7E9-7D74-4488-BE3D-9901B758FC14}"/>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38A0F40D-4485-460A-B278-2B81E0F40AD5}"/>
              </a:ext>
            </a:extLst>
          </p:cNvPr>
          <p:cNvPicPr>
            <a:picLocks noChangeAspect="1"/>
          </p:cNvPicPr>
          <p:nvPr/>
        </p:nvPicPr>
        <p:blipFill>
          <a:blip r:embed="rId2"/>
          <a:stretch>
            <a:fillRect/>
          </a:stretch>
        </p:blipFill>
        <p:spPr>
          <a:xfrm>
            <a:off x="3819525" y="2233612"/>
            <a:ext cx="4552950" cy="2390775"/>
          </a:xfrm>
          <a:prstGeom prst="rect">
            <a:avLst/>
          </a:prstGeom>
        </p:spPr>
      </p:pic>
    </p:spTree>
    <p:extLst>
      <p:ext uri="{BB962C8B-B14F-4D97-AF65-F5344CB8AC3E}">
        <p14:creationId xmlns:p14="http://schemas.microsoft.com/office/powerpoint/2010/main" val="41224920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C465B-D770-47AB-AB64-F7C7A1A55BCF}"/>
              </a:ext>
            </a:extLst>
          </p:cNvPr>
          <p:cNvSpPr>
            <a:spLocks noGrp="1"/>
          </p:cNvSpPr>
          <p:nvPr>
            <p:ph type="title"/>
          </p:nvPr>
        </p:nvSpPr>
        <p:spPr/>
        <p:txBody>
          <a:bodyPr/>
          <a:lstStyle/>
          <a:p>
            <a:r>
              <a:rPr lang="en-US" dirty="0"/>
              <a:t>the final steering angles are expressed as</a:t>
            </a:r>
            <a:endParaRPr lang="es-419" dirty="0"/>
          </a:p>
        </p:txBody>
      </p:sp>
      <p:sp>
        <p:nvSpPr>
          <p:cNvPr id="3" name="Marcador de contenido 2">
            <a:extLst>
              <a:ext uri="{FF2B5EF4-FFF2-40B4-BE49-F238E27FC236}">
                <a16:creationId xmlns:a16="http://schemas.microsoft.com/office/drawing/2014/main" id="{8A7CA808-B065-4754-BA06-B1BFB6EEA01A}"/>
              </a:ext>
            </a:extLst>
          </p:cNvPr>
          <p:cNvSpPr>
            <a:spLocks noGrp="1"/>
          </p:cNvSpPr>
          <p:nvPr>
            <p:ph idx="1"/>
          </p:nvPr>
        </p:nvSpPr>
        <p:spPr/>
        <p:txBody>
          <a:bodyPr/>
          <a:lstStyle/>
          <a:p>
            <a:endParaRPr lang="es-419" dirty="0"/>
          </a:p>
        </p:txBody>
      </p:sp>
      <p:pic>
        <p:nvPicPr>
          <p:cNvPr id="4" name="Imagen 3">
            <a:extLst>
              <a:ext uri="{FF2B5EF4-FFF2-40B4-BE49-F238E27FC236}">
                <a16:creationId xmlns:a16="http://schemas.microsoft.com/office/drawing/2014/main" id="{35CA7FDA-52A5-46BA-8CD7-9817A25E6BEA}"/>
              </a:ext>
            </a:extLst>
          </p:cNvPr>
          <p:cNvPicPr>
            <a:picLocks noChangeAspect="1"/>
          </p:cNvPicPr>
          <p:nvPr/>
        </p:nvPicPr>
        <p:blipFill rotWithShape="1">
          <a:blip r:embed="rId2"/>
          <a:srcRect t="5416"/>
          <a:stretch/>
        </p:blipFill>
        <p:spPr>
          <a:xfrm>
            <a:off x="3643312" y="2409824"/>
            <a:ext cx="4905375" cy="2162175"/>
          </a:xfrm>
          <a:prstGeom prst="rect">
            <a:avLst/>
          </a:prstGeom>
        </p:spPr>
      </p:pic>
    </p:spTree>
    <p:extLst>
      <p:ext uri="{BB962C8B-B14F-4D97-AF65-F5344CB8AC3E}">
        <p14:creationId xmlns:p14="http://schemas.microsoft.com/office/powerpoint/2010/main" val="1270751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09E64B-74FA-44F2-B898-9F4EA7EC4A32}"/>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D96F103E-6DC1-48DF-864A-ECE24C4E599F}"/>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E051EBE5-CA74-4A1C-BEB7-38A9A85363F8}"/>
              </a:ext>
            </a:extLst>
          </p:cNvPr>
          <p:cNvPicPr>
            <a:picLocks noChangeAspect="1"/>
          </p:cNvPicPr>
          <p:nvPr/>
        </p:nvPicPr>
        <p:blipFill>
          <a:blip r:embed="rId2"/>
          <a:stretch>
            <a:fillRect/>
          </a:stretch>
        </p:blipFill>
        <p:spPr>
          <a:xfrm>
            <a:off x="771525" y="1738312"/>
            <a:ext cx="10648950" cy="3381375"/>
          </a:xfrm>
          <a:prstGeom prst="rect">
            <a:avLst/>
          </a:prstGeom>
        </p:spPr>
      </p:pic>
    </p:spTree>
    <p:extLst>
      <p:ext uri="{BB962C8B-B14F-4D97-AF65-F5344CB8AC3E}">
        <p14:creationId xmlns:p14="http://schemas.microsoft.com/office/powerpoint/2010/main" val="38830464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0D73A1-6435-4F40-ADFA-A69EDFC0A4AA}"/>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88C4FD28-D796-445F-9559-BFD6A0FA7A1C}"/>
              </a:ext>
            </a:extLst>
          </p:cNvPr>
          <p:cNvSpPr>
            <a:spLocks noGrp="1"/>
          </p:cNvSpPr>
          <p:nvPr>
            <p:ph idx="1"/>
          </p:nvPr>
        </p:nvSpPr>
        <p:spPr/>
        <p:txBody>
          <a:bodyPr/>
          <a:lstStyle/>
          <a:p>
            <a:r>
              <a:rPr lang="en-US" dirty="0"/>
              <a:t>The inner and outer back wheels circle around the ICR with the same angular velocity ω; therefore their rim velocities are</a:t>
            </a:r>
            <a:endParaRPr lang="es-419" dirty="0"/>
          </a:p>
        </p:txBody>
      </p:sp>
      <p:pic>
        <p:nvPicPr>
          <p:cNvPr id="4" name="Imagen 3">
            <a:extLst>
              <a:ext uri="{FF2B5EF4-FFF2-40B4-BE49-F238E27FC236}">
                <a16:creationId xmlns:a16="http://schemas.microsoft.com/office/drawing/2014/main" id="{865410C1-537A-42AD-9A0B-508B1BA085E9}"/>
              </a:ext>
            </a:extLst>
          </p:cNvPr>
          <p:cNvPicPr>
            <a:picLocks noChangeAspect="1"/>
          </p:cNvPicPr>
          <p:nvPr/>
        </p:nvPicPr>
        <p:blipFill rotWithShape="1">
          <a:blip r:embed="rId2"/>
          <a:srcRect t="7039"/>
          <a:stretch/>
        </p:blipFill>
        <p:spPr>
          <a:xfrm>
            <a:off x="4381500" y="3428999"/>
            <a:ext cx="3429000" cy="2266765"/>
          </a:xfrm>
          <a:prstGeom prst="rect">
            <a:avLst/>
          </a:prstGeom>
        </p:spPr>
      </p:pic>
    </p:spTree>
    <p:extLst>
      <p:ext uri="{BB962C8B-B14F-4D97-AF65-F5344CB8AC3E}">
        <p14:creationId xmlns:p14="http://schemas.microsoft.com/office/powerpoint/2010/main" val="1678811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99CAF2-FC1A-42EE-B82F-042415D35E49}"/>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D5027B6D-396A-4E01-A509-10CCAE1768C5}"/>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C541CF03-237A-4C5B-A8D0-BAC2669FE559}"/>
              </a:ext>
            </a:extLst>
          </p:cNvPr>
          <p:cNvPicPr>
            <a:picLocks noChangeAspect="1"/>
          </p:cNvPicPr>
          <p:nvPr/>
        </p:nvPicPr>
        <p:blipFill>
          <a:blip r:embed="rId2"/>
          <a:stretch>
            <a:fillRect/>
          </a:stretch>
        </p:blipFill>
        <p:spPr>
          <a:xfrm>
            <a:off x="3795712" y="2652712"/>
            <a:ext cx="4600575" cy="1552575"/>
          </a:xfrm>
          <a:prstGeom prst="rect">
            <a:avLst/>
          </a:prstGeom>
        </p:spPr>
      </p:pic>
    </p:spTree>
    <p:extLst>
      <p:ext uri="{BB962C8B-B14F-4D97-AF65-F5344CB8AC3E}">
        <p14:creationId xmlns:p14="http://schemas.microsoft.com/office/powerpoint/2010/main" val="1951835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5D261A-B1E5-4749-8C4D-F1C15249BB35}"/>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2A610843-4629-4954-ABA4-60FF04F1EC9E}"/>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EEE00496-A915-4C93-BA57-EA96CD73387A}"/>
              </a:ext>
            </a:extLst>
          </p:cNvPr>
          <p:cNvPicPr>
            <a:picLocks noChangeAspect="1"/>
          </p:cNvPicPr>
          <p:nvPr/>
        </p:nvPicPr>
        <p:blipFill>
          <a:blip r:embed="rId2"/>
          <a:stretch>
            <a:fillRect/>
          </a:stretch>
        </p:blipFill>
        <p:spPr>
          <a:xfrm>
            <a:off x="3328987" y="3005137"/>
            <a:ext cx="5534025" cy="847725"/>
          </a:xfrm>
          <a:prstGeom prst="rect">
            <a:avLst/>
          </a:prstGeom>
        </p:spPr>
      </p:pic>
    </p:spTree>
    <p:extLst>
      <p:ext uri="{BB962C8B-B14F-4D97-AF65-F5344CB8AC3E}">
        <p14:creationId xmlns:p14="http://schemas.microsoft.com/office/powerpoint/2010/main" val="1237467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1B2332-E797-40E3-A559-923CAA0F0BC2}"/>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C3FFA9FD-B8E7-4993-AAE6-0DBC995EEECB}"/>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D527759C-DA98-4AA4-B89E-FF7045ADA31C}"/>
              </a:ext>
            </a:extLst>
          </p:cNvPr>
          <p:cNvPicPr>
            <a:picLocks noChangeAspect="1"/>
          </p:cNvPicPr>
          <p:nvPr/>
        </p:nvPicPr>
        <p:blipFill>
          <a:blip r:embed="rId2"/>
          <a:stretch>
            <a:fillRect/>
          </a:stretch>
        </p:blipFill>
        <p:spPr>
          <a:xfrm>
            <a:off x="4981575" y="3038475"/>
            <a:ext cx="2228850" cy="781050"/>
          </a:xfrm>
          <a:prstGeom prst="rect">
            <a:avLst/>
          </a:prstGeom>
        </p:spPr>
      </p:pic>
    </p:spTree>
    <p:extLst>
      <p:ext uri="{BB962C8B-B14F-4D97-AF65-F5344CB8AC3E}">
        <p14:creationId xmlns:p14="http://schemas.microsoft.com/office/powerpoint/2010/main" val="163319456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TotalTime>
  <Words>596</Words>
  <Application>Microsoft Office PowerPoint</Application>
  <PresentationFormat>Panorámica</PresentationFormat>
  <Paragraphs>55</Paragraphs>
  <Slides>60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60</vt:i4>
      </vt:variant>
    </vt:vector>
  </HeadingPairs>
  <TitlesOfParts>
    <vt:vector size="64" baseType="lpstr">
      <vt:lpstr>Arial</vt:lpstr>
      <vt:lpstr>Calibri</vt:lpstr>
      <vt:lpstr>Calibri Light</vt:lpstr>
      <vt:lpstr>Tema de Office</vt:lpstr>
      <vt:lpstr>Odometry</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Multiprocessing</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Rotational matrix</vt:lpstr>
      <vt:lpstr>Presentación de PowerPoint</vt:lpstr>
      <vt:lpstr>Presentación de PowerPoint</vt:lpstr>
      <vt:lpstr>Presentación de PowerPoint</vt:lpstr>
      <vt:lpstr>Presentación de PowerPoint</vt:lpstr>
      <vt:lpstr>Presentación de PowerPoint</vt:lpstr>
      <vt:lpstr>Presentación de PowerPoint</vt:lpstr>
      <vt:lpstr>Internal robot kinematics (in local coordinates)</vt:lpstr>
      <vt:lpstr>Robot external kinematics (in global coordinates)</vt:lpstr>
      <vt:lpstr>discrete time instants</vt:lpstr>
      <vt:lpstr>Forward and Inverse Kinematics</vt:lpstr>
      <vt:lpstr>The direct kinematics</vt:lpstr>
      <vt:lpstr>Trapezoidal numerical integration is used a better approximation</vt:lpstr>
      <vt:lpstr>If exact integration is applied the direct kinematics is</vt:lpstr>
      <vt:lpstr>Presentación de PowerPoint</vt:lpstr>
      <vt:lpstr>Presentación de PowerPoint</vt:lpstr>
      <vt:lpstr>For code implement in Python you must watch this</vt:lpstr>
      <vt:lpstr>Inverse Kinematics</vt:lpstr>
      <vt:lpstr>Presentación de PowerPoint</vt:lpstr>
      <vt:lpstr>Nonholonomic constraints</vt:lpstr>
      <vt:lpstr>for straight motion equation</vt:lpstr>
      <vt:lpstr>Rotation motion</vt:lpstr>
      <vt:lpstr>straight motion equation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Direct and Inverse Kinematics</vt:lpstr>
      <vt:lpstr>discretization the motion model</vt:lpstr>
      <vt:lpstr>Tricycle Drive</vt:lpstr>
      <vt:lpstr>Presentación de PowerPoint</vt:lpstr>
      <vt:lpstr>Car (Ackermann) Drive</vt:lpstr>
      <vt:lpstr>Presentación de PowerPoint</vt:lpstr>
      <vt:lpstr>The steering orientations of the front wheels</vt:lpstr>
      <vt:lpstr>the final steering angles are expressed 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aldemar hernandez</dc:creator>
  <cp:lastModifiedBy>aldemar hernandez</cp:lastModifiedBy>
  <cp:revision>11</cp:revision>
  <dcterms:created xsi:type="dcterms:W3CDTF">2018-02-24T03:00:43Z</dcterms:created>
  <dcterms:modified xsi:type="dcterms:W3CDTF">2018-02-28T02:30:06Z</dcterms:modified>
</cp:coreProperties>
</file>