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79" r:id="rId29"/>
    <p:sldId id="280" r:id="rId30"/>
    <p:sldId id="281" r:id="rId31"/>
    <p:sldId id="282" r:id="rId32"/>
    <p:sldId id="283" r:id="rId33"/>
    <p:sldId id="289" r:id="rId34"/>
    <p:sldId id="287" r:id="rId35"/>
    <p:sldId id="290" r:id="rId36"/>
    <p:sldId id="291" r:id="rId37"/>
    <p:sldId id="303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13" r:id="rId53"/>
    <p:sldId id="308" r:id="rId54"/>
    <p:sldId id="307" r:id="rId55"/>
    <p:sldId id="309" r:id="rId56"/>
    <p:sldId id="310" r:id="rId57"/>
    <p:sldId id="311" r:id="rId58"/>
    <p:sldId id="312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BD1C-C1ED-4317-B45D-D71D68B02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5B4BD-394B-48C1-83E5-D81D7678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DFB72-A3C2-4048-A588-8EB2542F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B5BDB-2F7E-403A-BD05-B5F11AAE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ACC92-A9C2-4C89-A06A-F134901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228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226A6-9303-4809-8E92-AB73C36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6A4B66-F012-4FC3-976C-7AA89F1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A2CD0-DE58-4906-B167-9448C226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7C27B-601D-45A5-A047-F0C3991B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65A74-65E6-4801-834F-C9A2800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144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E1C7DA-4130-4F7A-9FD1-E6EDE381B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162D25-9479-437F-824E-39926F1E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5FCE3-76FE-412A-A834-4017BF9F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9C7C2-236E-4DF7-99D5-0E4F1645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FCEC8-C7B5-41A6-8987-50D8D745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967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34C8B-ECB2-45B3-9F14-D705645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75471-6ED8-4B57-83BF-B3B7DBEA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C4C6A-BEC4-4AAE-81BE-9B22176D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1FC3F3-F880-4202-ABCB-E9B79CE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4BF49-8164-435C-B34F-56D177D5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116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FDD8-92B0-4611-B2F4-2C6D979F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7CCD7E-5CDD-49A2-9B3B-048D7D09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002ED-FBC2-4379-ADD5-BDA96408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AFA8F-CC3E-45F6-B58A-E44AE277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3F8BC-D180-4169-856F-4048FA9E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46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2F35-8BC2-41AA-882A-E791F46D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76EA-5CB6-408F-905D-7E01D8F27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28F6F-9A44-4450-8C3B-3AB9E855F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9B684-1788-43A3-B6C6-18CAF460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8092D0-CFE9-4051-ACCA-381FB2F5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BC4DC-0338-41A9-99C4-3DF14425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24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55EE-6575-407B-AA68-0FC310DC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10457-07E0-4F09-9A9F-4299C9B5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8C1EFC-59EE-4EBD-96D0-CA4ADE250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CEF5D4-301F-4044-B7A1-5524E4E5C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F2ACAA-69A5-4911-B028-4DD9A44BD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187868-14AB-4D25-B79A-AE29247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0A10AB-C194-4BA5-887C-30314786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00632-24C9-40CE-87E5-33821DD8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6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11C2D-49BD-49B7-B00F-132C600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240F7-330F-47D9-A162-8FCE53AD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DF90F-00A7-4CC6-B188-9F50B94F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97450E-6F55-4DE3-9B32-4D3930E1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71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3C1E8B-0600-4594-9939-B2EA6AA6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6174AF-ABB8-4097-967F-7E3CFCF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F23790-2776-4916-8A73-BAB9A904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4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EA9F0-8A90-40DE-BAE4-4B933FB9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A3F31-B579-4010-A857-CDCC78B0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8822AD-13B6-47C0-A947-58DE77C3A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4ABB2-B1C2-4C04-B665-9F41DE1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BB582E-F22C-4D2A-842F-836E2FD7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B6D797-FA91-43FF-9898-713BF0B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49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67CDA-3218-422B-99AE-947BFD77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B4C946-F7DE-47BF-B7E1-3D02FF24A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087B7D-2829-4285-AF6C-F3B903F8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E16271-E895-4BF0-9939-0877293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E044F-9464-45A0-8CA6-8BD762CC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141F3-4854-4642-8E1A-567BD271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72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5BE0E7-615F-4A0E-B026-A3B14EB9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C2FE5-8160-4975-8D05-71CCF848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5AFCE-0F20-4239-8E4A-CE6C139C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4E5E-D46E-4C7F-A715-9499092982EE}" type="datetimeFigureOut">
              <a:rPr lang="es-419" smtClean="0"/>
              <a:t>25/2/2018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1258D-1126-4FF1-A71A-F593C188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21E18-8CA7-4941-9648-457BAA2DA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559A-6D8C-4ECF-A84A-ED969644A5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581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46773-737C-4552-9805-69B73D99B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POCKEAPP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A4B36-2942-47B6-BEA8-14F0605E3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266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257DE-0B36-4E97-946A-7569E8CD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048C8-6AA4-403A-BD0A-A286FB22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F01A88-222E-4650-AEEC-3C2D1AA6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643062"/>
            <a:ext cx="8658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3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D7C72-7FB6-4DDF-BA56-8A6AF6E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882A2-21BA-4469-BDBD-9AEC7DC3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1C6669-E5A3-4BC2-8183-70851BC3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338387"/>
            <a:ext cx="49434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5F02C-D9A3-47E2-A189-F67AB23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DA62D-7422-4E29-B468-75886221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993849-6977-4764-8D52-26AA0477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414587"/>
            <a:ext cx="10791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01D87-E0A7-49D3-B546-F77534C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Solo funciona en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16B55-5A22-4DB2-AB2D-5E33453B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FBFB83-CD07-4822-B3B0-7D471015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2015924"/>
            <a:ext cx="37528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78D3-8ABA-417E-80EF-BDBEDB52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5BC30-FEE3-4D97-985B-4C289151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15A33B-32EC-484A-B385-34BFF7A1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362075"/>
            <a:ext cx="3714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4E46F-C756-442E-9861-8262BDA9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93320-7628-4374-88FF-85DC4EF8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F43D6A-F2B1-46EB-9C03-15978A9E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081212"/>
            <a:ext cx="5305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D5A5-E29B-49B6-8170-079DB8CE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7A5BC-342F-43B6-AE3D-8589B892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257EF9-79EA-47AA-A756-9CA50BC3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1609725"/>
            <a:ext cx="3971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3ECA9A-7D68-41B7-A319-B0B6321B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OJO: regresar a </a:t>
            </a:r>
            <a:r>
              <a:rPr lang="es-419" dirty="0" err="1"/>
              <a:t>debug</a:t>
            </a:r>
            <a:r>
              <a:rPr lang="es-419" dirty="0"/>
              <a:t> para desarrollar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6CDC727-D29D-49D2-8A64-21446AE4A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789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8D775-CDEE-4EED-9DE3-EA349CAD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D7863-6648-4B47-A286-7EE0EF50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D538DA-8F59-41D1-A115-2329C15D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2185987"/>
            <a:ext cx="3533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8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6F44-5A37-439B-8BAE-F4372E7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reemplazar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1B44E-FDA5-41FB-9FEE-3A02156A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3D42FA-7170-472D-9A1C-E34441B9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1734344"/>
            <a:ext cx="8658225" cy="2266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9EF927-1859-4B65-9712-655DA0E2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4" y="5191125"/>
            <a:ext cx="8096250" cy="7810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DCBED26-3990-491F-811D-E02AD9E01EA7}"/>
              </a:ext>
            </a:extLst>
          </p:cNvPr>
          <p:cNvCxnSpPr>
            <a:cxnSpLocks/>
          </p:cNvCxnSpPr>
          <p:nvPr/>
        </p:nvCxnSpPr>
        <p:spPr>
          <a:xfrm>
            <a:off x="7229475" y="2867819"/>
            <a:ext cx="0" cy="2618581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4CCC0-A9CE-4E91-9608-0044DE00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A9D9F-E841-4A9D-830C-A3D495776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B653F4-DACD-4308-A1BC-924F11E3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90500"/>
            <a:ext cx="85058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B9C3-0966-42F5-91C8-7CD46F6B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Abrimos el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A29BD-FA99-4C1F-90ED-4B1A1411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630709-724D-4FF5-AF59-E402B406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695575"/>
            <a:ext cx="3581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DFC75-F28D-4D5E-81E9-8D6B2E6B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0801C-E99B-4AD0-90B9-6286F078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E8382F-D3C1-4F81-97E9-A7A6DC6A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14" y="0"/>
            <a:ext cx="532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2866-EE71-4BB5-9D86-A660D16C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A3D5A-CE5A-41C1-A60E-971339E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03D9E3-5F97-4B25-989E-3ED46683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" y="0"/>
            <a:ext cx="12174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3BA5A-921E-4E3B-B757-0065914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358C0-AA76-4325-BEDC-7B889D86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B9AFA8-8414-4446-851A-5BBC31BA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02" y="1690688"/>
            <a:ext cx="11537253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1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B3318-EB1E-4CC1-BC96-B9924AB7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BCC1C-743F-4E3F-9E85-79549A80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F67C71-7910-44AC-BC6A-22DA0872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76212"/>
            <a:ext cx="90963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6488-C162-41F8-B7C5-661D6EC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5E206-2301-4828-8D7D-63DAB0C5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3BD50A-D9F4-4DB4-AD39-411AD89D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962150"/>
            <a:ext cx="4972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3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148D-4836-478D-983A-D81FA767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ECFED-8D56-41F7-89C6-42C9B065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71A14-98F8-4C2E-A6D2-E1258F19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90612"/>
            <a:ext cx="4419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861EE-5DB0-48FB-837B-E2A2CC60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2ECA9-4392-49A4-B1E2-20ACD488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31C988-37EC-48E8-BF38-2799B72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1985962"/>
            <a:ext cx="41052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A8FFF-6765-4DFC-B390-927F4A7B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020BE-2B9D-4376-ADB1-31833DD0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96870D-6CCD-4A6C-9ED0-D6684E2C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6" y="1027906"/>
            <a:ext cx="9002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AAB35-2FC4-413D-A094-7304FD00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6443E-DD36-42A6-8C58-B4D76B8A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17C19-668A-40FA-AC69-5E6E01E1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00" y="2252283"/>
            <a:ext cx="8150031" cy="17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8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EC27-02E3-45C7-8939-6504AE1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F027E-BFC4-43D1-99AF-9A7AFC3C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4E5541-1BD4-4871-86EE-1354F060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752600"/>
            <a:ext cx="6505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3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5E0BF-0544-44A8-B3F2-669C24EF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BAF0E-7058-4569-AAF1-CE2312EF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A7CBC8-1EF1-41B1-9A90-43E33E74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747837"/>
            <a:ext cx="8201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FD884-5D29-47ED-AEEC-BD3BC86E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A3783-8F1D-490E-8FD7-F084312A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C9526-B9C8-4278-8C6A-BAD18A20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366962"/>
            <a:ext cx="7981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98EF-06D2-4CB3-9696-065DA0DD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56894-8192-4D52-96A8-E9715F6D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8F048C-CBA9-4F04-8EDC-BA2CD3C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CCCC7-3D79-4605-886C-5F74FCE5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F8A8B-0B25-45CF-B071-61F01601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83890-4301-4EE7-B095-3F0CFBC2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24100"/>
            <a:ext cx="9744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9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00773-1D3E-456D-9ACF-D5EBA5A7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9CBDD-9FD6-494F-A3F2-0C4CF631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C1FABB-A1EB-452F-97F1-A8C65E7A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18" y="0"/>
            <a:ext cx="9844964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0DCEBD7-6CAB-4C24-9069-2D9F32F5F66B}"/>
              </a:ext>
            </a:extLst>
          </p:cNvPr>
          <p:cNvSpPr/>
          <p:nvPr/>
        </p:nvSpPr>
        <p:spPr>
          <a:xfrm>
            <a:off x="3320249" y="4136994"/>
            <a:ext cx="6249879" cy="39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D58923-89CE-492E-9C91-A20D07D091A5}"/>
              </a:ext>
            </a:extLst>
          </p:cNvPr>
          <p:cNvSpPr/>
          <p:nvPr/>
        </p:nvSpPr>
        <p:spPr>
          <a:xfrm>
            <a:off x="3844031" y="1491449"/>
            <a:ext cx="1331651" cy="33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571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90023-CF41-4B14-97D4-3E7FBC09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permisos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84D89-93E1-4C4C-955A-315A353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9500" cy="4351338"/>
          </a:xfrm>
        </p:spPr>
        <p:txBody>
          <a:bodyPr/>
          <a:lstStyle/>
          <a:p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723AFF-6210-4421-BBE1-4B0A0A547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5"/>
          <a:stretch/>
        </p:blipFill>
        <p:spPr>
          <a:xfrm>
            <a:off x="0" y="1837750"/>
            <a:ext cx="12066676" cy="33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9A18-06A2-4E64-B718-3F6BC30C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9C3C5-6781-4B8E-82AB-1441107C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F94BC5-C383-4FCF-B797-7AE8F393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669"/>
            <a:ext cx="12192000" cy="30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8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FE438E-5F11-44C7-80F2-3EC7F2E59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Mostrar </a:t>
            </a:r>
            <a:r>
              <a:rPr lang="es-419" dirty="0" err="1"/>
              <a:t>location</a:t>
            </a:r>
            <a:endParaRPr lang="es-419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EF464B-10A0-4EC2-8C0E-84822FCA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5135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FD913-3D6F-45D7-BC47-2B3DE5EE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C97FC-9E0C-4184-B2D9-15ADC0D7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0DC6E2-292B-4C03-8606-EC043FB2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109662"/>
            <a:ext cx="77819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F4D92-DEE8-42A3-B897-1DA26A9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57E02-4A36-4E28-8432-92C0205C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F93267-0DAC-497A-AAED-A4EB8A40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695575"/>
            <a:ext cx="5314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72BFC-FAC1-4A46-B9D4-8A6A0AE4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0C7F8-3057-4719-ACD6-23316A6F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9BF655-F157-4F52-B039-C84251F6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14"/>
            <a:ext cx="12192000" cy="63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4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222A2-3C7D-45DC-B48E-743AD0A2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4C407-811B-44D3-BCD2-F98DA1AD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716734-4693-4CED-8889-4B7D36C9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452687"/>
            <a:ext cx="4714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4EF97-9C07-44F2-8C4F-2A90AF18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52FE4-94F2-4156-8550-EAB99E62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232A7-46EE-4E40-A610-B1968488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652587"/>
            <a:ext cx="7058025" cy="35528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89DA20E-6B10-4F39-8893-B7E792493381}"/>
              </a:ext>
            </a:extLst>
          </p:cNvPr>
          <p:cNvSpPr/>
          <p:nvPr/>
        </p:nvSpPr>
        <p:spPr>
          <a:xfrm>
            <a:off x="3595456" y="3258105"/>
            <a:ext cx="630315" cy="266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5201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4A1E5-72AB-4F2A-824F-5C73EC2D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3E515-31A9-4F51-8B18-4F312CB4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30D84C-032F-493F-B978-BC8769C5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743075"/>
            <a:ext cx="5676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6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B50F-5007-4C09-9955-E7F70855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1782F-C272-4113-AF9A-8F967246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846B19-B380-49EF-A16D-7BCB04D8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019300"/>
            <a:ext cx="6829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3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10891-C1D1-4819-B795-22CC47DC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A7D2B-2F63-46DF-92CA-A5D7C23F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94D59D-9DDD-4785-9220-F808ADFE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33537"/>
            <a:ext cx="7124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4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A7468-A232-41C0-9A6C-4DAEC47F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4730F-DCEC-4FF6-AD5C-FBA3E22A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A39609-2F9D-4F74-B340-E01D3003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00162"/>
            <a:ext cx="6134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53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5FA77-4CA7-4656-B9E0-F0C0307B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/>
              <a:t>cortar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4C5E6-9FDE-43D2-BF23-521EF442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C78EA3-9256-49C4-B27A-692D1837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26" y="1825625"/>
            <a:ext cx="95059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4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A5518-CA71-4852-988F-7E7BB36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pegar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09346-0C57-445B-B661-D9D237ACF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81546B-4509-4605-BB15-134306B2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690688"/>
            <a:ext cx="8467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57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0AA14-4B51-4B48-98E7-755CB30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C0A93-CD3F-4CAE-BB92-79164FD8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172868-1EBF-448E-8574-1D7DD288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966912"/>
            <a:ext cx="6724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0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3DB1D-E625-4DD9-AB6B-A53337D4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3B759-2F3C-45D4-99FF-A8DE9546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767B25-EE5E-42AC-AA65-7D8BF96C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562225"/>
            <a:ext cx="5038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8AB3-A046-451D-AA90-93B4BC5B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FB6E0-DAB6-4818-B133-0F21BE13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CDF59-288C-461F-941A-F4DFE2E5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95275"/>
            <a:ext cx="83439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8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60C9-7DDE-4BC0-9727-33754BB3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F6728-0D65-458F-8611-09F3BEE9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9C9E9-52A6-40A8-9462-29242F3B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381125"/>
            <a:ext cx="7600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39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771C-AACB-4E59-B8F4-533B6B02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305B8-DD6C-4033-A35B-68B8180D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D9DED9-C9CD-420F-BBED-83E993D9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143000"/>
            <a:ext cx="4972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08170-87E7-4894-B03E-B2027D27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F73F6-5EA1-43A0-8300-ADA4E35A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740BF-68CB-41F2-9B57-4B149AB8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490662"/>
            <a:ext cx="5143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86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5892EE-0167-454A-999F-D907AEF12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Mostrar características en el mapa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B40791A-F028-43C2-B3AC-172B8A8D5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4004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78E72-5F06-4D29-86D2-94C8840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3EB2F-7595-4763-B19C-E3F42D2D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4921A4-B635-4B69-B110-ED3DA75A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24100"/>
            <a:ext cx="10239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1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1A722-36E9-439C-948E-9970A809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A7895-565F-4477-877C-82232F39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F15F0-7095-4A2F-8C40-640B2559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2038350"/>
            <a:ext cx="4305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8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337B-2D96-410D-840E-D2150E12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AE925-6A5A-4C1F-A08B-2823EA85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C1F23-8DAA-4958-844A-B883A029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18890"/>
            <a:ext cx="11401766" cy="61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4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3332E9BC-F13A-4260-A14D-9CA08FD54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923" y="961812"/>
            <a:ext cx="6509553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6574DE-87D9-414C-8ECB-5C18662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436620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MapsActivitiy.kt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652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85601-7A0B-4139-A08C-1C7B96F6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AE036-F010-4FFB-BCB3-668CF0AF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293934-9864-41B1-BBB5-F4197942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262062"/>
            <a:ext cx="7286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1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A641-87F5-4D61-89C9-4CB5EC8D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Desplegar </a:t>
            </a:r>
            <a:r>
              <a:rPr lang="es-419" dirty="0" err="1"/>
              <a:t>inner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CA8DA-47ED-4DA0-A6CC-AEF75DAD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24BA1D-B45C-46BA-9D63-BF1C2A81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905125"/>
            <a:ext cx="6391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7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9806F-5382-421A-9F93-E179BFB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ED9DB-1385-4E45-896B-4A33611D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64E0F-67D4-4DB7-8831-8D1F2F46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423862"/>
            <a:ext cx="56292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0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9A5A7-A160-41A9-AB3B-BC9AC155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B0417-3AAD-4810-BCD4-DD3203D1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A9CD95-81C5-4AF5-A5C1-9A5E215F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195387"/>
            <a:ext cx="9229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15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371EF-2A4F-4626-BDC7-255D7C0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copiar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C0A83-2CB3-4EF9-981C-7DE8A751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2FB6FF-8BDD-45E1-A580-A46F4074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29" y="1706681"/>
            <a:ext cx="7989071" cy="45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5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D79CC-51C3-43FB-9130-16C58137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FA4D3-4F5F-417A-99FF-D473625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87CD1-7A7E-4D59-9BFC-ADB60E08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209800"/>
            <a:ext cx="5534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A977-4D0E-45F5-938D-2CDE5D34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066C9-359B-4DFC-80BB-611C030E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48F4A2-4061-4C35-AD55-1CDC5144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857250"/>
            <a:ext cx="4838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C591A-62A9-4C29-B760-9C1342DB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15578-15A6-4A9A-9182-C65F8CA4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F593D-03BC-4EFC-8EBE-B4C604A5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176337"/>
            <a:ext cx="70294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C86C3-B862-4418-AF0A-247DE82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EAE97-5419-494D-B082-11057FBE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8F8FF3-F322-4104-ADB6-CA9ECEA9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795462"/>
            <a:ext cx="7915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32</Words>
  <Application>Microsoft Office PowerPoint</Application>
  <PresentationFormat>Panorámica</PresentationFormat>
  <Paragraphs>13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Tema de Office</vt:lpstr>
      <vt:lpstr>POCKEAPP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Solo funciona en desarrollo</vt:lpstr>
      <vt:lpstr>Presentación de PowerPoint</vt:lpstr>
      <vt:lpstr>Presentación de PowerPoint</vt:lpstr>
      <vt:lpstr>Presentación de PowerPoint</vt:lpstr>
      <vt:lpstr>OJO: regresar a debug para desarrollar</vt:lpstr>
      <vt:lpstr>Presentación de PowerPoint</vt:lpstr>
      <vt:lpstr>reemplazar</vt:lpstr>
      <vt:lpstr>Abrimos el esquema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permisos</vt:lpstr>
      <vt:lpstr>Presentación de PowerPoint</vt:lpstr>
      <vt:lpstr>Mostrar location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cortar</vt:lpstr>
      <vt:lpstr>pegar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Mostrar características en el mapa</vt:lpstr>
      <vt:lpstr>Presentación de PowerPoint</vt:lpstr>
      <vt:lpstr>Presentación de PowerPoint</vt:lpstr>
      <vt:lpstr>Presentación de PowerPoint</vt:lpstr>
      <vt:lpstr>MapsActivitiy.kt</vt:lpstr>
      <vt:lpstr>Presentación de PowerPoint</vt:lpstr>
      <vt:lpstr>Desplegar inner</vt:lpstr>
      <vt:lpstr>Presentación de PowerPoint</vt:lpstr>
      <vt:lpstr>copiar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aldemar hernandez</dc:creator>
  <cp:lastModifiedBy>aldemar hernandez</cp:lastModifiedBy>
  <cp:revision>21</cp:revision>
  <dcterms:created xsi:type="dcterms:W3CDTF">2018-02-23T03:23:03Z</dcterms:created>
  <dcterms:modified xsi:type="dcterms:W3CDTF">2018-02-26T10:37:13Z</dcterms:modified>
</cp:coreProperties>
</file>