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2" r:id="rId28"/>
    <p:sldId id="281" r:id="rId29"/>
    <p:sldId id="284" r:id="rId30"/>
    <p:sldId id="285" r:id="rId31"/>
    <p:sldId id="286" r:id="rId32"/>
    <p:sldId id="287" r:id="rId33"/>
    <p:sldId id="293" r:id="rId34"/>
    <p:sldId id="294" r:id="rId35"/>
    <p:sldId id="292" r:id="rId36"/>
    <p:sldId id="288" r:id="rId37"/>
    <p:sldId id="289" r:id="rId38"/>
    <p:sldId id="290" r:id="rId39"/>
    <p:sldId id="291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8" r:id="rId49"/>
    <p:sldId id="309" r:id="rId50"/>
    <p:sldId id="307" r:id="rId51"/>
    <p:sldId id="306" r:id="rId52"/>
    <p:sldId id="305" r:id="rId53"/>
    <p:sldId id="310" r:id="rId54"/>
    <p:sldId id="304" r:id="rId55"/>
    <p:sldId id="303" r:id="rId56"/>
    <p:sldId id="311" r:id="rId57"/>
    <p:sldId id="313" r:id="rId58"/>
    <p:sldId id="312" r:id="rId59"/>
    <p:sldId id="315" r:id="rId60"/>
    <p:sldId id="317" r:id="rId61"/>
    <p:sldId id="314" r:id="rId62"/>
    <p:sldId id="316" r:id="rId63"/>
    <p:sldId id="319" r:id="rId64"/>
    <p:sldId id="330" r:id="rId65"/>
    <p:sldId id="318" r:id="rId66"/>
    <p:sldId id="320" r:id="rId67"/>
    <p:sldId id="322" r:id="rId68"/>
    <p:sldId id="321" r:id="rId69"/>
    <p:sldId id="323" r:id="rId70"/>
    <p:sldId id="324" r:id="rId71"/>
    <p:sldId id="325" r:id="rId72"/>
    <p:sldId id="329" r:id="rId73"/>
    <p:sldId id="331" r:id="rId74"/>
    <p:sldId id="328" r:id="rId75"/>
    <p:sldId id="327" r:id="rId76"/>
    <p:sldId id="326" r:id="rId77"/>
    <p:sldId id="332" r:id="rId78"/>
    <p:sldId id="333" r:id="rId79"/>
    <p:sldId id="334" r:id="rId8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49A82BB-D62B-45A0-AB66-5189A1D3814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3"/>
            <p14:sldId id="282"/>
            <p14:sldId id="281"/>
            <p14:sldId id="284"/>
            <p14:sldId id="285"/>
            <p14:sldId id="286"/>
            <p14:sldId id="287"/>
            <p14:sldId id="293"/>
            <p14:sldId id="294"/>
            <p14:sldId id="292"/>
            <p14:sldId id="288"/>
            <p14:sldId id="289"/>
            <p14:sldId id="290"/>
            <p14:sldId id="291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8"/>
            <p14:sldId id="309"/>
            <p14:sldId id="307"/>
            <p14:sldId id="306"/>
            <p14:sldId id="305"/>
            <p14:sldId id="310"/>
            <p14:sldId id="304"/>
            <p14:sldId id="303"/>
            <p14:sldId id="311"/>
            <p14:sldId id="313"/>
            <p14:sldId id="312"/>
            <p14:sldId id="315"/>
            <p14:sldId id="317"/>
            <p14:sldId id="314"/>
            <p14:sldId id="316"/>
            <p14:sldId id="319"/>
            <p14:sldId id="330"/>
            <p14:sldId id="318"/>
            <p14:sldId id="320"/>
            <p14:sldId id="322"/>
            <p14:sldId id="321"/>
            <p14:sldId id="323"/>
            <p14:sldId id="324"/>
            <p14:sldId id="325"/>
            <p14:sldId id="329"/>
            <p14:sldId id="331"/>
            <p14:sldId id="328"/>
            <p14:sldId id="327"/>
            <p14:sldId id="326"/>
            <p14:sldId id="332"/>
            <p14:sldId id="333"/>
            <p14:sldId id="334"/>
          </p14:sldIdLst>
        </p14:section>
        <p14:section name="Sección sin título" id="{56F3F6BD-2FCF-4A9B-8D12-F92383A4F87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FE1F1-C134-42F3-90DA-DDE0EDE82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37066C-A5C0-4E40-817E-8F6D5ED44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FBC67-FF6C-4B10-A230-3F8A764D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FC5BF-6E0A-4552-88AA-2281D238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8929C-0A50-451E-B288-564D8FC3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41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85203-8942-4B30-8188-4506F564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5E143C-CA13-4692-926D-06BE9958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A39B3-F93E-4543-878A-EF9DD9F4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82F80-39A1-4AA5-9A45-FAB3A59D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36B7A-0031-47F5-A11A-11B652F1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01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FB4ADF-1F30-417A-A42F-2FF42BBB7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1BC25F-FB88-4E17-B0E4-5716A4526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01A5FA-DE53-4944-AC8E-41162436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909E2B-494A-4254-A5C1-0EDDD3C1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F4091-7E62-431E-BF01-2D57D754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75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B264E-ACD4-4C36-81E2-3B57DEE5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CAE6AD-721E-45A6-BE53-FA8A4259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90C914-763A-4908-8911-977E3007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83EF1-50AA-4AAB-93EA-964BB7C2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B5EF1-105B-4E09-9D24-D89285C0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840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3599A-33AF-476A-A06A-F22CE6A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DA3FB-0667-4844-913D-38EF9300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61EEE-F075-4113-B3BC-F49CBC9E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7BAF32-F022-4C63-9947-047E525F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C57C43-BE45-4366-BC04-44DD2D39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384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A226D-16CB-4650-AF4D-F96D4DDA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25D8B-1CCA-4B82-8C60-E5DEDB5A2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6D8075-88A7-4ADF-A996-D309EF87F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9322F0-3B43-4C8D-A26E-2F5506F5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BC32E-5BAC-4C36-8961-408C2FC1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B738F7-999F-4509-A954-866BABA3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558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3E702-81CF-417A-B3AF-F013FB47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9CB35E-4C95-445B-9ECE-B0EAD11EA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9CD1D9-EF29-42B0-BC30-6379390D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EBBF9C-050A-4224-992A-ADEA03F8E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2EB16B-8B91-4EBD-925D-36E093A80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FC2608-1E0D-4474-820D-95BCDA8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4CB6E0-8636-4935-8378-567291AC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84C7F3-6D17-488A-8C22-A05309C4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57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B3B94-F3B7-462E-9A44-52F2FF6A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2F19DB-A94C-4E2B-AFFD-02A4DF24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3C291-11F6-41E6-A043-20245A2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14031F-46BA-42D1-8ED6-B5F5735B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544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8D08EA-BA95-4D27-98A4-0B310EE2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E233CC-7CD0-4AD3-9F6D-F27E2F31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C6D73-CADD-444E-AE26-1BD6EE68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056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20DA3-AB92-4A91-AD70-2EACC755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E5140-09B7-4942-9129-800B27FB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8C2988-CAC1-45EE-A015-5F44F199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B2F552-D517-484B-868A-211C9CB6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DC52AC-CD32-4BC2-B810-F8B5C979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D40522-EAB9-417A-8E46-E9D55173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701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339D-F41D-459C-9388-A1271359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98B163-E6F1-441B-BCAC-2C32FA3F6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A8AF6B-74A4-4AEA-A2BC-A33635C81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B76AA0-12DE-4CFC-8589-596233FA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5FC9AB-45AD-4446-8F5E-868F0D4B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3A9758-5927-4BB0-BFA5-890E1C22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516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9FA269-EFDB-4017-A271-DB932DC1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F10BF-FF48-412E-BB48-58182D00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98ADEA-5DF9-422E-94EC-2069F24B3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012E1-6B1D-493D-9424-BB4D3430B50D}" type="datetimeFigureOut">
              <a:rPr lang="es-419" smtClean="0"/>
              <a:t>2/3/2018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464E8-7721-4602-8EEF-FEC1254EC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572D8A-0ABA-4EB1-B45D-BFF307946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DF76-810D-40AA-8656-BA29EFE4487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3962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A0E13-1F28-45B1-942D-D9962B434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DF794F-4DA5-4FEF-A1F8-173C0AF5A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4269BB-76AD-4A67-907D-A3E5992E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733550"/>
            <a:ext cx="5143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6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20EEF-7DE2-48CB-AB56-ACA844C5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E6A8B-41F8-4141-8A69-F70590A80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9B572E-19F6-4FBD-8013-1B465EA2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1924050"/>
            <a:ext cx="3848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8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97554-8D85-4457-9F58-5D56D0BF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2CDBB-E515-4441-8C8A-1AACAC63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21815C-B72B-4177-AC14-92D36D4A2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90825"/>
            <a:ext cx="7696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8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8ED33-F6F9-4F8E-AD41-1B0A30D6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19A55-3C8A-4DE3-8FBF-EAB1CE1B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881EBC-D1C9-47DA-837F-429AF5F9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181225"/>
            <a:ext cx="4838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4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C050B-1040-4DEA-8AF2-DCCB8BF9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E100B-6AAB-4826-B979-CA9BB828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F9AE62-F138-4619-B6A6-A77E7495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314575"/>
            <a:ext cx="7096125" cy="2228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AFF985-2A17-4315-95BB-91EC9E87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3429000"/>
            <a:ext cx="71247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1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CA36C-4301-47DD-BE3D-1613DF40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67FFC-059B-4F9A-A439-0A3BFF73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101BA9-8FF7-4B2A-BCD5-A522CCCA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857375"/>
            <a:ext cx="66008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0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527CE-4B69-4283-9407-51364149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C59C7F-5A12-46F1-BCA2-F96894D7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0030C1-BE12-463B-86CE-B5541559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5737"/>
            <a:ext cx="54864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2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BC255-D39F-4F41-A7CE-92FA6E21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0D80A-083C-4CCA-88CA-53B9219A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0FD499-982A-4E54-8005-D5518504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257425"/>
            <a:ext cx="8724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5F385-0D29-4584-A498-81541546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E0682-FF20-43EF-8D8C-2C083F6A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7595FD-6849-4CAA-A1FF-A24E11B8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695450"/>
            <a:ext cx="10086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CA1ED-E176-48B7-B851-4C86B802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18403-71B9-4938-8C16-2B5F3F10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845E38-D339-40BE-9773-B24ECCC00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038350"/>
            <a:ext cx="84677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8386A-5FCF-409B-917C-2442DD2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Crear una nueva vista, </a:t>
            </a:r>
            <a:r>
              <a:rPr lang="es-419" dirty="0" err="1"/>
              <a:t>click</a:t>
            </a:r>
            <a:r>
              <a:rPr lang="es-419" dirty="0"/>
              <a:t> derecho </a:t>
            </a:r>
            <a:r>
              <a:rPr lang="es-419" dirty="0" err="1"/>
              <a:t>layout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AAB01-EA8E-4A9B-9BE3-A2509D2A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66B090-C881-4498-925A-8921C217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200275"/>
            <a:ext cx="38862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8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246EA-0C18-4F71-8014-C05D20BE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arrastrar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88878F-434E-4392-A914-D005DF2F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BEDBA9-F6FD-4A7D-AD83-1318034F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36" y="1942868"/>
            <a:ext cx="44196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8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AE78-94F0-4B18-B3CB-87490AFE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F4072-F984-47E6-BC6E-EBAE0C21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338170-A86F-4C2F-9802-A96B363E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96" y="0"/>
            <a:ext cx="9822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9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18D7B-138D-4D3F-ADE7-1F7A99E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817A6-DB07-4889-9422-41468F80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8A2D30-B20C-42EE-BBB3-31AFAFDA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542925"/>
            <a:ext cx="82200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7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EF944-B79B-407F-94EA-BF7D9FDD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8A6EE-A1F5-4A9F-B16F-53E1A622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DCD80B-F564-4902-A1EC-1D5389620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457325"/>
            <a:ext cx="6884038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3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B3E37-9169-4884-9A75-7F122DB6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D426D-93AE-46FF-A7A9-5BE07195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4BE10D-3916-4664-830D-71445D72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5" y="1428750"/>
            <a:ext cx="905776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6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93F40-B7E5-450C-8A50-223202AE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156D5-5C57-4A5B-8D90-0B3C1167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B25CDA-24B4-4B1F-B50A-0CACB671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509712"/>
            <a:ext cx="39433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6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18412-9F9D-45A0-9C88-7F6C64FF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62156-B20A-4E1E-915E-9111AA79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7A6984-D55D-487B-B896-55A38500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66" y="0"/>
            <a:ext cx="9484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69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02E65-36C8-4D88-BE39-96494AF8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FE2CF-F784-43EC-8BD0-05CBB4BD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DEA701-14FD-4E63-B0B4-C5B5F84B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066925"/>
            <a:ext cx="3457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68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DF3F7-11C6-4B57-92C7-50069924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369C1-311B-42C5-A947-AD2F8F11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549DD3-AA7B-4DED-A3CD-5CAC58F8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2014537"/>
            <a:ext cx="4029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02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789E3-3A9F-4A2A-AB61-6DDDDB39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A9FB6-90CE-426D-9E4C-FA75A5B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7394A1-0218-4DE6-9E81-42D66FA3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909762"/>
            <a:ext cx="39909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96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CF481-555A-4274-BF5F-7FE91F4C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CEDFD-9089-4D78-A21C-EDD778AB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B8A625-7D01-407D-9CA9-EF9E4550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1724025"/>
            <a:ext cx="3209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2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47A23-BB09-4EF7-9EC5-7CB7385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Eliminamos </a:t>
            </a:r>
            <a:r>
              <a:rPr lang="es-419" dirty="0" err="1"/>
              <a:t>hello</a:t>
            </a:r>
            <a:r>
              <a:rPr lang="es-419" dirty="0"/>
              <a:t> </a:t>
            </a:r>
            <a:r>
              <a:rPr lang="es-419" dirty="0" err="1"/>
              <a:t>world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34B4C-162D-4A63-B186-2768A743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928CF1-035B-4B28-BD9B-DCD4ED08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882176"/>
            <a:ext cx="3105150" cy="44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0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FDA98-E9E4-4EEC-8D68-C47D3526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95720-5467-4561-B118-B51778B4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8E2471-4CBA-45D0-AD51-C393A4D8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657350"/>
            <a:ext cx="4267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2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009E0-86D9-4ACF-AC81-9ECF25A1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31964-5010-4C05-9FE4-9E75B7B11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55CB58-1CCE-4CA7-BF92-2026DA00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2005012"/>
            <a:ext cx="31813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86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B5681-8ECC-4DC4-9840-95570A53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el </a:t>
            </a:r>
            <a:r>
              <a:rPr lang="es-419" dirty="0" err="1"/>
              <a:t>main</a:t>
            </a:r>
            <a:r>
              <a:rPr lang="es-419" dirty="0"/>
              <a:t> </a:t>
            </a:r>
            <a:r>
              <a:rPr lang="es-419" dirty="0" err="1"/>
              <a:t>adapter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B5B91-7F6D-453C-8B8B-85324079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52BED3-5178-4AAB-A483-521F5788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519362"/>
            <a:ext cx="8143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49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4BA56-C165-47BB-9309-11FF3DB7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8E567-E412-4AC7-A05A-31043DE4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462CF8-1B93-4D59-9B1A-E600C617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619375"/>
            <a:ext cx="10010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12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87115-8928-460B-89CF-36238000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044E6-B7D6-4A52-8388-247F52575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D8D1CF-032F-42F1-B568-7A8039A4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414587"/>
            <a:ext cx="7124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7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3A470-F50D-453E-8EBF-4A69AEAA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click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924B7-1327-4CAE-BD2A-9C3187D1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BC2493-E416-47A2-83EA-6564290E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019300"/>
            <a:ext cx="57816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9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76F88-1AE4-47A9-B80D-8BEE1A2E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EF407-2A20-45CB-9186-A2E2609F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282940-75BF-4730-93DA-45E0C95B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911803"/>
            <a:ext cx="4214813" cy="36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51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B2D20-0084-44B6-95D1-D5BC3186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35D38-F0DD-4A04-88C4-4FC3E044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94D6FB-2861-4EC3-83CD-8580AFB9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33" y="0"/>
            <a:ext cx="5345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16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6B615-030F-4915-88BE-36C3606F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Cambiar el 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40DE9-7E5D-4B3C-AABD-E1867642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C64093-6542-4D82-8E51-A7257810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99" y="2518501"/>
            <a:ext cx="4181475" cy="29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53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4809-E6EC-4087-AC8E-C097590C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Main</a:t>
            </a:r>
            <a:r>
              <a:rPr lang="es-419" dirty="0"/>
              <a:t> </a:t>
            </a:r>
            <a:r>
              <a:rPr lang="es-419" dirty="0" err="1"/>
              <a:t>adapter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BD844-FCB8-4B71-8762-2BCAFC4B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39B230-0DD0-401D-A1BA-0C4D6C6F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695575"/>
            <a:ext cx="8305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5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696C9-E528-4D83-9023-410308F2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6074B-4173-4C0D-AC80-BFF1258B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F16503-3209-4A55-9EEF-2E3AAC9E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38112"/>
            <a:ext cx="78486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19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D9613-1E6A-4DF7-96D9-990632C9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D3AB9-527C-4BD0-86C7-6D12947F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24EF95-B597-45EA-AA73-F94D8EA1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590800"/>
            <a:ext cx="8553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2E7DA-58DB-443E-A38F-3FD40274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EF70C-9D7F-4093-8619-334B2154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20F8FD-A8E2-4075-899E-930A1764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089" y="0"/>
            <a:ext cx="4715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9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BD9B-1158-4B54-BE44-354C3D1A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4F799-DAA2-434F-A83E-BE70478F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FEAC73-E21B-4DBE-9ECF-C51EFDF4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786062"/>
            <a:ext cx="83343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0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7567C-B0BD-4F4C-A1D1-FECB1A21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58250-75C1-41FF-A419-0ECDB4FD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54F7BB-B0C7-47AD-AC02-D4B949B42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652712"/>
            <a:ext cx="44005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03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65C7A-09C1-40A2-A34B-EB34E42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7B404-1C72-42AC-8608-84C429EB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CBE731-E754-46C7-8BE7-D8FCCFFC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490787"/>
            <a:ext cx="9258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04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00A3F3-C803-4F53-B2C3-1D1C484CC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Mostrar datos JSON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D283BEB-B541-475B-B34B-FD98BAB9D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2734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54A93-05AE-4320-A28B-5A8215C9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B300ED-F096-4D4C-8F99-7393FCA5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C0DE70-681E-4C4D-8F5C-5F4BA60EA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985962"/>
            <a:ext cx="5905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01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54C5-FBC3-4927-84D6-1E067714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BF3DD-111F-450F-B306-1BF6824C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332373-85F9-4811-B3E5-B75F7F72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395537"/>
            <a:ext cx="61055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65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3910C-52A4-4225-8E79-CF78101F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5F303-279A-4669-B2AE-0A66198B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63B179-ADE8-4271-AF81-C5922C37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2333625"/>
            <a:ext cx="60293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09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7543C-C6CD-4893-A60E-AC7C03C1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7EC0D-8665-43A7-A9E4-A51568658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4E3A6A-7446-476A-8154-A8CD39D5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643062"/>
            <a:ext cx="76866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1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6AE14-56CD-41A9-9BD7-A936FBC8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249E0-38A7-41A1-B446-9299D87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B4BD28-827F-4D67-B625-5B272DBE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597981"/>
            <a:ext cx="7455409" cy="30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58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C8D83-E795-4762-AB8F-113A726F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87FBD7-BF8D-493D-892B-D5567C06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FA4661-074D-46BB-8EB1-049B1555F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433637"/>
            <a:ext cx="8467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54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AFC0F-C1CC-440A-8DA5-BE613077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58E90-49D1-4B26-BD8A-66D8055E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9F2DE-0144-4FB7-9365-A14C5C32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114550"/>
            <a:ext cx="7858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55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60EAD-1120-4A90-9EC6-32B120DB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1482C-800D-4889-9434-997A7A6A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59FD75-61D5-4863-A37F-E9A79996D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671762"/>
            <a:ext cx="56673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37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5063-E760-429B-832C-756F1B9E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0B31F-EEEE-4A14-9DDE-8AD4A86D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26217A-96DB-4C15-953E-EDBA4AF7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162175"/>
            <a:ext cx="8143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48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E78E3-4E91-4633-9ED5-993BA23E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85397-8050-4776-9C43-E9DBEF7E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421B6F-65DA-4C1D-8BBD-B86C5B20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505075"/>
            <a:ext cx="72009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99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00BD-705A-48B3-AE76-D387D86F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A02402-3CCD-4F28-9532-C54D794E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C59A0C-2CF0-469A-BFC5-26EE8F29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538287"/>
            <a:ext cx="82677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4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D139A-A7A5-4F3F-B6EC-37080D99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E3F3B-CCC0-4197-846D-2360FA11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4EF605-D069-4ADB-9049-0ACD2177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328862"/>
            <a:ext cx="6010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077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D4496-4402-4DB7-B3B5-035BA7DE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822C-23E4-4C71-BCBC-8693C43A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399C39-BA25-4E90-9392-82C9E72BB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433637"/>
            <a:ext cx="68865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54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F42A2-1E96-4249-9685-9237748C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8A7AA-77CB-4EF9-A37F-4515B4E4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92399E-6BFA-43B8-A3E7-B0575946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928937"/>
            <a:ext cx="32766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00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A58A0-AA78-4729-8C58-172EF345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AC432-98A8-4F84-818E-87C4DD5D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F2AE45-2CDE-4908-A8EB-F3579F05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662237"/>
            <a:ext cx="93630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0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2FF7A-DD27-4958-96A5-5A07A907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EB443-ED4E-4499-8F00-F2AACB88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5C1814-B3F2-4238-B2D1-12261C51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1704975"/>
            <a:ext cx="3524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778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DEE45-FEEE-4BBF-A94E-4B7DD552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9DEE7-8265-4DE7-A5DE-F0225B83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B2177F-0AD7-4EC0-B127-8D5C12D0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762000"/>
            <a:ext cx="6781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79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0A472-82D4-46E2-8050-2E8B6940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8F391D-2311-49B8-B241-FF815EF85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902DD9-5A9F-4471-9012-BEC7384A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990850"/>
            <a:ext cx="11563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124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8DC79-1B66-4D85-8817-56526CBC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59217-4163-4108-904F-92C1AFE7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3BFC93-964F-4CE9-B310-B432C42C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890587"/>
            <a:ext cx="47529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225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E9D6-5008-40A6-8F7C-C7835118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06CA0-E0B9-4AA8-A390-A3938C0F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05D517-916C-4DCF-8482-B8B8A8A269F8}"/>
              </a:ext>
            </a:extLst>
          </p:cNvPr>
          <p:cNvSpPr/>
          <p:nvPr/>
        </p:nvSpPr>
        <p:spPr>
          <a:xfrm>
            <a:off x="3454090" y="3244334"/>
            <a:ext cx="5283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https://api.letsbuildthatapp.com/youtube/home_feed</a:t>
            </a:r>
          </a:p>
        </p:txBody>
      </p:sp>
    </p:spTree>
    <p:extLst>
      <p:ext uri="{BB962C8B-B14F-4D97-AF65-F5344CB8AC3E}">
        <p14:creationId xmlns:p14="http://schemas.microsoft.com/office/powerpoint/2010/main" val="931875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B3609-975F-4AED-825E-CD9D1E19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 final del </a:t>
            </a:r>
            <a:r>
              <a:rPr lang="es-419" dirty="0" err="1"/>
              <a:t>main</a:t>
            </a:r>
            <a:r>
              <a:rPr lang="es-419" dirty="0"/>
              <a:t> </a:t>
            </a:r>
            <a:r>
              <a:rPr lang="es-419" dirty="0" err="1"/>
              <a:t>activity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CD77F8-8B76-4ABE-B5A9-F06C1E6D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933EA7-475C-4047-A6BA-EA9363E1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681287"/>
            <a:ext cx="5305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765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43ECF-0E5B-420D-A800-B0572BD4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Convertir </a:t>
            </a:r>
            <a:r>
              <a:rPr lang="es-419" dirty="0" err="1"/>
              <a:t>json</a:t>
            </a:r>
            <a:r>
              <a:rPr lang="es-419" dirty="0"/>
              <a:t> en objeto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CB6DE-8929-4775-88E6-AAC11215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A6261B-4A6B-4F1F-9C53-CE9F49AC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709737"/>
            <a:ext cx="96488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290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9F727-100F-4138-9001-9C80FEA8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167C9-F69D-4C3E-9496-3877368DA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5C971B-B327-4A0C-9F7E-6B4C56AC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585912"/>
            <a:ext cx="91249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48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FD139-486A-4E36-8B81-E389AE2C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1A284-A1CA-413D-AC32-94FD39C5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7BFEE8-8B19-4400-AB7D-A03B49BC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8046"/>
            <a:ext cx="11427437" cy="61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028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2E947-023A-48B9-BDDC-C8043DC6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0EAD0-7920-4D90-AC20-B419C0DEC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CDA7C0-918C-4154-8353-D1A9929D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624137"/>
            <a:ext cx="42767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49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33849-9324-4721-BA54-0733CF6A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50759-482D-4BBA-AB5C-E76E6DDE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AACC3A-198D-4341-B1E8-4E173377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2757487"/>
            <a:ext cx="3324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2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6BA04-CEA0-432A-81C7-0F296B7A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C9950-E172-4F39-91F5-B70217F3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E2856E-5FA4-4F4F-9AE8-4741F96A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01" y="1693169"/>
            <a:ext cx="5994092" cy="299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6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CC9B5-5D06-4636-A30F-FC18B240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350DD-7406-4BD8-84AE-3D0161827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696133-E984-4609-BE49-76A38363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2500312"/>
            <a:ext cx="2400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25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332F2-D54F-476A-80CA-A30ED483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ECAF4-BD9A-4043-A3EF-D32C8316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C9487F-BD43-449B-83A6-4B5E62E1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981200"/>
            <a:ext cx="7896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886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8203-B31F-4D0C-BDB4-0DF28542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CD64-8E98-465F-9642-E2986434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1E9F4B-BB3D-411B-91D0-091CE88F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686050"/>
            <a:ext cx="74104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3606B-52CD-4EE2-AFF8-33FFB351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4996D-2BB9-4127-B580-D0A209E4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9D1C63-8822-4D83-B02F-438FFBFA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400300"/>
            <a:ext cx="4448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85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FB193-1F0C-4A19-8504-CE5CC3E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el </a:t>
            </a:r>
            <a:r>
              <a:rPr lang="es-419" dirty="0" err="1"/>
              <a:t>main</a:t>
            </a:r>
            <a:r>
              <a:rPr lang="es-419" dirty="0"/>
              <a:t> </a:t>
            </a:r>
            <a:r>
              <a:rPr lang="es-419" dirty="0" err="1"/>
              <a:t>adapter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B979D1-377E-4FDF-BA10-9EF3AF60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42486D-B412-4209-B9EE-ECD889DC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128837"/>
            <a:ext cx="9458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499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43A8D-B79A-4669-A027-C235B9D9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Se borra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2B17-C5C2-4AF7-B40C-6FF0A1EB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A0FE33-4C65-4B8F-BC5C-DDC3B49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2319337"/>
            <a:ext cx="4810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543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2FEED-C303-4738-A298-16FD68A9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67A31-4143-4307-842D-E58E4B24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DC7479-D863-4804-BE88-305F90AD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638425"/>
            <a:ext cx="4962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17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4EF10-231E-4515-A809-88EAD388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Comentamos en el </a:t>
            </a:r>
            <a:r>
              <a:rPr lang="es-419" dirty="0" err="1"/>
              <a:t>main</a:t>
            </a:r>
            <a:r>
              <a:rPr lang="es-419" dirty="0"/>
              <a:t> </a:t>
            </a:r>
            <a:r>
              <a:rPr lang="es-419" dirty="0" err="1"/>
              <a:t>activity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18BEA-2519-483E-B6AC-5ADBA81A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56379C-3933-4FC2-8F51-F9A4749C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2424112"/>
            <a:ext cx="61626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582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7362B-557E-4EE0-A482-591650B4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Cambiar y probar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FAF70-9E9F-4856-AC41-83EEBCD7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16FE1F-5486-438E-81D5-7367A358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047875"/>
            <a:ext cx="7019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43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F1BCB-12DD-42C5-A2FA-6216FC43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052D8-0872-485F-AAF0-C767D8A8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275030-815D-4B4C-AC0A-58B8686D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100262"/>
            <a:ext cx="8153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9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D697-FD10-4EBC-9ADD-167D6CBB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A4BA6-58E6-4D04-9B1B-BAE6CF54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020E68-E53D-4051-81BF-BF1E24D6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676525"/>
            <a:ext cx="61531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5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FD960-3EE7-43E0-B842-C5111E88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CA561A-C095-46EE-9E5A-0BF55374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A616F3-3064-455B-9DB4-182D86C7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2395537"/>
            <a:ext cx="4124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63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62</Words>
  <Application>Microsoft Office PowerPoint</Application>
  <PresentationFormat>Panorámica</PresentationFormat>
  <Paragraphs>15</Paragraphs>
  <Slides>79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Tema de Office</vt:lpstr>
      <vt:lpstr>Presentación de PowerPoint</vt:lpstr>
      <vt:lpstr>arrastrar</vt:lpstr>
      <vt:lpstr>Eliminamos hello world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una nueva vista, click derecho layout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el main adapter</vt:lpstr>
      <vt:lpstr>Presentación de PowerPoint</vt:lpstr>
      <vt:lpstr>Presentación de PowerPoint</vt:lpstr>
      <vt:lpstr>click</vt:lpstr>
      <vt:lpstr>Presentación de PowerPoint</vt:lpstr>
      <vt:lpstr>Presentación de PowerPoint</vt:lpstr>
      <vt:lpstr>Cambiar el id</vt:lpstr>
      <vt:lpstr>Main adapter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Mostrar datos JSON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 final del main activity</vt:lpstr>
      <vt:lpstr>Convertir json en objeto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el main adapter</vt:lpstr>
      <vt:lpstr>Se borra</vt:lpstr>
      <vt:lpstr>Presentación de PowerPoint</vt:lpstr>
      <vt:lpstr>Comentamos en el main activity</vt:lpstr>
      <vt:lpstr>Cambiar y probar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aldemar hernandez</dc:creator>
  <cp:lastModifiedBy>aldemar hernandez</cp:lastModifiedBy>
  <cp:revision>17</cp:revision>
  <dcterms:created xsi:type="dcterms:W3CDTF">2018-02-28T02:48:34Z</dcterms:created>
  <dcterms:modified xsi:type="dcterms:W3CDTF">2018-03-02T10:26:57Z</dcterms:modified>
</cp:coreProperties>
</file>