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B9881-0F3B-4F3F-A044-D93390832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7772F4-2046-49A6-A68F-02709BC74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CA926-89C8-4E26-B312-B6DDDD7E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82EB1-414A-4480-89FD-AF50ED31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CA2C0-8E6B-4911-AE27-282B0410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0689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945E7-D096-4CEA-8CD5-BCC2FEF1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FBBD5-02AB-43D8-A816-8CFAFE0B4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995FE-0023-4E15-9307-80FCEAA5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447FB-61BF-4B2B-823C-DC94545D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4EB8A9-A167-4031-9629-4B25E315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28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AD487A-AA15-456C-872D-26E978B9A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65058E-7E00-41E9-9AE9-53FDDCC7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94F81E-774D-45AA-BC15-4ED5C64F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A9590D-45A0-45EC-A890-C12E3C06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82EC2C-3C3D-4A20-8936-F13AEA2C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79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CF52A-48C8-448F-A65D-8C1A4A65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85717-DAAF-4121-A5E9-91FB7697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5F7B55-6D4B-4675-8239-A12F6654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EBBF4-C290-44FA-AFFF-4CBB1D8D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C4E41-40CF-4260-A343-17BAA3B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73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E434-BF95-4417-A43A-88DCE1EE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DB822-A6E5-4424-A0E1-B7E946ED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3ECA77-67F7-4219-B94A-F6654695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70F1BC-7874-4674-BFBF-CC1F137A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0902C-58DF-4859-8909-4D94EAB6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9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2B577-2CC7-401F-8721-751AA0F3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ECDC1-5C33-4460-B045-9C899265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7FB2F0-634F-41EB-9FAC-D09DA84A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7DA720-840F-4670-94A8-4161A1FB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D27186-733D-4DDA-9989-AE17B350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EC59A7-53F8-476E-BD38-B535322A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02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3C32E-D295-4453-86E1-023DA747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B90F99-6738-4809-8D51-F1F94334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3AC816-C2C3-449B-B310-99373FBF9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C257EB-F3C1-45E8-8316-EA3D71F0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810222-7465-4B5E-ADBF-739A8A729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744CCD-2F83-4893-B2DD-B0E4AEB1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1B2753-B47B-466B-89BA-C3CF7FED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8353C4-7D9E-40D4-A09F-38EBE8BB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198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6302D-E407-40D6-BE29-97B254FC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D5A41B-DAD6-4AEE-A37E-134D4647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5FF44B-ED95-4AC0-9E98-5A7CACF9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F2C31C-D08B-4C47-9705-C28F81F5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2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E0296E-DCE6-460D-9E1F-9845650E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C0F5BD-C8AC-4919-B6E5-C81E05C2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EF094B-DE0A-4726-B8B2-E7BBB762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8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4B8DF-74BF-490E-BC9F-074E9859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6247D-5F2F-4524-A0BD-6B0A0111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70CC63-089B-43B5-83F2-CF61B00CC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E84BFD-892B-4BE0-9DFF-A644C256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F595F8-9CFF-4D81-8DA8-887EA015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0A7A18-E4AA-49BB-A251-A86AA940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825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47926-6C85-45B6-B41E-6D272748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52FFC7-23FE-455B-877B-DA9E5B988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F82EB0-09CC-4150-955C-9F8A262F0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BF5013-44C0-4D53-A946-8778B0AA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C1B5BE-805C-48E9-B921-4E1885B9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EFC675-EF70-426C-975E-964C7298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7286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7F06D0-DC4C-4079-BC82-83E5C1EE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086E0-E1CE-40FC-914F-B6F368AF5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807CA-01B6-4264-B310-76E3A0909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FC7B-10A1-404A-9175-8E6B64241ED2}" type="datetimeFigureOut">
              <a:rPr lang="es-419" smtClean="0"/>
              <a:t>28/1/2018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CACB2-066D-4D6B-9A95-A977B2077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B2D74C-1C8B-41D5-BC56-240E0932B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40DD2-CA32-44D4-8619-E2D0E25BFF4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854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DB0A9-C9A7-4374-B4A4-C37BC675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Instalar </a:t>
            </a:r>
            <a:r>
              <a:rPr lang="es-419" dirty="0" err="1"/>
              <a:t>jdk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446B7A-91E1-4900-BCD0-346502AB2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Interprete en tiempo de ejecución</a:t>
            </a:r>
          </a:p>
        </p:txBody>
      </p:sp>
    </p:spTree>
    <p:extLst>
      <p:ext uri="{BB962C8B-B14F-4D97-AF65-F5344CB8AC3E}">
        <p14:creationId xmlns:p14="http://schemas.microsoft.com/office/powerpoint/2010/main" val="117732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0F8BC-B06C-4100-B3F3-C069C404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ABAE5-3E08-40C8-8CB6-19D4A393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059481-D635-4E7D-84A1-12AF1265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585787"/>
            <a:ext cx="78581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1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5C3B-FAD9-46FF-ADC8-FCF6269F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Solucionar error de ubicación de </a:t>
            </a:r>
            <a:r>
              <a:rPr lang="es-419" dirty="0" err="1"/>
              <a:t>jdk</a:t>
            </a:r>
            <a:endParaRPr lang="es-419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0DBD5EB-BD62-47B4-A20A-88EAE749B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292" y="1825625"/>
            <a:ext cx="3821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4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D0C28-8D42-4DD9-B896-6EB20383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46D03-FA45-4C1D-A127-938D4208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010593-1E80-4F8B-956E-C83ECC2A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1038225"/>
            <a:ext cx="40862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91D28-7C8F-4664-BB9D-D0E2DC3D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9B4757-EDF5-499F-BAD5-ADE0B5F5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6246B4-7C9A-481B-9771-4C3BB792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028825"/>
            <a:ext cx="63722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28793-2172-4D3D-93D3-3F70BB9B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887E62-F8A3-4C72-9A4E-8CA737E7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A55901-21B4-4495-9B07-E50CA8D1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2528887"/>
            <a:ext cx="46577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8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E9881-F179-459D-A484-228299CD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CB34A-74C3-406A-890F-EC196A5B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FBFB57-F481-43E2-B52D-76936FFE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709612"/>
            <a:ext cx="69342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5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4B9E0-8033-4579-9BDE-70F6D1DA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76786-29F0-4B2B-9681-3834D83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B3054E-11CF-4FD7-90F6-CB02C15E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366712"/>
            <a:ext cx="84677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5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84EB-0593-4753-8591-6ED54944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D45BB-8712-48E3-BFCF-53EF5E34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4F38F2-7554-45CF-B0E8-A86A6F5B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057275"/>
            <a:ext cx="76485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1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798D2-C865-4988-A96C-F4A6F562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Función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D70AE-BF82-4513-8887-5F632E09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A373AA-EA6C-4A75-99A3-300787E3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085975"/>
            <a:ext cx="4400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1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AA28-3186-459C-A5FF-01C7E77B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3149888"/>
            <a:ext cx="10515600" cy="1325563"/>
          </a:xfrm>
        </p:spPr>
        <p:txBody>
          <a:bodyPr/>
          <a:lstStyle/>
          <a:p>
            <a:pPr algn="ctr"/>
            <a:r>
              <a:rPr lang="es-419" dirty="0" err="1"/>
              <a:t>print</a:t>
            </a:r>
            <a:r>
              <a:rPr lang="es-419" dirty="0"/>
              <a:t>(“Hola mundo”)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022A3-734E-4C82-98D1-19F51286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4226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CE5D1-78C5-418A-AABF-E6E03C80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99641-E159-45B3-91FF-95D2F578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1FE3AC-CBD1-4A02-81EB-1E262633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8" y="0"/>
            <a:ext cx="11500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8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43546-D5C8-46B6-AFFA-EF926774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F1DFD-C913-4A52-B4D9-92ECBEA8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B3CAF9-C52A-4281-A6D6-9A497F1E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181100"/>
            <a:ext cx="84201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0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ABFA2-754E-4082-9150-52926AE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/>
              <a:t>REGLAS DE VARIABLES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3DB70E-053D-41BA-900E-57FAB1379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9715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39DDE4-445D-4E4A-8C01-2CD309F4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Tener el mismo nombre que una </a:t>
            </a:r>
            <a:r>
              <a:rPr lang="es-419" b="1" dirty="0"/>
              <a:t>palabra reservada,</a:t>
            </a:r>
            <a:r>
              <a:rPr lang="es-419" dirty="0"/>
              <a:t> </a:t>
            </a:r>
            <a:r>
              <a:rPr lang="es-419" b="1" dirty="0"/>
              <a:t>NO</a:t>
            </a:r>
            <a:r>
              <a:rPr lang="es-419" dirty="0"/>
              <a:t> está permitido</a:t>
            </a:r>
            <a:br>
              <a:rPr lang="es-419" dirty="0"/>
            </a:br>
            <a:endParaRPr lang="es-419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6BE504B-8A50-4069-B8AD-58C630DB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419" dirty="0"/>
              <a:t>Una palabra reservada solo puede ser usada por el programa. Ejemplo:</a:t>
            </a:r>
          </a:p>
          <a:p>
            <a:pPr marL="0" indent="0">
              <a:buNone/>
            </a:pPr>
            <a:r>
              <a:rPr lang="es-419" dirty="0"/>
              <a:t>Para declarar una variable en Kotlin:</a:t>
            </a:r>
          </a:p>
          <a:p>
            <a:pPr marL="0" indent="0">
              <a:buNone/>
            </a:pPr>
            <a:r>
              <a:rPr lang="es-419" dirty="0" err="1"/>
              <a:t>var</a:t>
            </a:r>
            <a:r>
              <a:rPr lang="es-419" dirty="0"/>
              <a:t>  </a:t>
            </a:r>
            <a:r>
              <a:rPr lang="es-419" i="1" dirty="0" err="1"/>
              <a:t>var</a:t>
            </a:r>
            <a:r>
              <a:rPr lang="es-419" dirty="0"/>
              <a:t> : </a:t>
            </a:r>
            <a:r>
              <a:rPr lang="es-419" dirty="0" err="1"/>
              <a:t>String</a:t>
            </a:r>
            <a:r>
              <a:rPr lang="es-419" dirty="0"/>
              <a:t> = "Hola"</a:t>
            </a:r>
          </a:p>
          <a:p>
            <a:pPr marL="0" indent="0">
              <a:buNone/>
            </a:pPr>
            <a:r>
              <a:rPr lang="es-419" dirty="0"/>
              <a:t>val </a:t>
            </a:r>
            <a:r>
              <a:rPr lang="es-419" i="1" dirty="0" err="1"/>
              <a:t>fun</a:t>
            </a:r>
            <a:r>
              <a:rPr lang="es-419" dirty="0"/>
              <a:t> : </a:t>
            </a:r>
            <a:r>
              <a:rPr lang="es-419" dirty="0" err="1"/>
              <a:t>Int</a:t>
            </a:r>
            <a:r>
              <a:rPr lang="es-419" dirty="0"/>
              <a:t> = 12</a:t>
            </a:r>
          </a:p>
          <a:p>
            <a:pPr marL="0" indent="0">
              <a:buNone/>
            </a:pPr>
            <a:r>
              <a:rPr lang="es-419" dirty="0"/>
              <a:t>Donde:</a:t>
            </a:r>
          </a:p>
          <a:p>
            <a:pPr marL="0" indent="0">
              <a:buNone/>
            </a:pPr>
            <a:r>
              <a:rPr lang="es-419" dirty="0"/>
              <a:t>"</a:t>
            </a:r>
            <a:r>
              <a:rPr lang="es-419" b="1" dirty="0" err="1"/>
              <a:t>var</a:t>
            </a:r>
            <a:r>
              <a:rPr lang="es-419" b="1" dirty="0"/>
              <a:t> o val</a:t>
            </a:r>
            <a:r>
              <a:rPr lang="es-419" dirty="0"/>
              <a:t>" es la palabra reservada para declarar una variable</a:t>
            </a:r>
          </a:p>
          <a:p>
            <a:pPr marL="0" indent="0">
              <a:buNone/>
            </a:pPr>
            <a:r>
              <a:rPr lang="es-419" dirty="0"/>
              <a:t>“</a:t>
            </a:r>
            <a:r>
              <a:rPr lang="es-419" b="1" i="1" dirty="0" err="1"/>
              <a:t>var</a:t>
            </a:r>
            <a:r>
              <a:rPr lang="es-419" dirty="0"/>
              <a:t>” es el nombre que se intenta crear</a:t>
            </a:r>
          </a:p>
          <a:p>
            <a:pPr marL="0" indent="0">
              <a:buNone/>
            </a:pPr>
            <a:r>
              <a:rPr lang="es-419" dirty="0"/>
              <a:t>“</a:t>
            </a:r>
            <a:r>
              <a:rPr lang="es-419" b="1" dirty="0"/>
              <a:t> : </a:t>
            </a:r>
            <a:r>
              <a:rPr lang="es-419" b="1" dirty="0" err="1"/>
              <a:t>String</a:t>
            </a:r>
            <a:r>
              <a:rPr lang="es-419" dirty="0"/>
              <a:t> “ o " </a:t>
            </a:r>
            <a:r>
              <a:rPr lang="es-419" b="1" dirty="0"/>
              <a:t>: </a:t>
            </a:r>
            <a:r>
              <a:rPr lang="es-419" b="1" dirty="0" err="1"/>
              <a:t>Int</a:t>
            </a:r>
            <a:r>
              <a:rPr lang="es-419" dirty="0"/>
              <a:t> " es el tipo de dato que almacenará la variable</a:t>
            </a:r>
          </a:p>
          <a:p>
            <a:pPr marL="0" indent="0">
              <a:buNone/>
            </a:pPr>
            <a:r>
              <a:rPr lang="es-419" dirty="0"/>
              <a:t>“ </a:t>
            </a:r>
            <a:r>
              <a:rPr lang="es-419" b="1" dirty="0"/>
              <a:t>= “Hola”</a:t>
            </a:r>
            <a:r>
              <a:rPr lang="es-419" dirty="0"/>
              <a:t> “ es el valor que se asigna a la variable(asignamos un valor usando " = " )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13327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D45FD-4CB9-4A7B-9ECD-2BB11FC0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1E8B8-10E1-4C19-8B56-238CFB57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sz="4400" dirty="0"/>
              <a:t>Algo muy interesante de Kotlin es que en muchos puntos no hay que especificar el tipo de datos con el que estamos trabajando, siempre que el compilador lo pueda inferir.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33262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C118-C085-4C0A-8504-F8F54C29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D1079-76EC-464B-8955-9C478688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sz="3600" dirty="0"/>
              <a:t>Algunos ejemplos:</a:t>
            </a:r>
          </a:p>
          <a:p>
            <a:pPr marL="0" indent="0">
              <a:buNone/>
            </a:pPr>
            <a:endParaRPr lang="es-419" sz="3600" dirty="0"/>
          </a:p>
          <a:p>
            <a:pPr marL="0" indent="0">
              <a:buNone/>
            </a:pPr>
            <a:r>
              <a:rPr lang="es-419" sz="3600" dirty="0"/>
              <a:t>val edad = 5</a:t>
            </a:r>
            <a:br>
              <a:rPr lang="es-419" sz="3600" dirty="0"/>
            </a:br>
            <a:endParaRPr lang="es-419" sz="3600" dirty="0"/>
          </a:p>
          <a:p>
            <a:pPr marL="0" indent="0">
              <a:buNone/>
            </a:pPr>
            <a:r>
              <a:rPr lang="es-419" sz="3600" dirty="0" err="1"/>
              <a:t>var</a:t>
            </a:r>
            <a:r>
              <a:rPr lang="es-419" sz="3600" dirty="0"/>
              <a:t> saludo = "Hola"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75797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69413-39D0-4071-BC58-B5F9E936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Sólo pueden usarse</a:t>
            </a:r>
            <a:r>
              <a:rPr lang="es-419" b="1" dirty="0"/>
              <a:t> letras, números, </a:t>
            </a:r>
            <a:r>
              <a:rPr lang="es-419" b="1" dirty="0" err="1"/>
              <a:t>guión</a:t>
            </a:r>
            <a:r>
              <a:rPr lang="es-419" b="1" dirty="0"/>
              <a:t> bajo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99B31-A037-4325-BD27-43686D7F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sz="3600" dirty="0"/>
              <a:t>Teniendo en cuenta que el uso de números </a:t>
            </a:r>
            <a:r>
              <a:rPr lang="es-419" sz="3600" b="1" dirty="0"/>
              <a:t>SOLO</a:t>
            </a:r>
            <a:r>
              <a:rPr lang="es-419" sz="3600" dirty="0"/>
              <a:t> puede ser al</a:t>
            </a:r>
            <a:r>
              <a:rPr lang="es-419" sz="3600" b="1" dirty="0"/>
              <a:t> final </a:t>
            </a:r>
            <a:r>
              <a:rPr lang="es-419" sz="3600" dirty="0"/>
              <a:t>de la variable, no está permitido</a:t>
            </a:r>
            <a:r>
              <a:rPr lang="es-419" sz="3600" b="1" dirty="0"/>
              <a:t> empezar</a:t>
            </a:r>
            <a:r>
              <a:rPr lang="es-419" sz="3600" dirty="0"/>
              <a:t> una variable tal como:</a:t>
            </a:r>
          </a:p>
          <a:p>
            <a:pPr marL="0" indent="0">
              <a:buNone/>
            </a:pPr>
            <a:r>
              <a:rPr lang="es-419" sz="3600" dirty="0" err="1"/>
              <a:t>var</a:t>
            </a:r>
            <a:r>
              <a:rPr lang="es-419" sz="3600" dirty="0"/>
              <a:t> </a:t>
            </a:r>
            <a:r>
              <a:rPr lang="es-419" sz="3600" i="1" dirty="0"/>
              <a:t>8nombre</a:t>
            </a:r>
            <a:r>
              <a:rPr lang="es-419" sz="3600" dirty="0"/>
              <a:t> : </a:t>
            </a:r>
            <a:r>
              <a:rPr lang="es-419" sz="3600" dirty="0" err="1"/>
              <a:t>String</a:t>
            </a:r>
            <a:r>
              <a:rPr lang="es-419" sz="3600" dirty="0"/>
              <a:t> = "</a:t>
            </a:r>
            <a:r>
              <a:rPr lang="es-419" sz="3600" dirty="0" err="1"/>
              <a:t>Seve</a:t>
            </a:r>
            <a:r>
              <a:rPr lang="es-419" sz="3600" dirty="0"/>
              <a:t>"</a:t>
            </a:r>
          </a:p>
          <a:p>
            <a:pPr marL="0" indent="0">
              <a:buNone/>
            </a:pPr>
            <a:r>
              <a:rPr lang="es-419" sz="3600" dirty="0"/>
              <a:t>Pero si es aceptable: </a:t>
            </a:r>
            <a:r>
              <a:rPr lang="es-419" sz="3600" dirty="0" err="1"/>
              <a:t>var</a:t>
            </a:r>
            <a:r>
              <a:rPr lang="es-419" sz="3600" b="1" i="1" dirty="0"/>
              <a:t> nombre8</a:t>
            </a:r>
            <a:r>
              <a:rPr lang="es-419" sz="3600" dirty="0"/>
              <a:t> : </a:t>
            </a:r>
            <a:r>
              <a:rPr lang="es-419" sz="3600" dirty="0" err="1"/>
              <a:t>String</a:t>
            </a:r>
            <a:r>
              <a:rPr lang="es-419" sz="3600" dirty="0"/>
              <a:t> = "</a:t>
            </a:r>
            <a:r>
              <a:rPr lang="es-419" sz="3600" dirty="0" err="1"/>
              <a:t>Alo</a:t>
            </a:r>
            <a:r>
              <a:rPr lang="es-419" sz="3600" dirty="0"/>
              <a:t>"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6975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5437-768C-4C73-8DCC-2DECE3F1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El uso de </a:t>
            </a:r>
            <a:r>
              <a:rPr lang="es-419" dirty="0" err="1"/>
              <a:t>guión</a:t>
            </a:r>
            <a:r>
              <a:rPr lang="es-419" dirty="0"/>
              <a:t> bajo se puede usar en cualquier parte del nombre de la variable</a:t>
            </a:r>
            <a:br>
              <a:rPr lang="es-419" dirty="0"/>
            </a:b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C687E-58AD-406B-BD89-864A633E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sz="3600" dirty="0" err="1"/>
              <a:t>var</a:t>
            </a:r>
            <a:r>
              <a:rPr lang="es-419" sz="3600" dirty="0"/>
              <a:t> </a:t>
            </a:r>
            <a:r>
              <a:rPr lang="es-419" sz="3600" i="1" dirty="0"/>
              <a:t> _nombre</a:t>
            </a:r>
            <a:r>
              <a:rPr lang="es-419" sz="3600" dirty="0"/>
              <a:t> : </a:t>
            </a:r>
            <a:r>
              <a:rPr lang="es-419" sz="3600" dirty="0" err="1"/>
              <a:t>String</a:t>
            </a:r>
            <a:r>
              <a:rPr lang="es-419" sz="3600" dirty="0"/>
              <a:t> = “</a:t>
            </a:r>
            <a:r>
              <a:rPr lang="es-419" sz="3600" dirty="0" err="1"/>
              <a:t>Seve</a:t>
            </a:r>
            <a:r>
              <a:rPr lang="es-419" sz="3600" dirty="0"/>
              <a:t>”</a:t>
            </a:r>
          </a:p>
          <a:p>
            <a:pPr marL="0" indent="0">
              <a:buNone/>
            </a:pPr>
            <a:r>
              <a:rPr lang="es-419" sz="3600" dirty="0" err="1"/>
              <a:t>var</a:t>
            </a:r>
            <a:r>
              <a:rPr lang="es-419" sz="3600" dirty="0"/>
              <a:t> </a:t>
            </a:r>
            <a:r>
              <a:rPr lang="es-419" sz="3600" i="1" dirty="0" err="1"/>
              <a:t>primer_nombre</a:t>
            </a:r>
            <a:r>
              <a:rPr lang="es-419" sz="3600" dirty="0"/>
              <a:t> : </a:t>
            </a:r>
            <a:r>
              <a:rPr lang="es-419" sz="3600" dirty="0" err="1"/>
              <a:t>String</a:t>
            </a:r>
            <a:r>
              <a:rPr lang="es-419" sz="3600" dirty="0"/>
              <a:t> = “</a:t>
            </a:r>
            <a:r>
              <a:rPr lang="es-419" sz="3600" dirty="0" err="1"/>
              <a:t>Alo</a:t>
            </a:r>
            <a:r>
              <a:rPr lang="es-419" sz="3600" dirty="0"/>
              <a:t>”</a:t>
            </a:r>
          </a:p>
          <a:p>
            <a:pPr marL="0" indent="0">
              <a:buNone/>
            </a:pPr>
            <a:r>
              <a:rPr lang="es-419" sz="3600" dirty="0" err="1"/>
              <a:t>var</a:t>
            </a:r>
            <a:r>
              <a:rPr lang="es-419" sz="3600" dirty="0"/>
              <a:t> </a:t>
            </a:r>
            <a:r>
              <a:rPr lang="es-419" sz="3600" i="1" dirty="0"/>
              <a:t>nombre_</a:t>
            </a:r>
            <a:r>
              <a:rPr lang="es-419" sz="3600" dirty="0"/>
              <a:t> : </a:t>
            </a:r>
            <a:r>
              <a:rPr lang="es-419" sz="3600" dirty="0" err="1"/>
              <a:t>String</a:t>
            </a:r>
            <a:r>
              <a:rPr lang="es-419" sz="3600" dirty="0"/>
              <a:t> = “Dian”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7562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83548-5B1C-4629-8F46-6996EAE6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No se pueden usar </a:t>
            </a:r>
            <a:r>
              <a:rPr lang="es-419" b="1" dirty="0"/>
              <a:t>símbolos</a:t>
            </a:r>
            <a:br>
              <a:rPr lang="es-419" dirty="0"/>
            </a:b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EC7C0-9E47-4800-A84F-196355F9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sz="3600" dirty="0" err="1"/>
              <a:t>var</a:t>
            </a:r>
            <a:r>
              <a:rPr lang="es-419" sz="3600" dirty="0"/>
              <a:t> </a:t>
            </a:r>
            <a:r>
              <a:rPr lang="es-419" sz="3600" i="1" dirty="0"/>
              <a:t>%nombre</a:t>
            </a:r>
            <a:r>
              <a:rPr lang="es-419" sz="3600" dirty="0"/>
              <a:t> : </a:t>
            </a:r>
            <a:r>
              <a:rPr lang="es-419" sz="3600" dirty="0" err="1"/>
              <a:t>String</a:t>
            </a:r>
            <a:r>
              <a:rPr lang="es-419" sz="3600" dirty="0"/>
              <a:t> = “</a:t>
            </a:r>
            <a:r>
              <a:rPr lang="es-419" sz="3600" dirty="0" err="1"/>
              <a:t>Seve</a:t>
            </a:r>
            <a:r>
              <a:rPr lang="es-419" sz="3600" dirty="0"/>
              <a:t>”</a:t>
            </a:r>
          </a:p>
          <a:p>
            <a:pPr marL="0" indent="0">
              <a:buNone/>
            </a:pPr>
            <a:r>
              <a:rPr lang="es-419" sz="3600" dirty="0" err="1"/>
              <a:t>var</a:t>
            </a:r>
            <a:r>
              <a:rPr lang="es-419" sz="3600" dirty="0"/>
              <a:t> </a:t>
            </a:r>
            <a:r>
              <a:rPr lang="es-419" sz="3600" i="1" dirty="0"/>
              <a:t>nombre#</a:t>
            </a:r>
            <a:r>
              <a:rPr lang="es-419" sz="3600" dirty="0"/>
              <a:t> : </a:t>
            </a:r>
            <a:r>
              <a:rPr lang="es-419" sz="3600" dirty="0" err="1"/>
              <a:t>String</a:t>
            </a:r>
            <a:r>
              <a:rPr lang="es-419" sz="3600" dirty="0"/>
              <a:t> = “</a:t>
            </a:r>
            <a:r>
              <a:rPr lang="es-419" sz="3600" dirty="0" err="1"/>
              <a:t>Alo</a:t>
            </a:r>
            <a:r>
              <a:rPr lang="es-419" sz="3600" dirty="0"/>
              <a:t>”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40056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1876A-5D6E-4FB2-A4CB-AF90BF81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No pueden haber</a:t>
            </a:r>
            <a:r>
              <a:rPr lang="es-419" b="1" dirty="0"/>
              <a:t> espacios</a:t>
            </a:r>
            <a:r>
              <a:rPr lang="es-419" dirty="0"/>
              <a:t> en el nombre de la variable</a:t>
            </a:r>
            <a:br>
              <a:rPr lang="es-419" dirty="0"/>
            </a:b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27C4D-479A-4FC1-9F50-307C4A87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sz="3600" dirty="0" err="1"/>
              <a:t>var</a:t>
            </a:r>
            <a:r>
              <a:rPr lang="es-419" sz="3600" dirty="0"/>
              <a:t> </a:t>
            </a:r>
            <a:r>
              <a:rPr lang="es-419" sz="3600" i="1" dirty="0"/>
              <a:t>primer nombre</a:t>
            </a:r>
            <a:r>
              <a:rPr lang="es-419" sz="3600" dirty="0"/>
              <a:t> : </a:t>
            </a:r>
            <a:r>
              <a:rPr lang="es-419" sz="3600" dirty="0" err="1"/>
              <a:t>String</a:t>
            </a:r>
            <a:r>
              <a:rPr lang="es-419" sz="3600" dirty="0"/>
              <a:t> = “</a:t>
            </a:r>
            <a:r>
              <a:rPr lang="es-419" sz="3600" dirty="0" err="1"/>
              <a:t>Seve</a:t>
            </a:r>
            <a:r>
              <a:rPr lang="es-419" sz="3600" dirty="0"/>
              <a:t>”</a:t>
            </a:r>
          </a:p>
          <a:p>
            <a:pPr marL="0" indent="0">
              <a:buNone/>
            </a:pPr>
            <a:r>
              <a:rPr lang="es-419" sz="3600" dirty="0"/>
              <a:t>La solución puede ser el uso de </a:t>
            </a:r>
            <a:r>
              <a:rPr lang="es-419" sz="3600" b="1" dirty="0"/>
              <a:t>_</a:t>
            </a:r>
            <a:r>
              <a:rPr lang="es-419" sz="3600" dirty="0"/>
              <a:t> tal como :</a:t>
            </a:r>
          </a:p>
          <a:p>
            <a:pPr marL="0" indent="0">
              <a:buNone/>
            </a:pPr>
            <a:r>
              <a:rPr lang="es-419" sz="3600" dirty="0" err="1"/>
              <a:t>var</a:t>
            </a:r>
            <a:r>
              <a:rPr lang="es-419" sz="3600" dirty="0"/>
              <a:t> </a:t>
            </a:r>
            <a:r>
              <a:rPr lang="es-419" sz="3600" i="1" dirty="0" err="1"/>
              <a:t>primer_nombre</a:t>
            </a:r>
            <a:r>
              <a:rPr lang="es-419" sz="3600" dirty="0"/>
              <a:t> : </a:t>
            </a:r>
            <a:r>
              <a:rPr lang="es-419" sz="3600" dirty="0" err="1"/>
              <a:t>String</a:t>
            </a:r>
            <a:r>
              <a:rPr lang="es-419" sz="3600" dirty="0"/>
              <a:t> = “</a:t>
            </a:r>
            <a:r>
              <a:rPr lang="es-419" sz="3600" dirty="0" err="1"/>
              <a:t>Alo</a:t>
            </a:r>
            <a:r>
              <a:rPr lang="es-419" sz="3600" dirty="0"/>
              <a:t>”</a:t>
            </a:r>
          </a:p>
          <a:p>
            <a:pPr marL="0" indent="0">
              <a:buNone/>
            </a:pPr>
            <a:r>
              <a:rPr lang="es-419" sz="3600" dirty="0"/>
              <a:t>o usar un estilo </a:t>
            </a:r>
            <a:r>
              <a:rPr lang="es-419" sz="3600" b="1" dirty="0" err="1"/>
              <a:t>camelCase</a:t>
            </a:r>
            <a:r>
              <a:rPr lang="es-419" sz="3600" dirty="0"/>
              <a:t>:</a:t>
            </a:r>
          </a:p>
          <a:p>
            <a:pPr marL="0" indent="0">
              <a:buNone/>
            </a:pPr>
            <a:r>
              <a:rPr lang="es-419" sz="3600" dirty="0" err="1"/>
              <a:t>var</a:t>
            </a:r>
            <a:r>
              <a:rPr lang="es-419" sz="3600" dirty="0"/>
              <a:t> </a:t>
            </a:r>
            <a:r>
              <a:rPr lang="es-419" sz="3600" i="1" dirty="0" err="1"/>
              <a:t>primerNombre</a:t>
            </a:r>
            <a:r>
              <a:rPr lang="es-419" sz="3600" dirty="0"/>
              <a:t> : </a:t>
            </a:r>
            <a:r>
              <a:rPr lang="es-419" sz="3600" dirty="0" err="1"/>
              <a:t>String</a:t>
            </a:r>
            <a:r>
              <a:rPr lang="es-419" sz="3600" dirty="0"/>
              <a:t> = “Dian”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07784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004C4-6245-47A2-9E82-B15335C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85EFF-559A-471D-990A-2E8A7548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sz="3600" dirty="0"/>
              <a:t>El estilo </a:t>
            </a:r>
            <a:r>
              <a:rPr lang="es-419" sz="3600" dirty="0" err="1"/>
              <a:t>camelCase</a:t>
            </a:r>
            <a:r>
              <a:rPr lang="es-419" sz="3600" dirty="0"/>
              <a:t> la </a:t>
            </a:r>
            <a:r>
              <a:rPr lang="es-419" sz="3600" b="1" dirty="0"/>
              <a:t>primera palabra</a:t>
            </a:r>
            <a:r>
              <a:rPr lang="es-419" sz="3600" dirty="0"/>
              <a:t> va en minúsculas y la siguiente palabra la </a:t>
            </a:r>
            <a:r>
              <a:rPr lang="es-419" sz="3600" b="1" dirty="0"/>
              <a:t>primera letra</a:t>
            </a:r>
            <a:r>
              <a:rPr lang="es-419" sz="3600" dirty="0"/>
              <a:t> con mayúscula. Pudiendo ser:</a:t>
            </a:r>
          </a:p>
          <a:p>
            <a:pPr marL="0" indent="0">
              <a:buNone/>
            </a:pPr>
            <a:r>
              <a:rPr lang="es-419" sz="3600" dirty="0" err="1"/>
              <a:t>var</a:t>
            </a:r>
            <a:r>
              <a:rPr lang="es-419" sz="3600" i="1" dirty="0"/>
              <a:t> </a:t>
            </a:r>
            <a:r>
              <a:rPr lang="es-419" sz="3600" i="1" dirty="0" err="1"/>
              <a:t>miPrimerNombreEs</a:t>
            </a:r>
            <a:r>
              <a:rPr lang="es-419" sz="3600" dirty="0"/>
              <a:t> : </a:t>
            </a:r>
            <a:r>
              <a:rPr lang="es-419" sz="3600" dirty="0" err="1"/>
              <a:t>String</a:t>
            </a:r>
            <a:r>
              <a:rPr lang="es-419" sz="3600" dirty="0"/>
              <a:t> = “</a:t>
            </a:r>
            <a:r>
              <a:rPr lang="es-419" sz="3600" dirty="0" err="1"/>
              <a:t>Seve</a:t>
            </a:r>
            <a:r>
              <a:rPr lang="es-419" sz="3600" dirty="0"/>
              <a:t>”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3148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EC40-6948-4D77-9B48-D2AF5655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102A5-67D3-48AE-9F3A-C5482A450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569A39-7E8C-418F-B258-E5785F10E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3095625"/>
            <a:ext cx="4857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23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67D06-78DC-4EEA-A81C-50416851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** Para tener en cuenta **</a:t>
            </a:r>
            <a:br>
              <a:rPr lang="es-419" dirty="0"/>
            </a:b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E5C96-44C6-4FAD-B1C8-BC955AD7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85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3200" dirty="0"/>
              <a:t>Asignar un valor a un tipo de dato </a:t>
            </a:r>
            <a:r>
              <a:rPr lang="es-419" sz="3200" dirty="0" err="1"/>
              <a:t>String</a:t>
            </a:r>
            <a:r>
              <a:rPr lang="es-419" sz="3200" dirty="0"/>
              <a:t> siempre debe ir </a:t>
            </a:r>
            <a:r>
              <a:rPr lang="es-419" sz="3200" b="1" dirty="0"/>
              <a:t>entre comillas dobles</a:t>
            </a:r>
            <a:endParaRPr lang="es-419" sz="3200" dirty="0"/>
          </a:p>
          <a:p>
            <a:pPr marL="0" indent="0">
              <a:buNone/>
            </a:pPr>
            <a:r>
              <a:rPr lang="es-419" sz="3200" dirty="0"/>
              <a:t>Asignar un valor a un tipo </a:t>
            </a:r>
            <a:r>
              <a:rPr lang="es-419" sz="3200" dirty="0" err="1"/>
              <a:t>númerico</a:t>
            </a:r>
            <a:r>
              <a:rPr lang="es-419" sz="3200" b="1" dirty="0"/>
              <a:t> no debe ir entre comillas</a:t>
            </a:r>
            <a:endParaRPr lang="es-419" sz="3200" dirty="0"/>
          </a:p>
          <a:p>
            <a:pPr marL="0" indent="0">
              <a:buNone/>
            </a:pPr>
            <a:r>
              <a:rPr lang="es-419" sz="3200" dirty="0" err="1"/>
              <a:t>var</a:t>
            </a:r>
            <a:r>
              <a:rPr lang="es-419" sz="3200" i="1" dirty="0"/>
              <a:t> </a:t>
            </a:r>
            <a:r>
              <a:rPr lang="es-419" sz="3200" i="1" dirty="0" err="1"/>
              <a:t>numeroEntero</a:t>
            </a:r>
            <a:r>
              <a:rPr lang="es-419" sz="3200" dirty="0"/>
              <a:t> : </a:t>
            </a:r>
            <a:r>
              <a:rPr lang="es-419" sz="3200" dirty="0" err="1"/>
              <a:t>Int</a:t>
            </a:r>
            <a:r>
              <a:rPr lang="es-419" sz="3200" dirty="0"/>
              <a:t> = -45</a:t>
            </a:r>
          </a:p>
          <a:p>
            <a:pPr marL="0" indent="0">
              <a:buNone/>
            </a:pPr>
            <a:r>
              <a:rPr lang="es-419" sz="3200" b="1" dirty="0"/>
              <a:t>Una vez declarada</a:t>
            </a:r>
            <a:r>
              <a:rPr lang="es-419" sz="3200" dirty="0"/>
              <a:t> la variable, por ejemplo:</a:t>
            </a:r>
          </a:p>
          <a:p>
            <a:pPr marL="0" indent="0">
              <a:buNone/>
            </a:pPr>
            <a:r>
              <a:rPr lang="es-419" sz="3200" dirty="0" err="1"/>
              <a:t>var</a:t>
            </a:r>
            <a:r>
              <a:rPr lang="es-419" sz="3200" dirty="0"/>
              <a:t> </a:t>
            </a:r>
            <a:r>
              <a:rPr lang="es-419" sz="3200" i="1" dirty="0" err="1"/>
              <a:t>miVariable</a:t>
            </a:r>
            <a:r>
              <a:rPr lang="es-419" sz="3200" dirty="0"/>
              <a:t> : </a:t>
            </a:r>
            <a:r>
              <a:rPr lang="es-419" sz="3200" dirty="0" err="1"/>
              <a:t>String</a:t>
            </a:r>
            <a:endParaRPr lang="es-419" sz="3200" dirty="0"/>
          </a:p>
          <a:p>
            <a:pPr marL="0" indent="0">
              <a:buNone/>
            </a:pPr>
            <a:r>
              <a:rPr lang="es-419" sz="3200" b="1" dirty="0"/>
              <a:t>Posteriormente</a:t>
            </a:r>
            <a:r>
              <a:rPr lang="es-419" sz="3200" dirty="0"/>
              <a:t> al asignarle un valor no es necesario volver a usar la palabra reservada </a:t>
            </a:r>
            <a:r>
              <a:rPr lang="es-419" sz="3200" dirty="0" err="1"/>
              <a:t>var</a:t>
            </a:r>
            <a:r>
              <a:rPr lang="es-419" sz="3200" dirty="0"/>
              <a:t> ni el tipo de dato. Ejemplo:</a:t>
            </a:r>
          </a:p>
          <a:p>
            <a:pPr marL="0" indent="0">
              <a:buNone/>
            </a:pPr>
            <a:r>
              <a:rPr lang="es-419" sz="3200" dirty="0" err="1"/>
              <a:t>var</a:t>
            </a:r>
            <a:r>
              <a:rPr lang="es-419" sz="3200" dirty="0"/>
              <a:t> despedida : </a:t>
            </a:r>
            <a:r>
              <a:rPr lang="es-419" sz="3200" dirty="0" err="1"/>
              <a:t>String</a:t>
            </a:r>
            <a:r>
              <a:rPr lang="es-419" sz="3200" dirty="0"/>
              <a:t> = "Espero te sea útil la </a:t>
            </a:r>
            <a:r>
              <a:rPr lang="es-419" sz="3200" dirty="0" err="1"/>
              <a:t>infomación</a:t>
            </a:r>
            <a:r>
              <a:rPr lang="es-419" sz="3200" dirty="0"/>
              <a:t>"</a:t>
            </a:r>
          </a:p>
          <a:p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1881112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23DD24E-4904-47B7-BEB0-B650BC09D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CODE TIME!!!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6EB50A6-453C-4C87-AF29-F0C94A828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1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7774C-AF9F-49F5-836B-3872DEAD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8F8A0-37C2-4FEF-8545-0F879EF1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63BAB4-37C2-4CBC-B275-2BB78928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2" y="0"/>
            <a:ext cx="10235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6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79DCD-F548-4936-8C19-CA6F0133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2A696-6437-4D68-B3AB-0942DA84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A8DD48-1B82-47F1-B0B1-B33CBC94E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2957512"/>
            <a:ext cx="34480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5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88952-459B-4C07-AE3D-0A52A23C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F65E93-5382-46E2-A3AE-6C8ACBCA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F4C7A8-3676-4142-ACF4-18A9D78B7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852612"/>
            <a:ext cx="74390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5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A751F-FFEF-4F8B-976B-136FD44F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9F9E4-C40E-4626-8C73-9399EE6C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88B79C-AABA-41CF-9E1B-67716B4A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2243137"/>
            <a:ext cx="5724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F8E7-C32C-4220-B1AF-AFF44FC7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48F72-A98A-4B6A-88A9-2342D566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78E120-CC9F-472E-9C8E-9FEF6012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700337"/>
            <a:ext cx="28003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1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1E5D1-7770-4C3E-B88E-F9856C22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19206B-93EF-4982-A8A2-FFF04473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D959BB-649C-44B7-B431-51A9A1CBB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866775"/>
            <a:ext cx="118776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D3963-95D4-452B-8889-24895818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A6FF9-C654-4BEC-9057-F610AC73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54933B-EE5D-4C0E-9994-74A0B4A6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62075"/>
            <a:ext cx="60960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4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151</Words>
  <Application>Microsoft Office PowerPoint</Application>
  <PresentationFormat>Panorámica</PresentationFormat>
  <Paragraphs>49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Instalar jdk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Solucionar error de ubicación de jdk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Función principal</vt:lpstr>
      <vt:lpstr>print(“Hola mundo”)</vt:lpstr>
      <vt:lpstr>Presentación de PowerPoint</vt:lpstr>
      <vt:lpstr>REGLAS DE VARIABLES</vt:lpstr>
      <vt:lpstr>Tener el mismo nombre que una palabra reservada, NO está permitido </vt:lpstr>
      <vt:lpstr>Presentación de PowerPoint</vt:lpstr>
      <vt:lpstr>Presentación de PowerPoint</vt:lpstr>
      <vt:lpstr>Sólo pueden usarse letras, números, guión bajo</vt:lpstr>
      <vt:lpstr>El uso de guión bajo se puede usar en cualquier parte del nombre de la variable </vt:lpstr>
      <vt:lpstr>No se pueden usar símbolos </vt:lpstr>
      <vt:lpstr>No pueden haber espacios en el nombre de la variable </vt:lpstr>
      <vt:lpstr>Presentación de PowerPoint</vt:lpstr>
      <vt:lpstr>** Para tener en cuenta ** </vt:lpstr>
      <vt:lpstr>CODE TIME!!!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Instalar jdk</dc:title>
  <dc:creator>aldemar hernandez</dc:creator>
  <cp:lastModifiedBy>aldemar hernandez</cp:lastModifiedBy>
  <cp:revision>8</cp:revision>
  <dcterms:created xsi:type="dcterms:W3CDTF">2018-01-28T21:49:28Z</dcterms:created>
  <dcterms:modified xsi:type="dcterms:W3CDTF">2018-01-29T02:24:38Z</dcterms:modified>
</cp:coreProperties>
</file>