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>
        <p:scale>
          <a:sx n="51" d="100"/>
          <a:sy n="51" d="100"/>
        </p:scale>
        <p:origin x="57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789-6C04-40FC-BB3D-BE97F24492D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513-4320-43C5-8018-B83FD311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0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789-6C04-40FC-BB3D-BE97F24492D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513-4320-43C5-8018-B83FD311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7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789-6C04-40FC-BB3D-BE97F24492D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513-4320-43C5-8018-B83FD311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0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789-6C04-40FC-BB3D-BE97F24492D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513-4320-43C5-8018-B83FD311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789-6C04-40FC-BB3D-BE97F24492D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513-4320-43C5-8018-B83FD311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2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789-6C04-40FC-BB3D-BE97F24492D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513-4320-43C5-8018-B83FD311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0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789-6C04-40FC-BB3D-BE97F24492D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513-4320-43C5-8018-B83FD311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789-6C04-40FC-BB3D-BE97F24492D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513-4320-43C5-8018-B83FD311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4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789-6C04-40FC-BB3D-BE97F24492D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513-4320-43C5-8018-B83FD311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7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789-6C04-40FC-BB3D-BE97F24492D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513-4320-43C5-8018-B83FD311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1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789-6C04-40FC-BB3D-BE97F24492D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513-4320-43C5-8018-B83FD311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C789-6C04-40FC-BB3D-BE97F24492D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F513-4320-43C5-8018-B83FD311D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8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直接连接符 79"/>
          <p:cNvCxnSpPr/>
          <p:nvPr/>
        </p:nvCxnSpPr>
        <p:spPr>
          <a:xfrm>
            <a:off x="10306263" y="3776501"/>
            <a:ext cx="0" cy="1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76465" y="633500"/>
            <a:ext cx="3240000" cy="5760000"/>
            <a:chOff x="541449" y="1042476"/>
            <a:chExt cx="3240000" cy="5043534"/>
          </a:xfrm>
        </p:grpSpPr>
        <p:grpSp>
          <p:nvGrpSpPr>
            <p:cNvPr id="10" name="组合 9"/>
            <p:cNvGrpSpPr/>
            <p:nvPr/>
          </p:nvGrpSpPr>
          <p:grpSpPr>
            <a:xfrm>
              <a:off x="541449" y="1042476"/>
              <a:ext cx="3240000" cy="5043534"/>
              <a:chOff x="3267878" y="1478476"/>
              <a:chExt cx="3240000" cy="504353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267878" y="1478476"/>
                <a:ext cx="3240000" cy="504353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3964327" y="2515385"/>
                <a:ext cx="2469825" cy="673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/>
                  <a:t>元元圈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431356" y="3782769"/>
                <a:ext cx="923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账号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23206" y="3830966"/>
                <a:ext cx="2191730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请输入用户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</a:rPr>
                  <a:t>ID/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手机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</a:rPr>
                  <a:t>/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邮箱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412501" y="4374038"/>
                <a:ext cx="6975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密码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223206" y="4374038"/>
                <a:ext cx="2191730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42" name="矩形: 圆角 41"/>
            <p:cNvSpPr/>
            <p:nvPr/>
          </p:nvSpPr>
          <p:spPr>
            <a:xfrm>
              <a:off x="1825476" y="4641558"/>
              <a:ext cx="823944" cy="35941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登录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964562" y="5316487"/>
              <a:ext cx="116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注册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21148" y="5067042"/>
              <a:ext cx="116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忘记密码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BB37B4E-F931-42F4-A1AB-678E24227C04}"/>
              </a:ext>
            </a:extLst>
          </p:cNvPr>
          <p:cNvGrpSpPr/>
          <p:nvPr/>
        </p:nvGrpSpPr>
        <p:grpSpPr>
          <a:xfrm>
            <a:off x="3513936" y="-2125575"/>
            <a:ext cx="4513502" cy="8516435"/>
            <a:chOff x="3491381" y="-2125575"/>
            <a:chExt cx="4513502" cy="8516435"/>
          </a:xfrm>
        </p:grpSpPr>
        <p:sp>
          <p:nvSpPr>
            <p:cNvPr id="102" name="矩形 101"/>
            <p:cNvSpPr/>
            <p:nvPr/>
          </p:nvSpPr>
          <p:spPr>
            <a:xfrm>
              <a:off x="4024400" y="630968"/>
              <a:ext cx="3262880" cy="575989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5115242" y="973301"/>
              <a:ext cx="1082951" cy="114283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用户头像</a:t>
              </a:r>
            </a:p>
          </p:txBody>
        </p:sp>
        <p:sp>
          <p:nvSpPr>
            <p:cNvPr id="104" name="弧形 103"/>
            <p:cNvSpPr/>
            <p:nvPr/>
          </p:nvSpPr>
          <p:spPr>
            <a:xfrm rot="8095559">
              <a:off x="3280701" y="-1914895"/>
              <a:ext cx="4934862" cy="4513502"/>
            </a:xfrm>
            <a:prstGeom prst="arc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箭头: 下 104"/>
            <p:cNvSpPr/>
            <p:nvPr/>
          </p:nvSpPr>
          <p:spPr>
            <a:xfrm>
              <a:off x="5558549" y="2665329"/>
              <a:ext cx="196334" cy="22959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: 圆角 105"/>
            <p:cNvSpPr/>
            <p:nvPr/>
          </p:nvSpPr>
          <p:spPr>
            <a:xfrm>
              <a:off x="4805936" y="3119047"/>
              <a:ext cx="1701559" cy="50426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我要发送</a:t>
              </a:r>
            </a:p>
          </p:txBody>
        </p:sp>
        <p:sp>
          <p:nvSpPr>
            <p:cNvPr id="108" name="矩形: 圆角 107"/>
            <p:cNvSpPr/>
            <p:nvPr/>
          </p:nvSpPr>
          <p:spPr>
            <a:xfrm>
              <a:off x="4820732" y="5348663"/>
              <a:ext cx="1701559" cy="4728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个人信息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AD99FFE8-B996-4B5E-B459-308CDD0F2EDF}"/>
                </a:ext>
              </a:extLst>
            </p:cNvPr>
            <p:cNvSpPr/>
            <p:nvPr/>
          </p:nvSpPr>
          <p:spPr>
            <a:xfrm>
              <a:off x="4803353" y="3844765"/>
              <a:ext cx="1701559" cy="50426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历史信息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0760B20-A130-499C-862C-2A5799B6D444}"/>
                </a:ext>
              </a:extLst>
            </p:cNvPr>
            <p:cNvSpPr/>
            <p:nvPr/>
          </p:nvSpPr>
          <p:spPr>
            <a:xfrm>
              <a:off x="4820733" y="4594868"/>
              <a:ext cx="1701559" cy="50426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草稿箱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8211024-9F69-4B04-ABEC-E883EF59CD95}"/>
              </a:ext>
            </a:extLst>
          </p:cNvPr>
          <p:cNvGrpSpPr/>
          <p:nvPr/>
        </p:nvGrpSpPr>
        <p:grpSpPr>
          <a:xfrm>
            <a:off x="7746775" y="630860"/>
            <a:ext cx="3240000" cy="5760000"/>
            <a:chOff x="7746775" y="630860"/>
            <a:chExt cx="3240000" cy="5760000"/>
          </a:xfrm>
        </p:grpSpPr>
        <p:sp>
          <p:nvSpPr>
            <p:cNvPr id="77" name="矩形 76"/>
            <p:cNvSpPr/>
            <p:nvPr/>
          </p:nvSpPr>
          <p:spPr>
            <a:xfrm>
              <a:off x="7746775" y="630860"/>
              <a:ext cx="3240000" cy="5760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8960237" y="900345"/>
              <a:ext cx="775772" cy="78941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用户头像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7807801" y="1866375"/>
              <a:ext cx="2993215" cy="361774"/>
              <a:chOff x="7839167" y="2722713"/>
              <a:chExt cx="3039365" cy="341629"/>
            </a:xfrm>
          </p:grpSpPr>
          <p:sp>
            <p:nvSpPr>
              <p:cNvPr id="98" name="文本框 97"/>
              <p:cNvSpPr txBox="1"/>
              <p:nvPr/>
            </p:nvSpPr>
            <p:spPr>
              <a:xfrm>
                <a:off x="7839167" y="2722713"/>
                <a:ext cx="10990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基本信息</a:t>
                </a:r>
                <a:endParaRPr lang="en-US" altLang="zh-CN" sz="1600" b="1" dirty="0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0101208" y="2787343"/>
                <a:ext cx="687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修改</a:t>
                </a:r>
              </a:p>
            </p:txBody>
          </p:sp>
          <p:cxnSp>
            <p:nvCxnSpPr>
              <p:cNvPr id="100" name="直接连接符 99"/>
              <p:cNvCxnSpPr/>
              <p:nvPr/>
            </p:nvCxnSpPr>
            <p:spPr>
              <a:xfrm>
                <a:off x="7927942" y="3061266"/>
                <a:ext cx="295059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文本框 81"/>
            <p:cNvSpPr txBox="1"/>
            <p:nvPr/>
          </p:nvSpPr>
          <p:spPr>
            <a:xfrm>
              <a:off x="7809589" y="2275534"/>
              <a:ext cx="16733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昵称</a:t>
              </a:r>
              <a:endParaRPr lang="en-US" altLang="zh-CN" sz="1200" dirty="0"/>
            </a:p>
            <a:p>
              <a:r>
                <a:rPr lang="zh-CN" altLang="en-US" sz="1200" dirty="0"/>
                <a:t>姓名</a:t>
              </a:r>
              <a:endParaRPr lang="en-US" altLang="zh-CN" sz="1200" dirty="0"/>
            </a:p>
            <a:p>
              <a:r>
                <a:rPr lang="zh-CN" altLang="en-US" sz="1200" dirty="0"/>
                <a:t>手机</a:t>
              </a:r>
              <a:endParaRPr lang="en-US" altLang="zh-CN" sz="1200" dirty="0"/>
            </a:p>
            <a:p>
              <a:r>
                <a:rPr lang="zh-CN" altLang="en-US" sz="1200" dirty="0"/>
                <a:t>邮箱</a:t>
              </a:r>
              <a:endParaRPr lang="en-US" altLang="zh-CN" sz="1200" dirty="0"/>
            </a:p>
            <a:p>
              <a:r>
                <a:rPr lang="en-US" altLang="zh-CN" sz="1200" dirty="0"/>
                <a:t>……</a:t>
              </a: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7810032" y="3241599"/>
              <a:ext cx="2993216" cy="358517"/>
              <a:chOff x="7839166" y="2722712"/>
              <a:chExt cx="3039366" cy="338554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7839166" y="2722712"/>
                <a:ext cx="1099011" cy="319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社交账号</a:t>
                </a:r>
                <a:endParaRPr lang="en-US" altLang="zh-CN" sz="1600" b="1" dirty="0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9794838" y="2787345"/>
                <a:ext cx="993744" cy="26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修改</a:t>
                </a:r>
                <a:r>
                  <a:rPr lang="en-US" altLang="zh-CN" sz="1200" dirty="0"/>
                  <a:t>|</a:t>
                </a:r>
                <a:r>
                  <a:rPr lang="zh-CN" altLang="en-US" sz="1200" dirty="0"/>
                  <a:t>添加</a:t>
                </a:r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>
                <a:off x="7927942" y="3061266"/>
                <a:ext cx="295059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/>
            <p:cNvSpPr txBox="1"/>
            <p:nvPr/>
          </p:nvSpPr>
          <p:spPr>
            <a:xfrm>
              <a:off x="7806232" y="3652373"/>
              <a:ext cx="29947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账号一：          </a:t>
              </a:r>
              <a:r>
                <a:rPr lang="en-US" altLang="zh-CN" sz="1200" dirty="0"/>
                <a:t>417777777@qq.com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/>
                <a:t>账号二：          </a:t>
              </a:r>
              <a:r>
                <a:rPr lang="en-US" altLang="zh-CN" sz="1200" dirty="0"/>
                <a:t>127777777@qq.com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/>
                <a:t>账号三：           </a:t>
              </a:r>
              <a:r>
                <a:rPr lang="en-US" altLang="zh-CN" sz="1200" dirty="0"/>
                <a:t>wojiaotoutou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/>
                <a:t>账号四：           </a:t>
              </a:r>
              <a:r>
                <a:rPr lang="en-US" altLang="zh-CN" sz="1200" dirty="0"/>
                <a:t>41777777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/>
                <a:t>…………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65149A2-A2D6-4EEE-B47B-8B6DED821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2190" y="3739584"/>
              <a:ext cx="289513" cy="24041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0F258CE5-469B-4EC8-9660-B0A8B880C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2191" y="3988614"/>
              <a:ext cx="289513" cy="24041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8D55A35-D4EA-488F-9B63-BC95710F6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0971" y="4291716"/>
              <a:ext cx="213508" cy="21350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EE524C3-C2B2-48AD-AAE1-4F7A5EFA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0971" y="4566308"/>
              <a:ext cx="228472" cy="228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95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1DAD3E5-56A7-44C9-916F-CB179847820C}"/>
              </a:ext>
            </a:extLst>
          </p:cNvPr>
          <p:cNvGrpSpPr/>
          <p:nvPr/>
        </p:nvGrpSpPr>
        <p:grpSpPr>
          <a:xfrm>
            <a:off x="437710" y="612630"/>
            <a:ext cx="3240000" cy="5760000"/>
            <a:chOff x="437710" y="612630"/>
            <a:chExt cx="3240000" cy="5760000"/>
          </a:xfrm>
        </p:grpSpPr>
        <p:grpSp>
          <p:nvGrpSpPr>
            <p:cNvPr id="72" name="组合 71"/>
            <p:cNvGrpSpPr/>
            <p:nvPr/>
          </p:nvGrpSpPr>
          <p:grpSpPr>
            <a:xfrm>
              <a:off x="437710" y="612630"/>
              <a:ext cx="3240000" cy="5760000"/>
              <a:chOff x="427370" y="772996"/>
              <a:chExt cx="3289955" cy="543926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27370" y="772996"/>
                <a:ext cx="3289955" cy="543926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68486" y="1330875"/>
                <a:ext cx="1127782" cy="348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社交平台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768486" y="3425319"/>
                <a:ext cx="1173857" cy="348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发送类型</a:t>
                </a:r>
              </a:p>
            </p:txBody>
          </p:sp>
          <p:sp>
            <p:nvSpPr>
              <p:cNvPr id="33" name="矩形: 圆角 32"/>
              <p:cNvSpPr/>
              <p:nvPr/>
            </p:nvSpPr>
            <p:spPr>
              <a:xfrm>
                <a:off x="1602255" y="5270396"/>
                <a:ext cx="823944" cy="35941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确定</a:t>
                </a:r>
              </a:p>
            </p:txBody>
          </p:sp>
        </p:grp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0C625742-B74F-4573-97C7-EEF01C7DD320}"/>
                </a:ext>
              </a:extLst>
            </p:cNvPr>
            <p:cNvSpPr/>
            <p:nvPr/>
          </p:nvSpPr>
          <p:spPr>
            <a:xfrm>
              <a:off x="847182" y="1728593"/>
              <a:ext cx="811835" cy="4753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微博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3692D38-7E81-43A9-B65E-2A4543B35465}"/>
                </a:ext>
              </a:extLst>
            </p:cNvPr>
            <p:cNvSpPr/>
            <p:nvPr/>
          </p:nvSpPr>
          <p:spPr>
            <a:xfrm>
              <a:off x="857905" y="2389177"/>
              <a:ext cx="2299182" cy="4441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微信朋友圈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3F0F572-8DFB-45E2-AE9C-BD5EB371AAB3}"/>
                </a:ext>
              </a:extLst>
            </p:cNvPr>
            <p:cNvSpPr/>
            <p:nvPr/>
          </p:nvSpPr>
          <p:spPr>
            <a:xfrm>
              <a:off x="1891328" y="1747174"/>
              <a:ext cx="1265759" cy="4753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</a:rPr>
                <a:t>QQ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空间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C1038D3-E386-40C5-8869-BC9C08FFAFC3}"/>
                </a:ext>
              </a:extLst>
            </p:cNvPr>
            <p:cNvSpPr/>
            <p:nvPr/>
          </p:nvSpPr>
          <p:spPr>
            <a:xfrm>
              <a:off x="858401" y="3947345"/>
              <a:ext cx="811835" cy="4753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文字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554DC60-5969-46FD-8C98-C7F71CD4A7D6}"/>
                </a:ext>
              </a:extLst>
            </p:cNvPr>
            <p:cNvSpPr/>
            <p:nvPr/>
          </p:nvSpPr>
          <p:spPr>
            <a:xfrm>
              <a:off x="1712372" y="3947345"/>
              <a:ext cx="811835" cy="4753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图片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D35CFBB-8B0D-46E8-867E-021FCFE67EC9}"/>
                </a:ext>
              </a:extLst>
            </p:cNvPr>
            <p:cNvSpPr/>
            <p:nvPr/>
          </p:nvSpPr>
          <p:spPr>
            <a:xfrm>
              <a:off x="2577364" y="3947345"/>
              <a:ext cx="811835" cy="4753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视频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E2373C-420E-4ACE-8FC2-715F2E93BE06}"/>
              </a:ext>
            </a:extLst>
          </p:cNvPr>
          <p:cNvGrpSpPr/>
          <p:nvPr/>
        </p:nvGrpSpPr>
        <p:grpSpPr>
          <a:xfrm>
            <a:off x="4111883" y="612630"/>
            <a:ext cx="3859324" cy="5760000"/>
            <a:chOff x="4047417" y="612630"/>
            <a:chExt cx="3859324" cy="5760000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E497A3B-DE4E-46DE-AA8A-4F18F306940D}"/>
                </a:ext>
              </a:extLst>
            </p:cNvPr>
            <p:cNvGrpSpPr/>
            <p:nvPr/>
          </p:nvGrpSpPr>
          <p:grpSpPr>
            <a:xfrm>
              <a:off x="4047417" y="612630"/>
              <a:ext cx="3240000" cy="5760000"/>
              <a:chOff x="427369" y="772996"/>
              <a:chExt cx="3289955" cy="543926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C1816F2-F308-4D21-8EF6-417F43478329}"/>
                  </a:ext>
                </a:extLst>
              </p:cNvPr>
              <p:cNvSpPr/>
              <p:nvPr/>
            </p:nvSpPr>
            <p:spPr>
              <a:xfrm>
                <a:off x="427369" y="772996"/>
                <a:ext cx="3289955" cy="543926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608F49C-4460-48FA-BDCF-D4E07C84158A}"/>
                  </a:ext>
                </a:extLst>
              </p:cNvPr>
              <p:cNvSpPr/>
              <p:nvPr/>
            </p:nvSpPr>
            <p:spPr>
              <a:xfrm>
                <a:off x="683209" y="1341671"/>
                <a:ext cx="2769398" cy="9339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文本编辑框</a:t>
                </a: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DCCB59CB-42A4-4B24-AC75-BE292B782840}"/>
                  </a:ext>
                </a:extLst>
              </p:cNvPr>
              <p:cNvSpPr/>
              <p:nvPr/>
            </p:nvSpPr>
            <p:spPr>
              <a:xfrm>
                <a:off x="820483" y="5541029"/>
                <a:ext cx="823944" cy="35941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发送</a:t>
                </a: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F829985-BB9B-45BD-912B-0CD2A9CC587A}"/>
                  </a:ext>
                </a:extLst>
              </p:cNvPr>
              <p:cNvSpPr/>
              <p:nvPr/>
            </p:nvSpPr>
            <p:spPr>
              <a:xfrm>
                <a:off x="685399" y="1341671"/>
                <a:ext cx="2769398" cy="9339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文本编辑框</a:t>
                </a: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D196FFA-DB92-46D0-BC6B-F89A742E4F64}"/>
                </a:ext>
              </a:extLst>
            </p:cNvPr>
            <p:cNvSpPr txBox="1"/>
            <p:nvPr/>
          </p:nvSpPr>
          <p:spPr>
            <a:xfrm>
              <a:off x="4256351" y="835511"/>
              <a:ext cx="1110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文字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016C067-BC13-402E-A2F3-A12E48AEDF33}"/>
                </a:ext>
              </a:extLst>
            </p:cNvPr>
            <p:cNvGrpSpPr/>
            <p:nvPr/>
          </p:nvGrpSpPr>
          <p:grpSpPr>
            <a:xfrm>
              <a:off x="4256351" y="2357547"/>
              <a:ext cx="1112815" cy="947789"/>
              <a:chOff x="4313933" y="3171229"/>
              <a:chExt cx="1112815" cy="94778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7D910FF-F9E7-4AFA-9809-AE48C60FED97}"/>
                  </a:ext>
                </a:extLst>
              </p:cNvPr>
              <p:cNvSpPr/>
              <p:nvPr/>
            </p:nvSpPr>
            <p:spPr>
              <a:xfrm>
                <a:off x="4400739" y="3593023"/>
                <a:ext cx="530782" cy="52599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加号 4">
                <a:extLst>
                  <a:ext uri="{FF2B5EF4-FFF2-40B4-BE49-F238E27FC236}">
                    <a16:creationId xmlns:a16="http://schemas.microsoft.com/office/drawing/2014/main" id="{A5419B05-714E-4411-B739-F550A1FD5469}"/>
                  </a:ext>
                </a:extLst>
              </p:cNvPr>
              <p:cNvSpPr/>
              <p:nvPr/>
            </p:nvSpPr>
            <p:spPr>
              <a:xfrm>
                <a:off x="4434398" y="3625434"/>
                <a:ext cx="463463" cy="448474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57ED117-092A-470D-803F-67901896DEF2}"/>
                  </a:ext>
                </a:extLst>
              </p:cNvPr>
              <p:cNvSpPr txBox="1"/>
              <p:nvPr/>
            </p:nvSpPr>
            <p:spPr>
              <a:xfrm>
                <a:off x="4313933" y="3171229"/>
                <a:ext cx="1110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图片</a:t>
                </a:r>
              </a:p>
            </p:txBody>
          </p:sp>
          <p:sp>
            <p:nvSpPr>
              <p:cNvPr id="90" name="加号 89">
                <a:extLst>
                  <a:ext uri="{FF2B5EF4-FFF2-40B4-BE49-F238E27FC236}">
                    <a16:creationId xmlns:a16="http://schemas.microsoft.com/office/drawing/2014/main" id="{B80ECC71-DD3D-4049-9F70-A76B8D0E1C64}"/>
                  </a:ext>
                </a:extLst>
              </p:cNvPr>
              <p:cNvSpPr/>
              <p:nvPr/>
            </p:nvSpPr>
            <p:spPr>
              <a:xfrm>
                <a:off x="4436555" y="3625434"/>
                <a:ext cx="463463" cy="448474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CF58C170-81C5-47C6-A950-9FAE416F7807}"/>
                  </a:ext>
                </a:extLst>
              </p:cNvPr>
              <p:cNvSpPr txBox="1"/>
              <p:nvPr/>
            </p:nvSpPr>
            <p:spPr>
              <a:xfrm>
                <a:off x="4316090" y="3171229"/>
                <a:ext cx="1110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图片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1A34085-C081-4E25-90EA-66780638100B}"/>
                </a:ext>
              </a:extLst>
            </p:cNvPr>
            <p:cNvGrpSpPr/>
            <p:nvPr/>
          </p:nvGrpSpPr>
          <p:grpSpPr>
            <a:xfrm>
              <a:off x="4256351" y="3432577"/>
              <a:ext cx="1110658" cy="947789"/>
              <a:chOff x="4313933" y="3171229"/>
              <a:chExt cx="1110658" cy="947789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F1F271B-BA38-4801-B6EA-4EE43C3134A1}"/>
                  </a:ext>
                </a:extLst>
              </p:cNvPr>
              <p:cNvSpPr/>
              <p:nvPr/>
            </p:nvSpPr>
            <p:spPr>
              <a:xfrm>
                <a:off x="4400739" y="3593023"/>
                <a:ext cx="530782" cy="52599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加号 45">
                <a:extLst>
                  <a:ext uri="{FF2B5EF4-FFF2-40B4-BE49-F238E27FC236}">
                    <a16:creationId xmlns:a16="http://schemas.microsoft.com/office/drawing/2014/main" id="{C8EA10E5-765E-40A1-A652-3032593A3C0D}"/>
                  </a:ext>
                </a:extLst>
              </p:cNvPr>
              <p:cNvSpPr/>
              <p:nvPr/>
            </p:nvSpPr>
            <p:spPr>
              <a:xfrm>
                <a:off x="4434398" y="3625434"/>
                <a:ext cx="463463" cy="448474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99B0105-2C73-44AC-B051-797FC1E8BE43}"/>
                  </a:ext>
                </a:extLst>
              </p:cNvPr>
              <p:cNvSpPr txBox="1"/>
              <p:nvPr/>
            </p:nvSpPr>
            <p:spPr>
              <a:xfrm>
                <a:off x="4313933" y="3171229"/>
                <a:ext cx="1110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视频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193D970-B78E-44CB-9901-83781C289D21}"/>
                </a:ext>
              </a:extLst>
            </p:cNvPr>
            <p:cNvSpPr/>
            <p:nvPr/>
          </p:nvSpPr>
          <p:spPr>
            <a:xfrm>
              <a:off x="5169679" y="2779341"/>
              <a:ext cx="1769389" cy="533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</a:rPr>
                <a:t>预览图片展示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BFA9E12-2DD6-4658-8714-A8E547DFAB9B}"/>
                </a:ext>
              </a:extLst>
            </p:cNvPr>
            <p:cNvSpPr txBox="1"/>
            <p:nvPr/>
          </p:nvSpPr>
          <p:spPr>
            <a:xfrm>
              <a:off x="4270750" y="4507607"/>
              <a:ext cx="1110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账号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1222E0C-1BB7-4912-A809-71128F8EF08B}"/>
                </a:ext>
              </a:extLst>
            </p:cNvPr>
            <p:cNvSpPr/>
            <p:nvPr/>
          </p:nvSpPr>
          <p:spPr>
            <a:xfrm>
              <a:off x="4786832" y="4463205"/>
              <a:ext cx="311990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/>
                <a:t>口          </a:t>
              </a:r>
              <a:r>
                <a:rPr lang="en-US" altLang="zh-CN" sz="1400" dirty="0"/>
                <a:t>417777777@qq.com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/>
                <a:t>口          </a:t>
              </a:r>
              <a:r>
                <a:rPr lang="en-US" altLang="zh-CN" sz="1400" dirty="0"/>
                <a:t>127777777@qq.com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/>
                <a:t>口           </a:t>
              </a:r>
              <a:r>
                <a:rPr lang="en-US" altLang="zh-CN" sz="1400" dirty="0"/>
                <a:t>wojiaotoutou</a:t>
              </a:r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FE0B239-4F67-460A-8899-CBFC1CEAC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9804" y="4565273"/>
              <a:ext cx="289513" cy="240410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71842EC0-B419-426C-B57D-FE1FD423E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9804" y="5236656"/>
              <a:ext cx="213508" cy="213508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C44CC934-1284-4BAB-9A6C-7171B5977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853" y="4894305"/>
              <a:ext cx="289513" cy="240410"/>
            </a:xfrm>
            <a:prstGeom prst="rect">
              <a:avLst/>
            </a:prstGeom>
          </p:spPr>
        </p:pic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1DDA9AB-4360-4091-8203-5DCE33EEFB9C}"/>
                </a:ext>
              </a:extLst>
            </p:cNvPr>
            <p:cNvSpPr/>
            <p:nvPr/>
          </p:nvSpPr>
          <p:spPr>
            <a:xfrm>
              <a:off x="5927749" y="5661815"/>
              <a:ext cx="811433" cy="3806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保存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A912EAB-9A10-4824-880C-9302B87AC33C}"/>
                </a:ext>
              </a:extLst>
            </p:cNvPr>
            <p:cNvSpPr txBox="1"/>
            <p:nvPr/>
          </p:nvSpPr>
          <p:spPr>
            <a:xfrm>
              <a:off x="4258508" y="835511"/>
              <a:ext cx="1110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文字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9848362-192B-41D5-B8FE-ACD9E8CB3654}"/>
                </a:ext>
              </a:extLst>
            </p:cNvPr>
            <p:cNvSpPr/>
            <p:nvPr/>
          </p:nvSpPr>
          <p:spPr>
            <a:xfrm>
              <a:off x="5171836" y="2779341"/>
              <a:ext cx="1769389" cy="533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</a:rPr>
                <a:t>预览图片展示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15A8FE1-6CD6-4711-A37F-72E02060B304}"/>
              </a:ext>
            </a:extLst>
          </p:cNvPr>
          <p:cNvGrpSpPr/>
          <p:nvPr/>
        </p:nvGrpSpPr>
        <p:grpSpPr>
          <a:xfrm>
            <a:off x="8061330" y="612630"/>
            <a:ext cx="3240000" cy="5760000"/>
            <a:chOff x="427369" y="772996"/>
            <a:chExt cx="3289955" cy="543926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17BC5CE-290D-446B-BA6A-12068B2BC78E}"/>
                </a:ext>
              </a:extLst>
            </p:cNvPr>
            <p:cNvSpPr/>
            <p:nvPr/>
          </p:nvSpPr>
          <p:spPr>
            <a:xfrm>
              <a:off x="427369" y="772996"/>
              <a:ext cx="3289955" cy="543926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69DC033-5106-4551-88A6-EBAECD3DD8F3}"/>
                </a:ext>
              </a:extLst>
            </p:cNvPr>
            <p:cNvSpPr/>
            <p:nvPr/>
          </p:nvSpPr>
          <p:spPr>
            <a:xfrm>
              <a:off x="628024" y="1505258"/>
              <a:ext cx="2933773" cy="3368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历史信息列表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BFE67DD-E400-42E3-A52B-5BD55EDB4DF5}"/>
                </a:ext>
              </a:extLst>
            </p:cNvPr>
            <p:cNvSpPr/>
            <p:nvPr/>
          </p:nvSpPr>
          <p:spPr>
            <a:xfrm>
              <a:off x="1660374" y="5504311"/>
              <a:ext cx="823944" cy="35941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返回</a:t>
              </a: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F682D0A1-9014-402C-89C4-A40395257208}"/>
              </a:ext>
            </a:extLst>
          </p:cNvPr>
          <p:cNvSpPr txBox="1"/>
          <p:nvPr/>
        </p:nvSpPr>
        <p:spPr>
          <a:xfrm>
            <a:off x="8164955" y="859404"/>
            <a:ext cx="111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历史信息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44638F2-1D75-46AB-8A49-6E8AB688B8A9}"/>
              </a:ext>
            </a:extLst>
          </p:cNvPr>
          <p:cNvSpPr txBox="1"/>
          <p:nvPr/>
        </p:nvSpPr>
        <p:spPr>
          <a:xfrm>
            <a:off x="8164955" y="854299"/>
            <a:ext cx="111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历史信息</a:t>
            </a:r>
          </a:p>
        </p:txBody>
      </p:sp>
    </p:spTree>
    <p:extLst>
      <p:ext uri="{BB962C8B-B14F-4D97-AF65-F5344CB8AC3E}">
        <p14:creationId xmlns:p14="http://schemas.microsoft.com/office/powerpoint/2010/main" val="405216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1220AC-029A-473A-B39A-653F255F3DEA}"/>
              </a:ext>
            </a:extLst>
          </p:cNvPr>
          <p:cNvGrpSpPr/>
          <p:nvPr/>
        </p:nvGrpSpPr>
        <p:grpSpPr>
          <a:xfrm>
            <a:off x="656671" y="624011"/>
            <a:ext cx="3240000" cy="5760000"/>
            <a:chOff x="427369" y="772996"/>
            <a:chExt cx="3289955" cy="543926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4775765-6BC3-4AD3-A8BE-FF8EAC1D10B6}"/>
                </a:ext>
              </a:extLst>
            </p:cNvPr>
            <p:cNvSpPr/>
            <p:nvPr/>
          </p:nvSpPr>
          <p:spPr>
            <a:xfrm>
              <a:off x="427369" y="772996"/>
              <a:ext cx="3289955" cy="543926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C6FA4F-362A-41B2-95AB-02570635A126}"/>
                </a:ext>
              </a:extLst>
            </p:cNvPr>
            <p:cNvSpPr/>
            <p:nvPr/>
          </p:nvSpPr>
          <p:spPr>
            <a:xfrm>
              <a:off x="628024" y="1505258"/>
              <a:ext cx="2933773" cy="3368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草稿箱列表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90C03E9C-D9E2-4645-B44B-BA0EC0A7FD5D}"/>
                </a:ext>
              </a:extLst>
            </p:cNvPr>
            <p:cNvSpPr/>
            <p:nvPr/>
          </p:nvSpPr>
          <p:spPr>
            <a:xfrm>
              <a:off x="1660374" y="5504311"/>
              <a:ext cx="823944" cy="35941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返回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55F8335-10B9-4AA0-83CC-58DD8059FF53}"/>
              </a:ext>
            </a:extLst>
          </p:cNvPr>
          <p:cNvSpPr txBox="1"/>
          <p:nvPr/>
        </p:nvSpPr>
        <p:spPr>
          <a:xfrm>
            <a:off x="771934" y="880730"/>
            <a:ext cx="111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草稿箱</a:t>
            </a:r>
          </a:p>
        </p:txBody>
      </p:sp>
    </p:spTree>
    <p:extLst>
      <p:ext uri="{BB962C8B-B14F-4D97-AF65-F5344CB8AC3E}">
        <p14:creationId xmlns:p14="http://schemas.microsoft.com/office/powerpoint/2010/main" val="1920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BB00388-8E1C-4B74-86EC-4F5BB7AA876E}"/>
              </a:ext>
            </a:extLst>
          </p:cNvPr>
          <p:cNvGrpSpPr/>
          <p:nvPr/>
        </p:nvGrpSpPr>
        <p:grpSpPr>
          <a:xfrm>
            <a:off x="1804224" y="433084"/>
            <a:ext cx="3240000" cy="5760000"/>
            <a:chOff x="541449" y="1042476"/>
            <a:chExt cx="3240000" cy="5043534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28361C9-9E85-429D-BF81-2586CFF73049}"/>
                </a:ext>
              </a:extLst>
            </p:cNvPr>
            <p:cNvGrpSpPr/>
            <p:nvPr/>
          </p:nvGrpSpPr>
          <p:grpSpPr>
            <a:xfrm>
              <a:off x="541449" y="1042476"/>
              <a:ext cx="3240000" cy="5043534"/>
              <a:chOff x="3267878" y="1478476"/>
              <a:chExt cx="3240000" cy="5043534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6E15458-C8C7-4E00-8DB8-DECE66632A55}"/>
                  </a:ext>
                </a:extLst>
              </p:cNvPr>
              <p:cNvSpPr/>
              <p:nvPr/>
            </p:nvSpPr>
            <p:spPr>
              <a:xfrm>
                <a:off x="3267878" y="1478476"/>
                <a:ext cx="3240000" cy="504353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1C64F54-9CA4-4EFE-87AB-8B8BCBF217A1}"/>
                  </a:ext>
                </a:extLst>
              </p:cNvPr>
              <p:cNvSpPr txBox="1"/>
              <p:nvPr/>
            </p:nvSpPr>
            <p:spPr>
              <a:xfrm>
                <a:off x="3964327" y="2515385"/>
                <a:ext cx="2469825" cy="673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/>
                  <a:t>元元圈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8C858FB-8F86-4F34-820C-DF6C5A7BED66}"/>
                  </a:ext>
                </a:extLst>
              </p:cNvPr>
              <p:cNvSpPr txBox="1"/>
              <p:nvPr/>
            </p:nvSpPr>
            <p:spPr>
              <a:xfrm>
                <a:off x="3431356" y="3782769"/>
                <a:ext cx="923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账号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076B81D-C573-4EFA-85BB-515B9514A150}"/>
                  </a:ext>
                </a:extLst>
              </p:cNvPr>
              <p:cNvSpPr/>
              <p:nvPr/>
            </p:nvSpPr>
            <p:spPr>
              <a:xfrm>
                <a:off x="4223206" y="3830966"/>
                <a:ext cx="2191730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请输入用户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</a:rPr>
                  <a:t>ID/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手机</a:t>
                </a:r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</a:rPr>
                  <a:t>/</a:t>
                </a: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邮箱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C8C91FF-56C7-4066-86B8-44DC032EE3E8}"/>
                  </a:ext>
                </a:extLst>
              </p:cNvPr>
              <p:cNvSpPr txBox="1"/>
              <p:nvPr/>
            </p:nvSpPr>
            <p:spPr>
              <a:xfrm>
                <a:off x="3412501" y="4374038"/>
                <a:ext cx="6975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密码</a:t>
                </a:r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C03335D-2EAA-45A6-8049-4E790D0195B0}"/>
                  </a:ext>
                </a:extLst>
              </p:cNvPr>
              <p:cNvSpPr/>
              <p:nvPr/>
            </p:nvSpPr>
            <p:spPr>
              <a:xfrm>
                <a:off x="4223206" y="4374038"/>
                <a:ext cx="2191730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3D3F6F6F-D649-4422-9CB0-AB6E854C5BFB}"/>
                </a:ext>
              </a:extLst>
            </p:cNvPr>
            <p:cNvSpPr/>
            <p:nvPr/>
          </p:nvSpPr>
          <p:spPr>
            <a:xfrm>
              <a:off x="1825476" y="4641558"/>
              <a:ext cx="823944" cy="35941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登录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9EACD03-87BB-4578-BE4C-2451AB1DB2BD}"/>
                </a:ext>
              </a:extLst>
            </p:cNvPr>
            <p:cNvSpPr txBox="1"/>
            <p:nvPr/>
          </p:nvSpPr>
          <p:spPr>
            <a:xfrm>
              <a:off x="1964562" y="5316487"/>
              <a:ext cx="116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注册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35F1F43-A78C-4DF3-B58C-A20EF56C6E79}"/>
                </a:ext>
              </a:extLst>
            </p:cNvPr>
            <p:cNvSpPr txBox="1"/>
            <p:nvPr/>
          </p:nvSpPr>
          <p:spPr>
            <a:xfrm>
              <a:off x="1821148" y="5067042"/>
              <a:ext cx="116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忘记密码</a:t>
              </a:r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4846471" y="3437807"/>
            <a:ext cx="2266956" cy="192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846471" y="3948128"/>
            <a:ext cx="2266956" cy="192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44646" y="3064716"/>
            <a:ext cx="386497" cy="1228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cxnSp>
        <p:nvCxnSpPr>
          <p:cNvPr id="21" name="直接连接符 20"/>
          <p:cNvCxnSpPr>
            <a:cxnSpLocks/>
          </p:cNvCxnSpPr>
          <p:nvPr/>
        </p:nvCxnSpPr>
        <p:spPr>
          <a:xfrm flipV="1">
            <a:off x="4112148" y="4697797"/>
            <a:ext cx="2491388" cy="350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681639" y="4523379"/>
            <a:ext cx="1140458" cy="3488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单击登录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 flipV="1">
            <a:off x="4112148" y="5150229"/>
            <a:ext cx="2491388" cy="61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681639" y="4993235"/>
            <a:ext cx="1617535" cy="3488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单击找回密码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735585" y="5479082"/>
            <a:ext cx="2867951" cy="3913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681639" y="5674742"/>
            <a:ext cx="1924078" cy="325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单击注册新账号</a:t>
            </a:r>
          </a:p>
        </p:txBody>
      </p:sp>
    </p:spTree>
    <p:extLst>
      <p:ext uri="{BB962C8B-B14F-4D97-AF65-F5344CB8AC3E}">
        <p14:creationId xmlns:p14="http://schemas.microsoft.com/office/powerpoint/2010/main" val="313376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D5123754-CECC-46D9-A4B6-ED6942183082}"/>
              </a:ext>
            </a:extLst>
          </p:cNvPr>
          <p:cNvGrpSpPr/>
          <p:nvPr/>
        </p:nvGrpSpPr>
        <p:grpSpPr>
          <a:xfrm>
            <a:off x="3977400" y="-2333784"/>
            <a:ext cx="4513502" cy="8516435"/>
            <a:chOff x="3491381" y="-2125575"/>
            <a:chExt cx="4513502" cy="851643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43B8C03-1E3F-49A9-A2F9-D074E0193CD6}"/>
                </a:ext>
              </a:extLst>
            </p:cNvPr>
            <p:cNvSpPr/>
            <p:nvPr/>
          </p:nvSpPr>
          <p:spPr>
            <a:xfrm>
              <a:off x="4024400" y="630968"/>
              <a:ext cx="3262880" cy="575989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AB48CA2-BF6B-4A08-AFDA-31ECB67F9A7C}"/>
                </a:ext>
              </a:extLst>
            </p:cNvPr>
            <p:cNvSpPr/>
            <p:nvPr/>
          </p:nvSpPr>
          <p:spPr>
            <a:xfrm>
              <a:off x="5115242" y="973301"/>
              <a:ext cx="1082951" cy="114283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用户头像</a:t>
              </a:r>
            </a:p>
          </p:txBody>
        </p: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823ACC3F-3E0E-4EC4-A06E-495290152AD4}"/>
                </a:ext>
              </a:extLst>
            </p:cNvPr>
            <p:cNvSpPr/>
            <p:nvPr/>
          </p:nvSpPr>
          <p:spPr>
            <a:xfrm rot="8095559">
              <a:off x="3280701" y="-1914895"/>
              <a:ext cx="4934862" cy="4513502"/>
            </a:xfrm>
            <a:prstGeom prst="arc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D6FC4C36-A4C7-4B84-8485-9ED06E51B822}"/>
                </a:ext>
              </a:extLst>
            </p:cNvPr>
            <p:cNvSpPr/>
            <p:nvPr/>
          </p:nvSpPr>
          <p:spPr>
            <a:xfrm>
              <a:off x="5558549" y="2665329"/>
              <a:ext cx="196334" cy="22959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937FF0FD-91E1-4E07-A050-F66673CA65A2}"/>
                </a:ext>
              </a:extLst>
            </p:cNvPr>
            <p:cNvSpPr/>
            <p:nvPr/>
          </p:nvSpPr>
          <p:spPr>
            <a:xfrm>
              <a:off x="4805936" y="3119047"/>
              <a:ext cx="1701559" cy="50426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我要发送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AC9FEF3B-D28E-40FF-8A24-E94BBFD001D2}"/>
                </a:ext>
              </a:extLst>
            </p:cNvPr>
            <p:cNvSpPr/>
            <p:nvPr/>
          </p:nvSpPr>
          <p:spPr>
            <a:xfrm>
              <a:off x="4820732" y="5348663"/>
              <a:ext cx="1701559" cy="4728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个人信息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69BEB94-C233-410F-BC86-185BABB1B576}"/>
                </a:ext>
              </a:extLst>
            </p:cNvPr>
            <p:cNvSpPr/>
            <p:nvPr/>
          </p:nvSpPr>
          <p:spPr>
            <a:xfrm>
              <a:off x="4803353" y="3844765"/>
              <a:ext cx="1701559" cy="50426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历史信息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069F539-FEAA-4406-8D7F-C78D894868B3}"/>
                </a:ext>
              </a:extLst>
            </p:cNvPr>
            <p:cNvSpPr/>
            <p:nvPr/>
          </p:nvSpPr>
          <p:spPr>
            <a:xfrm>
              <a:off x="4820733" y="4594868"/>
              <a:ext cx="1701559" cy="50426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草稿箱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 flipV="1">
            <a:off x="6434282" y="2555967"/>
            <a:ext cx="2266956" cy="192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662737" y="2262637"/>
            <a:ext cx="2300438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下拉：用户信息界面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6895603" y="3863830"/>
            <a:ext cx="1767134" cy="96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662737" y="3608908"/>
            <a:ext cx="2300438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单击：历史信息界面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934104" y="4618857"/>
            <a:ext cx="1767134" cy="96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662737" y="4354512"/>
            <a:ext cx="2300438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单击：草稿箱界面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6934104" y="5426719"/>
            <a:ext cx="1767134" cy="96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662737" y="5162374"/>
            <a:ext cx="2300438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单击：个人信息界面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225E111-C5D8-47D3-A9E6-E597F01D91D7}"/>
              </a:ext>
            </a:extLst>
          </p:cNvPr>
          <p:cNvCxnSpPr/>
          <p:nvPr/>
        </p:nvCxnSpPr>
        <p:spPr>
          <a:xfrm flipV="1">
            <a:off x="6889732" y="3176006"/>
            <a:ext cx="1767134" cy="96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3EC396B-A688-47A9-933A-74ABCBE1E337}"/>
              </a:ext>
            </a:extLst>
          </p:cNvPr>
          <p:cNvSpPr/>
          <p:nvPr/>
        </p:nvSpPr>
        <p:spPr>
          <a:xfrm>
            <a:off x="8656866" y="2921831"/>
            <a:ext cx="2300438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单击：平台及发送类型选择界面</a:t>
            </a:r>
          </a:p>
        </p:txBody>
      </p:sp>
    </p:spTree>
    <p:extLst>
      <p:ext uri="{BB962C8B-B14F-4D97-AF65-F5344CB8AC3E}">
        <p14:creationId xmlns:p14="http://schemas.microsoft.com/office/powerpoint/2010/main" val="383960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2734191B-32AD-4FB2-852F-3B0BA8CA0DCD}"/>
              </a:ext>
            </a:extLst>
          </p:cNvPr>
          <p:cNvGrpSpPr/>
          <p:nvPr/>
        </p:nvGrpSpPr>
        <p:grpSpPr>
          <a:xfrm>
            <a:off x="1548206" y="898598"/>
            <a:ext cx="3240000" cy="5760000"/>
            <a:chOff x="7746775" y="630860"/>
            <a:chExt cx="3240000" cy="576000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B3BAB79-FCC5-4813-85C0-EB2E3A477EC5}"/>
                </a:ext>
              </a:extLst>
            </p:cNvPr>
            <p:cNvSpPr/>
            <p:nvPr/>
          </p:nvSpPr>
          <p:spPr>
            <a:xfrm>
              <a:off x="7746775" y="630860"/>
              <a:ext cx="3240000" cy="5760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334B010-2B91-4C65-924B-214C9014170F}"/>
                </a:ext>
              </a:extLst>
            </p:cNvPr>
            <p:cNvSpPr/>
            <p:nvPr/>
          </p:nvSpPr>
          <p:spPr>
            <a:xfrm>
              <a:off x="8960237" y="900345"/>
              <a:ext cx="775772" cy="78941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用户头像</a:t>
              </a: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F7915F5E-DAA4-45B6-8D02-1E3D2235A417}"/>
                </a:ext>
              </a:extLst>
            </p:cNvPr>
            <p:cNvGrpSpPr/>
            <p:nvPr/>
          </p:nvGrpSpPr>
          <p:grpSpPr>
            <a:xfrm>
              <a:off x="7807801" y="1866375"/>
              <a:ext cx="2993215" cy="361774"/>
              <a:chOff x="7839167" y="2722713"/>
              <a:chExt cx="3039365" cy="341629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C10E9E0-E2BF-4009-80B1-8684F5047BB1}"/>
                  </a:ext>
                </a:extLst>
              </p:cNvPr>
              <p:cNvSpPr txBox="1"/>
              <p:nvPr/>
            </p:nvSpPr>
            <p:spPr>
              <a:xfrm>
                <a:off x="7839167" y="2722713"/>
                <a:ext cx="10990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基本信息</a:t>
                </a:r>
                <a:endParaRPr lang="en-US" altLang="zh-CN" sz="1600" b="1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FC22C9B-D79F-4316-9E0C-134941AB2021}"/>
                  </a:ext>
                </a:extLst>
              </p:cNvPr>
              <p:cNvSpPr txBox="1"/>
              <p:nvPr/>
            </p:nvSpPr>
            <p:spPr>
              <a:xfrm>
                <a:off x="10101208" y="2787343"/>
                <a:ext cx="687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修改</a:t>
                </a:r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D5357264-E697-4532-AB72-00A13B84D339}"/>
                  </a:ext>
                </a:extLst>
              </p:cNvPr>
              <p:cNvCxnSpPr/>
              <p:nvPr/>
            </p:nvCxnSpPr>
            <p:spPr>
              <a:xfrm>
                <a:off x="7927942" y="3061266"/>
                <a:ext cx="295059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3E0DDD9-D451-4066-B555-12FAF5457F89}"/>
                </a:ext>
              </a:extLst>
            </p:cNvPr>
            <p:cNvSpPr txBox="1"/>
            <p:nvPr/>
          </p:nvSpPr>
          <p:spPr>
            <a:xfrm>
              <a:off x="7809589" y="2275534"/>
              <a:ext cx="16733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昵称</a:t>
              </a:r>
              <a:endParaRPr lang="en-US" altLang="zh-CN" sz="1200" dirty="0"/>
            </a:p>
            <a:p>
              <a:r>
                <a:rPr lang="zh-CN" altLang="en-US" sz="1200" dirty="0"/>
                <a:t>姓名</a:t>
              </a:r>
              <a:endParaRPr lang="en-US" altLang="zh-CN" sz="1200" dirty="0"/>
            </a:p>
            <a:p>
              <a:r>
                <a:rPr lang="zh-CN" altLang="en-US" sz="1200" dirty="0"/>
                <a:t>手机</a:t>
              </a:r>
              <a:endParaRPr lang="en-US" altLang="zh-CN" sz="1200" dirty="0"/>
            </a:p>
            <a:p>
              <a:r>
                <a:rPr lang="zh-CN" altLang="en-US" sz="1200" dirty="0"/>
                <a:t>邮箱</a:t>
              </a:r>
              <a:endParaRPr lang="en-US" altLang="zh-CN" sz="1200" dirty="0"/>
            </a:p>
            <a:p>
              <a:r>
                <a:rPr lang="en-US" altLang="zh-CN" sz="1200" dirty="0"/>
                <a:t>……</a:t>
              </a: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747641B9-3182-49B5-9BF6-428973849DD9}"/>
                </a:ext>
              </a:extLst>
            </p:cNvPr>
            <p:cNvGrpSpPr/>
            <p:nvPr/>
          </p:nvGrpSpPr>
          <p:grpSpPr>
            <a:xfrm>
              <a:off x="7810032" y="3241599"/>
              <a:ext cx="2993216" cy="358517"/>
              <a:chOff x="7839166" y="2722712"/>
              <a:chExt cx="3039366" cy="338554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55FC900-D141-4187-9F9D-C7CC6C9AF8D6}"/>
                  </a:ext>
                </a:extLst>
              </p:cNvPr>
              <p:cNvSpPr txBox="1"/>
              <p:nvPr/>
            </p:nvSpPr>
            <p:spPr>
              <a:xfrm>
                <a:off x="7839166" y="2722712"/>
                <a:ext cx="1099011" cy="319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社交账号</a:t>
                </a:r>
                <a:endParaRPr lang="en-US" altLang="zh-CN" sz="1600" b="1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D1C416D-FAF6-44EE-AB58-196E0D7083EC}"/>
                  </a:ext>
                </a:extLst>
              </p:cNvPr>
              <p:cNvSpPr txBox="1"/>
              <p:nvPr/>
            </p:nvSpPr>
            <p:spPr>
              <a:xfrm>
                <a:off x="9794838" y="2787345"/>
                <a:ext cx="993744" cy="26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修改</a:t>
                </a:r>
                <a:r>
                  <a:rPr lang="en-US" altLang="zh-CN" sz="1200" dirty="0"/>
                  <a:t>|</a:t>
                </a:r>
                <a:r>
                  <a:rPr lang="zh-CN" altLang="en-US" sz="1200" dirty="0"/>
                  <a:t>添加</a:t>
                </a:r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73521A76-2426-40D6-B3F6-C529FC9EBF6D}"/>
                  </a:ext>
                </a:extLst>
              </p:cNvPr>
              <p:cNvCxnSpPr/>
              <p:nvPr/>
            </p:nvCxnSpPr>
            <p:spPr>
              <a:xfrm>
                <a:off x="7927942" y="3061266"/>
                <a:ext cx="295059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CA8EDFF-9AF1-4047-9386-A1C8F36E2A60}"/>
                </a:ext>
              </a:extLst>
            </p:cNvPr>
            <p:cNvSpPr txBox="1"/>
            <p:nvPr/>
          </p:nvSpPr>
          <p:spPr>
            <a:xfrm>
              <a:off x="7806232" y="3652373"/>
              <a:ext cx="29947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账号一：          </a:t>
              </a:r>
              <a:r>
                <a:rPr lang="en-US" altLang="zh-CN" sz="1200" dirty="0"/>
                <a:t>417777777@qq.com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/>
                <a:t>账号二：          </a:t>
              </a:r>
              <a:r>
                <a:rPr lang="en-US" altLang="zh-CN" sz="1200" dirty="0"/>
                <a:t>127777777@qq.com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/>
                <a:t>账号三：           </a:t>
              </a:r>
              <a:r>
                <a:rPr lang="en-US" altLang="zh-CN" sz="1200" dirty="0"/>
                <a:t>wojiaotoutou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/>
                <a:t>账号四：           </a:t>
              </a:r>
              <a:r>
                <a:rPr lang="en-US" altLang="zh-CN" sz="1200" dirty="0"/>
                <a:t>41777777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/>
                <a:t>…………</a:t>
              </a:r>
            </a:p>
          </p:txBody>
        </p: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ACF69491-6DB2-49CB-B858-39415BCF8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2190" y="3739584"/>
              <a:ext cx="289513" cy="240410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29423D4F-7816-4355-81AE-5A1C70DD4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2191" y="3988614"/>
              <a:ext cx="289513" cy="240410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45048480-DED3-47D7-AA47-E0381F755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0971" y="4291716"/>
              <a:ext cx="213508" cy="213508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D4CBB1DB-D2BA-4A0B-B538-8C3AA4B72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0971" y="4566308"/>
              <a:ext cx="228472" cy="228472"/>
            </a:xfrm>
            <a:prstGeom prst="rect">
              <a:avLst/>
            </a:prstGeom>
          </p:spPr>
        </p:pic>
      </p:grpSp>
      <p:cxnSp>
        <p:nvCxnSpPr>
          <p:cNvPr id="29" name="直接连接符 28"/>
          <p:cNvCxnSpPr/>
          <p:nvPr/>
        </p:nvCxnSpPr>
        <p:spPr>
          <a:xfrm flipV="1">
            <a:off x="4227413" y="2309293"/>
            <a:ext cx="2266956" cy="192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393888" y="2061013"/>
            <a:ext cx="2300438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单击：修改基本信息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782955" y="1558080"/>
            <a:ext cx="3107894" cy="100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380710" y="1277855"/>
            <a:ext cx="2300438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单击：修改用户头像</a:t>
            </a: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4450980" y="3707006"/>
            <a:ext cx="2266956" cy="192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431746" y="3442661"/>
            <a:ext cx="2300438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单击：修改或添加社交账号</a:t>
            </a:r>
          </a:p>
        </p:txBody>
      </p:sp>
    </p:spTree>
    <p:extLst>
      <p:ext uri="{BB962C8B-B14F-4D97-AF65-F5344CB8AC3E}">
        <p14:creationId xmlns:p14="http://schemas.microsoft.com/office/powerpoint/2010/main" val="109574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8533C1A-C517-41D7-87FD-3B3B65675C8D}"/>
              </a:ext>
            </a:extLst>
          </p:cNvPr>
          <p:cNvGrpSpPr/>
          <p:nvPr/>
        </p:nvGrpSpPr>
        <p:grpSpPr>
          <a:xfrm>
            <a:off x="1210980" y="562661"/>
            <a:ext cx="3240000" cy="5760000"/>
            <a:chOff x="437710" y="612630"/>
            <a:chExt cx="3240000" cy="576000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76A5D30-6CFC-417B-AB0A-FC81B192FF89}"/>
                </a:ext>
              </a:extLst>
            </p:cNvPr>
            <p:cNvGrpSpPr/>
            <p:nvPr/>
          </p:nvGrpSpPr>
          <p:grpSpPr>
            <a:xfrm>
              <a:off x="437710" y="612630"/>
              <a:ext cx="3240000" cy="5760000"/>
              <a:chOff x="427370" y="772996"/>
              <a:chExt cx="3289955" cy="543926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F7E2FA5-6D7A-4959-BD6F-F51D8D001FE5}"/>
                  </a:ext>
                </a:extLst>
              </p:cNvPr>
              <p:cNvSpPr/>
              <p:nvPr/>
            </p:nvSpPr>
            <p:spPr>
              <a:xfrm>
                <a:off x="427370" y="772996"/>
                <a:ext cx="3289955" cy="543926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CA425A8-E2DB-4D23-BB04-63BCF45486EF}"/>
                  </a:ext>
                </a:extLst>
              </p:cNvPr>
              <p:cNvSpPr txBox="1"/>
              <p:nvPr/>
            </p:nvSpPr>
            <p:spPr>
              <a:xfrm>
                <a:off x="768486" y="1330875"/>
                <a:ext cx="1127782" cy="348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社交平台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568DB2F-273D-44E6-AEC3-7CC113B0FA07}"/>
                  </a:ext>
                </a:extLst>
              </p:cNvPr>
              <p:cNvSpPr txBox="1"/>
              <p:nvPr/>
            </p:nvSpPr>
            <p:spPr>
              <a:xfrm>
                <a:off x="768486" y="3425319"/>
                <a:ext cx="1134915" cy="348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发送类型</a:t>
                </a:r>
              </a:p>
            </p:txBody>
          </p:sp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0B9A81A8-9FAB-4DDF-9F4E-94AF2E1998EB}"/>
                  </a:ext>
                </a:extLst>
              </p:cNvPr>
              <p:cNvSpPr/>
              <p:nvPr/>
            </p:nvSpPr>
            <p:spPr>
              <a:xfrm>
                <a:off x="1602255" y="5270396"/>
                <a:ext cx="823944" cy="35941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确定</a:t>
                </a:r>
              </a:p>
            </p:txBody>
          </p:sp>
        </p:grp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0CFB00D-ADE7-4EEA-A72F-8DD02AD7B902}"/>
                </a:ext>
              </a:extLst>
            </p:cNvPr>
            <p:cNvSpPr/>
            <p:nvPr/>
          </p:nvSpPr>
          <p:spPr>
            <a:xfrm>
              <a:off x="847182" y="1728593"/>
              <a:ext cx="811835" cy="4753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微博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24551783-A419-4083-8B58-6E7CD1D3E23B}"/>
                </a:ext>
              </a:extLst>
            </p:cNvPr>
            <p:cNvSpPr/>
            <p:nvPr/>
          </p:nvSpPr>
          <p:spPr>
            <a:xfrm>
              <a:off x="857905" y="2389177"/>
              <a:ext cx="2299182" cy="4441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微信朋友圈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71226813-7762-452C-A0F6-119382D37C88}"/>
                </a:ext>
              </a:extLst>
            </p:cNvPr>
            <p:cNvSpPr/>
            <p:nvPr/>
          </p:nvSpPr>
          <p:spPr>
            <a:xfrm>
              <a:off x="1891328" y="1747174"/>
              <a:ext cx="1265759" cy="4753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</a:rPr>
                <a:t>QQ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空间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F7FE0C9-A8C2-483F-9D05-A68C66F1FA8C}"/>
                </a:ext>
              </a:extLst>
            </p:cNvPr>
            <p:cNvSpPr/>
            <p:nvPr/>
          </p:nvSpPr>
          <p:spPr>
            <a:xfrm>
              <a:off x="858401" y="3947345"/>
              <a:ext cx="811835" cy="4753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文字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977D493-94E8-47B4-82CE-95123049CF53}"/>
                </a:ext>
              </a:extLst>
            </p:cNvPr>
            <p:cNvSpPr/>
            <p:nvPr/>
          </p:nvSpPr>
          <p:spPr>
            <a:xfrm>
              <a:off x="1712372" y="3947345"/>
              <a:ext cx="811835" cy="4753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图片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54118D1D-9142-4B9D-8602-DBD545883322}"/>
                </a:ext>
              </a:extLst>
            </p:cNvPr>
            <p:cNvSpPr/>
            <p:nvPr/>
          </p:nvSpPr>
          <p:spPr>
            <a:xfrm>
              <a:off x="2577364" y="3947345"/>
              <a:ext cx="811835" cy="4753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视频</a:t>
              </a: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4030511" y="1338102"/>
            <a:ext cx="3107894" cy="100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349283" y="1110603"/>
            <a:ext cx="2737306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单击多选：社交平台选择</a:t>
            </a:r>
          </a:p>
        </p:txBody>
      </p:sp>
      <p:cxnSp>
        <p:nvCxnSpPr>
          <p:cNvPr id="35" name="直接连接符 34"/>
          <p:cNvCxnSpPr>
            <a:cxnSpLocks/>
          </p:cNvCxnSpPr>
          <p:nvPr/>
        </p:nvCxnSpPr>
        <p:spPr>
          <a:xfrm flipV="1">
            <a:off x="3398588" y="3556047"/>
            <a:ext cx="2266956" cy="192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49283" y="3291702"/>
            <a:ext cx="2737306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单击多选：发送类型选择 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FEB8408-12F9-4E44-BD08-2FC5E46D2730}"/>
              </a:ext>
            </a:extLst>
          </p:cNvPr>
          <p:cNvCxnSpPr>
            <a:cxnSpLocks/>
          </p:cNvCxnSpPr>
          <p:nvPr/>
        </p:nvCxnSpPr>
        <p:spPr>
          <a:xfrm flipV="1">
            <a:off x="3398588" y="5515558"/>
            <a:ext cx="2266956" cy="192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EC33AAD-96B7-448A-84C0-1F70C6566C7D}"/>
              </a:ext>
            </a:extLst>
          </p:cNvPr>
          <p:cNvSpPr/>
          <p:nvPr/>
        </p:nvSpPr>
        <p:spPr>
          <a:xfrm>
            <a:off x="5349283" y="5270465"/>
            <a:ext cx="2737306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单击：进入编辑界面</a:t>
            </a:r>
          </a:p>
        </p:txBody>
      </p:sp>
    </p:spTree>
    <p:extLst>
      <p:ext uri="{BB962C8B-B14F-4D97-AF65-F5344CB8AC3E}">
        <p14:creationId xmlns:p14="http://schemas.microsoft.com/office/powerpoint/2010/main" val="109504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68AAEA5-3E9B-4373-9E82-298081D6E5FF}"/>
              </a:ext>
            </a:extLst>
          </p:cNvPr>
          <p:cNvGrpSpPr/>
          <p:nvPr/>
        </p:nvGrpSpPr>
        <p:grpSpPr>
          <a:xfrm>
            <a:off x="1152665" y="411702"/>
            <a:ext cx="3859324" cy="5760000"/>
            <a:chOff x="4047417" y="612630"/>
            <a:chExt cx="3859324" cy="576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4AA4A7F-D3DE-4BF5-834C-C072AE5932DD}"/>
                </a:ext>
              </a:extLst>
            </p:cNvPr>
            <p:cNvGrpSpPr/>
            <p:nvPr/>
          </p:nvGrpSpPr>
          <p:grpSpPr>
            <a:xfrm>
              <a:off x="4047417" y="612630"/>
              <a:ext cx="3240000" cy="5760000"/>
              <a:chOff x="427369" y="772996"/>
              <a:chExt cx="3289955" cy="5439268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E9DAD6C-FE88-4FC8-8E69-BA1E0EF10789}"/>
                  </a:ext>
                </a:extLst>
              </p:cNvPr>
              <p:cNvSpPr/>
              <p:nvPr/>
            </p:nvSpPr>
            <p:spPr>
              <a:xfrm>
                <a:off x="427369" y="772996"/>
                <a:ext cx="3289955" cy="543926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0D9F98-899A-4BF6-A4C1-0B7681B72ADA}"/>
                  </a:ext>
                </a:extLst>
              </p:cNvPr>
              <p:cNvSpPr/>
              <p:nvPr/>
            </p:nvSpPr>
            <p:spPr>
              <a:xfrm>
                <a:off x="683209" y="1341671"/>
                <a:ext cx="2769398" cy="9339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文本编辑框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AD130656-300A-427D-9A2A-3A5AA0789DD9}"/>
                  </a:ext>
                </a:extLst>
              </p:cNvPr>
              <p:cNvSpPr/>
              <p:nvPr/>
            </p:nvSpPr>
            <p:spPr>
              <a:xfrm>
                <a:off x="820483" y="5541029"/>
                <a:ext cx="823944" cy="35941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发送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E10AD198-4AFD-48BC-93D1-58BEEB340283}"/>
                  </a:ext>
                </a:extLst>
              </p:cNvPr>
              <p:cNvSpPr/>
              <p:nvPr/>
            </p:nvSpPr>
            <p:spPr>
              <a:xfrm>
                <a:off x="685399" y="1341671"/>
                <a:ext cx="2769398" cy="9339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文本编辑框</a:t>
                </a: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8FA851-B95B-4531-BDA3-2407FDE099A1}"/>
                </a:ext>
              </a:extLst>
            </p:cNvPr>
            <p:cNvSpPr txBox="1"/>
            <p:nvPr/>
          </p:nvSpPr>
          <p:spPr>
            <a:xfrm>
              <a:off x="4256351" y="835511"/>
              <a:ext cx="1110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文字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DA709E7-2CE1-42E2-A3DA-389087B340F0}"/>
                </a:ext>
              </a:extLst>
            </p:cNvPr>
            <p:cNvGrpSpPr/>
            <p:nvPr/>
          </p:nvGrpSpPr>
          <p:grpSpPr>
            <a:xfrm>
              <a:off x="4256351" y="2357547"/>
              <a:ext cx="1112815" cy="947789"/>
              <a:chOff x="4313933" y="3171229"/>
              <a:chExt cx="1112815" cy="947789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0013E74-4164-421F-BFEA-5FF106E7561B}"/>
                  </a:ext>
                </a:extLst>
              </p:cNvPr>
              <p:cNvSpPr/>
              <p:nvPr/>
            </p:nvSpPr>
            <p:spPr>
              <a:xfrm>
                <a:off x="4400739" y="3593023"/>
                <a:ext cx="530782" cy="52599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加号 55">
                <a:extLst>
                  <a:ext uri="{FF2B5EF4-FFF2-40B4-BE49-F238E27FC236}">
                    <a16:creationId xmlns:a16="http://schemas.microsoft.com/office/drawing/2014/main" id="{EFA913B1-33AC-4014-AA53-0B90735DD98D}"/>
                  </a:ext>
                </a:extLst>
              </p:cNvPr>
              <p:cNvSpPr/>
              <p:nvPr/>
            </p:nvSpPr>
            <p:spPr>
              <a:xfrm>
                <a:off x="4434398" y="3625434"/>
                <a:ext cx="463463" cy="448474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3378A2B-EF6E-47B7-B0AD-00390004C47C}"/>
                  </a:ext>
                </a:extLst>
              </p:cNvPr>
              <p:cNvSpPr txBox="1"/>
              <p:nvPr/>
            </p:nvSpPr>
            <p:spPr>
              <a:xfrm>
                <a:off x="4313933" y="3171229"/>
                <a:ext cx="1110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图片</a:t>
                </a:r>
              </a:p>
            </p:txBody>
          </p:sp>
          <p:sp>
            <p:nvSpPr>
              <p:cNvPr id="58" name="加号 57">
                <a:extLst>
                  <a:ext uri="{FF2B5EF4-FFF2-40B4-BE49-F238E27FC236}">
                    <a16:creationId xmlns:a16="http://schemas.microsoft.com/office/drawing/2014/main" id="{7107EBA3-C68B-44A2-8EA0-4E7C78BA624A}"/>
                  </a:ext>
                </a:extLst>
              </p:cNvPr>
              <p:cNvSpPr/>
              <p:nvPr/>
            </p:nvSpPr>
            <p:spPr>
              <a:xfrm>
                <a:off x="4436555" y="3625434"/>
                <a:ext cx="463463" cy="448474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631E1EB-F368-4FB9-BFA5-B9406D99888D}"/>
                  </a:ext>
                </a:extLst>
              </p:cNvPr>
              <p:cNvSpPr txBox="1"/>
              <p:nvPr/>
            </p:nvSpPr>
            <p:spPr>
              <a:xfrm>
                <a:off x="4316090" y="3171229"/>
                <a:ext cx="1110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图片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3A0512E-5B67-4A35-B876-E8EEDE79E6CA}"/>
                </a:ext>
              </a:extLst>
            </p:cNvPr>
            <p:cNvGrpSpPr/>
            <p:nvPr/>
          </p:nvGrpSpPr>
          <p:grpSpPr>
            <a:xfrm>
              <a:off x="4256351" y="3432577"/>
              <a:ext cx="1110658" cy="947789"/>
              <a:chOff x="4313933" y="3171229"/>
              <a:chExt cx="1110658" cy="947789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E72B96C-C302-43CF-91D7-EF1C912AC498}"/>
                  </a:ext>
                </a:extLst>
              </p:cNvPr>
              <p:cNvSpPr/>
              <p:nvPr/>
            </p:nvSpPr>
            <p:spPr>
              <a:xfrm>
                <a:off x="4400739" y="3593023"/>
                <a:ext cx="530782" cy="52599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加号 52">
                <a:extLst>
                  <a:ext uri="{FF2B5EF4-FFF2-40B4-BE49-F238E27FC236}">
                    <a16:creationId xmlns:a16="http://schemas.microsoft.com/office/drawing/2014/main" id="{51D3605F-03CB-4271-B14D-C2893FF3DC3B}"/>
                  </a:ext>
                </a:extLst>
              </p:cNvPr>
              <p:cNvSpPr/>
              <p:nvPr/>
            </p:nvSpPr>
            <p:spPr>
              <a:xfrm>
                <a:off x="4434398" y="3625434"/>
                <a:ext cx="463463" cy="448474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3791DB7-A57B-4E5E-B622-FB5F0D378AA9}"/>
                  </a:ext>
                </a:extLst>
              </p:cNvPr>
              <p:cNvSpPr txBox="1"/>
              <p:nvPr/>
            </p:nvSpPr>
            <p:spPr>
              <a:xfrm>
                <a:off x="4313933" y="3171229"/>
                <a:ext cx="1110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视频</a:t>
                </a: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A8D972-8940-49B3-BAF6-73B5B897BEA9}"/>
                </a:ext>
              </a:extLst>
            </p:cNvPr>
            <p:cNvSpPr/>
            <p:nvPr/>
          </p:nvSpPr>
          <p:spPr>
            <a:xfrm>
              <a:off x="5169679" y="2779341"/>
              <a:ext cx="1769389" cy="533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</a:rPr>
                <a:t>预览图片展示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5A899B0-B1D1-45FB-8FE1-C21C4B830809}"/>
                </a:ext>
              </a:extLst>
            </p:cNvPr>
            <p:cNvSpPr txBox="1"/>
            <p:nvPr/>
          </p:nvSpPr>
          <p:spPr>
            <a:xfrm>
              <a:off x="4270750" y="4507607"/>
              <a:ext cx="1110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账号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DDCCEAE-38D4-466D-A744-EB4F72CA97BB}"/>
                </a:ext>
              </a:extLst>
            </p:cNvPr>
            <p:cNvSpPr/>
            <p:nvPr/>
          </p:nvSpPr>
          <p:spPr>
            <a:xfrm>
              <a:off x="4786832" y="4463205"/>
              <a:ext cx="311990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/>
                <a:t>口          </a:t>
              </a:r>
              <a:r>
                <a:rPr lang="en-US" altLang="zh-CN" sz="1400" dirty="0"/>
                <a:t>417777777@qq.com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/>
                <a:t>口          </a:t>
              </a:r>
              <a:r>
                <a:rPr lang="en-US" altLang="zh-CN" sz="1400" dirty="0"/>
                <a:t>127777777@qq.com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/>
                <a:t>口           </a:t>
              </a:r>
              <a:r>
                <a:rPr lang="en-US" altLang="zh-CN" sz="1400" dirty="0"/>
                <a:t>wojiaotoutou</a:t>
              </a: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E6108606-8CB5-464D-9032-4EC4D990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9804" y="4565273"/>
              <a:ext cx="289513" cy="240410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53372EA1-1F40-40B8-93DF-411D1B7EF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9804" y="5236656"/>
              <a:ext cx="213508" cy="21350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DEFCD19F-54CF-4ADE-A7C0-5727A4CF0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853" y="4894305"/>
              <a:ext cx="289513" cy="240410"/>
            </a:xfrm>
            <a:prstGeom prst="rect">
              <a:avLst/>
            </a:prstGeom>
          </p:spPr>
        </p:pic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36E0B879-A8ED-4CBB-8E13-6FE2E3A76141}"/>
                </a:ext>
              </a:extLst>
            </p:cNvPr>
            <p:cNvSpPr/>
            <p:nvPr/>
          </p:nvSpPr>
          <p:spPr>
            <a:xfrm>
              <a:off x="5927749" y="5661815"/>
              <a:ext cx="811433" cy="3806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保存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C3E5A05-03DF-4DE8-B95B-4D92A6E69DDA}"/>
                </a:ext>
              </a:extLst>
            </p:cNvPr>
            <p:cNvSpPr txBox="1"/>
            <p:nvPr/>
          </p:nvSpPr>
          <p:spPr>
            <a:xfrm>
              <a:off x="4258508" y="835511"/>
              <a:ext cx="1110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文字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799313D-E366-4185-A658-6639777C2B71}"/>
                </a:ext>
              </a:extLst>
            </p:cNvPr>
            <p:cNvSpPr/>
            <p:nvPr/>
          </p:nvSpPr>
          <p:spPr>
            <a:xfrm>
              <a:off x="5171836" y="2779341"/>
              <a:ext cx="1769389" cy="533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</a:rPr>
                <a:t>预览图片展示</a:t>
              </a: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4030511" y="1338102"/>
            <a:ext cx="3107894" cy="100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011989" y="1120252"/>
            <a:ext cx="2737306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文本编辑</a:t>
            </a:r>
          </a:p>
        </p:txBody>
      </p:sp>
      <p:cxnSp>
        <p:nvCxnSpPr>
          <p:cNvPr id="35" name="直接连接符 34"/>
          <p:cNvCxnSpPr>
            <a:cxnSpLocks/>
          </p:cNvCxnSpPr>
          <p:nvPr/>
        </p:nvCxnSpPr>
        <p:spPr>
          <a:xfrm flipV="1">
            <a:off x="2159368" y="2840372"/>
            <a:ext cx="3051459" cy="846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11989" y="2585354"/>
            <a:ext cx="2737306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图片添加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FEB8408-12F9-4E44-BD08-2FC5E46D2730}"/>
              </a:ext>
            </a:extLst>
          </p:cNvPr>
          <p:cNvCxnSpPr>
            <a:cxnSpLocks/>
          </p:cNvCxnSpPr>
          <p:nvPr/>
        </p:nvCxnSpPr>
        <p:spPr>
          <a:xfrm>
            <a:off x="2198970" y="3904615"/>
            <a:ext cx="28130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EC33AAD-96B7-448A-84C0-1F70C6566C7D}"/>
              </a:ext>
            </a:extLst>
          </p:cNvPr>
          <p:cNvSpPr/>
          <p:nvPr/>
        </p:nvSpPr>
        <p:spPr>
          <a:xfrm>
            <a:off x="5029409" y="3640270"/>
            <a:ext cx="2737306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视频添加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87428F1-8B04-4321-A020-205635923D3A}"/>
              </a:ext>
            </a:extLst>
          </p:cNvPr>
          <p:cNvCxnSpPr>
            <a:cxnSpLocks/>
          </p:cNvCxnSpPr>
          <p:nvPr/>
        </p:nvCxnSpPr>
        <p:spPr>
          <a:xfrm>
            <a:off x="4325386" y="4484550"/>
            <a:ext cx="7040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FB9394B-AF68-4850-99A0-DA122FE2B036}"/>
              </a:ext>
            </a:extLst>
          </p:cNvPr>
          <p:cNvSpPr/>
          <p:nvPr/>
        </p:nvSpPr>
        <p:spPr>
          <a:xfrm>
            <a:off x="5011989" y="4297359"/>
            <a:ext cx="2737306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账号选择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47E3721-324A-43DB-9340-D747689BF026}"/>
              </a:ext>
            </a:extLst>
          </p:cNvPr>
          <p:cNvCxnSpPr>
            <a:cxnSpLocks/>
          </p:cNvCxnSpPr>
          <p:nvPr/>
        </p:nvCxnSpPr>
        <p:spPr>
          <a:xfrm>
            <a:off x="2216548" y="5768658"/>
            <a:ext cx="2812861" cy="5194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7E02FC9-C180-43AF-81E1-9D298F704370}"/>
              </a:ext>
            </a:extLst>
          </p:cNvPr>
          <p:cNvSpPr/>
          <p:nvPr/>
        </p:nvSpPr>
        <p:spPr>
          <a:xfrm>
            <a:off x="5011989" y="5978731"/>
            <a:ext cx="2737306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单击：发送 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61C4920-B35D-49B6-B1D1-1722F32C8ABA}"/>
              </a:ext>
            </a:extLst>
          </p:cNvPr>
          <p:cNvCxnSpPr>
            <a:cxnSpLocks/>
          </p:cNvCxnSpPr>
          <p:nvPr/>
        </p:nvCxnSpPr>
        <p:spPr>
          <a:xfrm flipV="1">
            <a:off x="3821439" y="5593817"/>
            <a:ext cx="1763019" cy="154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94489073-45B5-4522-BBD0-7E8C93294B4D}"/>
              </a:ext>
            </a:extLst>
          </p:cNvPr>
          <p:cNvSpPr/>
          <p:nvPr/>
        </p:nvSpPr>
        <p:spPr>
          <a:xfrm>
            <a:off x="4982473" y="5279402"/>
            <a:ext cx="2737306" cy="52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单击：保存至草稿箱 </a:t>
            </a:r>
          </a:p>
        </p:txBody>
      </p:sp>
    </p:spTree>
    <p:extLst>
      <p:ext uri="{BB962C8B-B14F-4D97-AF65-F5344CB8AC3E}">
        <p14:creationId xmlns:p14="http://schemas.microsoft.com/office/powerpoint/2010/main" val="380009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341</Words>
  <Application>Microsoft Office PowerPoint</Application>
  <PresentationFormat>宽屏</PresentationFormat>
  <Paragraphs>130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Jingwen Gao</dc:creator>
  <cp:lastModifiedBy>高静雯</cp:lastModifiedBy>
  <cp:revision>39</cp:revision>
  <dcterms:created xsi:type="dcterms:W3CDTF">2016-11-28T07:44:18Z</dcterms:created>
  <dcterms:modified xsi:type="dcterms:W3CDTF">2017-11-02T16:28:18Z</dcterms:modified>
</cp:coreProperties>
</file>