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6.xml" ContentType="application/vnd.openxmlformats-officedocument.presentationml.notesSlide+xml"/>
  <Override PartName="/ppt/legacyDocTextInfo.bin" ContentType="application/vnd.ms-office.legacyDocTextInfo"/>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bin" ContentType="application/vnd.ms-office.legacyDiagramText"/>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0"/>
  </p:notesMasterIdLst>
  <p:handoutMasterIdLst>
    <p:handoutMasterId r:id="rId41"/>
  </p:handoutMasterIdLst>
  <p:sldIdLst>
    <p:sldId id="563" r:id="rId2"/>
    <p:sldId id="565" r:id="rId3"/>
    <p:sldId id="344" r:id="rId4"/>
    <p:sldId id="567" r:id="rId5"/>
    <p:sldId id="568" r:id="rId6"/>
    <p:sldId id="566" r:id="rId7"/>
    <p:sldId id="552" r:id="rId8"/>
    <p:sldId id="554" r:id="rId9"/>
    <p:sldId id="557" r:id="rId10"/>
    <p:sldId id="354" r:id="rId11"/>
    <p:sldId id="569" r:id="rId12"/>
    <p:sldId id="570" r:id="rId13"/>
    <p:sldId id="571" r:id="rId14"/>
    <p:sldId id="572" r:id="rId15"/>
    <p:sldId id="367" r:id="rId16"/>
    <p:sldId id="573" r:id="rId17"/>
    <p:sldId id="368" r:id="rId18"/>
    <p:sldId id="578" r:id="rId19"/>
    <p:sldId id="369" r:id="rId20"/>
    <p:sldId id="542" r:id="rId21"/>
    <p:sldId id="513" r:id="rId22"/>
    <p:sldId id="515" r:id="rId23"/>
    <p:sldId id="516" r:id="rId24"/>
    <p:sldId id="574" r:id="rId25"/>
    <p:sldId id="491" r:id="rId26"/>
    <p:sldId id="523" r:id="rId27"/>
    <p:sldId id="524" r:id="rId28"/>
    <p:sldId id="527" r:id="rId29"/>
    <p:sldId id="528" r:id="rId30"/>
    <p:sldId id="575" r:id="rId31"/>
    <p:sldId id="530" r:id="rId32"/>
    <p:sldId id="544" r:id="rId33"/>
    <p:sldId id="576" r:id="rId34"/>
    <p:sldId id="533" r:id="rId35"/>
    <p:sldId id="577" r:id="rId36"/>
    <p:sldId id="579" r:id="rId37"/>
    <p:sldId id="559" r:id="rId38"/>
    <p:sldId id="503" r:id="rId39"/>
  </p:sldIdLst>
  <p:sldSz cx="9144000" cy="6858000" type="screen4x3"/>
  <p:notesSz cx="6858000" cy="9775825"/>
  <p:kinsoku lang="zh-CN" invalStChars="!),.:;?]}、。—ˇ¨〃々—～‖…’”〕〉》」』〗】∶！＂＇），．：；？］｀｜｝·" invalEndChars="([{‘“〔〈《「『〖【（［｛．·"/>
  <p:defaultTextStyle>
    <a:defPPr>
      <a:defRPr lang="zh-CN"/>
    </a:defPPr>
    <a:lvl1pPr algn="l" rtl="0" eaLnBrk="0" fontAlgn="base" hangingPunct="0">
      <a:lnSpc>
        <a:spcPct val="90000"/>
      </a:lnSpc>
      <a:spcBef>
        <a:spcPct val="0"/>
      </a:spcBef>
      <a:spcAft>
        <a:spcPct val="50000"/>
      </a:spcAft>
      <a:buClr>
        <a:srgbClr val="838487"/>
      </a:buClr>
      <a:buSzPct val="75000"/>
      <a:buFont typeface="Wingdings" pitchFamily="2" charset="2"/>
      <a:buChar char="n"/>
      <a:defRPr sz="1400" kern="1200">
        <a:solidFill>
          <a:srgbClr val="000000"/>
        </a:solidFill>
        <a:effectLst>
          <a:outerShdw blurRad="38100" dist="38100" dir="2700000" algn="tl">
            <a:srgbClr val="000000">
              <a:alpha val="43137"/>
            </a:srgbClr>
          </a:outerShdw>
        </a:effectLst>
        <a:latin typeface="Arial" pitchFamily="34" charset="0"/>
        <a:ea typeface="宋体" pitchFamily="2" charset="-122"/>
        <a:cs typeface="+mn-cs"/>
      </a:defRPr>
    </a:lvl1pPr>
    <a:lvl2pPr marL="457200" algn="l" rtl="0" eaLnBrk="0" fontAlgn="base" hangingPunct="0">
      <a:lnSpc>
        <a:spcPct val="90000"/>
      </a:lnSpc>
      <a:spcBef>
        <a:spcPct val="0"/>
      </a:spcBef>
      <a:spcAft>
        <a:spcPct val="50000"/>
      </a:spcAft>
      <a:buClr>
        <a:srgbClr val="838487"/>
      </a:buClr>
      <a:buSzPct val="75000"/>
      <a:buFont typeface="Wingdings" pitchFamily="2" charset="2"/>
      <a:buChar char="n"/>
      <a:defRPr sz="1400" kern="1200">
        <a:solidFill>
          <a:srgbClr val="000000"/>
        </a:solidFill>
        <a:effectLst>
          <a:outerShdw blurRad="38100" dist="38100" dir="2700000" algn="tl">
            <a:srgbClr val="000000">
              <a:alpha val="43137"/>
            </a:srgbClr>
          </a:outerShdw>
        </a:effectLst>
        <a:latin typeface="Arial" pitchFamily="34" charset="0"/>
        <a:ea typeface="宋体" pitchFamily="2" charset="-122"/>
        <a:cs typeface="+mn-cs"/>
      </a:defRPr>
    </a:lvl2pPr>
    <a:lvl3pPr marL="914400" algn="l" rtl="0" eaLnBrk="0" fontAlgn="base" hangingPunct="0">
      <a:lnSpc>
        <a:spcPct val="90000"/>
      </a:lnSpc>
      <a:spcBef>
        <a:spcPct val="0"/>
      </a:spcBef>
      <a:spcAft>
        <a:spcPct val="50000"/>
      </a:spcAft>
      <a:buClr>
        <a:srgbClr val="838487"/>
      </a:buClr>
      <a:buSzPct val="75000"/>
      <a:buFont typeface="Wingdings" pitchFamily="2" charset="2"/>
      <a:buChar char="n"/>
      <a:defRPr sz="1400" kern="1200">
        <a:solidFill>
          <a:srgbClr val="000000"/>
        </a:solidFill>
        <a:effectLst>
          <a:outerShdw blurRad="38100" dist="38100" dir="2700000" algn="tl">
            <a:srgbClr val="000000">
              <a:alpha val="43137"/>
            </a:srgbClr>
          </a:outerShdw>
        </a:effectLst>
        <a:latin typeface="Arial" pitchFamily="34" charset="0"/>
        <a:ea typeface="宋体" pitchFamily="2" charset="-122"/>
        <a:cs typeface="+mn-cs"/>
      </a:defRPr>
    </a:lvl3pPr>
    <a:lvl4pPr marL="1371600" algn="l" rtl="0" eaLnBrk="0" fontAlgn="base" hangingPunct="0">
      <a:lnSpc>
        <a:spcPct val="90000"/>
      </a:lnSpc>
      <a:spcBef>
        <a:spcPct val="0"/>
      </a:spcBef>
      <a:spcAft>
        <a:spcPct val="50000"/>
      </a:spcAft>
      <a:buClr>
        <a:srgbClr val="838487"/>
      </a:buClr>
      <a:buSzPct val="75000"/>
      <a:buFont typeface="Wingdings" pitchFamily="2" charset="2"/>
      <a:buChar char="n"/>
      <a:defRPr sz="1400" kern="1200">
        <a:solidFill>
          <a:srgbClr val="000000"/>
        </a:solidFill>
        <a:effectLst>
          <a:outerShdw blurRad="38100" dist="38100" dir="2700000" algn="tl">
            <a:srgbClr val="000000">
              <a:alpha val="43137"/>
            </a:srgbClr>
          </a:outerShdw>
        </a:effectLst>
        <a:latin typeface="Arial" pitchFamily="34" charset="0"/>
        <a:ea typeface="宋体" pitchFamily="2" charset="-122"/>
        <a:cs typeface="+mn-cs"/>
      </a:defRPr>
    </a:lvl4pPr>
    <a:lvl5pPr marL="1828800" algn="l" rtl="0" eaLnBrk="0" fontAlgn="base" hangingPunct="0">
      <a:lnSpc>
        <a:spcPct val="90000"/>
      </a:lnSpc>
      <a:spcBef>
        <a:spcPct val="0"/>
      </a:spcBef>
      <a:spcAft>
        <a:spcPct val="50000"/>
      </a:spcAft>
      <a:buClr>
        <a:srgbClr val="838487"/>
      </a:buClr>
      <a:buSzPct val="75000"/>
      <a:buFont typeface="Wingdings" pitchFamily="2" charset="2"/>
      <a:buChar char="n"/>
      <a:defRPr sz="1400" kern="1200">
        <a:solidFill>
          <a:srgbClr val="000000"/>
        </a:solidFill>
        <a:effectLst>
          <a:outerShdw blurRad="38100" dist="38100" dir="2700000" algn="tl">
            <a:srgbClr val="000000">
              <a:alpha val="43137"/>
            </a:srgbClr>
          </a:outerShdw>
        </a:effectLst>
        <a:latin typeface="Arial" pitchFamily="34" charset="0"/>
        <a:ea typeface="宋体" pitchFamily="2" charset="-122"/>
        <a:cs typeface="+mn-cs"/>
      </a:defRPr>
    </a:lvl5pPr>
    <a:lvl6pPr marL="2286000" algn="l" defTabSz="914400" rtl="0" eaLnBrk="1" latinLnBrk="0" hangingPunct="1">
      <a:defRPr sz="1400" kern="1200">
        <a:solidFill>
          <a:srgbClr val="000000"/>
        </a:solidFill>
        <a:effectLst>
          <a:outerShdw blurRad="38100" dist="38100" dir="2700000" algn="tl">
            <a:srgbClr val="000000">
              <a:alpha val="43137"/>
            </a:srgbClr>
          </a:outerShdw>
        </a:effectLst>
        <a:latin typeface="Arial" pitchFamily="34" charset="0"/>
        <a:ea typeface="宋体" pitchFamily="2" charset="-122"/>
        <a:cs typeface="+mn-cs"/>
      </a:defRPr>
    </a:lvl6pPr>
    <a:lvl7pPr marL="2743200" algn="l" defTabSz="914400" rtl="0" eaLnBrk="1" latinLnBrk="0" hangingPunct="1">
      <a:defRPr sz="1400" kern="1200">
        <a:solidFill>
          <a:srgbClr val="000000"/>
        </a:solidFill>
        <a:effectLst>
          <a:outerShdw blurRad="38100" dist="38100" dir="2700000" algn="tl">
            <a:srgbClr val="000000">
              <a:alpha val="43137"/>
            </a:srgbClr>
          </a:outerShdw>
        </a:effectLst>
        <a:latin typeface="Arial" pitchFamily="34" charset="0"/>
        <a:ea typeface="宋体" pitchFamily="2" charset="-122"/>
        <a:cs typeface="+mn-cs"/>
      </a:defRPr>
    </a:lvl7pPr>
    <a:lvl8pPr marL="3200400" algn="l" defTabSz="914400" rtl="0" eaLnBrk="1" latinLnBrk="0" hangingPunct="1">
      <a:defRPr sz="1400" kern="1200">
        <a:solidFill>
          <a:srgbClr val="000000"/>
        </a:solidFill>
        <a:effectLst>
          <a:outerShdw blurRad="38100" dist="38100" dir="2700000" algn="tl">
            <a:srgbClr val="000000">
              <a:alpha val="43137"/>
            </a:srgbClr>
          </a:outerShdw>
        </a:effectLst>
        <a:latin typeface="Arial" pitchFamily="34" charset="0"/>
        <a:ea typeface="宋体" pitchFamily="2" charset="-122"/>
        <a:cs typeface="+mn-cs"/>
      </a:defRPr>
    </a:lvl8pPr>
    <a:lvl9pPr marL="3657600" algn="l" defTabSz="914400" rtl="0" eaLnBrk="1" latinLnBrk="0" hangingPunct="1">
      <a:defRPr sz="1400" kern="1200">
        <a:solidFill>
          <a:srgbClr val="000000"/>
        </a:solidFill>
        <a:effectLst>
          <a:outerShdw blurRad="38100" dist="38100" dir="2700000" algn="tl">
            <a:srgbClr val="000000">
              <a:alpha val="43137"/>
            </a:srgbClr>
          </a:outerShdw>
        </a:effectLst>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FFFEEF"/>
    <a:srgbClr val="FFFFFF"/>
    <a:srgbClr val="FFCC99"/>
    <a:srgbClr val="FFFFCC"/>
    <a:srgbClr val="CCFFFF"/>
    <a:srgbClr val="FFFF00"/>
    <a:srgbClr val="000099"/>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290" autoAdjust="0"/>
    <p:restoredTop sz="94609" autoAdjust="0"/>
  </p:normalViewPr>
  <p:slideViewPr>
    <p:cSldViewPr>
      <p:cViewPr varScale="1">
        <p:scale>
          <a:sx n="121" d="100"/>
          <a:sy n="121" d="100"/>
        </p:scale>
        <p:origin x="-642" y="-9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66" d="100"/>
        <a:sy n="66" d="100"/>
      </p:scale>
      <p:origin x="0" y="9822"/>
    </p:cViewPr>
  </p:sorterViewPr>
  <p:notesViewPr>
    <p:cSldViewPr>
      <p:cViewPr varScale="1">
        <p:scale>
          <a:sx n="76" d="100"/>
          <a:sy n="76" d="100"/>
        </p:scale>
        <p:origin x="-732" y="-90"/>
      </p:cViewPr>
      <p:guideLst>
        <p:guide orient="horz" pos="3079"/>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06/relationships/legacyDocTextInfo" Target="legacyDocTextInfo.bin"/><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_rels/viewProps.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slide" Target="slides/slide10.xml"/><Relationship Id="rId1" Type="http://schemas.openxmlformats.org/officeDocument/2006/relationships/slide" Target="slides/slide3.xml"/><Relationship Id="rId4" Type="http://schemas.openxmlformats.org/officeDocument/2006/relationships/slide" Target="slides/slide29.xml"/></Relationships>
</file>

<file path=ppt/drawings/_rels/vmlDrawing1.vml.rels><?xml version="1.0" encoding="UTF-8" standalone="yes"?>
<Relationships xmlns="http://schemas.openxmlformats.org/package/2006/relationships"><Relationship Id="rId8" Type="http://schemas.microsoft.com/office/2006/relationships/legacyDiagramText" Target="legacyDiagramText8.bin"/><Relationship Id="rId3" Type="http://schemas.microsoft.com/office/2006/relationships/legacyDiagramText" Target="legacyDiagramText3.bin"/><Relationship Id="rId7" Type="http://schemas.microsoft.com/office/2006/relationships/legacyDiagramText" Target="legacyDiagramText7.bin"/><Relationship Id="rId2" Type="http://schemas.microsoft.com/office/2006/relationships/legacyDiagramText" Target="legacyDiagramText2.bin"/><Relationship Id="rId1" Type="http://schemas.microsoft.com/office/2006/relationships/legacyDiagramText" Target="legacyDiagramText1.bin"/><Relationship Id="rId6" Type="http://schemas.microsoft.com/office/2006/relationships/legacyDiagramText" Target="legacyDiagramText6.bin"/><Relationship Id="rId5" Type="http://schemas.microsoft.com/office/2006/relationships/legacyDiagramText" Target="legacyDiagramText5.bin"/><Relationship Id="rId10" Type="http://schemas.microsoft.com/office/2006/relationships/legacyDiagramText" Target="legacyDiagramText10.bin"/><Relationship Id="rId4" Type="http://schemas.microsoft.com/office/2006/relationships/legacyDiagramText" Target="legacyDiagramText4.bin"/><Relationship Id="rId9" Type="http://schemas.microsoft.com/office/2006/relationships/legacyDiagramText" Target="legacyDiagramText9.bin"/></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idx="2"/>
          </p:nvPr>
        </p:nvSpPr>
        <p:spPr bwMode="auto">
          <a:xfrm>
            <a:off x="987425" y="735013"/>
            <a:ext cx="4883150" cy="3662362"/>
          </a:xfrm>
          <a:prstGeom prst="rect">
            <a:avLst/>
          </a:prstGeom>
          <a:noFill/>
          <a:ln w="12700">
            <a:solidFill>
              <a:schemeClr val="tx1"/>
            </a:solidFill>
            <a:miter lim="800000"/>
            <a:headEnd/>
            <a:tailEnd/>
          </a:ln>
        </p:spPr>
      </p:sp>
      <p:sp>
        <p:nvSpPr>
          <p:cNvPr id="2051" name="Rectangle 3"/>
          <p:cNvSpPr>
            <a:spLocks noGrp="1" noChangeArrowheads="1"/>
          </p:cNvSpPr>
          <p:nvPr>
            <p:ph type="body" sz="quarter" idx="3"/>
          </p:nvPr>
        </p:nvSpPr>
        <p:spPr bwMode="auto">
          <a:xfrm>
            <a:off x="914400" y="4643438"/>
            <a:ext cx="5029200" cy="4398962"/>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ltLang="zh-CN" noProof="0" smtClean="0"/>
              <a:t>Click to edit Master notes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944563" y="712788"/>
            <a:ext cx="4970462" cy="3727450"/>
          </a:xfrm>
          <a:solidFill>
            <a:srgbClr val="FFFFFF"/>
          </a:solidFill>
          <a:ln/>
        </p:spPr>
      </p:sp>
      <p:sp>
        <p:nvSpPr>
          <p:cNvPr id="43011" name="Rectangle 3"/>
          <p:cNvSpPr>
            <a:spLocks noGrp="1" noChangeArrowheads="1"/>
          </p:cNvSpPr>
          <p:nvPr>
            <p:ph type="body" idx="1"/>
          </p:nvPr>
        </p:nvSpPr>
        <p:spPr>
          <a:xfrm>
            <a:off x="904875" y="4676775"/>
            <a:ext cx="5048250" cy="4359275"/>
          </a:xfrm>
          <a:solidFill>
            <a:srgbClr val="FFFFFF"/>
          </a:solidFill>
          <a:ln>
            <a:solidFill>
              <a:srgbClr val="000000"/>
            </a:solidFill>
          </a:ln>
        </p:spPr>
        <p:txBody>
          <a:bodyPr/>
          <a:lstStyle/>
          <a:p>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944563" y="712788"/>
            <a:ext cx="4970462" cy="3727450"/>
          </a:xfrm>
          <a:solidFill>
            <a:srgbClr val="FFFFFF"/>
          </a:solidFill>
          <a:ln/>
        </p:spPr>
      </p:sp>
      <p:sp>
        <p:nvSpPr>
          <p:cNvPr id="44035" name="Rectangle 3"/>
          <p:cNvSpPr>
            <a:spLocks noGrp="1" noChangeArrowheads="1"/>
          </p:cNvSpPr>
          <p:nvPr>
            <p:ph type="body" idx="1"/>
          </p:nvPr>
        </p:nvSpPr>
        <p:spPr>
          <a:xfrm>
            <a:off x="904875" y="4676775"/>
            <a:ext cx="5048250" cy="4359275"/>
          </a:xfrm>
          <a:solidFill>
            <a:srgbClr val="FFFFFF"/>
          </a:solidFill>
          <a:ln>
            <a:solidFill>
              <a:srgbClr val="000000"/>
            </a:solidFill>
          </a:ln>
        </p:spPr>
        <p:txBody>
          <a:bodyPr/>
          <a:lstStyle/>
          <a:p>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944563" y="712788"/>
            <a:ext cx="4970462" cy="3727450"/>
          </a:xfrm>
          <a:solidFill>
            <a:srgbClr val="FFFFFF"/>
          </a:solidFill>
          <a:ln/>
        </p:spPr>
      </p:sp>
      <p:sp>
        <p:nvSpPr>
          <p:cNvPr id="45059" name="Rectangle 3"/>
          <p:cNvSpPr>
            <a:spLocks noGrp="1" noChangeArrowheads="1"/>
          </p:cNvSpPr>
          <p:nvPr>
            <p:ph type="body" idx="1"/>
          </p:nvPr>
        </p:nvSpPr>
        <p:spPr>
          <a:xfrm>
            <a:off x="904875" y="4676775"/>
            <a:ext cx="5048250" cy="4359275"/>
          </a:xfrm>
          <a:solidFill>
            <a:srgbClr val="FFFFFF"/>
          </a:solidFill>
          <a:ln>
            <a:solidFill>
              <a:srgbClr val="000000"/>
            </a:solidFill>
          </a:ln>
        </p:spPr>
        <p:txBody>
          <a:bodyPr/>
          <a:lstStyle/>
          <a:p>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26"/>
          <p:cNvSpPr>
            <a:spLocks noGrp="1" noRot="1" noChangeAspect="1" noChangeArrowheads="1" noTextEdit="1"/>
          </p:cNvSpPr>
          <p:nvPr>
            <p:ph type="sldImg"/>
          </p:nvPr>
        </p:nvSpPr>
        <p:spPr>
          <a:xfrm>
            <a:off x="944563" y="712788"/>
            <a:ext cx="4970462" cy="3727450"/>
          </a:xfrm>
          <a:solidFill>
            <a:srgbClr val="FFFFFF"/>
          </a:solidFill>
          <a:ln/>
        </p:spPr>
      </p:sp>
      <p:sp>
        <p:nvSpPr>
          <p:cNvPr id="46083" name="Rectangle 1027"/>
          <p:cNvSpPr>
            <a:spLocks noGrp="1" noChangeArrowheads="1"/>
          </p:cNvSpPr>
          <p:nvPr>
            <p:ph type="body" idx="1"/>
          </p:nvPr>
        </p:nvSpPr>
        <p:spPr>
          <a:xfrm>
            <a:off x="904875" y="4676775"/>
            <a:ext cx="5048250" cy="4359275"/>
          </a:xfrm>
          <a:solidFill>
            <a:srgbClr val="FFFFFF"/>
          </a:solidFill>
          <a:ln>
            <a:solidFill>
              <a:srgbClr val="000000"/>
            </a:solidFill>
          </a:ln>
        </p:spPr>
        <p:txBody>
          <a:bodyPr/>
          <a:lstStyle/>
          <a:p>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944563" y="712788"/>
            <a:ext cx="4970462" cy="3727450"/>
          </a:xfrm>
          <a:solidFill>
            <a:srgbClr val="FFFFFF"/>
          </a:solidFill>
          <a:ln/>
        </p:spPr>
      </p:sp>
      <p:sp>
        <p:nvSpPr>
          <p:cNvPr id="47107" name="Rectangle 3"/>
          <p:cNvSpPr>
            <a:spLocks noGrp="1" noChangeArrowheads="1"/>
          </p:cNvSpPr>
          <p:nvPr>
            <p:ph type="body" idx="1"/>
          </p:nvPr>
        </p:nvSpPr>
        <p:spPr>
          <a:xfrm>
            <a:off x="904875" y="4676775"/>
            <a:ext cx="5048250" cy="4359275"/>
          </a:xfrm>
          <a:solidFill>
            <a:srgbClr val="FFFFFF"/>
          </a:solidFill>
          <a:ln>
            <a:solidFill>
              <a:srgbClr val="000000"/>
            </a:solidFill>
          </a:ln>
        </p:spPr>
        <p:txBody>
          <a:bodyPr/>
          <a:lstStyle/>
          <a:p>
            <a:endParaRPr lang="zh-CN"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xfrm>
            <a:off x="944563" y="712788"/>
            <a:ext cx="4970462" cy="3727450"/>
          </a:xfrm>
          <a:solidFill>
            <a:srgbClr val="FFFFFF"/>
          </a:solidFill>
          <a:ln/>
        </p:spPr>
      </p:sp>
      <p:sp>
        <p:nvSpPr>
          <p:cNvPr id="48131" name="Rectangle 3"/>
          <p:cNvSpPr>
            <a:spLocks noGrp="1" noChangeArrowheads="1"/>
          </p:cNvSpPr>
          <p:nvPr>
            <p:ph type="body" idx="1"/>
          </p:nvPr>
        </p:nvSpPr>
        <p:spPr>
          <a:xfrm>
            <a:off x="904875" y="4676775"/>
            <a:ext cx="5048250" cy="4359275"/>
          </a:xfrm>
          <a:solidFill>
            <a:srgbClr val="FFFFFF"/>
          </a:solidFill>
          <a:ln>
            <a:solidFill>
              <a:srgbClr val="000000"/>
            </a:solidFill>
          </a:ln>
        </p:spPr>
        <p:txBody>
          <a:bodyPr/>
          <a:lstStyle/>
          <a:p>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ltGray">
          <a:xfrm>
            <a:off x="0" y="6642100"/>
            <a:ext cx="9144000" cy="230188"/>
          </a:xfrm>
          <a:prstGeom prst="rect">
            <a:avLst/>
          </a:prstGeom>
          <a:solidFill>
            <a:srgbClr val="A31221"/>
          </a:solidFill>
          <a:ln w="12699">
            <a:noFill/>
            <a:miter lim="800000"/>
            <a:headEnd/>
            <a:tailEnd/>
          </a:ln>
          <a:effectLst/>
        </p:spPr>
        <p:txBody>
          <a:bodyPr wrap="none" anchor="ctr"/>
          <a:lstStyle/>
          <a:p>
            <a:pPr>
              <a:defRPr/>
            </a:pPr>
            <a:endParaRPr lang="zh-CN" altLang="en-US"/>
          </a:p>
        </p:txBody>
      </p:sp>
      <p:sp>
        <p:nvSpPr>
          <p:cNvPr id="5" name="Line 6"/>
          <p:cNvSpPr>
            <a:spLocks noChangeShapeType="1"/>
          </p:cNvSpPr>
          <p:nvPr/>
        </p:nvSpPr>
        <p:spPr bwMode="auto">
          <a:xfrm>
            <a:off x="0" y="6400800"/>
            <a:ext cx="9144000" cy="0"/>
          </a:xfrm>
          <a:prstGeom prst="line">
            <a:avLst/>
          </a:prstGeom>
          <a:noFill/>
          <a:ln w="76200">
            <a:pattFill prst="pct90">
              <a:fgClr>
                <a:srgbClr val="55528E"/>
              </a:fgClr>
              <a:bgClr>
                <a:srgbClr val="FFFF93"/>
              </a:bgClr>
            </a:pattFill>
            <a:round/>
            <a:headEnd type="none" w="sm" len="sm"/>
            <a:tailEnd type="none" w="sm" len="sm"/>
          </a:ln>
          <a:effectLst/>
        </p:spPr>
        <p:txBody>
          <a:bodyPr/>
          <a:lstStyle/>
          <a:p>
            <a:pPr>
              <a:defRPr/>
            </a:pPr>
            <a:endParaRPr lang="zh-CN" altLang="en-US"/>
          </a:p>
        </p:txBody>
      </p:sp>
      <p:sp>
        <p:nvSpPr>
          <p:cNvPr id="6" name="Text Box 7"/>
          <p:cNvSpPr txBox="1">
            <a:spLocks noChangeArrowheads="1"/>
          </p:cNvSpPr>
          <p:nvPr/>
        </p:nvSpPr>
        <p:spPr bwMode="auto">
          <a:xfrm>
            <a:off x="6572250" y="6553200"/>
            <a:ext cx="2571750" cy="304800"/>
          </a:xfrm>
          <a:prstGeom prst="rect">
            <a:avLst/>
          </a:prstGeom>
          <a:noFill/>
          <a:ln w="9525">
            <a:noFill/>
            <a:miter lim="800000"/>
            <a:headEnd/>
            <a:tailEnd/>
          </a:ln>
          <a:effectLst/>
        </p:spPr>
        <p:txBody>
          <a:bodyPr>
            <a:spAutoFit/>
          </a:bodyPr>
          <a:lstStyle/>
          <a:p>
            <a:pPr algn="ctr">
              <a:lnSpc>
                <a:spcPct val="100000"/>
              </a:lnSpc>
              <a:spcBef>
                <a:spcPct val="50000"/>
              </a:spcBef>
              <a:spcAft>
                <a:spcPct val="0"/>
              </a:spcAft>
              <a:buClr>
                <a:srgbClr val="CC99FF"/>
              </a:buClr>
              <a:buSzTx/>
              <a:buFont typeface="Monotype Sorts" pitchFamily="2" charset="2"/>
              <a:buNone/>
              <a:defRPr/>
            </a:pPr>
            <a:r>
              <a:rPr kumimoji="1" lang="en-US" altLang="zh-CN" b="1">
                <a:solidFill>
                  <a:schemeClr val="tx1"/>
                </a:solidFill>
                <a:effectLst/>
                <a:latin typeface="Times New Roman" pitchFamily="18" charset="0"/>
              </a:rPr>
              <a:t>           </a:t>
            </a:r>
            <a:r>
              <a:rPr kumimoji="1" lang="zh-CN" altLang="en-US" b="1">
                <a:solidFill>
                  <a:schemeClr val="tx1"/>
                </a:solidFill>
                <a:effectLst/>
                <a:latin typeface="Times New Roman" pitchFamily="18" charset="0"/>
              </a:rPr>
              <a:t>第  </a:t>
            </a:r>
            <a:fld id="{C60B12A6-367B-4687-BF10-D0F0A5575D43}" type="slidenum">
              <a:rPr kumimoji="1" lang="zh-CN" altLang="en-US" b="1">
                <a:solidFill>
                  <a:schemeClr val="tx1"/>
                </a:solidFill>
                <a:effectLst/>
                <a:latin typeface="Times New Roman" pitchFamily="18" charset="0"/>
              </a:rPr>
              <a:pPr algn="ctr">
                <a:lnSpc>
                  <a:spcPct val="100000"/>
                </a:lnSpc>
                <a:spcBef>
                  <a:spcPct val="50000"/>
                </a:spcBef>
                <a:spcAft>
                  <a:spcPct val="0"/>
                </a:spcAft>
                <a:buClr>
                  <a:srgbClr val="CC99FF"/>
                </a:buClr>
                <a:buSzTx/>
                <a:buFont typeface="Monotype Sorts" pitchFamily="2" charset="2"/>
                <a:buNone/>
                <a:defRPr/>
              </a:pPr>
              <a:t>‹#›</a:t>
            </a:fld>
            <a:r>
              <a:rPr kumimoji="1" lang="zh-CN" altLang="en-US" b="1">
                <a:solidFill>
                  <a:schemeClr val="tx1"/>
                </a:solidFill>
                <a:effectLst/>
                <a:latin typeface="Times New Roman" pitchFamily="18" charset="0"/>
              </a:rPr>
              <a:t>  页</a:t>
            </a:r>
          </a:p>
        </p:txBody>
      </p:sp>
      <p:sp>
        <p:nvSpPr>
          <p:cNvPr id="7" name="Line 8"/>
          <p:cNvSpPr>
            <a:spLocks noChangeShapeType="1"/>
          </p:cNvSpPr>
          <p:nvPr userDrawn="1"/>
        </p:nvSpPr>
        <p:spPr bwMode="auto">
          <a:xfrm>
            <a:off x="0" y="6324600"/>
            <a:ext cx="9144000" cy="0"/>
          </a:xfrm>
          <a:prstGeom prst="line">
            <a:avLst/>
          </a:prstGeom>
          <a:noFill/>
          <a:ln w="76200">
            <a:pattFill prst="pct90">
              <a:fgClr>
                <a:srgbClr val="55528E"/>
              </a:fgClr>
              <a:bgClr>
                <a:srgbClr val="FFFF93"/>
              </a:bgClr>
            </a:pattFill>
            <a:round/>
            <a:headEnd type="none" w="sm" len="sm"/>
            <a:tailEnd type="none" w="sm" len="sm"/>
          </a:ln>
          <a:effectLst/>
        </p:spPr>
        <p:txBody>
          <a:bodyPr/>
          <a:lstStyle/>
          <a:p>
            <a:pPr>
              <a:defRPr/>
            </a:pPr>
            <a:endParaRPr lang="zh-CN" altLang="en-US"/>
          </a:p>
        </p:txBody>
      </p:sp>
      <p:sp>
        <p:nvSpPr>
          <p:cNvPr id="8" name="Text Box 9"/>
          <p:cNvSpPr txBox="1">
            <a:spLocks noChangeArrowheads="1"/>
          </p:cNvSpPr>
          <p:nvPr userDrawn="1"/>
        </p:nvSpPr>
        <p:spPr bwMode="auto">
          <a:xfrm>
            <a:off x="2743200" y="6400800"/>
            <a:ext cx="3124200" cy="396875"/>
          </a:xfrm>
          <a:prstGeom prst="rect">
            <a:avLst/>
          </a:prstGeom>
          <a:noFill/>
          <a:ln w="12700">
            <a:noFill/>
            <a:miter lim="800000"/>
            <a:headEnd type="none" w="sm" len="sm"/>
            <a:tailEnd type="none" w="sm" len="sm"/>
          </a:ln>
          <a:effectLst/>
        </p:spPr>
        <p:txBody>
          <a:bodyPr>
            <a:spAutoFit/>
          </a:bodyPr>
          <a:lstStyle/>
          <a:p>
            <a:pPr>
              <a:lnSpc>
                <a:spcPct val="100000"/>
              </a:lnSpc>
              <a:spcBef>
                <a:spcPct val="50000"/>
              </a:spcBef>
              <a:spcAft>
                <a:spcPct val="0"/>
              </a:spcAft>
              <a:buClrTx/>
              <a:buSzTx/>
              <a:buFontTx/>
              <a:buNone/>
              <a:defRPr/>
            </a:pPr>
            <a:r>
              <a:rPr kumimoji="1" lang="zh-CN" altLang="en-US" sz="2000" b="1">
                <a:solidFill>
                  <a:srgbClr val="061301"/>
                </a:solidFill>
                <a:effectLst/>
                <a:latin typeface="Times New Roman" pitchFamily="18" charset="0"/>
                <a:ea typeface="华文新魏" pitchFamily="2" charset="-122"/>
              </a:rPr>
              <a:t>北京理工大学计算机系</a:t>
            </a:r>
          </a:p>
        </p:txBody>
      </p:sp>
      <p:sp>
        <p:nvSpPr>
          <p:cNvPr id="478212" name="Rectangle 4"/>
          <p:cNvSpPr>
            <a:spLocks noGrp="1" noChangeArrowheads="1"/>
          </p:cNvSpPr>
          <p:nvPr>
            <p:ph type="ctrTitle" sz="quarter"/>
          </p:nvPr>
        </p:nvSpPr>
        <p:spPr>
          <a:xfrm>
            <a:off x="914400" y="1447800"/>
            <a:ext cx="7772400" cy="1470025"/>
          </a:xfrm>
        </p:spPr>
        <p:txBody>
          <a:bodyPr/>
          <a:lstStyle>
            <a:lvl1pPr algn="r">
              <a:lnSpc>
                <a:spcPct val="95000"/>
              </a:lnSpc>
              <a:defRPr sz="3600"/>
            </a:lvl1pPr>
          </a:lstStyle>
          <a:p>
            <a:r>
              <a:rPr lang="zh-CN" altLang="en-US"/>
              <a:t>单击此处编辑母版标题样式</a:t>
            </a:r>
          </a:p>
        </p:txBody>
      </p:sp>
      <p:sp>
        <p:nvSpPr>
          <p:cNvPr id="478213" name="Rectangle 5"/>
          <p:cNvSpPr>
            <a:spLocks noGrp="1" noChangeArrowheads="1"/>
          </p:cNvSpPr>
          <p:nvPr>
            <p:ph type="subTitle" sz="quarter" idx="1"/>
          </p:nvPr>
        </p:nvSpPr>
        <p:spPr>
          <a:xfrm>
            <a:off x="2286000" y="3068638"/>
            <a:ext cx="6400800" cy="1752600"/>
          </a:xfrm>
        </p:spPr>
        <p:txBody>
          <a:bodyPr/>
          <a:lstStyle>
            <a:lvl1pPr marL="0" indent="0" algn="r" defTabSz="914400">
              <a:lnSpc>
                <a:spcPct val="100000"/>
              </a:lnSpc>
              <a:tabLst/>
              <a:defRPr b="0">
                <a:solidFill>
                  <a:srgbClr val="A31221"/>
                </a:solidFill>
                <a:latin typeface="Arial Narrow" pitchFamily="34" charset="0"/>
              </a:defRPr>
            </a:lvl1pPr>
          </a:lstStyle>
          <a:p>
            <a:r>
              <a:rPr lang="zh-CN" altLang="en-US"/>
              <a:t>单击此处编辑母版副标题样式</a:t>
            </a:r>
          </a:p>
        </p:txBody>
      </p:sp>
      <p:sp>
        <p:nvSpPr>
          <p:cNvPr id="9" name="Rectangle 3"/>
          <p:cNvSpPr>
            <a:spLocks noGrp="1" noChangeArrowheads="1"/>
          </p:cNvSpPr>
          <p:nvPr>
            <p:ph type="dt" sz="quarter" idx="10"/>
          </p:nvPr>
        </p:nvSpPr>
        <p:spPr bwMode="white">
          <a:xfrm>
            <a:off x="6762750" y="5638800"/>
            <a:ext cx="2163763" cy="482600"/>
          </a:xfrm>
          <a:prstGeom prst="rect">
            <a:avLst/>
          </a:prstGeom>
          <a:ln>
            <a:miter lim="800000"/>
            <a:headEnd/>
            <a:tailEnd/>
          </a:ln>
        </p:spPr>
        <p:txBody>
          <a:bodyPr vert="horz" wrap="square" lIns="91388" tIns="45693" rIns="91388" bIns="45693" numCol="1" anchor="t" anchorCtr="0" compatLnSpc="1">
            <a:prstTxWarp prst="textNoShape">
              <a:avLst/>
            </a:prstTxWarp>
          </a:bodyPr>
          <a:lstStyle>
            <a:lvl1pPr algn="r">
              <a:lnSpc>
                <a:spcPct val="100000"/>
              </a:lnSpc>
              <a:spcBef>
                <a:spcPct val="50000"/>
              </a:spcBef>
              <a:spcAft>
                <a:spcPct val="0"/>
              </a:spcAft>
              <a:buClr>
                <a:srgbClr val="B2B2B2"/>
              </a:buClr>
              <a:buFont typeface="Wingdings" pitchFamily="2" charset="2"/>
              <a:buNone/>
              <a:defRPr sz="800" smtClean="0">
                <a:solidFill>
                  <a:schemeClr val="bg1"/>
                </a:solidFill>
                <a:effectLst/>
              </a:defRPr>
            </a:lvl1pPr>
          </a:lstStyle>
          <a:p>
            <a:pPr>
              <a:defRPr/>
            </a:pPr>
            <a:endParaRPr lang="en-US" altLang="zh-CN"/>
          </a:p>
        </p:txBody>
      </p:sp>
    </p:spTree>
  </p:cSld>
  <p:clrMapOvr>
    <a:masterClrMapping/>
  </p:clrMapOvr>
  <p:transition>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26200" y="-69850"/>
            <a:ext cx="1798638" cy="35290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028700" y="-69850"/>
            <a:ext cx="5245100" cy="35290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028700" y="-69850"/>
            <a:ext cx="7196138" cy="35290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277938" y="1354138"/>
            <a:ext cx="3228975" cy="2105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354138"/>
            <a:ext cx="3230562" cy="2105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7186" name="Rectangle 2"/>
          <p:cNvSpPr>
            <a:spLocks noChangeArrowheads="1"/>
          </p:cNvSpPr>
          <p:nvPr/>
        </p:nvSpPr>
        <p:spPr bwMode="auto">
          <a:xfrm>
            <a:off x="128588" y="1319213"/>
            <a:ext cx="8829675" cy="5194300"/>
          </a:xfrm>
          <a:prstGeom prst="rect">
            <a:avLst/>
          </a:prstGeom>
          <a:noFill/>
          <a:ln w="12700">
            <a:noFill/>
            <a:prstDash val="dash"/>
            <a:miter lim="800000"/>
            <a:headEnd/>
            <a:tailEnd/>
          </a:ln>
          <a:effectLst/>
        </p:spPr>
        <p:txBody>
          <a:bodyPr lIns="92023" tIns="46014" rIns="92023" bIns="46014"/>
          <a:lstStyle/>
          <a:p>
            <a:pPr marL="284163" indent="-284163" defTabSz="346075">
              <a:buClr>
                <a:srgbClr val="A31221"/>
              </a:buClr>
              <a:buFont typeface="Wingdings 3" pitchFamily="18" charset="2"/>
              <a:buNone/>
              <a:tabLst>
                <a:tab pos="1260475" algn="l"/>
              </a:tabLst>
              <a:defRPr/>
            </a:pPr>
            <a:endParaRPr lang="zh-CN" altLang="zh-CN" sz="2200" b="1">
              <a:effectLst/>
              <a:latin typeface="宋体" pitchFamily="2" charset="-122"/>
            </a:endParaRPr>
          </a:p>
        </p:txBody>
      </p:sp>
      <p:sp>
        <p:nvSpPr>
          <p:cNvPr id="477187" name="Rectangle 3"/>
          <p:cNvSpPr>
            <a:spLocks noChangeArrowheads="1"/>
          </p:cNvSpPr>
          <p:nvPr/>
        </p:nvSpPr>
        <p:spPr bwMode="auto">
          <a:xfrm>
            <a:off x="8247063" y="6672263"/>
            <a:ext cx="715962" cy="285750"/>
          </a:xfrm>
          <a:prstGeom prst="rect">
            <a:avLst/>
          </a:prstGeom>
          <a:noFill/>
          <a:ln w="9525">
            <a:noFill/>
            <a:miter lim="800000"/>
            <a:headEnd/>
            <a:tailEnd/>
          </a:ln>
          <a:effectLst/>
        </p:spPr>
        <p:txBody>
          <a:bodyPr lIns="0" tIns="0" rIns="0" bIns="0"/>
          <a:lstStyle/>
          <a:p>
            <a:pPr algn="r">
              <a:lnSpc>
                <a:spcPct val="100000"/>
              </a:lnSpc>
              <a:spcAft>
                <a:spcPct val="0"/>
              </a:spcAft>
              <a:buClrTx/>
              <a:buSzTx/>
              <a:buFontTx/>
              <a:buNone/>
              <a:defRPr/>
            </a:pPr>
            <a:fld id="{C4D1408E-7DBD-4A5D-BEC2-1CF6AE5FA0FA}" type="slidenum">
              <a:rPr lang="en-US" altLang="zh-CN" sz="800">
                <a:solidFill>
                  <a:srgbClr val="969696"/>
                </a:solidFill>
                <a:effectLst/>
                <a:latin typeface="Arial Narrow" pitchFamily="34" charset="0"/>
              </a:rPr>
              <a:pPr algn="r">
                <a:lnSpc>
                  <a:spcPct val="100000"/>
                </a:lnSpc>
                <a:spcAft>
                  <a:spcPct val="0"/>
                </a:spcAft>
                <a:buClrTx/>
                <a:buSzTx/>
                <a:buFontTx/>
                <a:buNone/>
                <a:defRPr/>
              </a:pPr>
              <a:t>‹#›</a:t>
            </a:fld>
            <a:endParaRPr lang="en-US" altLang="zh-CN" sz="800">
              <a:solidFill>
                <a:srgbClr val="969696"/>
              </a:solidFill>
              <a:effectLst/>
              <a:latin typeface="Arial Narrow" pitchFamily="34" charset="0"/>
            </a:endParaRPr>
          </a:p>
        </p:txBody>
      </p:sp>
      <p:sp>
        <p:nvSpPr>
          <p:cNvPr id="477188" name="Line 4"/>
          <p:cNvSpPr>
            <a:spLocks noChangeShapeType="1"/>
          </p:cNvSpPr>
          <p:nvPr/>
        </p:nvSpPr>
        <p:spPr bwMode="ltGray">
          <a:xfrm>
            <a:off x="0" y="1103313"/>
            <a:ext cx="9144000" cy="0"/>
          </a:xfrm>
          <a:prstGeom prst="line">
            <a:avLst/>
          </a:prstGeom>
          <a:noFill/>
          <a:ln w="9525">
            <a:solidFill>
              <a:srgbClr val="A31221"/>
            </a:solidFill>
            <a:round/>
            <a:headEnd/>
            <a:tailEnd/>
          </a:ln>
          <a:effectLst/>
        </p:spPr>
        <p:txBody>
          <a:bodyPr wrap="none" anchor="ctr"/>
          <a:lstStyle/>
          <a:p>
            <a:pPr>
              <a:defRPr/>
            </a:pPr>
            <a:endParaRPr lang="zh-CN" altLang="en-US"/>
          </a:p>
        </p:txBody>
      </p:sp>
      <p:sp>
        <p:nvSpPr>
          <p:cNvPr id="2053" name="Rectangle 5"/>
          <p:cNvSpPr>
            <a:spLocks noGrp="1" noChangeArrowheads="1"/>
          </p:cNvSpPr>
          <p:nvPr>
            <p:ph type="title"/>
          </p:nvPr>
        </p:nvSpPr>
        <p:spPr bwMode="auto">
          <a:xfrm>
            <a:off x="1028700" y="-69850"/>
            <a:ext cx="7196138" cy="105727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zh-CN" altLang="en-US" smtClean="0"/>
              <a:t>单击此处编辑母版标题样式</a:t>
            </a:r>
          </a:p>
        </p:txBody>
      </p:sp>
      <p:sp>
        <p:nvSpPr>
          <p:cNvPr id="2054" name="Rectangle 6"/>
          <p:cNvSpPr>
            <a:spLocks noGrp="1" noChangeArrowheads="1"/>
          </p:cNvSpPr>
          <p:nvPr>
            <p:ph type="body" idx="1"/>
          </p:nvPr>
        </p:nvSpPr>
        <p:spPr bwMode="auto">
          <a:xfrm>
            <a:off x="1277938" y="1354138"/>
            <a:ext cx="6611937" cy="21050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endParaRPr lang="zh-CN" altLang="zh-CN" smtClean="0"/>
          </a:p>
        </p:txBody>
      </p:sp>
      <p:sp>
        <p:nvSpPr>
          <p:cNvPr id="477192" name="Line 8"/>
          <p:cNvSpPr>
            <a:spLocks noChangeShapeType="1"/>
          </p:cNvSpPr>
          <p:nvPr/>
        </p:nvSpPr>
        <p:spPr bwMode="ltGray">
          <a:xfrm>
            <a:off x="-12700" y="1155700"/>
            <a:ext cx="9144000" cy="0"/>
          </a:xfrm>
          <a:prstGeom prst="line">
            <a:avLst/>
          </a:prstGeom>
          <a:noFill/>
          <a:ln w="38100">
            <a:solidFill>
              <a:srgbClr val="A31221"/>
            </a:solidFill>
            <a:round/>
            <a:headEnd/>
            <a:tailEnd/>
          </a:ln>
          <a:effectLst/>
        </p:spPr>
        <p:txBody>
          <a:bodyPr wrap="none" anchor="ctr"/>
          <a:lstStyle/>
          <a:p>
            <a:pPr>
              <a:defRPr/>
            </a:pPr>
            <a:endParaRPr lang="zh-CN" altLang="en-US"/>
          </a:p>
        </p:txBody>
      </p:sp>
      <p:sp>
        <p:nvSpPr>
          <p:cNvPr id="477193" name="Rectangle 9"/>
          <p:cNvSpPr>
            <a:spLocks noChangeArrowheads="1"/>
          </p:cNvSpPr>
          <p:nvPr/>
        </p:nvSpPr>
        <p:spPr bwMode="auto">
          <a:xfrm>
            <a:off x="0" y="6592888"/>
            <a:ext cx="9144000" cy="249237"/>
          </a:xfrm>
          <a:prstGeom prst="rect">
            <a:avLst/>
          </a:prstGeom>
          <a:solidFill>
            <a:schemeClr val="tx2"/>
          </a:solidFill>
          <a:ln w="9525" algn="ctr">
            <a:solidFill>
              <a:srgbClr val="CC3300"/>
            </a:solidFill>
            <a:miter lim="800000"/>
            <a:headEnd/>
            <a:tailEnd/>
          </a:ln>
          <a:effectLst/>
        </p:spPr>
        <p:txBody>
          <a:bodyPr wrap="none" lIns="0" tIns="0" rIns="0" bIns="0" anchor="ctr"/>
          <a:lstStyle/>
          <a:p>
            <a:pPr>
              <a:defRPr/>
            </a:pPr>
            <a:endParaRPr lang="zh-CN" altLang="en-US"/>
          </a:p>
        </p:txBody>
      </p:sp>
      <p:sp>
        <p:nvSpPr>
          <p:cNvPr id="477194" name="Text Box 10"/>
          <p:cNvSpPr txBox="1">
            <a:spLocks noChangeArrowheads="1"/>
          </p:cNvSpPr>
          <p:nvPr/>
        </p:nvSpPr>
        <p:spPr bwMode="auto">
          <a:xfrm>
            <a:off x="7710488" y="6557963"/>
            <a:ext cx="1431925" cy="300037"/>
          </a:xfrm>
          <a:prstGeom prst="rect">
            <a:avLst/>
          </a:prstGeom>
          <a:noFill/>
          <a:ln w="9525">
            <a:noFill/>
            <a:miter lim="800000"/>
            <a:headEnd/>
            <a:tailEnd/>
          </a:ln>
          <a:effectLst/>
        </p:spPr>
        <p:txBody>
          <a:bodyPr lIns="90187" tIns="45094" rIns="90187" bIns="45094">
            <a:spAutoFit/>
          </a:bodyPr>
          <a:lstStyle/>
          <a:p>
            <a:pPr algn="ctr" defTabSz="901700">
              <a:lnSpc>
                <a:spcPct val="100000"/>
              </a:lnSpc>
              <a:spcBef>
                <a:spcPct val="50000"/>
              </a:spcBef>
              <a:spcAft>
                <a:spcPct val="0"/>
              </a:spcAft>
              <a:buClr>
                <a:srgbClr val="CC99FF"/>
              </a:buClr>
              <a:buSzTx/>
              <a:buFont typeface="Monotype Sorts" pitchFamily="2" charset="2"/>
              <a:buNone/>
              <a:defRPr/>
            </a:pPr>
            <a:r>
              <a:rPr kumimoji="1" lang="en-US" altLang="zh-CN" b="1">
                <a:solidFill>
                  <a:srgbClr val="FFFF99"/>
                </a:solidFill>
                <a:effectLst/>
                <a:latin typeface="Times New Roman" pitchFamily="18" charset="0"/>
              </a:rPr>
              <a:t>           </a:t>
            </a:r>
            <a:r>
              <a:rPr kumimoji="1" lang="zh-CN" altLang="en-US" b="1">
                <a:solidFill>
                  <a:srgbClr val="FFFF99"/>
                </a:solidFill>
                <a:effectLst/>
                <a:latin typeface="Times New Roman" pitchFamily="18" charset="0"/>
              </a:rPr>
              <a:t>第  </a:t>
            </a:r>
            <a:fld id="{7C486C26-DB88-4D29-AE43-C160C19A0D69}" type="slidenum">
              <a:rPr kumimoji="1" lang="zh-CN" altLang="en-US" b="1">
                <a:solidFill>
                  <a:srgbClr val="FFFF99"/>
                </a:solidFill>
                <a:effectLst/>
                <a:latin typeface="Times New Roman" pitchFamily="18" charset="0"/>
              </a:rPr>
              <a:pPr algn="ctr" defTabSz="901700">
                <a:lnSpc>
                  <a:spcPct val="100000"/>
                </a:lnSpc>
                <a:spcBef>
                  <a:spcPct val="50000"/>
                </a:spcBef>
                <a:spcAft>
                  <a:spcPct val="0"/>
                </a:spcAft>
                <a:buClr>
                  <a:srgbClr val="CC99FF"/>
                </a:buClr>
                <a:buSzTx/>
                <a:buFont typeface="Monotype Sorts" pitchFamily="2" charset="2"/>
                <a:buNone/>
                <a:defRPr/>
              </a:pPr>
              <a:t>‹#›</a:t>
            </a:fld>
            <a:r>
              <a:rPr kumimoji="1" lang="zh-CN" altLang="en-US" b="1">
                <a:solidFill>
                  <a:srgbClr val="FFFF99"/>
                </a:solidFill>
                <a:effectLst/>
                <a:latin typeface="Times New Roman" pitchFamily="18" charset="0"/>
              </a:rPr>
              <a:t>  页</a:t>
            </a:r>
          </a:p>
        </p:txBody>
      </p:sp>
      <p:sp>
        <p:nvSpPr>
          <p:cNvPr id="477195" name="Rectangle 11"/>
          <p:cNvSpPr>
            <a:spLocks noChangeArrowheads="1"/>
          </p:cNvSpPr>
          <p:nvPr/>
        </p:nvSpPr>
        <p:spPr bwMode="auto">
          <a:xfrm>
            <a:off x="50800" y="6616700"/>
            <a:ext cx="3759200" cy="241300"/>
          </a:xfrm>
          <a:prstGeom prst="rect">
            <a:avLst/>
          </a:prstGeom>
          <a:noFill/>
          <a:ln w="9525">
            <a:noFill/>
            <a:miter lim="800000"/>
            <a:headEnd/>
            <a:tailEnd/>
          </a:ln>
          <a:effectLst/>
        </p:spPr>
        <p:txBody>
          <a:bodyPr lIns="0" tIns="0" rIns="0" bIns="0" anchor="b"/>
          <a:lstStyle/>
          <a:p>
            <a:pPr>
              <a:lnSpc>
                <a:spcPct val="85000"/>
              </a:lnSpc>
              <a:spcAft>
                <a:spcPct val="0"/>
              </a:spcAft>
              <a:buClrTx/>
              <a:buSzTx/>
              <a:buFontTx/>
              <a:buNone/>
              <a:defRPr/>
            </a:pPr>
            <a:r>
              <a:rPr lang="zh-CN" altLang="en-US" sz="2000">
                <a:solidFill>
                  <a:srgbClr val="FFFF00"/>
                </a:solidFill>
                <a:effectLst/>
                <a:latin typeface="隶书" pitchFamily="49" charset="-122"/>
                <a:ea typeface="隶书" pitchFamily="49" charset="-122"/>
              </a:rPr>
              <a:t>第</a:t>
            </a:r>
            <a:r>
              <a:rPr lang="en-US" altLang="zh-CN" sz="2000">
                <a:solidFill>
                  <a:srgbClr val="FFFF00"/>
                </a:solidFill>
                <a:effectLst/>
                <a:latin typeface="隶书" pitchFamily="49" charset="-122"/>
                <a:ea typeface="隶书" pitchFamily="49" charset="-122"/>
              </a:rPr>
              <a:t>4</a:t>
            </a:r>
            <a:r>
              <a:rPr lang="zh-CN" altLang="en-US" sz="2000">
                <a:solidFill>
                  <a:srgbClr val="FFFF00"/>
                </a:solidFill>
                <a:effectLst/>
                <a:latin typeface="隶书" pitchFamily="49" charset="-122"/>
                <a:ea typeface="隶书" pitchFamily="49" charset="-122"/>
              </a:rPr>
              <a:t>章  结构化设计方法</a:t>
            </a:r>
          </a:p>
        </p:txBody>
      </p:sp>
    </p:spTree>
  </p:cSld>
  <p:clrMap bg1="lt1" tx1="dk1" bg2="lt2" tx2="dk2" accent1="accent1" accent2="accent2" accent3="accent3" accent4="accent4" accent5="accent5" accent6="accent6" hlink="hlink" folHlink="folHlink"/>
  <p:sldLayoutIdLst>
    <p:sldLayoutId id="2147483674"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ransition>
    <p:randomBar dir="vert"/>
  </p:transition>
  <p:timing>
    <p:tnLst>
      <p:par>
        <p:cTn id="1" dur="indefinite" restart="never" nodeType="tmRoot"/>
      </p:par>
    </p:tnLst>
  </p:timing>
  <p:txStyles>
    <p:titleStyle>
      <a:lvl1pPr algn="ctr" rtl="0" eaLnBrk="0" fontAlgn="base" hangingPunct="0">
        <a:lnSpc>
          <a:spcPct val="85000"/>
        </a:lnSpc>
        <a:spcBef>
          <a:spcPct val="0"/>
        </a:spcBef>
        <a:spcAft>
          <a:spcPct val="0"/>
        </a:spcAft>
        <a:defRPr sz="3200" b="1">
          <a:solidFill>
            <a:srgbClr val="000099"/>
          </a:solidFill>
          <a:latin typeface="+mj-lt"/>
          <a:ea typeface="+mj-ea"/>
          <a:cs typeface="+mj-cs"/>
        </a:defRPr>
      </a:lvl1pPr>
      <a:lvl2pPr algn="ctr" rtl="0" eaLnBrk="0" fontAlgn="base" hangingPunct="0">
        <a:lnSpc>
          <a:spcPct val="85000"/>
        </a:lnSpc>
        <a:spcBef>
          <a:spcPct val="0"/>
        </a:spcBef>
        <a:spcAft>
          <a:spcPct val="0"/>
        </a:spcAft>
        <a:defRPr sz="3200" b="1">
          <a:solidFill>
            <a:srgbClr val="000099"/>
          </a:solidFill>
          <a:latin typeface="Arial" pitchFamily="34" charset="0"/>
        </a:defRPr>
      </a:lvl2pPr>
      <a:lvl3pPr algn="ctr" rtl="0" eaLnBrk="0" fontAlgn="base" hangingPunct="0">
        <a:lnSpc>
          <a:spcPct val="85000"/>
        </a:lnSpc>
        <a:spcBef>
          <a:spcPct val="0"/>
        </a:spcBef>
        <a:spcAft>
          <a:spcPct val="0"/>
        </a:spcAft>
        <a:defRPr sz="3200" b="1">
          <a:solidFill>
            <a:srgbClr val="000099"/>
          </a:solidFill>
          <a:latin typeface="Arial" pitchFamily="34" charset="0"/>
        </a:defRPr>
      </a:lvl3pPr>
      <a:lvl4pPr algn="ctr" rtl="0" eaLnBrk="0" fontAlgn="base" hangingPunct="0">
        <a:lnSpc>
          <a:spcPct val="85000"/>
        </a:lnSpc>
        <a:spcBef>
          <a:spcPct val="0"/>
        </a:spcBef>
        <a:spcAft>
          <a:spcPct val="0"/>
        </a:spcAft>
        <a:defRPr sz="3200" b="1">
          <a:solidFill>
            <a:srgbClr val="000099"/>
          </a:solidFill>
          <a:latin typeface="Arial" pitchFamily="34" charset="0"/>
        </a:defRPr>
      </a:lvl4pPr>
      <a:lvl5pPr algn="ctr" rtl="0" eaLnBrk="0" fontAlgn="base" hangingPunct="0">
        <a:lnSpc>
          <a:spcPct val="85000"/>
        </a:lnSpc>
        <a:spcBef>
          <a:spcPct val="0"/>
        </a:spcBef>
        <a:spcAft>
          <a:spcPct val="0"/>
        </a:spcAft>
        <a:defRPr sz="3200" b="1">
          <a:solidFill>
            <a:srgbClr val="000099"/>
          </a:solidFill>
          <a:latin typeface="Arial" pitchFamily="34" charset="0"/>
        </a:defRPr>
      </a:lvl5pPr>
      <a:lvl6pPr marL="457200" algn="ctr" rtl="0" eaLnBrk="0" fontAlgn="base" hangingPunct="0">
        <a:lnSpc>
          <a:spcPct val="85000"/>
        </a:lnSpc>
        <a:spcBef>
          <a:spcPct val="0"/>
        </a:spcBef>
        <a:spcAft>
          <a:spcPct val="0"/>
        </a:spcAft>
        <a:defRPr sz="3200" b="1">
          <a:solidFill>
            <a:srgbClr val="000099"/>
          </a:solidFill>
          <a:latin typeface="Arial" pitchFamily="34" charset="0"/>
        </a:defRPr>
      </a:lvl6pPr>
      <a:lvl7pPr marL="914400" algn="ctr" rtl="0" eaLnBrk="0" fontAlgn="base" hangingPunct="0">
        <a:lnSpc>
          <a:spcPct val="85000"/>
        </a:lnSpc>
        <a:spcBef>
          <a:spcPct val="0"/>
        </a:spcBef>
        <a:spcAft>
          <a:spcPct val="0"/>
        </a:spcAft>
        <a:defRPr sz="3200" b="1">
          <a:solidFill>
            <a:srgbClr val="000099"/>
          </a:solidFill>
          <a:latin typeface="Arial" pitchFamily="34" charset="0"/>
        </a:defRPr>
      </a:lvl7pPr>
      <a:lvl8pPr marL="1371600" algn="ctr" rtl="0" eaLnBrk="0" fontAlgn="base" hangingPunct="0">
        <a:lnSpc>
          <a:spcPct val="85000"/>
        </a:lnSpc>
        <a:spcBef>
          <a:spcPct val="0"/>
        </a:spcBef>
        <a:spcAft>
          <a:spcPct val="0"/>
        </a:spcAft>
        <a:defRPr sz="3200" b="1">
          <a:solidFill>
            <a:srgbClr val="000099"/>
          </a:solidFill>
          <a:latin typeface="Arial" pitchFamily="34" charset="0"/>
        </a:defRPr>
      </a:lvl8pPr>
      <a:lvl9pPr marL="1828800" algn="ctr" rtl="0" eaLnBrk="0" fontAlgn="base" hangingPunct="0">
        <a:lnSpc>
          <a:spcPct val="85000"/>
        </a:lnSpc>
        <a:spcBef>
          <a:spcPct val="0"/>
        </a:spcBef>
        <a:spcAft>
          <a:spcPct val="0"/>
        </a:spcAft>
        <a:defRPr sz="3200" b="1">
          <a:solidFill>
            <a:srgbClr val="000099"/>
          </a:solidFill>
          <a:latin typeface="Arial" pitchFamily="34" charset="0"/>
        </a:defRPr>
      </a:lvl9pPr>
    </p:titleStyle>
    <p:bodyStyle>
      <a:lvl1pPr marL="284163" indent="-284163" algn="l" defTabSz="346075" rtl="0" eaLnBrk="0" fontAlgn="base" hangingPunct="0">
        <a:lnSpc>
          <a:spcPct val="90000"/>
        </a:lnSpc>
        <a:spcBef>
          <a:spcPct val="0"/>
        </a:spcBef>
        <a:spcAft>
          <a:spcPct val="50000"/>
        </a:spcAft>
        <a:buClr>
          <a:srgbClr val="A31221"/>
        </a:buClr>
        <a:buSzPct val="75000"/>
        <a:buFont typeface="Wingdings 3" pitchFamily="18" charset="2"/>
        <a:buChar char="•"/>
        <a:tabLst>
          <a:tab pos="1260475" algn="l"/>
        </a:tabLst>
        <a:defRPr sz="2200" b="1">
          <a:solidFill>
            <a:srgbClr val="000000"/>
          </a:solidFill>
          <a:latin typeface="+mn-lt"/>
          <a:ea typeface="+mn-ea"/>
          <a:cs typeface="+mn-cs"/>
        </a:defRPr>
      </a:lvl1pPr>
      <a:lvl2pPr marL="622300" indent="-223838"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2pPr>
      <a:lvl3pPr marL="915988" indent="-179388"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3pPr>
      <a:lvl4pPr marL="1200150"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4pPr>
      <a:lvl5pPr marL="1484313"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5pPr>
      <a:lvl6pPr marL="1941513"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6pPr>
      <a:lvl7pPr marL="2398713"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7pPr>
      <a:lvl8pPr marL="2855913"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8pPr>
      <a:lvl9pPr marL="3313113" indent="-169863" algn="l" defTabSz="346075" rtl="0" eaLnBrk="0" fontAlgn="base" hangingPunct="0">
        <a:lnSpc>
          <a:spcPct val="90000"/>
        </a:lnSpc>
        <a:spcBef>
          <a:spcPct val="0"/>
        </a:spcBef>
        <a:spcAft>
          <a:spcPct val="50000"/>
        </a:spcAft>
        <a:buClr>
          <a:srgbClr val="838487"/>
        </a:buClr>
        <a:buSzPct val="75000"/>
        <a:buFont typeface="Wingdings 3" pitchFamily="18" charset="2"/>
        <a:buChar char="u"/>
        <a:tabLst>
          <a:tab pos="1260475" algn="l"/>
        </a:tabLst>
        <a:defRPr sz="2200" b="1">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vmlDrawing" Target="../drawings/vmlDrawing1.v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Rectangle 2"/>
          <p:cNvSpPr>
            <a:spLocks noChangeArrowheads="1"/>
          </p:cNvSpPr>
          <p:nvPr/>
        </p:nvSpPr>
        <p:spPr bwMode="auto">
          <a:xfrm>
            <a:off x="381000" y="457200"/>
            <a:ext cx="8763000" cy="609600"/>
          </a:xfrm>
          <a:prstGeom prst="rect">
            <a:avLst/>
          </a:prstGeom>
          <a:noFill/>
          <a:ln w="9525">
            <a:noFill/>
            <a:miter lim="800000"/>
            <a:headEnd/>
            <a:tailEnd/>
          </a:ln>
          <a:effectLst/>
        </p:spPr>
        <p:txBody>
          <a:bodyPr lIns="0" tIns="0" rIns="0" bIns="0" anchor="b"/>
          <a:lstStyle/>
          <a:p>
            <a:pPr algn="ctr">
              <a:lnSpc>
                <a:spcPct val="85000"/>
              </a:lnSpc>
              <a:spcAft>
                <a:spcPct val="0"/>
              </a:spcAft>
              <a:buClrTx/>
              <a:buSzTx/>
              <a:buFontTx/>
              <a:buNone/>
              <a:defRPr/>
            </a:pPr>
            <a:r>
              <a:rPr lang="zh-CN" altLang="en-US" sz="4400" b="1">
                <a:solidFill>
                  <a:srgbClr val="FF0000"/>
                </a:solidFill>
                <a:effectLst>
                  <a:outerShdw blurRad="38100" dist="38100" dir="2700000" algn="tl">
                    <a:srgbClr val="C0C0C0"/>
                  </a:outerShdw>
                </a:effectLst>
                <a:latin typeface="隶书" pitchFamily="49" charset="-122"/>
                <a:ea typeface="隶书" pitchFamily="49" charset="-122"/>
              </a:rPr>
              <a:t>第</a:t>
            </a:r>
            <a:r>
              <a:rPr lang="en-US" altLang="zh-CN" sz="4400" b="1">
                <a:solidFill>
                  <a:srgbClr val="FF0000"/>
                </a:solidFill>
                <a:effectLst>
                  <a:outerShdw blurRad="38100" dist="38100" dir="2700000" algn="tl">
                    <a:srgbClr val="C0C0C0"/>
                  </a:outerShdw>
                </a:effectLst>
                <a:latin typeface="隶书" pitchFamily="49" charset="-122"/>
                <a:ea typeface="隶书" pitchFamily="49" charset="-122"/>
              </a:rPr>
              <a:t>4</a:t>
            </a:r>
            <a:r>
              <a:rPr lang="zh-CN" altLang="en-US" sz="4400" b="1">
                <a:solidFill>
                  <a:srgbClr val="FF0000"/>
                </a:solidFill>
                <a:effectLst>
                  <a:outerShdw blurRad="38100" dist="38100" dir="2700000" algn="tl">
                    <a:srgbClr val="C0C0C0"/>
                  </a:outerShdw>
                </a:effectLst>
                <a:latin typeface="隶书" pitchFamily="49" charset="-122"/>
                <a:ea typeface="隶书" pitchFamily="49" charset="-122"/>
              </a:rPr>
              <a:t>章 结构化设计方法</a:t>
            </a:r>
          </a:p>
        </p:txBody>
      </p:sp>
      <p:sp>
        <p:nvSpPr>
          <p:cNvPr id="611331" name="Rectangle 3"/>
          <p:cNvSpPr>
            <a:spLocks noChangeArrowheads="1"/>
          </p:cNvSpPr>
          <p:nvPr/>
        </p:nvSpPr>
        <p:spPr bwMode="auto">
          <a:xfrm>
            <a:off x="2124075" y="2420938"/>
            <a:ext cx="4464050" cy="2362200"/>
          </a:xfrm>
          <a:prstGeom prst="rect">
            <a:avLst/>
          </a:prstGeom>
          <a:noFill/>
          <a:ln w="9525">
            <a:noFill/>
            <a:miter lim="800000"/>
            <a:headEnd/>
            <a:tailEnd/>
          </a:ln>
          <a:effectLst/>
        </p:spPr>
        <p:txBody>
          <a:bodyPr lIns="0" tIns="0" rIns="0" bIns="0"/>
          <a:lstStyle/>
          <a:p>
            <a:pPr marL="284163" indent="-284163" defTabSz="346075">
              <a:lnSpc>
                <a:spcPct val="100000"/>
              </a:lnSpc>
              <a:buClr>
                <a:srgbClr val="A31221"/>
              </a:buClr>
              <a:buFont typeface="Wingdings" pitchFamily="2" charset="2"/>
              <a:buChar char="v"/>
              <a:tabLst>
                <a:tab pos="1260475" algn="l"/>
              </a:tabLst>
              <a:defRPr/>
            </a:pPr>
            <a:r>
              <a:rPr lang="en-US" altLang="zh-CN" sz="2800" b="1">
                <a:effectLst>
                  <a:outerShdw blurRad="38100" dist="38100" dir="2700000" algn="tl">
                    <a:srgbClr val="C0C0C0"/>
                  </a:outerShdw>
                </a:effectLst>
                <a:latin typeface="宋体" pitchFamily="2" charset="-122"/>
              </a:rPr>
              <a:t> </a:t>
            </a:r>
            <a:r>
              <a:rPr lang="zh-CN" altLang="en-US" sz="2800" b="1">
                <a:effectLst>
                  <a:outerShdw blurRad="38100" dist="38100" dir="2700000" algn="tl">
                    <a:srgbClr val="C0C0C0"/>
                  </a:outerShdw>
                </a:effectLst>
                <a:latin typeface="宋体" pitchFamily="2" charset="-122"/>
              </a:rPr>
              <a:t>结构化设计方法概述</a:t>
            </a:r>
          </a:p>
          <a:p>
            <a:pPr marL="284163" indent="-284163" defTabSz="346075">
              <a:lnSpc>
                <a:spcPct val="100000"/>
              </a:lnSpc>
              <a:buClr>
                <a:srgbClr val="A31221"/>
              </a:buClr>
              <a:buFont typeface="Wingdings" pitchFamily="2" charset="2"/>
              <a:buChar char="v"/>
              <a:tabLst>
                <a:tab pos="1260475" algn="l"/>
              </a:tabLst>
              <a:defRPr/>
            </a:pPr>
            <a:r>
              <a:rPr lang="zh-CN" altLang="en-US" sz="2800" b="1">
                <a:effectLst>
                  <a:outerShdw blurRad="38100" dist="38100" dir="2700000" algn="tl">
                    <a:srgbClr val="C0C0C0"/>
                  </a:outerShdw>
                </a:effectLst>
                <a:latin typeface="宋体" pitchFamily="2" charset="-122"/>
              </a:rPr>
              <a:t> 面向数据流的设计方法</a:t>
            </a:r>
          </a:p>
          <a:p>
            <a:pPr marL="284163" indent="-284163" defTabSz="346075">
              <a:lnSpc>
                <a:spcPct val="100000"/>
              </a:lnSpc>
              <a:buClr>
                <a:srgbClr val="A31221"/>
              </a:buClr>
              <a:buFont typeface="Wingdings" pitchFamily="2" charset="2"/>
              <a:buChar char="v"/>
              <a:tabLst>
                <a:tab pos="1260475" algn="l"/>
              </a:tabLst>
              <a:defRPr/>
            </a:pPr>
            <a:r>
              <a:rPr lang="zh-CN" altLang="en-US" sz="2800" b="1">
                <a:effectLst>
                  <a:outerShdw blurRad="38100" dist="38100" dir="2700000" algn="tl">
                    <a:srgbClr val="C0C0C0"/>
                  </a:outerShdw>
                </a:effectLst>
                <a:latin typeface="宋体" pitchFamily="2" charset="-122"/>
              </a:rPr>
              <a:t> 面向数据的设计方法</a:t>
            </a:r>
          </a:p>
          <a:p>
            <a:pPr marL="284163" indent="-284163" defTabSz="346075">
              <a:lnSpc>
                <a:spcPct val="100000"/>
              </a:lnSpc>
              <a:buClr>
                <a:srgbClr val="A31221"/>
              </a:buClr>
              <a:buFont typeface="Wingdings" pitchFamily="2" charset="2"/>
              <a:buChar char="v"/>
              <a:tabLst>
                <a:tab pos="1260475" algn="l"/>
              </a:tabLst>
              <a:defRPr/>
            </a:pPr>
            <a:r>
              <a:rPr lang="zh-CN" altLang="en-US" sz="2800" b="1">
                <a:effectLst>
                  <a:outerShdw blurRad="38100" dist="38100" dir="2700000" algn="tl">
                    <a:srgbClr val="C0C0C0"/>
                  </a:outerShdw>
                </a:effectLst>
                <a:latin typeface="宋体" pitchFamily="2" charset="-122"/>
              </a:rPr>
              <a:t> 结构化详细设计的工具</a:t>
            </a:r>
          </a:p>
        </p:txBody>
      </p:sp>
    </p:spTree>
  </p:cSld>
  <p:clrMapOvr>
    <a:masterClrMapping/>
  </p:clrMapOvr>
  <p:transition>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9" name="Rectangle 11"/>
          <p:cNvSpPr>
            <a:spLocks noGrp="1" noChangeArrowheads="1"/>
          </p:cNvSpPr>
          <p:nvPr>
            <p:ph type="body" idx="1"/>
          </p:nvPr>
        </p:nvSpPr>
        <p:spPr>
          <a:xfrm>
            <a:off x="457200" y="2286000"/>
            <a:ext cx="8382000" cy="3352800"/>
          </a:xfrm>
        </p:spPr>
        <p:txBody>
          <a:bodyPr lIns="90488" tIns="44450" rIns="90488" bIns="44450"/>
          <a:lstStyle/>
          <a:p>
            <a:pPr>
              <a:lnSpc>
                <a:spcPct val="120000"/>
              </a:lnSpc>
              <a:buFont typeface="Wingdings 3" pitchFamily="18" charset="2"/>
              <a:buNone/>
              <a:defRPr/>
            </a:pPr>
            <a:r>
              <a:rPr lang="en-US" altLang="zh-CN" sz="2600" smtClean="0">
                <a:solidFill>
                  <a:schemeClr val="tx1"/>
                </a:solidFill>
                <a:effectLst>
                  <a:outerShdw blurRad="38100" dist="38100" dir="2700000" algn="tl">
                    <a:srgbClr val="C0C0C0"/>
                  </a:outerShdw>
                </a:effectLst>
              </a:rPr>
              <a:t>(1)</a:t>
            </a:r>
            <a:r>
              <a:rPr lang="zh-CN" altLang="en-US" sz="2600" smtClean="0">
                <a:solidFill>
                  <a:schemeClr val="tx1"/>
                </a:solidFill>
                <a:effectLst>
                  <a:outerShdw blurRad="38100" dist="38100" dir="2700000" algn="tl">
                    <a:srgbClr val="C0C0C0"/>
                  </a:outerShdw>
                </a:effectLst>
              </a:rPr>
              <a:t>确定信息流的类型，精化</a:t>
            </a:r>
            <a:r>
              <a:rPr lang="en-US" altLang="zh-CN" sz="2600" smtClean="0">
                <a:solidFill>
                  <a:schemeClr val="tx1"/>
                </a:solidFill>
                <a:effectLst>
                  <a:outerShdw blurRad="38100" dist="38100" dir="2700000" algn="tl">
                    <a:srgbClr val="C0C0C0"/>
                  </a:outerShdw>
                </a:effectLst>
              </a:rPr>
              <a:t>DFD</a:t>
            </a:r>
            <a:r>
              <a:rPr lang="zh-CN" altLang="en-US" sz="2600" smtClean="0">
                <a:solidFill>
                  <a:schemeClr val="tx1"/>
                </a:solidFill>
                <a:effectLst>
                  <a:outerShdw blurRad="38100" dist="38100" dir="2700000" algn="tl">
                    <a:srgbClr val="C0C0C0"/>
                  </a:outerShdw>
                </a:effectLst>
              </a:rPr>
              <a:t>；</a:t>
            </a:r>
          </a:p>
          <a:p>
            <a:pPr>
              <a:lnSpc>
                <a:spcPct val="120000"/>
              </a:lnSpc>
              <a:buFont typeface="Wingdings 3" pitchFamily="18" charset="2"/>
              <a:buNone/>
              <a:defRPr/>
            </a:pPr>
            <a:r>
              <a:rPr lang="en-US" altLang="zh-CN" sz="2600" smtClean="0">
                <a:solidFill>
                  <a:schemeClr val="tx1"/>
                </a:solidFill>
                <a:effectLst>
                  <a:outerShdw blurRad="38100" dist="38100" dir="2700000" algn="tl">
                    <a:srgbClr val="C0C0C0"/>
                  </a:outerShdw>
                </a:effectLst>
              </a:rPr>
              <a:t>(2)</a:t>
            </a:r>
            <a:r>
              <a:rPr lang="zh-CN" altLang="en-US" sz="2600" smtClean="0">
                <a:solidFill>
                  <a:schemeClr val="tx1"/>
                </a:solidFill>
                <a:effectLst>
                  <a:outerShdw blurRad="38100" dist="38100" dir="2700000" algn="tl">
                    <a:srgbClr val="C0C0C0"/>
                  </a:outerShdw>
                </a:effectLst>
              </a:rPr>
              <a:t>划定流界，确定信息流</a:t>
            </a:r>
            <a:r>
              <a:rPr lang="en-US" altLang="zh-CN" sz="2600" smtClean="0">
                <a:solidFill>
                  <a:schemeClr val="tx1"/>
                </a:solidFill>
                <a:effectLst>
                  <a:outerShdw blurRad="38100" dist="38100" dir="2700000" algn="tl">
                    <a:srgbClr val="C0C0C0"/>
                  </a:outerShdw>
                </a:effectLst>
              </a:rPr>
              <a:t>(DFD)</a:t>
            </a:r>
            <a:r>
              <a:rPr lang="zh-CN" altLang="en-US" sz="2600" smtClean="0">
                <a:solidFill>
                  <a:schemeClr val="tx1"/>
                </a:solidFill>
                <a:effectLst>
                  <a:outerShdw blurRad="38100" dist="38100" dir="2700000" algn="tl">
                    <a:srgbClr val="C0C0C0"/>
                  </a:outerShdw>
                </a:effectLst>
              </a:rPr>
              <a:t>类型；</a:t>
            </a:r>
          </a:p>
          <a:p>
            <a:pPr>
              <a:lnSpc>
                <a:spcPct val="120000"/>
              </a:lnSpc>
              <a:buFont typeface="Wingdings 3" pitchFamily="18" charset="2"/>
              <a:buNone/>
              <a:defRPr/>
            </a:pPr>
            <a:r>
              <a:rPr lang="en-US" altLang="zh-CN" sz="2600" smtClean="0">
                <a:solidFill>
                  <a:schemeClr val="tx1"/>
                </a:solidFill>
                <a:effectLst>
                  <a:outerShdw blurRad="38100" dist="38100" dir="2700000" algn="tl">
                    <a:srgbClr val="C0C0C0"/>
                  </a:outerShdw>
                </a:effectLst>
              </a:rPr>
              <a:t>(3)</a:t>
            </a:r>
            <a:r>
              <a:rPr lang="zh-CN" altLang="en-US" sz="2600" smtClean="0">
                <a:solidFill>
                  <a:schemeClr val="tx1"/>
                </a:solidFill>
                <a:effectLst>
                  <a:outerShdw blurRad="38100" dist="38100" dir="2700000" algn="tl">
                    <a:srgbClr val="C0C0C0"/>
                  </a:outerShdw>
                </a:effectLst>
              </a:rPr>
              <a:t>把</a:t>
            </a:r>
            <a:r>
              <a:rPr lang="en-US" altLang="zh-CN" sz="2600" smtClean="0">
                <a:solidFill>
                  <a:schemeClr val="tx1"/>
                </a:solidFill>
                <a:effectLst>
                  <a:outerShdw blurRad="38100" dist="38100" dir="2700000" algn="tl">
                    <a:srgbClr val="C0C0C0"/>
                  </a:outerShdw>
                </a:effectLst>
              </a:rPr>
              <a:t>DFD</a:t>
            </a:r>
            <a:r>
              <a:rPr lang="zh-CN" altLang="en-US" sz="2600" smtClean="0">
                <a:solidFill>
                  <a:schemeClr val="tx1"/>
                </a:solidFill>
                <a:effectLst>
                  <a:outerShdw blurRad="38100" dist="38100" dir="2700000" algn="tl">
                    <a:srgbClr val="C0C0C0"/>
                  </a:outerShdw>
                </a:effectLst>
              </a:rPr>
              <a:t>映射到系统模块结构</a:t>
            </a:r>
            <a:r>
              <a:rPr lang="en-US" altLang="zh-CN" sz="2600" smtClean="0">
                <a:solidFill>
                  <a:schemeClr val="tx1"/>
                </a:solidFill>
                <a:effectLst>
                  <a:outerShdw blurRad="38100" dist="38100" dir="2700000" algn="tl">
                    <a:srgbClr val="C0C0C0"/>
                  </a:outerShdw>
                </a:effectLst>
              </a:rPr>
              <a:t>,</a:t>
            </a:r>
            <a:r>
              <a:rPr lang="zh-CN" altLang="en-US" sz="2600" smtClean="0">
                <a:solidFill>
                  <a:schemeClr val="tx1"/>
                </a:solidFill>
                <a:effectLst>
                  <a:outerShdw blurRad="38100" dist="38100" dir="2700000" algn="tl">
                    <a:srgbClr val="C0C0C0"/>
                  </a:outerShdw>
                </a:effectLst>
              </a:rPr>
              <a:t>设计出模块结构的上层；</a:t>
            </a:r>
          </a:p>
          <a:p>
            <a:pPr>
              <a:lnSpc>
                <a:spcPct val="120000"/>
              </a:lnSpc>
              <a:buFont typeface="Wingdings 3" pitchFamily="18" charset="2"/>
              <a:buNone/>
              <a:defRPr/>
            </a:pPr>
            <a:r>
              <a:rPr lang="en-US" altLang="zh-CN" sz="2600" smtClean="0">
                <a:solidFill>
                  <a:schemeClr val="tx1"/>
                </a:solidFill>
                <a:effectLst>
                  <a:outerShdw blurRad="38100" dist="38100" dir="2700000" algn="tl">
                    <a:srgbClr val="C0C0C0"/>
                  </a:outerShdw>
                </a:effectLst>
              </a:rPr>
              <a:t>(4)</a:t>
            </a:r>
            <a:r>
              <a:rPr lang="zh-CN" altLang="en-US" sz="2600" smtClean="0">
                <a:solidFill>
                  <a:schemeClr val="tx1"/>
                </a:solidFill>
                <a:effectLst>
                  <a:outerShdw blurRad="38100" dist="38100" dir="2700000" algn="tl">
                    <a:srgbClr val="C0C0C0"/>
                  </a:outerShdw>
                </a:effectLst>
              </a:rPr>
              <a:t>基于</a:t>
            </a:r>
            <a:r>
              <a:rPr lang="en-US" altLang="zh-CN" sz="2600" smtClean="0">
                <a:solidFill>
                  <a:schemeClr val="tx1"/>
                </a:solidFill>
                <a:effectLst>
                  <a:outerShdw blurRad="38100" dist="38100" dir="2700000" algn="tl">
                    <a:srgbClr val="C0C0C0"/>
                  </a:outerShdw>
                </a:effectLst>
              </a:rPr>
              <a:t>DFD</a:t>
            </a:r>
            <a:r>
              <a:rPr lang="zh-CN" altLang="en-US" sz="2600" smtClean="0">
                <a:solidFill>
                  <a:schemeClr val="tx1"/>
                </a:solidFill>
                <a:effectLst>
                  <a:outerShdw blurRad="38100" dist="38100" dir="2700000" algn="tl">
                    <a:srgbClr val="C0C0C0"/>
                  </a:outerShdw>
                </a:effectLst>
              </a:rPr>
              <a:t>逐步分解高层模块</a:t>
            </a:r>
            <a:r>
              <a:rPr lang="en-US" altLang="zh-CN" sz="2600" smtClean="0">
                <a:solidFill>
                  <a:schemeClr val="tx1"/>
                </a:solidFill>
                <a:effectLst>
                  <a:outerShdw blurRad="38100" dist="38100" dir="2700000" algn="tl">
                    <a:srgbClr val="C0C0C0"/>
                  </a:outerShdw>
                </a:effectLst>
              </a:rPr>
              <a:t>,</a:t>
            </a:r>
            <a:r>
              <a:rPr lang="zh-CN" altLang="en-US" sz="2600" smtClean="0">
                <a:solidFill>
                  <a:schemeClr val="tx1"/>
                </a:solidFill>
                <a:effectLst>
                  <a:outerShdw blurRad="38100" dist="38100" dir="2700000" algn="tl">
                    <a:srgbClr val="C0C0C0"/>
                  </a:outerShdw>
                </a:effectLst>
              </a:rPr>
              <a:t>设计出层次控制结构；</a:t>
            </a:r>
          </a:p>
          <a:p>
            <a:pPr>
              <a:lnSpc>
                <a:spcPct val="120000"/>
              </a:lnSpc>
              <a:buFont typeface="Wingdings 3" pitchFamily="18" charset="2"/>
              <a:buNone/>
              <a:defRPr/>
            </a:pPr>
            <a:r>
              <a:rPr lang="en-US" altLang="zh-CN" sz="2600" smtClean="0">
                <a:solidFill>
                  <a:schemeClr val="tx1"/>
                </a:solidFill>
                <a:effectLst>
                  <a:outerShdw blurRad="38100" dist="38100" dir="2700000" algn="tl">
                    <a:srgbClr val="C0C0C0"/>
                  </a:outerShdw>
                </a:effectLst>
              </a:rPr>
              <a:t>(5)</a:t>
            </a:r>
            <a:r>
              <a:rPr lang="zh-CN" altLang="en-US" sz="2600" smtClean="0">
                <a:solidFill>
                  <a:schemeClr val="tx1"/>
                </a:solidFill>
                <a:effectLst>
                  <a:outerShdw blurRad="38100" dist="38100" dir="2700000" algn="tl">
                    <a:srgbClr val="C0C0C0"/>
                  </a:outerShdw>
                </a:effectLst>
              </a:rPr>
              <a:t>根据模块独立性原理，精化模块结构；</a:t>
            </a:r>
          </a:p>
        </p:txBody>
      </p:sp>
      <p:sp>
        <p:nvSpPr>
          <p:cNvPr id="104460" name="Rectangle 12"/>
          <p:cNvSpPr>
            <a:spLocks noGrp="1" noChangeArrowheads="1"/>
          </p:cNvSpPr>
          <p:nvPr>
            <p:ph type="title"/>
          </p:nvPr>
        </p:nvSpPr>
        <p:spPr>
          <a:xfrm>
            <a:off x="107950" y="1300163"/>
            <a:ext cx="7931150" cy="400050"/>
          </a:xfrm>
        </p:spPr>
        <p:txBody>
          <a:bodyPr lIns="90488" tIns="44450" rIns="90488" bIns="44450" anchor="ctr"/>
          <a:lstStyle/>
          <a:p>
            <a:pPr algn="l">
              <a:defRPr/>
            </a:pPr>
            <a:r>
              <a:rPr lang="zh-CN" altLang="en-US" sz="2800" smtClean="0">
                <a:solidFill>
                  <a:schemeClr val="tx1"/>
                </a:solidFill>
                <a:effectLst>
                  <a:outerShdw blurRad="38100" dist="38100" dir="2700000" algn="tl">
                    <a:srgbClr val="C0C0C0"/>
                  </a:outerShdw>
                </a:effectLst>
                <a:latin typeface="宋体" pitchFamily="2" charset="-122"/>
                <a:ea typeface="宋体" pitchFamily="2" charset="-122"/>
              </a:rPr>
              <a:t>面向数据流设计方法的设计步骤</a:t>
            </a:r>
            <a:r>
              <a:rPr lang="en-US" altLang="zh-CN" sz="2800" smtClean="0">
                <a:solidFill>
                  <a:schemeClr val="tx1"/>
                </a:solidFill>
                <a:effectLst>
                  <a:outerShdw blurRad="38100" dist="38100" dir="2700000" algn="tl">
                    <a:srgbClr val="C0C0C0"/>
                  </a:outerShdw>
                </a:effectLst>
                <a:latin typeface="Times New Roman"/>
                <a:ea typeface="宋体" pitchFamily="2" charset="-122"/>
              </a:rPr>
              <a:t>——</a:t>
            </a:r>
            <a:r>
              <a:rPr lang="zh-CN" altLang="en-US" sz="2800" smtClean="0">
                <a:solidFill>
                  <a:schemeClr val="tx1"/>
                </a:solidFill>
                <a:effectLst>
                  <a:outerShdw blurRad="38100" dist="38100" dir="2700000" algn="tl">
                    <a:srgbClr val="C0C0C0"/>
                  </a:outerShdw>
                </a:effectLst>
                <a:latin typeface="宋体" pitchFamily="2" charset="-122"/>
                <a:ea typeface="宋体" pitchFamily="2" charset="-122"/>
              </a:rPr>
              <a:t>变换分析法</a:t>
            </a:r>
          </a:p>
        </p:txBody>
      </p:sp>
      <p:sp>
        <p:nvSpPr>
          <p:cNvPr id="104463" name="AutoShape 15"/>
          <p:cNvSpPr>
            <a:spLocks/>
          </p:cNvSpPr>
          <p:nvPr/>
        </p:nvSpPr>
        <p:spPr bwMode="auto">
          <a:xfrm>
            <a:off x="5562600" y="2133600"/>
            <a:ext cx="457200" cy="838200"/>
          </a:xfrm>
          <a:prstGeom prst="leftBrace">
            <a:avLst>
              <a:gd name="adj1" fmla="val 15278"/>
              <a:gd name="adj2" fmla="val 50000"/>
            </a:avLst>
          </a:prstGeom>
          <a:noFill/>
          <a:ln w="38100">
            <a:solidFill>
              <a:srgbClr val="FF0000"/>
            </a:solidFill>
            <a:round/>
            <a:headEnd type="none" w="sm" len="sm"/>
            <a:tailEnd type="none" w="sm" len="sm"/>
          </a:ln>
          <a:effectLst/>
        </p:spPr>
        <p:txBody>
          <a:bodyPr wrap="none" lIns="0" tIns="0" rIns="0" bIns="0" anchor="ctr"/>
          <a:lstStyle/>
          <a:p>
            <a:pPr>
              <a:defRPr/>
            </a:pPr>
            <a:endParaRPr lang="zh-CN" altLang="en-US"/>
          </a:p>
        </p:txBody>
      </p:sp>
      <p:sp>
        <p:nvSpPr>
          <p:cNvPr id="104466" name="Text Box 18"/>
          <p:cNvSpPr txBox="1">
            <a:spLocks noChangeArrowheads="1"/>
          </p:cNvSpPr>
          <p:nvPr/>
        </p:nvSpPr>
        <p:spPr bwMode="auto">
          <a:xfrm>
            <a:off x="6019800" y="1955800"/>
            <a:ext cx="2228850" cy="396875"/>
          </a:xfrm>
          <a:prstGeom prst="rect">
            <a:avLst/>
          </a:prstGeom>
          <a:noFill/>
          <a:ln w="9525">
            <a:noFill/>
            <a:miter lim="800000"/>
            <a:headEnd/>
            <a:tailEnd/>
          </a:ln>
          <a:effectLst/>
        </p:spPr>
        <p:txBody>
          <a:bodyPr wrap="none">
            <a:spAutoFit/>
          </a:bodyPr>
          <a:lstStyle/>
          <a:p>
            <a:pPr eaLnBrk="1" hangingPunct="1">
              <a:lnSpc>
                <a:spcPct val="100000"/>
              </a:lnSpc>
              <a:spcAft>
                <a:spcPct val="0"/>
              </a:spcAft>
              <a:buClrTx/>
              <a:buSzTx/>
              <a:buFontTx/>
              <a:buNone/>
              <a:defRPr/>
            </a:pPr>
            <a:r>
              <a:rPr kumimoji="1" lang="zh-CN" altLang="en-US" sz="2000" b="1">
                <a:solidFill>
                  <a:schemeClr val="tx1"/>
                </a:solidFill>
                <a:effectLst>
                  <a:outerShdw blurRad="38100" dist="38100" dir="2700000" algn="tl">
                    <a:srgbClr val="C0C0C0"/>
                  </a:outerShdw>
                </a:effectLst>
                <a:latin typeface="Times New Roman" pitchFamily="18" charset="0"/>
              </a:rPr>
              <a:t>复审顶级数据流图</a:t>
            </a:r>
          </a:p>
        </p:txBody>
      </p:sp>
      <p:sp>
        <p:nvSpPr>
          <p:cNvPr id="104467" name="Text Box 19"/>
          <p:cNvSpPr txBox="1">
            <a:spLocks noChangeArrowheads="1"/>
          </p:cNvSpPr>
          <p:nvPr/>
        </p:nvSpPr>
        <p:spPr bwMode="auto">
          <a:xfrm>
            <a:off x="6096000" y="2717800"/>
            <a:ext cx="1717675" cy="396875"/>
          </a:xfrm>
          <a:prstGeom prst="rect">
            <a:avLst/>
          </a:prstGeom>
          <a:noFill/>
          <a:ln w="9525">
            <a:noFill/>
            <a:miter lim="800000"/>
            <a:headEnd/>
            <a:tailEnd/>
          </a:ln>
          <a:effectLst/>
        </p:spPr>
        <p:txBody>
          <a:bodyPr wrap="none">
            <a:spAutoFit/>
          </a:bodyPr>
          <a:lstStyle/>
          <a:p>
            <a:pPr eaLnBrk="1" hangingPunct="1">
              <a:lnSpc>
                <a:spcPct val="100000"/>
              </a:lnSpc>
              <a:spcAft>
                <a:spcPct val="0"/>
              </a:spcAft>
              <a:buClrTx/>
              <a:buSzTx/>
              <a:buFontTx/>
              <a:buNone/>
              <a:defRPr/>
            </a:pPr>
            <a:r>
              <a:rPr kumimoji="1" lang="zh-CN" altLang="en-US" sz="2000" b="1">
                <a:solidFill>
                  <a:schemeClr val="tx1"/>
                </a:solidFill>
                <a:effectLst>
                  <a:outerShdw blurRad="38100" dist="38100" dir="2700000" algn="tl">
                    <a:srgbClr val="C0C0C0"/>
                  </a:outerShdw>
                </a:effectLst>
                <a:latin typeface="Times New Roman" pitchFamily="18" charset="0"/>
              </a:rPr>
              <a:t>精化数据流图</a:t>
            </a:r>
          </a:p>
        </p:txBody>
      </p:sp>
      <p:sp>
        <p:nvSpPr>
          <p:cNvPr id="104468" name="Rectangle 20"/>
          <p:cNvSpPr>
            <a:spLocks noChangeArrowheads="1"/>
          </p:cNvSpPr>
          <p:nvPr/>
        </p:nvSpPr>
        <p:spPr bwMode="auto">
          <a:xfrm>
            <a:off x="76200" y="609600"/>
            <a:ext cx="891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面向数据流的设计方法</a:t>
            </a:r>
          </a:p>
        </p:txBody>
      </p:sp>
    </p:spTree>
  </p:cSld>
  <p:clrMapOvr>
    <a:masterClrMapping/>
  </p:clrMapOvr>
  <p:transition>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Oval 2"/>
          <p:cNvSpPr>
            <a:spLocks noChangeArrowheads="1"/>
          </p:cNvSpPr>
          <p:nvPr/>
        </p:nvSpPr>
        <p:spPr bwMode="auto">
          <a:xfrm>
            <a:off x="3733800" y="3430588"/>
            <a:ext cx="990600" cy="1222375"/>
          </a:xfrm>
          <a:prstGeom prst="ellipse">
            <a:avLst/>
          </a:prstGeom>
          <a:noFill/>
          <a:ln w="9525">
            <a:solidFill>
              <a:schemeClr val="tx1"/>
            </a:solidFill>
            <a:miter lim="800000"/>
            <a:headEnd/>
            <a:tailEnd/>
          </a:ln>
          <a:effectLst/>
        </p:spPr>
        <p:txBody>
          <a:bodyPr lIns="90000" tIns="46800" rIns="90000" bIns="46800" anchor="ctr">
            <a:spAutoFit/>
          </a:bodyPr>
          <a:lstStyle/>
          <a:p>
            <a:pPr algn="ctr" eaLnBrk="1" hangingPunct="1">
              <a:lnSpc>
                <a:spcPct val="100000"/>
              </a:lnSpc>
              <a:spcAft>
                <a:spcPct val="0"/>
              </a:spcAft>
              <a:buClrTx/>
              <a:buSzTx/>
              <a:buFontTx/>
              <a:buNone/>
              <a:defRPr/>
            </a:pPr>
            <a:endParaRPr kumimoji="1" lang="en-US" altLang="zh-CN" b="1">
              <a:solidFill>
                <a:schemeClr val="tx1"/>
              </a:solidFill>
              <a:effectLst>
                <a:outerShdw blurRad="38100" dist="38100" dir="2700000" algn="tl">
                  <a:srgbClr val="C0C0C0"/>
                </a:outerShdw>
              </a:effectLst>
              <a:latin typeface="Tahoma" pitchFamily="34" charset="0"/>
            </a:endParaRPr>
          </a:p>
          <a:p>
            <a:pPr algn="ctr" eaLnBrk="1" hangingPunct="1">
              <a:lnSpc>
                <a:spcPct val="100000"/>
              </a:lnSpc>
              <a:spcAft>
                <a:spcPct val="0"/>
              </a:spcAft>
              <a:buClrTx/>
              <a:buSzTx/>
              <a:buFontTx/>
              <a:buNone/>
              <a:defRPr/>
            </a:pPr>
            <a:r>
              <a:rPr kumimoji="1" lang="zh-CN" altLang="en-US" b="1">
                <a:solidFill>
                  <a:schemeClr val="tx1"/>
                </a:solidFill>
                <a:effectLst>
                  <a:outerShdw blurRad="38100" dist="38100" dir="2700000" algn="tl">
                    <a:srgbClr val="C0C0C0"/>
                  </a:outerShdw>
                </a:effectLst>
                <a:latin typeface="Tahoma" pitchFamily="34" charset="0"/>
              </a:rPr>
              <a:t>评定</a:t>
            </a:r>
          </a:p>
          <a:p>
            <a:pPr algn="ctr" eaLnBrk="1" hangingPunct="1">
              <a:lnSpc>
                <a:spcPct val="100000"/>
              </a:lnSpc>
              <a:spcAft>
                <a:spcPct val="0"/>
              </a:spcAft>
              <a:buClrTx/>
              <a:buSzTx/>
              <a:buFontTx/>
              <a:buNone/>
              <a:defRPr/>
            </a:pPr>
            <a:r>
              <a:rPr kumimoji="1" lang="zh-CN" altLang="en-US" b="1">
                <a:solidFill>
                  <a:schemeClr val="tx1"/>
                </a:solidFill>
                <a:effectLst>
                  <a:outerShdw blurRad="38100" dist="38100" dir="2700000" algn="tl">
                    <a:srgbClr val="C0C0C0"/>
                  </a:outerShdw>
                </a:effectLst>
                <a:latin typeface="Tahoma" pitchFamily="34" charset="0"/>
              </a:rPr>
              <a:t>输出</a:t>
            </a:r>
          </a:p>
          <a:p>
            <a:pPr algn="ctr" eaLnBrk="1" hangingPunct="1">
              <a:lnSpc>
                <a:spcPct val="100000"/>
              </a:lnSpc>
              <a:spcAft>
                <a:spcPct val="0"/>
              </a:spcAft>
              <a:buClrTx/>
              <a:buSzTx/>
              <a:buFontTx/>
              <a:buNone/>
              <a:defRPr/>
            </a:pPr>
            <a:endParaRPr kumimoji="1" lang="en-US" altLang="zh-CN" sz="1000" b="1">
              <a:solidFill>
                <a:schemeClr val="tx1"/>
              </a:solidFill>
              <a:effectLst>
                <a:outerShdw blurRad="38100" dist="38100" dir="2700000" algn="tl">
                  <a:srgbClr val="C0C0C0"/>
                </a:outerShdw>
              </a:effectLst>
              <a:latin typeface="Tahoma" pitchFamily="34" charset="0"/>
            </a:endParaRPr>
          </a:p>
        </p:txBody>
      </p:sp>
      <p:sp>
        <p:nvSpPr>
          <p:cNvPr id="621571" name="Text Box 3"/>
          <p:cNvSpPr txBox="1">
            <a:spLocks noChangeArrowheads="1"/>
          </p:cNvSpPr>
          <p:nvPr/>
        </p:nvSpPr>
        <p:spPr bwMode="auto">
          <a:xfrm>
            <a:off x="1143000" y="2346325"/>
            <a:ext cx="914400" cy="304800"/>
          </a:xfrm>
          <a:prstGeom prst="rect">
            <a:avLst/>
          </a:prstGeom>
          <a:noFill/>
          <a:ln w="9525">
            <a:noFill/>
            <a:miter lim="800000"/>
            <a:headEnd/>
            <a:tailEnd/>
          </a:ln>
          <a:effectLst/>
        </p:spPr>
        <p:txBody>
          <a:bodyPr lIns="90000" tIns="46800" rIns="90000" bIns="46800">
            <a:spAutoFit/>
          </a:bodyPr>
          <a:lstStyle/>
          <a:p>
            <a:pPr eaLnBrk="1" hangingPunct="1">
              <a:lnSpc>
                <a:spcPct val="100000"/>
              </a:lnSpc>
              <a:spcAft>
                <a:spcPct val="0"/>
              </a:spcAft>
              <a:buClrTx/>
              <a:buSzTx/>
              <a:buFontTx/>
              <a:buNone/>
              <a:defRPr/>
            </a:pPr>
            <a:r>
              <a:rPr kumimoji="1" lang="zh-CN" altLang="en-US" b="1">
                <a:solidFill>
                  <a:schemeClr val="tx1"/>
                </a:solidFill>
                <a:effectLst>
                  <a:outerShdw blurRad="38100" dist="38100" dir="2700000" algn="tl">
                    <a:srgbClr val="C0C0C0"/>
                  </a:outerShdw>
                </a:effectLst>
                <a:latin typeface="Tahoma" pitchFamily="34" charset="0"/>
              </a:rPr>
              <a:t>配置信息</a:t>
            </a:r>
          </a:p>
        </p:txBody>
      </p:sp>
      <p:sp>
        <p:nvSpPr>
          <p:cNvPr id="621572" name="Line 4"/>
          <p:cNvSpPr>
            <a:spLocks noChangeShapeType="1"/>
          </p:cNvSpPr>
          <p:nvPr/>
        </p:nvSpPr>
        <p:spPr bwMode="auto">
          <a:xfrm>
            <a:off x="1066800" y="2346325"/>
            <a:ext cx="1066800" cy="0"/>
          </a:xfrm>
          <a:prstGeom prst="line">
            <a:avLst/>
          </a:prstGeom>
          <a:noFill/>
          <a:ln w="9525">
            <a:solidFill>
              <a:schemeClr val="tx1"/>
            </a:solidFill>
            <a:miter lim="800000"/>
            <a:headEnd/>
            <a:tailEnd/>
          </a:ln>
          <a:effectLst/>
        </p:spPr>
        <p:txBody>
          <a:bodyPr lIns="90000" tIns="46800" rIns="90000" bIns="46800">
            <a:spAutoFit/>
          </a:bodyPr>
          <a:lstStyle/>
          <a:p>
            <a:pPr>
              <a:defRPr/>
            </a:pPr>
            <a:endParaRPr lang="zh-CN" altLang="en-US"/>
          </a:p>
        </p:txBody>
      </p:sp>
      <p:sp>
        <p:nvSpPr>
          <p:cNvPr id="621573" name="Line 5"/>
          <p:cNvSpPr>
            <a:spLocks noChangeShapeType="1"/>
          </p:cNvSpPr>
          <p:nvPr/>
        </p:nvSpPr>
        <p:spPr bwMode="auto">
          <a:xfrm>
            <a:off x="1066800" y="2651125"/>
            <a:ext cx="1066800" cy="0"/>
          </a:xfrm>
          <a:prstGeom prst="line">
            <a:avLst/>
          </a:prstGeom>
          <a:noFill/>
          <a:ln w="9525">
            <a:solidFill>
              <a:schemeClr val="tx1"/>
            </a:solidFill>
            <a:miter lim="800000"/>
            <a:headEnd/>
            <a:tailEnd/>
          </a:ln>
          <a:effectLst/>
        </p:spPr>
        <p:txBody>
          <a:bodyPr lIns="90000" tIns="46800" rIns="90000" bIns="46800">
            <a:spAutoFit/>
          </a:bodyPr>
          <a:lstStyle/>
          <a:p>
            <a:pPr>
              <a:defRPr/>
            </a:pPr>
            <a:endParaRPr lang="zh-CN" altLang="en-US"/>
          </a:p>
        </p:txBody>
      </p:sp>
      <p:sp>
        <p:nvSpPr>
          <p:cNvPr id="621574" name="Oval 6"/>
          <p:cNvSpPr>
            <a:spLocks noChangeArrowheads="1"/>
          </p:cNvSpPr>
          <p:nvPr/>
        </p:nvSpPr>
        <p:spPr bwMode="auto">
          <a:xfrm>
            <a:off x="4648200" y="2076450"/>
            <a:ext cx="990600" cy="1222375"/>
          </a:xfrm>
          <a:prstGeom prst="ellipse">
            <a:avLst/>
          </a:prstGeom>
          <a:noFill/>
          <a:ln w="9525">
            <a:solidFill>
              <a:schemeClr val="tx1"/>
            </a:solidFill>
            <a:miter lim="800000"/>
            <a:headEnd/>
            <a:tailEnd/>
          </a:ln>
          <a:effectLst/>
        </p:spPr>
        <p:txBody>
          <a:bodyPr lIns="90000" tIns="46800" rIns="90000" bIns="46800" anchor="ctr">
            <a:spAutoFit/>
          </a:bodyPr>
          <a:lstStyle/>
          <a:p>
            <a:pPr algn="ctr" eaLnBrk="1" hangingPunct="1">
              <a:lnSpc>
                <a:spcPct val="100000"/>
              </a:lnSpc>
              <a:spcAft>
                <a:spcPct val="0"/>
              </a:spcAft>
              <a:buClrTx/>
              <a:buSzTx/>
              <a:buFontTx/>
              <a:buNone/>
              <a:defRPr/>
            </a:pPr>
            <a:endParaRPr kumimoji="1" lang="en-US" altLang="zh-CN" b="1">
              <a:solidFill>
                <a:schemeClr val="tx1"/>
              </a:solidFill>
              <a:effectLst>
                <a:outerShdw blurRad="38100" dist="38100" dir="2700000" algn="tl">
                  <a:srgbClr val="C0C0C0"/>
                </a:outerShdw>
              </a:effectLst>
              <a:latin typeface="Tahoma" pitchFamily="34" charset="0"/>
            </a:endParaRPr>
          </a:p>
          <a:p>
            <a:pPr algn="ctr" eaLnBrk="1" hangingPunct="1">
              <a:lnSpc>
                <a:spcPct val="100000"/>
              </a:lnSpc>
              <a:spcAft>
                <a:spcPct val="0"/>
              </a:spcAft>
              <a:buClrTx/>
              <a:buSzTx/>
              <a:buFontTx/>
              <a:buNone/>
              <a:defRPr/>
            </a:pPr>
            <a:r>
              <a:rPr kumimoji="1" lang="zh-CN" altLang="en-US" b="1">
                <a:solidFill>
                  <a:schemeClr val="tx1"/>
                </a:solidFill>
                <a:effectLst>
                  <a:outerShdw blurRad="38100" dist="38100" dir="2700000" algn="tl">
                    <a:srgbClr val="C0C0C0"/>
                  </a:outerShdw>
                </a:effectLst>
                <a:latin typeface="Tahoma" pitchFamily="34" charset="0"/>
              </a:rPr>
              <a:t>显示</a:t>
            </a:r>
          </a:p>
          <a:p>
            <a:pPr algn="ctr" eaLnBrk="1" hangingPunct="1">
              <a:lnSpc>
                <a:spcPct val="100000"/>
              </a:lnSpc>
              <a:spcAft>
                <a:spcPct val="0"/>
              </a:spcAft>
              <a:buClrTx/>
              <a:buSzTx/>
              <a:buFontTx/>
              <a:buNone/>
              <a:defRPr/>
            </a:pPr>
            <a:r>
              <a:rPr kumimoji="1" lang="zh-CN" altLang="en-US" b="1">
                <a:solidFill>
                  <a:schemeClr val="tx1"/>
                </a:solidFill>
                <a:effectLst>
                  <a:outerShdw blurRad="38100" dist="38100" dir="2700000" algn="tl">
                    <a:srgbClr val="C0C0C0"/>
                  </a:outerShdw>
                </a:effectLst>
                <a:latin typeface="Tahoma" pitchFamily="34" charset="0"/>
              </a:rPr>
              <a:t>格式</a:t>
            </a:r>
          </a:p>
          <a:p>
            <a:pPr algn="ctr" eaLnBrk="1" hangingPunct="1">
              <a:lnSpc>
                <a:spcPct val="100000"/>
              </a:lnSpc>
              <a:spcAft>
                <a:spcPct val="0"/>
              </a:spcAft>
              <a:buClrTx/>
              <a:buSzTx/>
              <a:buFontTx/>
              <a:buNone/>
              <a:defRPr/>
            </a:pPr>
            <a:endParaRPr kumimoji="1" lang="en-US" altLang="zh-CN" sz="1000" b="1">
              <a:solidFill>
                <a:schemeClr val="tx1"/>
              </a:solidFill>
              <a:effectLst>
                <a:outerShdw blurRad="38100" dist="38100" dir="2700000" algn="tl">
                  <a:srgbClr val="C0C0C0"/>
                </a:outerShdw>
              </a:effectLst>
              <a:latin typeface="Tahoma" pitchFamily="34" charset="0"/>
            </a:endParaRPr>
          </a:p>
        </p:txBody>
      </p:sp>
      <p:sp>
        <p:nvSpPr>
          <p:cNvPr id="621575" name="Oval 7"/>
          <p:cNvSpPr>
            <a:spLocks noChangeArrowheads="1"/>
          </p:cNvSpPr>
          <p:nvPr/>
        </p:nvSpPr>
        <p:spPr bwMode="auto">
          <a:xfrm>
            <a:off x="5791200" y="2744788"/>
            <a:ext cx="990600" cy="1222375"/>
          </a:xfrm>
          <a:prstGeom prst="ellipse">
            <a:avLst/>
          </a:prstGeom>
          <a:noFill/>
          <a:ln w="9525">
            <a:solidFill>
              <a:schemeClr val="tx1"/>
            </a:solidFill>
            <a:miter lim="800000"/>
            <a:headEnd/>
            <a:tailEnd/>
          </a:ln>
          <a:effectLst/>
        </p:spPr>
        <p:txBody>
          <a:bodyPr lIns="90000" tIns="46800" rIns="90000" bIns="46800" anchor="ctr">
            <a:spAutoFit/>
          </a:bodyPr>
          <a:lstStyle/>
          <a:p>
            <a:pPr algn="ctr" eaLnBrk="1" hangingPunct="1">
              <a:lnSpc>
                <a:spcPct val="100000"/>
              </a:lnSpc>
              <a:spcAft>
                <a:spcPct val="0"/>
              </a:spcAft>
              <a:buClrTx/>
              <a:buSzTx/>
              <a:buFontTx/>
              <a:buNone/>
              <a:defRPr/>
            </a:pPr>
            <a:endParaRPr kumimoji="1" lang="en-US" altLang="zh-CN" b="1">
              <a:solidFill>
                <a:schemeClr val="tx1"/>
              </a:solidFill>
              <a:effectLst>
                <a:outerShdw blurRad="38100" dist="38100" dir="2700000" algn="tl">
                  <a:srgbClr val="C0C0C0"/>
                </a:outerShdw>
              </a:effectLst>
              <a:latin typeface="Tahoma" pitchFamily="34" charset="0"/>
            </a:endParaRPr>
          </a:p>
          <a:p>
            <a:pPr algn="ctr" eaLnBrk="1" hangingPunct="1">
              <a:lnSpc>
                <a:spcPct val="100000"/>
              </a:lnSpc>
              <a:spcAft>
                <a:spcPct val="0"/>
              </a:spcAft>
              <a:buClrTx/>
              <a:buSzTx/>
              <a:buFontTx/>
              <a:buNone/>
              <a:defRPr/>
            </a:pPr>
            <a:r>
              <a:rPr kumimoji="1" lang="zh-CN" altLang="en-US" b="1">
                <a:solidFill>
                  <a:schemeClr val="tx1"/>
                </a:solidFill>
                <a:effectLst>
                  <a:outerShdw blurRad="38100" dist="38100" dir="2700000" algn="tl">
                    <a:srgbClr val="C0C0C0"/>
                  </a:outerShdw>
                </a:effectLst>
                <a:latin typeface="Tahoma" pitchFamily="34" charset="0"/>
              </a:rPr>
              <a:t>产生警告信号</a:t>
            </a:r>
          </a:p>
          <a:p>
            <a:pPr algn="ctr" eaLnBrk="1" hangingPunct="1">
              <a:lnSpc>
                <a:spcPct val="100000"/>
              </a:lnSpc>
              <a:spcAft>
                <a:spcPct val="0"/>
              </a:spcAft>
              <a:buClrTx/>
              <a:buSzTx/>
              <a:buFontTx/>
              <a:buNone/>
              <a:defRPr/>
            </a:pPr>
            <a:endParaRPr kumimoji="1" lang="en-US" altLang="zh-CN" sz="1000" b="1">
              <a:solidFill>
                <a:schemeClr val="tx1"/>
              </a:solidFill>
              <a:effectLst>
                <a:outerShdw blurRad="38100" dist="38100" dir="2700000" algn="tl">
                  <a:srgbClr val="C0C0C0"/>
                </a:outerShdw>
              </a:effectLst>
              <a:latin typeface="Tahoma" pitchFamily="34" charset="0"/>
            </a:endParaRPr>
          </a:p>
        </p:txBody>
      </p:sp>
      <p:sp>
        <p:nvSpPr>
          <p:cNvPr id="621576" name="Oval 8"/>
          <p:cNvSpPr>
            <a:spLocks noChangeArrowheads="1"/>
          </p:cNvSpPr>
          <p:nvPr/>
        </p:nvSpPr>
        <p:spPr bwMode="auto">
          <a:xfrm>
            <a:off x="2120900" y="4737100"/>
            <a:ext cx="1219200" cy="920750"/>
          </a:xfrm>
          <a:prstGeom prst="ellipse">
            <a:avLst/>
          </a:prstGeom>
          <a:noFill/>
          <a:ln w="9525">
            <a:solidFill>
              <a:schemeClr val="tx1"/>
            </a:solidFill>
            <a:miter lim="800000"/>
            <a:headEnd/>
            <a:tailEnd/>
          </a:ln>
          <a:effectLst/>
        </p:spPr>
        <p:txBody>
          <a:bodyPr lIns="90000" tIns="46800" rIns="90000" bIns="46800" anchor="ctr">
            <a:spAutoFit/>
          </a:bodyPr>
          <a:lstStyle/>
          <a:p>
            <a:pPr algn="ctr" eaLnBrk="1" hangingPunct="1">
              <a:lnSpc>
                <a:spcPct val="100000"/>
              </a:lnSpc>
              <a:spcAft>
                <a:spcPct val="0"/>
              </a:spcAft>
              <a:buClrTx/>
              <a:buSzTx/>
              <a:buFontTx/>
              <a:buNone/>
              <a:defRPr/>
            </a:pPr>
            <a:r>
              <a:rPr kumimoji="1" lang="zh-CN" altLang="en-US" b="1">
                <a:solidFill>
                  <a:schemeClr val="tx1"/>
                </a:solidFill>
                <a:effectLst>
                  <a:outerShdw blurRad="38100" dist="38100" dir="2700000" algn="tl">
                    <a:srgbClr val="C0C0C0"/>
                  </a:outerShdw>
                </a:effectLst>
                <a:latin typeface="Tahoma" pitchFamily="34" charset="0"/>
              </a:rPr>
              <a:t>读取</a:t>
            </a:r>
          </a:p>
          <a:p>
            <a:pPr algn="ctr" eaLnBrk="1" hangingPunct="1">
              <a:lnSpc>
                <a:spcPct val="100000"/>
              </a:lnSpc>
              <a:spcAft>
                <a:spcPct val="0"/>
              </a:spcAft>
              <a:buClrTx/>
              <a:buSzTx/>
              <a:buFontTx/>
              <a:buNone/>
              <a:defRPr/>
            </a:pPr>
            <a:r>
              <a:rPr kumimoji="1" lang="zh-CN" altLang="en-US" b="1">
                <a:solidFill>
                  <a:schemeClr val="tx1"/>
                </a:solidFill>
                <a:effectLst>
                  <a:outerShdw blurRad="38100" dist="38100" dir="2700000" algn="tl">
                    <a:srgbClr val="C0C0C0"/>
                  </a:outerShdw>
                </a:effectLst>
                <a:latin typeface="Tahoma" pitchFamily="34" charset="0"/>
              </a:rPr>
              <a:t>传感数据</a:t>
            </a:r>
          </a:p>
          <a:p>
            <a:pPr algn="ctr" eaLnBrk="1" hangingPunct="1">
              <a:lnSpc>
                <a:spcPct val="100000"/>
              </a:lnSpc>
              <a:spcAft>
                <a:spcPct val="0"/>
              </a:spcAft>
              <a:buClrTx/>
              <a:buSzTx/>
              <a:buFontTx/>
              <a:buNone/>
              <a:defRPr/>
            </a:pPr>
            <a:endParaRPr kumimoji="1" lang="en-US" altLang="zh-CN" sz="1000" b="1">
              <a:solidFill>
                <a:schemeClr val="tx1"/>
              </a:solidFill>
              <a:effectLst>
                <a:outerShdw blurRad="38100" dist="38100" dir="2700000" algn="tl">
                  <a:srgbClr val="C0C0C0"/>
                </a:outerShdw>
              </a:effectLst>
              <a:latin typeface="Tahoma" pitchFamily="34" charset="0"/>
            </a:endParaRPr>
          </a:p>
        </p:txBody>
      </p:sp>
      <p:sp>
        <p:nvSpPr>
          <p:cNvPr id="621577" name="Oval 9"/>
          <p:cNvSpPr>
            <a:spLocks noChangeArrowheads="1"/>
          </p:cNvSpPr>
          <p:nvPr/>
        </p:nvSpPr>
        <p:spPr bwMode="auto">
          <a:xfrm>
            <a:off x="5486400" y="4365625"/>
            <a:ext cx="990600" cy="1090613"/>
          </a:xfrm>
          <a:prstGeom prst="ellipse">
            <a:avLst/>
          </a:prstGeom>
          <a:noFill/>
          <a:ln w="9525">
            <a:solidFill>
              <a:schemeClr val="tx1"/>
            </a:solidFill>
            <a:miter lim="800000"/>
            <a:headEnd/>
            <a:tailEnd/>
          </a:ln>
          <a:effectLst/>
        </p:spPr>
        <p:txBody>
          <a:bodyPr lIns="90000" tIns="216000" rIns="90000" bIns="46800" anchor="ctr">
            <a:spAutoFit/>
          </a:bodyPr>
          <a:lstStyle/>
          <a:p>
            <a:pPr algn="ctr" eaLnBrk="1" hangingPunct="1">
              <a:lnSpc>
                <a:spcPct val="100000"/>
              </a:lnSpc>
              <a:spcAft>
                <a:spcPct val="0"/>
              </a:spcAft>
              <a:buClrTx/>
              <a:buSzTx/>
              <a:buFontTx/>
              <a:buNone/>
              <a:defRPr/>
            </a:pPr>
            <a:r>
              <a:rPr kumimoji="1" lang="zh-CN" altLang="en-US" b="1">
                <a:solidFill>
                  <a:schemeClr val="tx1"/>
                </a:solidFill>
                <a:effectLst>
                  <a:outerShdw blurRad="38100" dist="38100" dir="2700000" algn="tl">
                    <a:srgbClr val="C0C0C0"/>
                  </a:outerShdw>
                </a:effectLst>
                <a:latin typeface="Tahoma" pitchFamily="34" charset="0"/>
              </a:rPr>
              <a:t>电话</a:t>
            </a:r>
          </a:p>
          <a:p>
            <a:pPr algn="ctr" eaLnBrk="1" hangingPunct="1">
              <a:lnSpc>
                <a:spcPct val="100000"/>
              </a:lnSpc>
              <a:spcAft>
                <a:spcPct val="0"/>
              </a:spcAft>
              <a:buClrTx/>
              <a:buSzTx/>
              <a:buFontTx/>
              <a:buNone/>
              <a:defRPr/>
            </a:pPr>
            <a:r>
              <a:rPr kumimoji="1" lang="zh-CN" altLang="en-US" b="1">
                <a:solidFill>
                  <a:schemeClr val="tx1"/>
                </a:solidFill>
                <a:effectLst>
                  <a:outerShdw blurRad="38100" dist="38100" dir="2700000" algn="tl">
                    <a:srgbClr val="C0C0C0"/>
                  </a:outerShdw>
                </a:effectLst>
                <a:latin typeface="Tahoma" pitchFamily="34" charset="0"/>
              </a:rPr>
              <a:t>拨号</a:t>
            </a:r>
          </a:p>
          <a:p>
            <a:pPr algn="ctr" eaLnBrk="1" hangingPunct="1">
              <a:lnSpc>
                <a:spcPct val="100000"/>
              </a:lnSpc>
              <a:spcAft>
                <a:spcPct val="0"/>
              </a:spcAft>
              <a:buClrTx/>
              <a:buSzTx/>
              <a:buFontTx/>
              <a:buNone/>
              <a:defRPr/>
            </a:pPr>
            <a:endParaRPr kumimoji="1" lang="en-US" altLang="zh-CN" sz="1000" b="1">
              <a:solidFill>
                <a:schemeClr val="tx1"/>
              </a:solidFill>
              <a:effectLst>
                <a:outerShdw blurRad="38100" dist="38100" dir="2700000" algn="tl">
                  <a:srgbClr val="C0C0C0"/>
                </a:outerShdw>
              </a:effectLst>
              <a:latin typeface="Tahoma" pitchFamily="34" charset="0"/>
            </a:endParaRPr>
          </a:p>
        </p:txBody>
      </p:sp>
      <p:sp>
        <p:nvSpPr>
          <p:cNvPr id="621578" name="Text Box 10"/>
          <p:cNvSpPr txBox="1">
            <a:spLocks noChangeArrowheads="1"/>
          </p:cNvSpPr>
          <p:nvPr/>
        </p:nvSpPr>
        <p:spPr bwMode="auto">
          <a:xfrm>
            <a:off x="1905000" y="5791200"/>
            <a:ext cx="1143000" cy="304800"/>
          </a:xfrm>
          <a:prstGeom prst="rect">
            <a:avLst/>
          </a:prstGeom>
          <a:noFill/>
          <a:ln w="9525">
            <a:noFill/>
            <a:miter lim="800000"/>
            <a:headEnd/>
            <a:tailEnd/>
          </a:ln>
          <a:effectLst/>
        </p:spPr>
        <p:txBody>
          <a:bodyPr lIns="90000" tIns="46800" rIns="90000" bIns="46800">
            <a:spAutoFit/>
          </a:bodyPr>
          <a:lstStyle/>
          <a:p>
            <a:pPr eaLnBrk="1" hangingPunct="1">
              <a:lnSpc>
                <a:spcPct val="100000"/>
              </a:lnSpc>
              <a:spcAft>
                <a:spcPct val="0"/>
              </a:spcAft>
              <a:buClrTx/>
              <a:buSzTx/>
              <a:buFontTx/>
              <a:buNone/>
              <a:defRPr/>
            </a:pPr>
            <a:r>
              <a:rPr kumimoji="1" lang="zh-CN" altLang="en-US" b="1">
                <a:solidFill>
                  <a:schemeClr val="tx1"/>
                </a:solidFill>
                <a:effectLst>
                  <a:outerShdw blurRad="38100" dist="38100" dir="2700000" algn="tl">
                    <a:srgbClr val="C0C0C0"/>
                  </a:outerShdw>
                </a:effectLst>
                <a:latin typeface="Tahoma" pitchFamily="34" charset="0"/>
              </a:rPr>
              <a:t>传感器状态</a:t>
            </a:r>
          </a:p>
        </p:txBody>
      </p:sp>
      <p:sp>
        <p:nvSpPr>
          <p:cNvPr id="621579" name="Text Box 11"/>
          <p:cNvSpPr txBox="1">
            <a:spLocks noChangeArrowheads="1"/>
          </p:cNvSpPr>
          <p:nvPr/>
        </p:nvSpPr>
        <p:spPr bwMode="auto">
          <a:xfrm>
            <a:off x="3276600" y="4572000"/>
            <a:ext cx="990600" cy="517525"/>
          </a:xfrm>
          <a:prstGeom prst="rect">
            <a:avLst/>
          </a:prstGeom>
          <a:noFill/>
          <a:ln w="9525">
            <a:noFill/>
            <a:miter lim="800000"/>
            <a:headEnd/>
            <a:tailEnd/>
          </a:ln>
          <a:effectLst/>
        </p:spPr>
        <p:txBody>
          <a:bodyPr lIns="90000" tIns="46800" rIns="90000" bIns="46800">
            <a:spAutoFit/>
          </a:bodyPr>
          <a:lstStyle/>
          <a:p>
            <a:pPr eaLnBrk="1" hangingPunct="1">
              <a:lnSpc>
                <a:spcPct val="100000"/>
              </a:lnSpc>
              <a:spcAft>
                <a:spcPct val="0"/>
              </a:spcAft>
              <a:buClrTx/>
              <a:buSzTx/>
              <a:buFontTx/>
              <a:buNone/>
              <a:defRPr/>
            </a:pPr>
            <a:r>
              <a:rPr kumimoji="1" lang="zh-CN" altLang="en-US" b="1">
                <a:solidFill>
                  <a:schemeClr val="tx1"/>
                </a:solidFill>
                <a:effectLst>
                  <a:outerShdw blurRad="38100" dist="38100" dir="2700000" algn="tl">
                    <a:srgbClr val="C0C0C0"/>
                  </a:outerShdw>
                </a:effectLst>
                <a:latin typeface="Tahoma" pitchFamily="34" charset="0"/>
              </a:rPr>
              <a:t>传感器</a:t>
            </a:r>
            <a:r>
              <a:rPr kumimoji="1" lang="en-US" altLang="zh-CN" b="1">
                <a:solidFill>
                  <a:schemeClr val="tx1"/>
                </a:solidFill>
                <a:effectLst>
                  <a:outerShdw blurRad="38100" dist="38100" dir="2700000" algn="tl">
                    <a:srgbClr val="C0C0C0"/>
                  </a:outerShdw>
                </a:effectLst>
                <a:latin typeface="Tahoma" pitchFamily="34" charset="0"/>
              </a:rPr>
              <a:t>ID</a:t>
            </a:r>
            <a:r>
              <a:rPr kumimoji="1" lang="zh-CN" altLang="en-US" b="1">
                <a:solidFill>
                  <a:schemeClr val="tx1"/>
                </a:solidFill>
                <a:effectLst>
                  <a:outerShdw blurRad="38100" dist="38100" dir="2700000" algn="tl">
                    <a:srgbClr val="C0C0C0"/>
                  </a:outerShdw>
                </a:effectLst>
                <a:latin typeface="Tahoma" pitchFamily="34" charset="0"/>
              </a:rPr>
              <a:t>类型</a:t>
            </a:r>
            <a:r>
              <a:rPr kumimoji="1" lang="en-US" altLang="zh-CN" b="1">
                <a:solidFill>
                  <a:schemeClr val="tx1"/>
                </a:solidFill>
                <a:effectLst>
                  <a:outerShdw blurRad="38100" dist="38100" dir="2700000" algn="tl">
                    <a:srgbClr val="C0C0C0"/>
                  </a:outerShdw>
                </a:effectLst>
                <a:latin typeface="Tahoma" pitchFamily="34" charset="0"/>
              </a:rPr>
              <a:t>,</a:t>
            </a:r>
            <a:r>
              <a:rPr kumimoji="1" lang="zh-CN" altLang="en-US" b="1">
                <a:solidFill>
                  <a:schemeClr val="tx1"/>
                </a:solidFill>
                <a:effectLst>
                  <a:outerShdw blurRad="38100" dist="38100" dir="2700000" algn="tl">
                    <a:srgbClr val="C0C0C0"/>
                  </a:outerShdw>
                </a:effectLst>
                <a:latin typeface="Tahoma" pitchFamily="34" charset="0"/>
              </a:rPr>
              <a:t>位置</a:t>
            </a:r>
          </a:p>
        </p:txBody>
      </p:sp>
      <p:sp>
        <p:nvSpPr>
          <p:cNvPr id="621580" name="Text Box 12"/>
          <p:cNvSpPr txBox="1">
            <a:spLocks noChangeArrowheads="1"/>
          </p:cNvSpPr>
          <p:nvPr/>
        </p:nvSpPr>
        <p:spPr bwMode="auto">
          <a:xfrm>
            <a:off x="5791200" y="1981200"/>
            <a:ext cx="1219200" cy="304800"/>
          </a:xfrm>
          <a:prstGeom prst="rect">
            <a:avLst/>
          </a:prstGeom>
          <a:noFill/>
          <a:ln w="9525">
            <a:noFill/>
            <a:miter lim="800000"/>
            <a:headEnd/>
            <a:tailEnd/>
          </a:ln>
          <a:effectLst/>
        </p:spPr>
        <p:txBody>
          <a:bodyPr lIns="90000" tIns="46800" rIns="90000" bIns="46800">
            <a:spAutoFit/>
          </a:bodyPr>
          <a:lstStyle/>
          <a:p>
            <a:pPr eaLnBrk="1" hangingPunct="1">
              <a:lnSpc>
                <a:spcPct val="100000"/>
              </a:lnSpc>
              <a:spcAft>
                <a:spcPct val="0"/>
              </a:spcAft>
              <a:buClrTx/>
              <a:buSzTx/>
              <a:buFontTx/>
              <a:buNone/>
              <a:defRPr/>
            </a:pPr>
            <a:r>
              <a:rPr kumimoji="1" lang="zh-CN" altLang="en-US" b="1">
                <a:solidFill>
                  <a:schemeClr val="tx1"/>
                </a:solidFill>
                <a:effectLst>
                  <a:outerShdw blurRad="38100" dist="38100" dir="2700000" algn="tl">
                    <a:srgbClr val="C0C0C0"/>
                  </a:outerShdw>
                </a:effectLst>
                <a:latin typeface="Tahoma" pitchFamily="34" charset="0"/>
              </a:rPr>
              <a:t>传感器信息</a:t>
            </a:r>
          </a:p>
        </p:txBody>
      </p:sp>
      <p:sp>
        <p:nvSpPr>
          <p:cNvPr id="621581" name="Text Box 13"/>
          <p:cNvSpPr txBox="1">
            <a:spLocks noChangeArrowheads="1"/>
          </p:cNvSpPr>
          <p:nvPr/>
        </p:nvSpPr>
        <p:spPr bwMode="auto">
          <a:xfrm>
            <a:off x="6858000" y="2895600"/>
            <a:ext cx="914400" cy="304800"/>
          </a:xfrm>
          <a:prstGeom prst="rect">
            <a:avLst/>
          </a:prstGeom>
          <a:noFill/>
          <a:ln w="9525">
            <a:noFill/>
            <a:miter lim="800000"/>
            <a:headEnd/>
            <a:tailEnd/>
          </a:ln>
          <a:effectLst/>
        </p:spPr>
        <p:txBody>
          <a:bodyPr lIns="90000" tIns="46800" rIns="90000" bIns="46800">
            <a:spAutoFit/>
          </a:bodyPr>
          <a:lstStyle/>
          <a:p>
            <a:pPr eaLnBrk="1" hangingPunct="1">
              <a:lnSpc>
                <a:spcPct val="100000"/>
              </a:lnSpc>
              <a:spcAft>
                <a:spcPct val="0"/>
              </a:spcAft>
              <a:buClrTx/>
              <a:buSzTx/>
              <a:buFontTx/>
              <a:buNone/>
              <a:defRPr/>
            </a:pPr>
            <a:r>
              <a:rPr kumimoji="1" lang="zh-CN" altLang="en-US" b="1">
                <a:solidFill>
                  <a:schemeClr val="tx1"/>
                </a:solidFill>
                <a:effectLst>
                  <a:outerShdw blurRad="38100" dist="38100" dir="2700000" algn="tl">
                    <a:srgbClr val="C0C0C0"/>
                  </a:outerShdw>
                </a:effectLst>
                <a:latin typeface="Tahoma" pitchFamily="34" charset="0"/>
              </a:rPr>
              <a:t>警告类型</a:t>
            </a:r>
          </a:p>
        </p:txBody>
      </p:sp>
      <p:sp>
        <p:nvSpPr>
          <p:cNvPr id="621582" name="Text Box 14"/>
          <p:cNvSpPr txBox="1">
            <a:spLocks noChangeArrowheads="1"/>
          </p:cNvSpPr>
          <p:nvPr/>
        </p:nvSpPr>
        <p:spPr bwMode="auto">
          <a:xfrm>
            <a:off x="5029200" y="3657600"/>
            <a:ext cx="914400" cy="304800"/>
          </a:xfrm>
          <a:prstGeom prst="rect">
            <a:avLst/>
          </a:prstGeom>
          <a:noFill/>
          <a:ln w="9525">
            <a:noFill/>
            <a:miter lim="800000"/>
            <a:headEnd/>
            <a:tailEnd/>
          </a:ln>
          <a:effectLst/>
        </p:spPr>
        <p:txBody>
          <a:bodyPr lIns="90000" tIns="46800" rIns="90000" bIns="46800">
            <a:spAutoFit/>
          </a:bodyPr>
          <a:lstStyle/>
          <a:p>
            <a:pPr eaLnBrk="1" hangingPunct="1">
              <a:lnSpc>
                <a:spcPct val="100000"/>
              </a:lnSpc>
              <a:spcAft>
                <a:spcPct val="0"/>
              </a:spcAft>
              <a:buClrTx/>
              <a:buSzTx/>
              <a:buFontTx/>
              <a:buNone/>
              <a:defRPr/>
            </a:pPr>
            <a:r>
              <a:rPr kumimoji="1" lang="zh-CN" altLang="en-US" b="1">
                <a:solidFill>
                  <a:schemeClr val="tx1"/>
                </a:solidFill>
                <a:effectLst>
                  <a:outerShdw blurRad="38100" dist="38100" dir="2700000" algn="tl">
                    <a:srgbClr val="C0C0C0"/>
                  </a:outerShdw>
                </a:effectLst>
                <a:latin typeface="Tahoma" pitchFamily="34" charset="0"/>
              </a:rPr>
              <a:t>警告数据</a:t>
            </a:r>
          </a:p>
        </p:txBody>
      </p:sp>
      <p:sp>
        <p:nvSpPr>
          <p:cNvPr id="621583" name="Text Box 15"/>
          <p:cNvSpPr txBox="1">
            <a:spLocks noChangeArrowheads="1"/>
          </p:cNvSpPr>
          <p:nvPr/>
        </p:nvSpPr>
        <p:spPr bwMode="auto">
          <a:xfrm>
            <a:off x="4648200" y="4572000"/>
            <a:ext cx="762000" cy="304800"/>
          </a:xfrm>
          <a:prstGeom prst="rect">
            <a:avLst/>
          </a:prstGeom>
          <a:noFill/>
          <a:ln w="9525">
            <a:noFill/>
            <a:miter lim="800000"/>
            <a:headEnd/>
            <a:tailEnd/>
          </a:ln>
          <a:effectLst/>
        </p:spPr>
        <p:txBody>
          <a:bodyPr lIns="90000" tIns="46800" rIns="90000" bIns="46800">
            <a:spAutoFit/>
          </a:bodyPr>
          <a:lstStyle/>
          <a:p>
            <a:pPr eaLnBrk="1" hangingPunct="1">
              <a:lnSpc>
                <a:spcPct val="100000"/>
              </a:lnSpc>
              <a:spcAft>
                <a:spcPct val="0"/>
              </a:spcAft>
              <a:buClrTx/>
              <a:buSzTx/>
              <a:buFontTx/>
              <a:buNone/>
              <a:defRPr/>
            </a:pPr>
            <a:r>
              <a:rPr kumimoji="1" lang="zh-CN" altLang="en-US" b="1">
                <a:solidFill>
                  <a:schemeClr val="tx1"/>
                </a:solidFill>
                <a:effectLst>
                  <a:outerShdw blurRad="38100" dist="38100" dir="2700000" algn="tl">
                    <a:srgbClr val="C0C0C0"/>
                  </a:outerShdw>
                </a:effectLst>
                <a:latin typeface="Tahoma" pitchFamily="34" charset="0"/>
              </a:rPr>
              <a:t>电话号</a:t>
            </a:r>
          </a:p>
        </p:txBody>
      </p:sp>
      <p:sp>
        <p:nvSpPr>
          <p:cNvPr id="621584" name="Text Box 16"/>
          <p:cNvSpPr txBox="1">
            <a:spLocks noChangeArrowheads="1"/>
          </p:cNvSpPr>
          <p:nvPr/>
        </p:nvSpPr>
        <p:spPr bwMode="auto">
          <a:xfrm>
            <a:off x="6096000" y="5334000"/>
            <a:ext cx="914400" cy="304800"/>
          </a:xfrm>
          <a:prstGeom prst="rect">
            <a:avLst/>
          </a:prstGeom>
          <a:noFill/>
          <a:ln w="9525">
            <a:noFill/>
            <a:miter lim="800000"/>
            <a:headEnd/>
            <a:tailEnd/>
          </a:ln>
          <a:effectLst/>
        </p:spPr>
        <p:txBody>
          <a:bodyPr lIns="90000" tIns="46800" rIns="90000" bIns="46800">
            <a:spAutoFit/>
          </a:bodyPr>
          <a:lstStyle/>
          <a:p>
            <a:pPr eaLnBrk="1" hangingPunct="1">
              <a:lnSpc>
                <a:spcPct val="100000"/>
              </a:lnSpc>
              <a:spcAft>
                <a:spcPct val="0"/>
              </a:spcAft>
              <a:buClrTx/>
              <a:buSzTx/>
              <a:buFontTx/>
              <a:buNone/>
              <a:defRPr/>
            </a:pPr>
            <a:endParaRPr kumimoji="1" lang="zh-CN" altLang="zh-CN" b="1">
              <a:solidFill>
                <a:schemeClr val="tx1"/>
              </a:solidFill>
              <a:effectLst>
                <a:outerShdw blurRad="38100" dist="38100" dir="2700000" algn="tl">
                  <a:srgbClr val="C0C0C0"/>
                </a:outerShdw>
              </a:effectLst>
              <a:latin typeface="Tahoma" pitchFamily="34" charset="0"/>
            </a:endParaRPr>
          </a:p>
        </p:txBody>
      </p:sp>
      <p:sp>
        <p:nvSpPr>
          <p:cNvPr id="621585" name="Text Box 17"/>
          <p:cNvSpPr txBox="1">
            <a:spLocks noChangeArrowheads="1"/>
          </p:cNvSpPr>
          <p:nvPr/>
        </p:nvSpPr>
        <p:spPr bwMode="auto">
          <a:xfrm>
            <a:off x="1219200" y="3032125"/>
            <a:ext cx="914400" cy="304800"/>
          </a:xfrm>
          <a:prstGeom prst="rect">
            <a:avLst/>
          </a:prstGeom>
          <a:noFill/>
          <a:ln w="9525">
            <a:noFill/>
            <a:miter lim="800000"/>
            <a:headEnd/>
            <a:tailEnd/>
          </a:ln>
          <a:effectLst/>
        </p:spPr>
        <p:txBody>
          <a:bodyPr lIns="90000" tIns="46800" rIns="90000" bIns="46800">
            <a:spAutoFit/>
          </a:bodyPr>
          <a:lstStyle/>
          <a:p>
            <a:pPr eaLnBrk="1" hangingPunct="1">
              <a:lnSpc>
                <a:spcPct val="100000"/>
              </a:lnSpc>
              <a:spcAft>
                <a:spcPct val="0"/>
              </a:spcAft>
              <a:buClrTx/>
              <a:buSzTx/>
              <a:buFontTx/>
              <a:buNone/>
              <a:defRPr/>
            </a:pPr>
            <a:r>
              <a:rPr kumimoji="1" lang="zh-CN" altLang="en-US" b="1">
                <a:solidFill>
                  <a:schemeClr val="tx1"/>
                </a:solidFill>
                <a:effectLst>
                  <a:outerShdw blurRad="38100" dist="38100" dir="2700000" algn="tl">
                    <a:srgbClr val="C0C0C0"/>
                  </a:outerShdw>
                </a:effectLst>
                <a:latin typeface="Tahoma" pitchFamily="34" charset="0"/>
              </a:rPr>
              <a:t>配置数据</a:t>
            </a:r>
          </a:p>
        </p:txBody>
      </p:sp>
      <p:sp>
        <p:nvSpPr>
          <p:cNvPr id="621586" name="Line 18"/>
          <p:cNvSpPr>
            <a:spLocks noChangeShapeType="1"/>
          </p:cNvSpPr>
          <p:nvPr/>
        </p:nvSpPr>
        <p:spPr bwMode="auto">
          <a:xfrm>
            <a:off x="1828800" y="2727325"/>
            <a:ext cx="1905000" cy="1235075"/>
          </a:xfrm>
          <a:prstGeom prst="line">
            <a:avLst/>
          </a:prstGeom>
          <a:noFill/>
          <a:ln w="9525">
            <a:solidFill>
              <a:schemeClr val="tx1"/>
            </a:solidFill>
            <a:miter lim="800000"/>
            <a:headEnd/>
            <a:tailEnd type="triangle" w="med" len="med"/>
          </a:ln>
          <a:effectLst/>
        </p:spPr>
        <p:txBody>
          <a:bodyPr lIns="90000" tIns="46800" rIns="90000" bIns="46800">
            <a:spAutoFit/>
          </a:bodyPr>
          <a:lstStyle/>
          <a:p>
            <a:pPr>
              <a:defRPr/>
            </a:pPr>
            <a:endParaRPr lang="zh-CN" altLang="en-US"/>
          </a:p>
        </p:txBody>
      </p:sp>
      <p:sp>
        <p:nvSpPr>
          <p:cNvPr id="621587" name="Line 19"/>
          <p:cNvSpPr>
            <a:spLocks noChangeShapeType="1"/>
          </p:cNvSpPr>
          <p:nvPr/>
        </p:nvSpPr>
        <p:spPr bwMode="auto">
          <a:xfrm flipV="1">
            <a:off x="1524000" y="5486400"/>
            <a:ext cx="762000" cy="533400"/>
          </a:xfrm>
          <a:prstGeom prst="line">
            <a:avLst/>
          </a:prstGeom>
          <a:noFill/>
          <a:ln w="9525">
            <a:solidFill>
              <a:schemeClr val="tx1"/>
            </a:solidFill>
            <a:miter lim="800000"/>
            <a:headEnd/>
            <a:tailEnd type="triangle" w="med" len="med"/>
          </a:ln>
          <a:effectLst/>
        </p:spPr>
        <p:txBody>
          <a:bodyPr lIns="90000" tIns="46800" rIns="90000" bIns="46800">
            <a:spAutoFit/>
          </a:bodyPr>
          <a:lstStyle/>
          <a:p>
            <a:pPr>
              <a:defRPr/>
            </a:pPr>
            <a:endParaRPr lang="zh-CN" altLang="en-US"/>
          </a:p>
        </p:txBody>
      </p:sp>
      <p:sp>
        <p:nvSpPr>
          <p:cNvPr id="621588" name="Line 20"/>
          <p:cNvSpPr>
            <a:spLocks noChangeShapeType="1"/>
          </p:cNvSpPr>
          <p:nvPr/>
        </p:nvSpPr>
        <p:spPr bwMode="auto">
          <a:xfrm flipV="1">
            <a:off x="3124200" y="4343400"/>
            <a:ext cx="685800" cy="533400"/>
          </a:xfrm>
          <a:prstGeom prst="line">
            <a:avLst/>
          </a:prstGeom>
          <a:noFill/>
          <a:ln w="9525">
            <a:solidFill>
              <a:schemeClr val="tx1"/>
            </a:solidFill>
            <a:miter lim="800000"/>
            <a:headEnd/>
            <a:tailEnd type="triangle" w="med" len="med"/>
          </a:ln>
          <a:effectLst/>
        </p:spPr>
        <p:txBody>
          <a:bodyPr lIns="90000" tIns="46800" rIns="90000" bIns="46800">
            <a:spAutoFit/>
          </a:bodyPr>
          <a:lstStyle/>
          <a:p>
            <a:pPr>
              <a:defRPr/>
            </a:pPr>
            <a:endParaRPr lang="zh-CN" altLang="en-US"/>
          </a:p>
        </p:txBody>
      </p:sp>
      <p:sp>
        <p:nvSpPr>
          <p:cNvPr id="621589" name="Line 21"/>
          <p:cNvSpPr>
            <a:spLocks noChangeShapeType="1"/>
          </p:cNvSpPr>
          <p:nvPr/>
        </p:nvSpPr>
        <p:spPr bwMode="auto">
          <a:xfrm flipV="1">
            <a:off x="4432300" y="3073400"/>
            <a:ext cx="304800" cy="533400"/>
          </a:xfrm>
          <a:prstGeom prst="line">
            <a:avLst/>
          </a:prstGeom>
          <a:noFill/>
          <a:ln w="9525">
            <a:solidFill>
              <a:schemeClr val="tx1"/>
            </a:solidFill>
            <a:miter lim="800000"/>
            <a:headEnd/>
            <a:tailEnd type="triangle" w="med" len="med"/>
          </a:ln>
          <a:effectLst/>
        </p:spPr>
        <p:txBody>
          <a:bodyPr lIns="90000" tIns="46800" rIns="90000" bIns="46800">
            <a:spAutoFit/>
          </a:bodyPr>
          <a:lstStyle/>
          <a:p>
            <a:pPr>
              <a:defRPr/>
            </a:pPr>
            <a:endParaRPr lang="zh-CN" altLang="en-US"/>
          </a:p>
        </p:txBody>
      </p:sp>
      <p:sp>
        <p:nvSpPr>
          <p:cNvPr id="621590" name="Line 22"/>
          <p:cNvSpPr>
            <a:spLocks noChangeShapeType="1"/>
          </p:cNvSpPr>
          <p:nvPr/>
        </p:nvSpPr>
        <p:spPr bwMode="auto">
          <a:xfrm flipV="1">
            <a:off x="5562600" y="1676400"/>
            <a:ext cx="762000" cy="609600"/>
          </a:xfrm>
          <a:prstGeom prst="line">
            <a:avLst/>
          </a:prstGeom>
          <a:noFill/>
          <a:ln w="9525">
            <a:solidFill>
              <a:schemeClr val="tx1"/>
            </a:solidFill>
            <a:miter lim="800000"/>
            <a:headEnd/>
            <a:tailEnd type="triangle" w="med" len="med"/>
          </a:ln>
          <a:effectLst/>
        </p:spPr>
        <p:txBody>
          <a:bodyPr lIns="90000" tIns="46800" rIns="90000" bIns="46800">
            <a:spAutoFit/>
          </a:bodyPr>
          <a:lstStyle/>
          <a:p>
            <a:pPr>
              <a:defRPr/>
            </a:pPr>
            <a:endParaRPr lang="zh-CN" altLang="en-US"/>
          </a:p>
        </p:txBody>
      </p:sp>
      <p:sp>
        <p:nvSpPr>
          <p:cNvPr id="621591" name="Line 23"/>
          <p:cNvSpPr>
            <a:spLocks noChangeShapeType="1"/>
          </p:cNvSpPr>
          <p:nvPr/>
        </p:nvSpPr>
        <p:spPr bwMode="auto">
          <a:xfrm flipV="1">
            <a:off x="4686300" y="3352800"/>
            <a:ext cx="1143000" cy="533400"/>
          </a:xfrm>
          <a:prstGeom prst="line">
            <a:avLst/>
          </a:prstGeom>
          <a:noFill/>
          <a:ln w="9525">
            <a:solidFill>
              <a:schemeClr val="tx1"/>
            </a:solidFill>
            <a:miter lim="800000"/>
            <a:headEnd/>
            <a:tailEnd type="triangle" w="med" len="med"/>
          </a:ln>
          <a:effectLst/>
        </p:spPr>
        <p:txBody>
          <a:bodyPr lIns="90000" tIns="46800" rIns="90000" bIns="46800">
            <a:spAutoFit/>
          </a:bodyPr>
          <a:lstStyle/>
          <a:p>
            <a:pPr>
              <a:defRPr/>
            </a:pPr>
            <a:endParaRPr lang="zh-CN" altLang="en-US"/>
          </a:p>
        </p:txBody>
      </p:sp>
      <p:sp>
        <p:nvSpPr>
          <p:cNvPr id="621592" name="Line 24"/>
          <p:cNvSpPr>
            <a:spLocks noChangeShapeType="1"/>
          </p:cNvSpPr>
          <p:nvPr/>
        </p:nvSpPr>
        <p:spPr bwMode="auto">
          <a:xfrm>
            <a:off x="4648200" y="4327525"/>
            <a:ext cx="914400" cy="396875"/>
          </a:xfrm>
          <a:prstGeom prst="line">
            <a:avLst/>
          </a:prstGeom>
          <a:noFill/>
          <a:ln w="9525">
            <a:solidFill>
              <a:schemeClr val="tx1"/>
            </a:solidFill>
            <a:miter lim="800000"/>
            <a:headEnd/>
            <a:tailEnd type="triangle" w="med" len="med"/>
          </a:ln>
          <a:effectLst/>
        </p:spPr>
        <p:txBody>
          <a:bodyPr lIns="90000" tIns="46800" rIns="90000" bIns="46800">
            <a:spAutoFit/>
          </a:bodyPr>
          <a:lstStyle/>
          <a:p>
            <a:pPr>
              <a:defRPr/>
            </a:pPr>
            <a:endParaRPr lang="zh-CN" altLang="en-US"/>
          </a:p>
        </p:txBody>
      </p:sp>
      <p:sp>
        <p:nvSpPr>
          <p:cNvPr id="621593" name="Line 25"/>
          <p:cNvSpPr>
            <a:spLocks noChangeShapeType="1"/>
          </p:cNvSpPr>
          <p:nvPr/>
        </p:nvSpPr>
        <p:spPr bwMode="auto">
          <a:xfrm>
            <a:off x="6400800" y="5165725"/>
            <a:ext cx="914400" cy="381000"/>
          </a:xfrm>
          <a:prstGeom prst="line">
            <a:avLst/>
          </a:prstGeom>
          <a:noFill/>
          <a:ln w="9525">
            <a:solidFill>
              <a:schemeClr val="tx1"/>
            </a:solidFill>
            <a:miter lim="800000"/>
            <a:headEnd/>
            <a:tailEnd type="triangle" w="med" len="med"/>
          </a:ln>
          <a:effectLst/>
        </p:spPr>
        <p:txBody>
          <a:bodyPr lIns="90000" tIns="46800" rIns="90000" bIns="46800">
            <a:spAutoFit/>
          </a:bodyPr>
          <a:lstStyle/>
          <a:p>
            <a:pPr>
              <a:defRPr/>
            </a:pPr>
            <a:endParaRPr lang="zh-CN" altLang="en-US"/>
          </a:p>
        </p:txBody>
      </p:sp>
      <p:sp>
        <p:nvSpPr>
          <p:cNvPr id="621594" name="Line 26"/>
          <p:cNvSpPr>
            <a:spLocks noChangeShapeType="1"/>
          </p:cNvSpPr>
          <p:nvPr/>
        </p:nvSpPr>
        <p:spPr bwMode="auto">
          <a:xfrm flipV="1">
            <a:off x="6743700" y="2832100"/>
            <a:ext cx="609600" cy="304800"/>
          </a:xfrm>
          <a:prstGeom prst="line">
            <a:avLst/>
          </a:prstGeom>
          <a:noFill/>
          <a:ln w="9525">
            <a:solidFill>
              <a:schemeClr val="tx1"/>
            </a:solidFill>
            <a:miter lim="800000"/>
            <a:headEnd/>
            <a:tailEnd type="triangle" w="med" len="med"/>
          </a:ln>
          <a:effectLst/>
        </p:spPr>
        <p:txBody>
          <a:bodyPr lIns="90000" tIns="46800" rIns="90000" bIns="46800">
            <a:spAutoFit/>
          </a:bodyPr>
          <a:lstStyle/>
          <a:p>
            <a:pPr>
              <a:defRPr/>
            </a:pPr>
            <a:endParaRPr lang="zh-CN" altLang="en-US"/>
          </a:p>
        </p:txBody>
      </p:sp>
      <p:sp>
        <p:nvSpPr>
          <p:cNvPr id="621595" name="Text Box 27"/>
          <p:cNvSpPr txBox="1">
            <a:spLocks noChangeArrowheads="1"/>
          </p:cNvSpPr>
          <p:nvPr/>
        </p:nvSpPr>
        <p:spPr bwMode="auto">
          <a:xfrm>
            <a:off x="6096000" y="5394325"/>
            <a:ext cx="1219200" cy="304800"/>
          </a:xfrm>
          <a:prstGeom prst="rect">
            <a:avLst/>
          </a:prstGeom>
          <a:noFill/>
          <a:ln w="9525">
            <a:noFill/>
            <a:miter lim="800000"/>
            <a:headEnd/>
            <a:tailEnd/>
          </a:ln>
          <a:effectLst/>
        </p:spPr>
        <p:txBody>
          <a:bodyPr lIns="90000" tIns="46800" rIns="90000" bIns="46800">
            <a:spAutoFit/>
          </a:bodyPr>
          <a:lstStyle/>
          <a:p>
            <a:pPr eaLnBrk="1" hangingPunct="1">
              <a:lnSpc>
                <a:spcPct val="100000"/>
              </a:lnSpc>
              <a:spcAft>
                <a:spcPct val="0"/>
              </a:spcAft>
              <a:buClrTx/>
              <a:buSzTx/>
              <a:buFontTx/>
              <a:buNone/>
              <a:defRPr/>
            </a:pPr>
            <a:r>
              <a:rPr kumimoji="1" lang="zh-CN" altLang="en-US" b="1">
                <a:solidFill>
                  <a:schemeClr val="tx1"/>
                </a:solidFill>
                <a:effectLst>
                  <a:outerShdw blurRad="38100" dist="38100" dir="2700000" algn="tl">
                    <a:srgbClr val="C0C0C0"/>
                  </a:outerShdw>
                </a:effectLst>
                <a:latin typeface="Tahoma" pitchFamily="34" charset="0"/>
              </a:rPr>
              <a:t>电话号信号</a:t>
            </a:r>
          </a:p>
        </p:txBody>
      </p:sp>
      <p:sp>
        <p:nvSpPr>
          <p:cNvPr id="621596" name="Text Box 28"/>
          <p:cNvSpPr txBox="1">
            <a:spLocks noChangeArrowheads="1"/>
          </p:cNvSpPr>
          <p:nvPr/>
        </p:nvSpPr>
        <p:spPr bwMode="auto">
          <a:xfrm>
            <a:off x="3581400" y="3048000"/>
            <a:ext cx="990600" cy="517525"/>
          </a:xfrm>
          <a:prstGeom prst="rect">
            <a:avLst/>
          </a:prstGeom>
          <a:noFill/>
          <a:ln w="9525">
            <a:noFill/>
            <a:miter lim="800000"/>
            <a:headEnd/>
            <a:tailEnd/>
          </a:ln>
          <a:effectLst/>
        </p:spPr>
        <p:txBody>
          <a:bodyPr lIns="90000" tIns="46800" rIns="90000" bIns="46800">
            <a:spAutoFit/>
          </a:bodyPr>
          <a:lstStyle/>
          <a:p>
            <a:pPr eaLnBrk="1" hangingPunct="1">
              <a:lnSpc>
                <a:spcPct val="100000"/>
              </a:lnSpc>
              <a:spcAft>
                <a:spcPct val="0"/>
              </a:spcAft>
              <a:buClrTx/>
              <a:buSzTx/>
              <a:buFontTx/>
              <a:buNone/>
              <a:defRPr/>
            </a:pPr>
            <a:r>
              <a:rPr kumimoji="1" lang="zh-CN" altLang="en-US" b="1">
                <a:solidFill>
                  <a:schemeClr val="tx1"/>
                </a:solidFill>
                <a:effectLst>
                  <a:outerShdw blurRad="38100" dist="38100" dir="2700000" algn="tl">
                    <a:srgbClr val="C0C0C0"/>
                  </a:outerShdw>
                </a:effectLst>
                <a:latin typeface="Tahoma" pitchFamily="34" charset="0"/>
              </a:rPr>
              <a:t>传感器</a:t>
            </a:r>
            <a:r>
              <a:rPr kumimoji="1" lang="en-US" altLang="zh-CN" b="1">
                <a:solidFill>
                  <a:schemeClr val="tx1"/>
                </a:solidFill>
                <a:effectLst>
                  <a:outerShdw blurRad="38100" dist="38100" dir="2700000" algn="tl">
                    <a:srgbClr val="C0C0C0"/>
                  </a:outerShdw>
                </a:effectLst>
                <a:latin typeface="Tahoma" pitchFamily="34" charset="0"/>
              </a:rPr>
              <a:t>ID</a:t>
            </a:r>
            <a:r>
              <a:rPr kumimoji="1" lang="zh-CN" altLang="en-US" b="1">
                <a:solidFill>
                  <a:schemeClr val="tx1"/>
                </a:solidFill>
                <a:effectLst>
                  <a:outerShdw blurRad="38100" dist="38100" dir="2700000" algn="tl">
                    <a:srgbClr val="C0C0C0"/>
                  </a:outerShdw>
                </a:effectLst>
                <a:latin typeface="Tahoma" pitchFamily="34" charset="0"/>
              </a:rPr>
              <a:t>类型</a:t>
            </a:r>
            <a:r>
              <a:rPr kumimoji="1" lang="en-US" altLang="zh-CN" b="1">
                <a:solidFill>
                  <a:schemeClr val="tx1"/>
                </a:solidFill>
                <a:effectLst>
                  <a:outerShdw blurRad="38100" dist="38100" dir="2700000" algn="tl">
                    <a:srgbClr val="C0C0C0"/>
                  </a:outerShdw>
                </a:effectLst>
                <a:latin typeface="Tahoma" pitchFamily="34" charset="0"/>
              </a:rPr>
              <a:t>,</a:t>
            </a:r>
            <a:r>
              <a:rPr kumimoji="1" lang="zh-CN" altLang="en-US" b="1">
                <a:solidFill>
                  <a:schemeClr val="tx1"/>
                </a:solidFill>
                <a:effectLst>
                  <a:outerShdw blurRad="38100" dist="38100" dir="2700000" algn="tl">
                    <a:srgbClr val="C0C0C0"/>
                  </a:outerShdw>
                </a:effectLst>
                <a:latin typeface="Tahoma" pitchFamily="34" charset="0"/>
              </a:rPr>
              <a:t>位置</a:t>
            </a:r>
          </a:p>
        </p:txBody>
      </p:sp>
      <p:sp>
        <p:nvSpPr>
          <p:cNvPr id="621597" name="Text Box 29"/>
          <p:cNvSpPr txBox="1">
            <a:spLocks noChangeArrowheads="1"/>
          </p:cNvSpPr>
          <p:nvPr/>
        </p:nvSpPr>
        <p:spPr bwMode="auto">
          <a:xfrm>
            <a:off x="152400" y="1219200"/>
            <a:ext cx="5788025" cy="396875"/>
          </a:xfrm>
          <a:prstGeom prst="rect">
            <a:avLst/>
          </a:prstGeom>
          <a:noFill/>
          <a:ln w="9525">
            <a:noFill/>
            <a:miter lim="800000"/>
            <a:headEnd/>
            <a:tailEnd/>
          </a:ln>
          <a:effectLst/>
        </p:spPr>
        <p:txBody>
          <a:bodyPr lIns="90000" tIns="46800" rIns="90000" bIns="46800">
            <a:spAutoFit/>
          </a:bodyPr>
          <a:lstStyle/>
          <a:p>
            <a:pPr eaLnBrk="1" hangingPunct="1">
              <a:lnSpc>
                <a:spcPct val="100000"/>
              </a:lnSpc>
              <a:spcBef>
                <a:spcPct val="50000"/>
              </a:spcBef>
              <a:spcAft>
                <a:spcPct val="0"/>
              </a:spcAft>
              <a:buClrTx/>
              <a:buSzTx/>
              <a:buFontTx/>
              <a:buNone/>
              <a:defRPr/>
            </a:pPr>
            <a:r>
              <a:rPr kumimoji="1" lang="en-US" altLang="zh-CN" sz="1800" b="1">
                <a:solidFill>
                  <a:schemeClr val="bg2"/>
                </a:solidFill>
                <a:effectLst>
                  <a:outerShdw blurRad="38100" dist="38100" dir="2700000" algn="tl">
                    <a:srgbClr val="C0C0C0"/>
                  </a:outerShdw>
                </a:effectLst>
                <a:latin typeface="Tahoma" pitchFamily="34" charset="0"/>
              </a:rPr>
              <a:t>SafeHome</a:t>
            </a:r>
            <a:r>
              <a:rPr kumimoji="1" lang="zh-CN" altLang="en-US" sz="1800" b="1">
                <a:solidFill>
                  <a:schemeClr val="bg2"/>
                </a:solidFill>
                <a:effectLst>
                  <a:outerShdw blurRad="38100" dist="38100" dir="2700000" algn="tl">
                    <a:srgbClr val="C0C0C0"/>
                  </a:outerShdw>
                </a:effectLst>
                <a:latin typeface="Tahoma" pitchFamily="34" charset="0"/>
              </a:rPr>
              <a:t>系统的</a:t>
            </a:r>
            <a:r>
              <a:rPr kumimoji="1" lang="zh-CN" altLang="en-US" sz="2000" b="1">
                <a:solidFill>
                  <a:schemeClr val="bg2"/>
                </a:solidFill>
                <a:effectLst>
                  <a:outerShdw blurRad="38100" dist="38100" dir="2700000" algn="tl">
                    <a:srgbClr val="C0C0C0"/>
                  </a:outerShdw>
                </a:effectLst>
                <a:latin typeface="Tahoma" pitchFamily="34" charset="0"/>
              </a:rPr>
              <a:t>监控传感器精化</a:t>
            </a:r>
            <a:r>
              <a:rPr kumimoji="1" lang="en-US" altLang="zh-CN" sz="2000" b="1">
                <a:solidFill>
                  <a:schemeClr val="bg2"/>
                </a:solidFill>
                <a:effectLst>
                  <a:outerShdw blurRad="38100" dist="38100" dir="2700000" algn="tl">
                    <a:srgbClr val="C0C0C0"/>
                  </a:outerShdw>
                </a:effectLst>
                <a:latin typeface="Tahoma" pitchFamily="34" charset="0"/>
              </a:rPr>
              <a:t>DFD</a:t>
            </a:r>
            <a:r>
              <a:rPr kumimoji="1" lang="zh-CN" altLang="en-US" sz="2000" b="1">
                <a:solidFill>
                  <a:schemeClr val="bg2"/>
                </a:solidFill>
                <a:effectLst>
                  <a:outerShdw blurRad="38100" dist="38100" dir="2700000" algn="tl">
                    <a:srgbClr val="C0C0C0"/>
                  </a:outerShdw>
                </a:effectLst>
                <a:latin typeface="Tahoma" pitchFamily="34" charset="0"/>
              </a:rPr>
              <a:t>（第二层）</a:t>
            </a:r>
          </a:p>
        </p:txBody>
      </p:sp>
      <p:sp>
        <p:nvSpPr>
          <p:cNvPr id="621598" name="Oval 30"/>
          <p:cNvSpPr>
            <a:spLocks noChangeArrowheads="1"/>
          </p:cNvSpPr>
          <p:nvPr/>
        </p:nvSpPr>
        <p:spPr bwMode="auto">
          <a:xfrm>
            <a:off x="1524000" y="1447800"/>
            <a:ext cx="5486400" cy="5105400"/>
          </a:xfrm>
          <a:prstGeom prst="ellipse">
            <a:avLst/>
          </a:prstGeom>
          <a:noFill/>
          <a:ln w="9525">
            <a:solidFill>
              <a:srgbClr val="FF0000"/>
            </a:solidFill>
            <a:round/>
            <a:headEnd/>
            <a:tailEnd/>
          </a:ln>
          <a:effectLst/>
        </p:spPr>
        <p:txBody>
          <a:bodyPr lIns="90000" tIns="46800" rIns="90000" bIns="46800" anchor="ctr">
            <a:spAutoFit/>
          </a:bodyPr>
          <a:lstStyle/>
          <a:p>
            <a:pPr>
              <a:defRPr/>
            </a:pPr>
            <a:endParaRPr lang="zh-CN" altLang="en-US"/>
          </a:p>
        </p:txBody>
      </p:sp>
      <p:sp>
        <p:nvSpPr>
          <p:cNvPr id="621600" name="Rectangle 32"/>
          <p:cNvSpPr>
            <a:spLocks noChangeArrowheads="1"/>
          </p:cNvSpPr>
          <p:nvPr/>
        </p:nvSpPr>
        <p:spPr bwMode="auto">
          <a:xfrm>
            <a:off x="395288" y="609600"/>
            <a:ext cx="8748712"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面向数据流的设计方法</a:t>
            </a:r>
          </a:p>
        </p:txBody>
      </p:sp>
    </p:spTree>
  </p:cSld>
  <p:clrMapOvr>
    <a:masterClrMapping/>
  </p:clrMapOvr>
  <p:transition>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Text Box 2"/>
          <p:cNvSpPr txBox="1">
            <a:spLocks noChangeArrowheads="1"/>
          </p:cNvSpPr>
          <p:nvPr/>
        </p:nvSpPr>
        <p:spPr bwMode="auto">
          <a:xfrm>
            <a:off x="152400" y="1219200"/>
            <a:ext cx="6019800" cy="396875"/>
          </a:xfrm>
          <a:prstGeom prst="rect">
            <a:avLst/>
          </a:prstGeom>
          <a:noFill/>
          <a:ln w="9525">
            <a:noFill/>
            <a:miter lim="800000"/>
            <a:headEnd/>
            <a:tailEnd/>
          </a:ln>
          <a:effectLst/>
        </p:spPr>
        <p:txBody>
          <a:bodyPr lIns="90000" tIns="46800" rIns="90000" bIns="46800">
            <a:spAutoFit/>
          </a:bodyPr>
          <a:lstStyle/>
          <a:p>
            <a:pPr eaLnBrk="1" hangingPunct="1">
              <a:lnSpc>
                <a:spcPct val="100000"/>
              </a:lnSpc>
              <a:spcBef>
                <a:spcPct val="50000"/>
              </a:spcBef>
              <a:spcAft>
                <a:spcPct val="0"/>
              </a:spcAft>
              <a:buClrTx/>
              <a:buSzTx/>
              <a:buFontTx/>
              <a:buNone/>
              <a:defRPr/>
            </a:pPr>
            <a:r>
              <a:rPr kumimoji="1" lang="zh-CN" altLang="en-US" sz="2000" b="1">
                <a:solidFill>
                  <a:schemeClr val="tx1"/>
                </a:solidFill>
                <a:effectLst>
                  <a:outerShdw blurRad="38100" dist="38100" dir="2700000" algn="tl">
                    <a:srgbClr val="C0C0C0"/>
                  </a:outerShdw>
                </a:effectLst>
                <a:latin typeface="Tahoma" pitchFamily="34" charset="0"/>
              </a:rPr>
              <a:t>监控传感器精化</a:t>
            </a:r>
            <a:r>
              <a:rPr kumimoji="1" lang="en-US" altLang="zh-CN" sz="2000" b="1">
                <a:solidFill>
                  <a:schemeClr val="tx1"/>
                </a:solidFill>
                <a:effectLst>
                  <a:outerShdw blurRad="38100" dist="38100" dir="2700000" algn="tl">
                    <a:srgbClr val="C0C0C0"/>
                  </a:outerShdw>
                </a:effectLst>
                <a:latin typeface="Tahoma" pitchFamily="34" charset="0"/>
              </a:rPr>
              <a:t>DFD</a:t>
            </a:r>
            <a:r>
              <a:rPr kumimoji="1" lang="zh-CN" altLang="en-US" sz="2000" b="1">
                <a:solidFill>
                  <a:schemeClr val="tx1"/>
                </a:solidFill>
                <a:effectLst>
                  <a:outerShdw blurRad="38100" dist="38100" dir="2700000" algn="tl">
                    <a:srgbClr val="C0C0C0"/>
                  </a:outerShdw>
                </a:effectLst>
                <a:latin typeface="Tahoma" pitchFamily="34" charset="0"/>
              </a:rPr>
              <a:t>第三层向软件模块结构的映射</a:t>
            </a:r>
          </a:p>
        </p:txBody>
      </p:sp>
      <p:sp>
        <p:nvSpPr>
          <p:cNvPr id="622595" name="Oval 3"/>
          <p:cNvSpPr>
            <a:spLocks noChangeArrowheads="1"/>
          </p:cNvSpPr>
          <p:nvPr/>
        </p:nvSpPr>
        <p:spPr bwMode="auto">
          <a:xfrm>
            <a:off x="1066800" y="2667000"/>
            <a:ext cx="685800" cy="685800"/>
          </a:xfrm>
          <a:prstGeom prst="ellipse">
            <a:avLst/>
          </a:prstGeom>
          <a:noFill/>
          <a:ln w="9525">
            <a:solidFill>
              <a:schemeClr val="tx1"/>
            </a:solidFill>
            <a:round/>
            <a:headEnd/>
            <a:tailEnd/>
          </a:ln>
          <a:effectLst/>
        </p:spPr>
        <p:txBody>
          <a:bodyPr lIns="90000" tIns="46800" rIns="90000" bIns="46800" anchor="ctr">
            <a:spAutoFit/>
          </a:bodyPr>
          <a:lstStyle/>
          <a:p>
            <a:pPr>
              <a:defRPr/>
            </a:pPr>
            <a:endParaRPr lang="zh-CN" altLang="en-US"/>
          </a:p>
        </p:txBody>
      </p:sp>
      <p:sp>
        <p:nvSpPr>
          <p:cNvPr id="622596" name="Oval 4"/>
          <p:cNvSpPr>
            <a:spLocks noChangeArrowheads="1"/>
          </p:cNvSpPr>
          <p:nvPr/>
        </p:nvSpPr>
        <p:spPr bwMode="auto">
          <a:xfrm>
            <a:off x="2133600" y="3200400"/>
            <a:ext cx="685800" cy="685800"/>
          </a:xfrm>
          <a:prstGeom prst="ellipse">
            <a:avLst/>
          </a:prstGeom>
          <a:noFill/>
          <a:ln w="9525">
            <a:solidFill>
              <a:schemeClr val="tx1"/>
            </a:solidFill>
            <a:round/>
            <a:headEnd/>
            <a:tailEnd/>
          </a:ln>
          <a:effectLst/>
        </p:spPr>
        <p:txBody>
          <a:bodyPr lIns="90000" tIns="46800" rIns="90000" bIns="46800" anchor="ctr">
            <a:spAutoFit/>
          </a:bodyPr>
          <a:lstStyle/>
          <a:p>
            <a:pPr>
              <a:defRPr/>
            </a:pPr>
            <a:endParaRPr lang="zh-CN" altLang="en-US"/>
          </a:p>
        </p:txBody>
      </p:sp>
      <p:sp>
        <p:nvSpPr>
          <p:cNvPr id="622597" name="Oval 5"/>
          <p:cNvSpPr>
            <a:spLocks noChangeArrowheads="1"/>
          </p:cNvSpPr>
          <p:nvPr/>
        </p:nvSpPr>
        <p:spPr bwMode="auto">
          <a:xfrm>
            <a:off x="3505200" y="3886200"/>
            <a:ext cx="685800" cy="685800"/>
          </a:xfrm>
          <a:prstGeom prst="ellipse">
            <a:avLst/>
          </a:prstGeom>
          <a:noFill/>
          <a:ln w="9525">
            <a:solidFill>
              <a:schemeClr val="tx1"/>
            </a:solidFill>
            <a:round/>
            <a:headEnd/>
            <a:tailEnd/>
          </a:ln>
          <a:effectLst/>
        </p:spPr>
        <p:txBody>
          <a:bodyPr lIns="90000" tIns="46800" rIns="90000" bIns="46800" anchor="ctr">
            <a:spAutoFit/>
          </a:bodyPr>
          <a:lstStyle/>
          <a:p>
            <a:pPr>
              <a:defRPr/>
            </a:pPr>
            <a:endParaRPr lang="zh-CN" altLang="en-US"/>
          </a:p>
        </p:txBody>
      </p:sp>
      <p:sp>
        <p:nvSpPr>
          <p:cNvPr id="622598" name="Oval 6"/>
          <p:cNvSpPr>
            <a:spLocks noChangeArrowheads="1"/>
          </p:cNvSpPr>
          <p:nvPr/>
        </p:nvSpPr>
        <p:spPr bwMode="auto">
          <a:xfrm>
            <a:off x="4724400" y="4267200"/>
            <a:ext cx="685800" cy="685800"/>
          </a:xfrm>
          <a:prstGeom prst="ellipse">
            <a:avLst/>
          </a:prstGeom>
          <a:noFill/>
          <a:ln w="9525">
            <a:solidFill>
              <a:schemeClr val="tx1"/>
            </a:solidFill>
            <a:round/>
            <a:headEnd/>
            <a:tailEnd/>
          </a:ln>
          <a:effectLst/>
        </p:spPr>
        <p:txBody>
          <a:bodyPr lIns="90000" tIns="46800" rIns="90000" bIns="46800" anchor="ctr">
            <a:spAutoFit/>
          </a:bodyPr>
          <a:lstStyle/>
          <a:p>
            <a:pPr>
              <a:defRPr/>
            </a:pPr>
            <a:endParaRPr lang="zh-CN" altLang="en-US"/>
          </a:p>
        </p:txBody>
      </p:sp>
      <p:sp>
        <p:nvSpPr>
          <p:cNvPr id="622599" name="Oval 7"/>
          <p:cNvSpPr>
            <a:spLocks noChangeArrowheads="1"/>
          </p:cNvSpPr>
          <p:nvPr/>
        </p:nvSpPr>
        <p:spPr bwMode="auto">
          <a:xfrm>
            <a:off x="5943600" y="4800600"/>
            <a:ext cx="685800" cy="685800"/>
          </a:xfrm>
          <a:prstGeom prst="ellipse">
            <a:avLst/>
          </a:prstGeom>
          <a:noFill/>
          <a:ln w="9525">
            <a:solidFill>
              <a:schemeClr val="tx1"/>
            </a:solidFill>
            <a:round/>
            <a:headEnd/>
            <a:tailEnd/>
          </a:ln>
          <a:effectLst/>
        </p:spPr>
        <p:txBody>
          <a:bodyPr lIns="90000" tIns="46800" rIns="90000" bIns="46800" anchor="ctr">
            <a:spAutoFit/>
          </a:bodyPr>
          <a:lstStyle/>
          <a:p>
            <a:pPr>
              <a:defRPr/>
            </a:pPr>
            <a:endParaRPr lang="zh-CN" altLang="en-US"/>
          </a:p>
        </p:txBody>
      </p:sp>
      <p:sp>
        <p:nvSpPr>
          <p:cNvPr id="622600" name="Oval 8"/>
          <p:cNvSpPr>
            <a:spLocks noChangeArrowheads="1"/>
          </p:cNvSpPr>
          <p:nvPr/>
        </p:nvSpPr>
        <p:spPr bwMode="auto">
          <a:xfrm>
            <a:off x="7162800" y="5410200"/>
            <a:ext cx="685800" cy="685800"/>
          </a:xfrm>
          <a:prstGeom prst="ellipse">
            <a:avLst/>
          </a:prstGeom>
          <a:noFill/>
          <a:ln w="9525">
            <a:solidFill>
              <a:schemeClr val="tx1"/>
            </a:solidFill>
            <a:round/>
            <a:headEnd/>
            <a:tailEnd/>
          </a:ln>
          <a:effectLst/>
        </p:spPr>
        <p:txBody>
          <a:bodyPr lIns="90000" tIns="46800" rIns="90000" bIns="46800" anchor="ctr">
            <a:spAutoFit/>
          </a:bodyPr>
          <a:lstStyle/>
          <a:p>
            <a:pPr>
              <a:defRPr/>
            </a:pPr>
            <a:endParaRPr lang="zh-CN" altLang="en-US"/>
          </a:p>
        </p:txBody>
      </p:sp>
      <p:sp>
        <p:nvSpPr>
          <p:cNvPr id="622601" name="Oval 9"/>
          <p:cNvSpPr>
            <a:spLocks noChangeArrowheads="1"/>
          </p:cNvSpPr>
          <p:nvPr/>
        </p:nvSpPr>
        <p:spPr bwMode="auto">
          <a:xfrm>
            <a:off x="4724400" y="2133600"/>
            <a:ext cx="685800" cy="685800"/>
          </a:xfrm>
          <a:prstGeom prst="ellipse">
            <a:avLst/>
          </a:prstGeom>
          <a:noFill/>
          <a:ln w="9525">
            <a:solidFill>
              <a:schemeClr val="tx1"/>
            </a:solidFill>
            <a:round/>
            <a:headEnd/>
            <a:tailEnd/>
          </a:ln>
          <a:effectLst/>
        </p:spPr>
        <p:txBody>
          <a:bodyPr lIns="90000" tIns="46800" rIns="90000" bIns="46800" anchor="ctr">
            <a:spAutoFit/>
          </a:bodyPr>
          <a:lstStyle/>
          <a:p>
            <a:pPr>
              <a:defRPr/>
            </a:pPr>
            <a:endParaRPr lang="zh-CN" altLang="en-US"/>
          </a:p>
        </p:txBody>
      </p:sp>
      <p:sp>
        <p:nvSpPr>
          <p:cNvPr id="622602" name="Oval 10"/>
          <p:cNvSpPr>
            <a:spLocks noChangeArrowheads="1"/>
          </p:cNvSpPr>
          <p:nvPr/>
        </p:nvSpPr>
        <p:spPr bwMode="auto">
          <a:xfrm>
            <a:off x="6096000" y="2667000"/>
            <a:ext cx="685800" cy="685800"/>
          </a:xfrm>
          <a:prstGeom prst="ellipse">
            <a:avLst/>
          </a:prstGeom>
          <a:noFill/>
          <a:ln w="9525">
            <a:solidFill>
              <a:schemeClr val="tx1"/>
            </a:solidFill>
            <a:round/>
            <a:headEnd/>
            <a:tailEnd/>
          </a:ln>
          <a:effectLst/>
        </p:spPr>
        <p:txBody>
          <a:bodyPr lIns="90000" tIns="46800" rIns="90000" bIns="46800" anchor="ctr">
            <a:spAutoFit/>
          </a:bodyPr>
          <a:lstStyle/>
          <a:p>
            <a:pPr>
              <a:defRPr/>
            </a:pPr>
            <a:endParaRPr lang="zh-CN" altLang="en-US"/>
          </a:p>
        </p:txBody>
      </p:sp>
      <p:sp>
        <p:nvSpPr>
          <p:cNvPr id="622603" name="Oval 11"/>
          <p:cNvSpPr>
            <a:spLocks noChangeArrowheads="1"/>
          </p:cNvSpPr>
          <p:nvPr/>
        </p:nvSpPr>
        <p:spPr bwMode="auto">
          <a:xfrm>
            <a:off x="6629400" y="1676400"/>
            <a:ext cx="685800" cy="685800"/>
          </a:xfrm>
          <a:prstGeom prst="ellipse">
            <a:avLst/>
          </a:prstGeom>
          <a:noFill/>
          <a:ln w="9525">
            <a:solidFill>
              <a:schemeClr val="tx1"/>
            </a:solidFill>
            <a:round/>
            <a:headEnd/>
            <a:tailEnd/>
          </a:ln>
          <a:effectLst/>
        </p:spPr>
        <p:txBody>
          <a:bodyPr lIns="90000" tIns="46800" rIns="90000" bIns="46800" anchor="ctr">
            <a:spAutoFit/>
          </a:bodyPr>
          <a:lstStyle/>
          <a:p>
            <a:pPr>
              <a:defRPr/>
            </a:pPr>
            <a:endParaRPr lang="zh-CN" altLang="en-US"/>
          </a:p>
        </p:txBody>
      </p:sp>
      <p:sp>
        <p:nvSpPr>
          <p:cNvPr id="622604" name="Text Box 12"/>
          <p:cNvSpPr txBox="1">
            <a:spLocks noChangeArrowheads="1"/>
          </p:cNvSpPr>
          <p:nvPr/>
        </p:nvSpPr>
        <p:spPr bwMode="auto">
          <a:xfrm>
            <a:off x="3352800" y="1676400"/>
            <a:ext cx="914400" cy="304800"/>
          </a:xfrm>
          <a:prstGeom prst="rect">
            <a:avLst/>
          </a:prstGeom>
          <a:noFill/>
          <a:ln w="9525">
            <a:noFill/>
            <a:miter lim="800000"/>
            <a:headEnd/>
            <a:tailEnd/>
          </a:ln>
          <a:effectLst/>
        </p:spPr>
        <p:txBody>
          <a:bodyPr lIns="90000" tIns="46800" rIns="90000" bIns="46800">
            <a:spAutoFit/>
          </a:bodyPr>
          <a:lstStyle/>
          <a:p>
            <a:pPr eaLnBrk="1" hangingPunct="1">
              <a:lnSpc>
                <a:spcPct val="100000"/>
              </a:lnSpc>
              <a:spcAft>
                <a:spcPct val="0"/>
              </a:spcAft>
              <a:buClrTx/>
              <a:buSzTx/>
              <a:buFontTx/>
              <a:buNone/>
              <a:defRPr/>
            </a:pPr>
            <a:r>
              <a:rPr kumimoji="1" lang="zh-CN" altLang="en-US" b="1">
                <a:solidFill>
                  <a:schemeClr val="tx1"/>
                </a:solidFill>
                <a:effectLst>
                  <a:outerShdw blurRad="38100" dist="38100" dir="2700000" algn="tl">
                    <a:srgbClr val="C0C0C0"/>
                  </a:outerShdw>
                </a:effectLst>
                <a:latin typeface="Tahoma" pitchFamily="34" charset="0"/>
              </a:rPr>
              <a:t>配置信息</a:t>
            </a:r>
          </a:p>
        </p:txBody>
      </p:sp>
      <p:sp>
        <p:nvSpPr>
          <p:cNvPr id="622605" name="Line 13"/>
          <p:cNvSpPr>
            <a:spLocks noChangeShapeType="1"/>
          </p:cNvSpPr>
          <p:nvPr/>
        </p:nvSpPr>
        <p:spPr bwMode="auto">
          <a:xfrm>
            <a:off x="3276600" y="1676400"/>
            <a:ext cx="1066800" cy="0"/>
          </a:xfrm>
          <a:prstGeom prst="line">
            <a:avLst/>
          </a:prstGeom>
          <a:noFill/>
          <a:ln w="9525">
            <a:solidFill>
              <a:schemeClr val="tx1"/>
            </a:solidFill>
            <a:miter lim="800000"/>
            <a:headEnd/>
            <a:tailEnd/>
          </a:ln>
          <a:effectLst/>
        </p:spPr>
        <p:txBody>
          <a:bodyPr lIns="90000" tIns="46800" rIns="90000" bIns="46800">
            <a:spAutoFit/>
          </a:bodyPr>
          <a:lstStyle/>
          <a:p>
            <a:pPr>
              <a:defRPr/>
            </a:pPr>
            <a:endParaRPr lang="zh-CN" altLang="en-US"/>
          </a:p>
        </p:txBody>
      </p:sp>
      <p:sp>
        <p:nvSpPr>
          <p:cNvPr id="622606" name="Line 14"/>
          <p:cNvSpPr>
            <a:spLocks noChangeShapeType="1"/>
          </p:cNvSpPr>
          <p:nvPr/>
        </p:nvSpPr>
        <p:spPr bwMode="auto">
          <a:xfrm>
            <a:off x="3276600" y="1981200"/>
            <a:ext cx="1066800" cy="0"/>
          </a:xfrm>
          <a:prstGeom prst="line">
            <a:avLst/>
          </a:prstGeom>
          <a:noFill/>
          <a:ln w="9525">
            <a:solidFill>
              <a:schemeClr val="tx1"/>
            </a:solidFill>
            <a:miter lim="800000"/>
            <a:headEnd/>
            <a:tailEnd/>
          </a:ln>
          <a:effectLst/>
        </p:spPr>
        <p:txBody>
          <a:bodyPr lIns="90000" tIns="46800" rIns="90000" bIns="46800">
            <a:spAutoFit/>
          </a:bodyPr>
          <a:lstStyle/>
          <a:p>
            <a:pPr>
              <a:defRPr/>
            </a:pPr>
            <a:endParaRPr lang="zh-CN" altLang="en-US"/>
          </a:p>
        </p:txBody>
      </p:sp>
      <p:sp>
        <p:nvSpPr>
          <p:cNvPr id="622607" name="Line 15"/>
          <p:cNvSpPr>
            <a:spLocks noChangeShapeType="1"/>
          </p:cNvSpPr>
          <p:nvPr/>
        </p:nvSpPr>
        <p:spPr bwMode="auto">
          <a:xfrm>
            <a:off x="3962400" y="1981200"/>
            <a:ext cx="1066800" cy="2286000"/>
          </a:xfrm>
          <a:prstGeom prst="line">
            <a:avLst/>
          </a:prstGeom>
          <a:noFill/>
          <a:ln w="9525">
            <a:solidFill>
              <a:schemeClr val="tx1"/>
            </a:solidFill>
            <a:round/>
            <a:headEnd/>
            <a:tailEnd type="triangle" w="med" len="med"/>
          </a:ln>
          <a:effectLst/>
        </p:spPr>
        <p:txBody>
          <a:bodyPr wrap="none" lIns="90000" tIns="46800" rIns="90000" bIns="46800">
            <a:spAutoFit/>
          </a:bodyPr>
          <a:lstStyle/>
          <a:p>
            <a:pPr>
              <a:defRPr/>
            </a:pPr>
            <a:endParaRPr lang="zh-CN" altLang="en-US"/>
          </a:p>
        </p:txBody>
      </p:sp>
      <p:sp>
        <p:nvSpPr>
          <p:cNvPr id="622608" name="Line 16"/>
          <p:cNvSpPr>
            <a:spLocks noChangeShapeType="1"/>
          </p:cNvSpPr>
          <p:nvPr/>
        </p:nvSpPr>
        <p:spPr bwMode="auto">
          <a:xfrm>
            <a:off x="3810000" y="1981200"/>
            <a:ext cx="0" cy="1905000"/>
          </a:xfrm>
          <a:prstGeom prst="line">
            <a:avLst/>
          </a:prstGeom>
          <a:noFill/>
          <a:ln w="9525">
            <a:solidFill>
              <a:schemeClr val="tx1"/>
            </a:solidFill>
            <a:round/>
            <a:headEnd/>
            <a:tailEnd type="triangle" w="med" len="med"/>
          </a:ln>
          <a:effectLst/>
        </p:spPr>
        <p:txBody>
          <a:bodyPr lIns="90000" tIns="46800" rIns="90000" bIns="46800">
            <a:spAutoFit/>
          </a:bodyPr>
          <a:lstStyle/>
          <a:p>
            <a:pPr>
              <a:defRPr/>
            </a:pPr>
            <a:endParaRPr lang="zh-CN" altLang="en-US"/>
          </a:p>
        </p:txBody>
      </p:sp>
      <p:sp>
        <p:nvSpPr>
          <p:cNvPr id="622609" name="Line 17"/>
          <p:cNvSpPr>
            <a:spLocks noChangeShapeType="1"/>
          </p:cNvSpPr>
          <p:nvPr/>
        </p:nvSpPr>
        <p:spPr bwMode="auto">
          <a:xfrm flipH="1">
            <a:off x="2743200" y="1981200"/>
            <a:ext cx="914400" cy="1371600"/>
          </a:xfrm>
          <a:prstGeom prst="line">
            <a:avLst/>
          </a:prstGeom>
          <a:noFill/>
          <a:ln w="9525">
            <a:solidFill>
              <a:schemeClr val="tx1"/>
            </a:solidFill>
            <a:round/>
            <a:headEnd/>
            <a:tailEnd type="triangle" w="med" len="med"/>
          </a:ln>
          <a:effectLst/>
        </p:spPr>
        <p:txBody>
          <a:bodyPr wrap="none" lIns="90000" tIns="46800" rIns="90000" bIns="46800">
            <a:spAutoFit/>
          </a:bodyPr>
          <a:lstStyle/>
          <a:p>
            <a:pPr>
              <a:defRPr/>
            </a:pPr>
            <a:endParaRPr lang="zh-CN" altLang="en-US"/>
          </a:p>
        </p:txBody>
      </p:sp>
      <p:sp>
        <p:nvSpPr>
          <p:cNvPr id="622610" name="Line 18"/>
          <p:cNvSpPr>
            <a:spLocks noChangeShapeType="1"/>
          </p:cNvSpPr>
          <p:nvPr/>
        </p:nvSpPr>
        <p:spPr bwMode="auto">
          <a:xfrm>
            <a:off x="762000" y="2514600"/>
            <a:ext cx="381000" cy="228600"/>
          </a:xfrm>
          <a:prstGeom prst="line">
            <a:avLst/>
          </a:prstGeom>
          <a:noFill/>
          <a:ln w="9525">
            <a:solidFill>
              <a:schemeClr val="tx1"/>
            </a:solidFill>
            <a:round/>
            <a:headEnd/>
            <a:tailEnd type="triangle" w="med" len="med"/>
          </a:ln>
          <a:effectLst/>
        </p:spPr>
        <p:txBody>
          <a:bodyPr wrap="none" lIns="90000" tIns="46800" rIns="90000" bIns="46800">
            <a:spAutoFit/>
          </a:bodyPr>
          <a:lstStyle/>
          <a:p>
            <a:pPr>
              <a:defRPr/>
            </a:pPr>
            <a:endParaRPr lang="zh-CN" altLang="en-US"/>
          </a:p>
        </p:txBody>
      </p:sp>
      <p:sp>
        <p:nvSpPr>
          <p:cNvPr id="622611" name="Line 19"/>
          <p:cNvSpPr>
            <a:spLocks noChangeShapeType="1"/>
          </p:cNvSpPr>
          <p:nvPr/>
        </p:nvSpPr>
        <p:spPr bwMode="auto">
          <a:xfrm>
            <a:off x="1676400" y="3200400"/>
            <a:ext cx="457200" cy="228600"/>
          </a:xfrm>
          <a:prstGeom prst="line">
            <a:avLst/>
          </a:prstGeom>
          <a:noFill/>
          <a:ln w="9525">
            <a:solidFill>
              <a:schemeClr val="tx1"/>
            </a:solidFill>
            <a:round/>
            <a:headEnd/>
            <a:tailEnd type="triangle" w="med" len="med"/>
          </a:ln>
          <a:effectLst/>
        </p:spPr>
        <p:txBody>
          <a:bodyPr lIns="90000" tIns="46800" rIns="90000" bIns="46800">
            <a:spAutoFit/>
          </a:bodyPr>
          <a:lstStyle/>
          <a:p>
            <a:pPr>
              <a:defRPr/>
            </a:pPr>
            <a:endParaRPr lang="zh-CN" altLang="en-US"/>
          </a:p>
        </p:txBody>
      </p:sp>
      <p:sp>
        <p:nvSpPr>
          <p:cNvPr id="622612" name="Line 20"/>
          <p:cNvSpPr>
            <a:spLocks noChangeShapeType="1"/>
          </p:cNvSpPr>
          <p:nvPr/>
        </p:nvSpPr>
        <p:spPr bwMode="auto">
          <a:xfrm>
            <a:off x="2819400" y="3733800"/>
            <a:ext cx="762000" cy="304800"/>
          </a:xfrm>
          <a:prstGeom prst="line">
            <a:avLst/>
          </a:prstGeom>
          <a:noFill/>
          <a:ln w="9525">
            <a:solidFill>
              <a:schemeClr val="tx1"/>
            </a:solidFill>
            <a:round/>
            <a:headEnd/>
            <a:tailEnd type="triangle" w="med" len="med"/>
          </a:ln>
          <a:effectLst/>
        </p:spPr>
        <p:txBody>
          <a:bodyPr lIns="90000" tIns="46800" rIns="90000" bIns="46800">
            <a:spAutoFit/>
          </a:bodyPr>
          <a:lstStyle/>
          <a:p>
            <a:pPr>
              <a:defRPr/>
            </a:pPr>
            <a:endParaRPr lang="zh-CN" altLang="en-US"/>
          </a:p>
        </p:txBody>
      </p:sp>
      <p:sp>
        <p:nvSpPr>
          <p:cNvPr id="622613" name="Line 21"/>
          <p:cNvSpPr>
            <a:spLocks noChangeShapeType="1"/>
          </p:cNvSpPr>
          <p:nvPr/>
        </p:nvSpPr>
        <p:spPr bwMode="auto">
          <a:xfrm>
            <a:off x="4191000" y="4343400"/>
            <a:ext cx="533400" cy="228600"/>
          </a:xfrm>
          <a:prstGeom prst="line">
            <a:avLst/>
          </a:prstGeom>
          <a:noFill/>
          <a:ln w="9525">
            <a:solidFill>
              <a:schemeClr val="tx1"/>
            </a:solidFill>
            <a:round/>
            <a:headEnd/>
            <a:tailEnd type="triangle" w="med" len="med"/>
          </a:ln>
          <a:effectLst/>
        </p:spPr>
        <p:txBody>
          <a:bodyPr lIns="90000" tIns="46800" rIns="90000" bIns="46800">
            <a:spAutoFit/>
          </a:bodyPr>
          <a:lstStyle/>
          <a:p>
            <a:pPr>
              <a:defRPr/>
            </a:pPr>
            <a:endParaRPr lang="zh-CN" altLang="en-US"/>
          </a:p>
        </p:txBody>
      </p:sp>
      <p:sp>
        <p:nvSpPr>
          <p:cNvPr id="622614" name="Line 22"/>
          <p:cNvSpPr>
            <a:spLocks noChangeShapeType="1"/>
          </p:cNvSpPr>
          <p:nvPr/>
        </p:nvSpPr>
        <p:spPr bwMode="auto">
          <a:xfrm>
            <a:off x="5410200" y="4800600"/>
            <a:ext cx="533400" cy="228600"/>
          </a:xfrm>
          <a:prstGeom prst="line">
            <a:avLst/>
          </a:prstGeom>
          <a:noFill/>
          <a:ln w="9525">
            <a:solidFill>
              <a:schemeClr val="tx1"/>
            </a:solidFill>
            <a:round/>
            <a:headEnd/>
            <a:tailEnd type="triangle" w="med" len="med"/>
          </a:ln>
          <a:effectLst/>
        </p:spPr>
        <p:txBody>
          <a:bodyPr lIns="90000" tIns="46800" rIns="90000" bIns="46800">
            <a:spAutoFit/>
          </a:bodyPr>
          <a:lstStyle/>
          <a:p>
            <a:pPr>
              <a:defRPr/>
            </a:pPr>
            <a:endParaRPr lang="zh-CN" altLang="en-US"/>
          </a:p>
        </p:txBody>
      </p:sp>
      <p:sp>
        <p:nvSpPr>
          <p:cNvPr id="622615" name="Line 23"/>
          <p:cNvSpPr>
            <a:spLocks noChangeShapeType="1"/>
          </p:cNvSpPr>
          <p:nvPr/>
        </p:nvSpPr>
        <p:spPr bwMode="auto">
          <a:xfrm>
            <a:off x="6629400" y="5334000"/>
            <a:ext cx="533400" cy="304800"/>
          </a:xfrm>
          <a:prstGeom prst="line">
            <a:avLst/>
          </a:prstGeom>
          <a:noFill/>
          <a:ln w="9525">
            <a:solidFill>
              <a:schemeClr val="tx1"/>
            </a:solidFill>
            <a:round/>
            <a:headEnd/>
            <a:tailEnd type="triangle" w="med" len="med"/>
          </a:ln>
          <a:effectLst/>
        </p:spPr>
        <p:txBody>
          <a:bodyPr lIns="90000" tIns="46800" rIns="90000" bIns="46800">
            <a:spAutoFit/>
          </a:bodyPr>
          <a:lstStyle/>
          <a:p>
            <a:pPr>
              <a:defRPr/>
            </a:pPr>
            <a:endParaRPr lang="zh-CN" altLang="en-US"/>
          </a:p>
        </p:txBody>
      </p:sp>
      <p:sp>
        <p:nvSpPr>
          <p:cNvPr id="622616" name="Line 24"/>
          <p:cNvSpPr>
            <a:spLocks noChangeShapeType="1"/>
          </p:cNvSpPr>
          <p:nvPr/>
        </p:nvSpPr>
        <p:spPr bwMode="auto">
          <a:xfrm>
            <a:off x="7848600" y="5867400"/>
            <a:ext cx="457200" cy="228600"/>
          </a:xfrm>
          <a:prstGeom prst="line">
            <a:avLst/>
          </a:prstGeom>
          <a:noFill/>
          <a:ln w="9525">
            <a:solidFill>
              <a:schemeClr val="tx1"/>
            </a:solidFill>
            <a:round/>
            <a:headEnd/>
            <a:tailEnd type="triangle" w="med" len="med"/>
          </a:ln>
          <a:effectLst/>
        </p:spPr>
        <p:txBody>
          <a:bodyPr lIns="90000" tIns="46800" rIns="90000" bIns="46800">
            <a:spAutoFit/>
          </a:bodyPr>
          <a:lstStyle/>
          <a:p>
            <a:pPr>
              <a:defRPr/>
            </a:pPr>
            <a:endParaRPr lang="zh-CN" altLang="en-US"/>
          </a:p>
        </p:txBody>
      </p:sp>
      <p:sp>
        <p:nvSpPr>
          <p:cNvPr id="622617" name="Arc 25"/>
          <p:cNvSpPr>
            <a:spLocks/>
          </p:cNvSpPr>
          <p:nvPr/>
        </p:nvSpPr>
        <p:spPr bwMode="auto">
          <a:xfrm rot="2494124">
            <a:off x="2209800" y="2438400"/>
            <a:ext cx="685800" cy="2376488"/>
          </a:xfrm>
          <a:custGeom>
            <a:avLst/>
            <a:gdLst>
              <a:gd name="G0" fmla="+- 0 0 0"/>
              <a:gd name="G1" fmla="+- 20986 0 0"/>
              <a:gd name="G2" fmla="+- 21600 0 0"/>
              <a:gd name="T0" fmla="*/ 5114 w 21600"/>
              <a:gd name="T1" fmla="*/ 0 h 42100"/>
              <a:gd name="T2" fmla="*/ 4557 w 21600"/>
              <a:gd name="T3" fmla="*/ 42100 h 42100"/>
              <a:gd name="T4" fmla="*/ 0 w 21600"/>
              <a:gd name="T5" fmla="*/ 20986 h 42100"/>
            </a:gdLst>
            <a:ahLst/>
            <a:cxnLst>
              <a:cxn ang="0">
                <a:pos x="T0" y="T1"/>
              </a:cxn>
              <a:cxn ang="0">
                <a:pos x="T2" y="T3"/>
              </a:cxn>
              <a:cxn ang="0">
                <a:pos x="T4" y="T5"/>
              </a:cxn>
            </a:cxnLst>
            <a:rect l="0" t="0" r="r" b="b"/>
            <a:pathLst>
              <a:path w="21600" h="42100" fill="none" extrusionOk="0">
                <a:moveTo>
                  <a:pt x="5113" y="0"/>
                </a:moveTo>
                <a:cubicBezTo>
                  <a:pt x="14790" y="2358"/>
                  <a:pt x="21600" y="11026"/>
                  <a:pt x="21600" y="20986"/>
                </a:cubicBezTo>
                <a:cubicBezTo>
                  <a:pt x="21600" y="31159"/>
                  <a:pt x="14501" y="39953"/>
                  <a:pt x="4556" y="42099"/>
                </a:cubicBezTo>
              </a:path>
              <a:path w="21600" h="42100" stroke="0" extrusionOk="0">
                <a:moveTo>
                  <a:pt x="5113" y="0"/>
                </a:moveTo>
                <a:cubicBezTo>
                  <a:pt x="14790" y="2358"/>
                  <a:pt x="21600" y="11026"/>
                  <a:pt x="21600" y="20986"/>
                </a:cubicBezTo>
                <a:cubicBezTo>
                  <a:pt x="21600" y="31159"/>
                  <a:pt x="14501" y="39953"/>
                  <a:pt x="4556" y="42099"/>
                </a:cubicBezTo>
                <a:lnTo>
                  <a:pt x="0" y="20986"/>
                </a:lnTo>
                <a:close/>
              </a:path>
            </a:pathLst>
          </a:custGeom>
          <a:noFill/>
          <a:ln w="25400" cap="rnd">
            <a:solidFill>
              <a:srgbClr val="FF0000"/>
            </a:solidFill>
            <a:prstDash val="sysDot"/>
            <a:round/>
            <a:headEnd/>
            <a:tailEnd/>
          </a:ln>
          <a:effectLst/>
        </p:spPr>
        <p:txBody>
          <a:bodyPr wrap="none" lIns="90000" tIns="46800" rIns="90000" bIns="46800" anchor="ctr">
            <a:spAutoFit/>
          </a:bodyPr>
          <a:lstStyle/>
          <a:p>
            <a:pPr>
              <a:defRPr/>
            </a:pPr>
            <a:endParaRPr lang="zh-CN" altLang="en-US"/>
          </a:p>
        </p:txBody>
      </p:sp>
      <p:sp>
        <p:nvSpPr>
          <p:cNvPr id="622618" name="Freeform 26"/>
          <p:cNvSpPr>
            <a:spLocks/>
          </p:cNvSpPr>
          <p:nvPr/>
        </p:nvSpPr>
        <p:spPr bwMode="auto">
          <a:xfrm>
            <a:off x="4330700" y="1905000"/>
            <a:ext cx="1536700" cy="4038600"/>
          </a:xfrm>
          <a:custGeom>
            <a:avLst/>
            <a:gdLst/>
            <a:ahLst/>
            <a:cxnLst>
              <a:cxn ang="0">
                <a:pos x="152" y="0"/>
              </a:cxn>
              <a:cxn ang="0">
                <a:pos x="104" y="480"/>
              </a:cxn>
              <a:cxn ang="0">
                <a:pos x="776" y="1248"/>
              </a:cxn>
              <a:cxn ang="0">
                <a:pos x="920" y="1584"/>
              </a:cxn>
              <a:cxn ang="0">
                <a:pos x="776" y="2112"/>
              </a:cxn>
              <a:cxn ang="0">
                <a:pos x="968" y="2544"/>
              </a:cxn>
            </a:cxnLst>
            <a:rect l="0" t="0" r="r" b="b"/>
            <a:pathLst>
              <a:path w="968" h="2544">
                <a:moveTo>
                  <a:pt x="152" y="0"/>
                </a:moveTo>
                <a:cubicBezTo>
                  <a:pt x="76" y="136"/>
                  <a:pt x="0" y="272"/>
                  <a:pt x="104" y="480"/>
                </a:cubicBezTo>
                <a:cubicBezTo>
                  <a:pt x="208" y="688"/>
                  <a:pt x="640" y="1064"/>
                  <a:pt x="776" y="1248"/>
                </a:cubicBezTo>
                <a:cubicBezTo>
                  <a:pt x="912" y="1432"/>
                  <a:pt x="920" y="1440"/>
                  <a:pt x="920" y="1584"/>
                </a:cubicBezTo>
                <a:cubicBezTo>
                  <a:pt x="920" y="1728"/>
                  <a:pt x="768" y="1952"/>
                  <a:pt x="776" y="2112"/>
                </a:cubicBezTo>
                <a:cubicBezTo>
                  <a:pt x="784" y="2272"/>
                  <a:pt x="936" y="2472"/>
                  <a:pt x="968" y="2544"/>
                </a:cubicBezTo>
              </a:path>
            </a:pathLst>
          </a:custGeom>
          <a:noFill/>
          <a:ln w="25400" cap="rnd" cmpd="sng">
            <a:solidFill>
              <a:srgbClr val="FF0000"/>
            </a:solidFill>
            <a:prstDash val="sysDot"/>
            <a:round/>
            <a:headEnd type="none" w="med" len="med"/>
            <a:tailEnd type="none" w="med" len="med"/>
          </a:ln>
          <a:effectLst/>
        </p:spPr>
        <p:txBody>
          <a:bodyPr lIns="90000" tIns="46800" rIns="90000" bIns="46800">
            <a:spAutoFit/>
          </a:bodyPr>
          <a:lstStyle/>
          <a:p>
            <a:pPr>
              <a:defRPr/>
            </a:pPr>
            <a:endParaRPr lang="zh-CN" altLang="en-US"/>
          </a:p>
        </p:txBody>
      </p:sp>
      <p:sp>
        <p:nvSpPr>
          <p:cNvPr id="622619" name="Text Box 27"/>
          <p:cNvSpPr txBox="1">
            <a:spLocks noChangeArrowheads="1"/>
          </p:cNvSpPr>
          <p:nvPr/>
        </p:nvSpPr>
        <p:spPr bwMode="auto">
          <a:xfrm>
            <a:off x="838200" y="1981200"/>
            <a:ext cx="609600" cy="425450"/>
          </a:xfrm>
          <a:prstGeom prst="rect">
            <a:avLst/>
          </a:prstGeom>
          <a:solidFill>
            <a:schemeClr val="bg1"/>
          </a:solidFill>
          <a:ln w="9525">
            <a:noFill/>
            <a:miter lim="800000"/>
            <a:headEnd/>
            <a:tailEnd/>
          </a:ln>
          <a:effectLst/>
        </p:spPr>
        <p:txBody>
          <a:bodyPr lIns="0" tIns="0" rIns="0" bIns="0">
            <a:spAutoFit/>
          </a:bodyPr>
          <a:lstStyle/>
          <a:p>
            <a:pPr eaLnBrk="1" hangingPunct="1">
              <a:lnSpc>
                <a:spcPct val="100000"/>
              </a:lnSpc>
              <a:spcAft>
                <a:spcPct val="0"/>
              </a:spcAft>
              <a:buClrTx/>
              <a:buSzTx/>
              <a:buFontTx/>
              <a:buNone/>
              <a:defRPr/>
            </a:pPr>
            <a:r>
              <a:rPr kumimoji="1" lang="zh-CN" altLang="en-US" b="1">
                <a:solidFill>
                  <a:schemeClr val="tx1"/>
                </a:solidFill>
                <a:effectLst>
                  <a:outerShdw blurRad="38100" dist="38100" dir="2700000" algn="tl">
                    <a:srgbClr val="C0C0C0"/>
                  </a:outerShdw>
                </a:effectLst>
                <a:latin typeface="Tahoma" pitchFamily="34" charset="0"/>
              </a:rPr>
              <a:t>传感器</a:t>
            </a:r>
          </a:p>
          <a:p>
            <a:pPr eaLnBrk="1" hangingPunct="1">
              <a:lnSpc>
                <a:spcPct val="100000"/>
              </a:lnSpc>
              <a:spcAft>
                <a:spcPct val="0"/>
              </a:spcAft>
              <a:buClrTx/>
              <a:buSzTx/>
              <a:buFontTx/>
              <a:buNone/>
              <a:defRPr/>
            </a:pPr>
            <a:r>
              <a:rPr kumimoji="1" lang="zh-CN" altLang="en-US" b="1">
                <a:solidFill>
                  <a:schemeClr val="tx1"/>
                </a:solidFill>
                <a:effectLst>
                  <a:outerShdw blurRad="38100" dist="38100" dir="2700000" algn="tl">
                    <a:srgbClr val="C0C0C0"/>
                  </a:outerShdw>
                </a:effectLst>
                <a:latin typeface="Tahoma" pitchFamily="34" charset="0"/>
              </a:rPr>
              <a:t> 状态</a:t>
            </a:r>
          </a:p>
        </p:txBody>
      </p:sp>
      <p:sp>
        <p:nvSpPr>
          <p:cNvPr id="622620" name="Text Box 28"/>
          <p:cNvSpPr txBox="1">
            <a:spLocks noChangeArrowheads="1"/>
          </p:cNvSpPr>
          <p:nvPr/>
        </p:nvSpPr>
        <p:spPr bwMode="auto">
          <a:xfrm>
            <a:off x="1828800" y="2743200"/>
            <a:ext cx="609600" cy="425450"/>
          </a:xfrm>
          <a:prstGeom prst="rect">
            <a:avLst/>
          </a:prstGeom>
          <a:solidFill>
            <a:schemeClr val="bg1"/>
          </a:solidFill>
          <a:ln w="9525">
            <a:noFill/>
            <a:miter lim="800000"/>
            <a:headEnd/>
            <a:tailEnd/>
          </a:ln>
          <a:effectLst/>
        </p:spPr>
        <p:txBody>
          <a:bodyPr lIns="0" tIns="0" rIns="0" bIns="0">
            <a:spAutoFit/>
          </a:bodyPr>
          <a:lstStyle/>
          <a:p>
            <a:pPr eaLnBrk="1" hangingPunct="1">
              <a:lnSpc>
                <a:spcPct val="100000"/>
              </a:lnSpc>
              <a:spcAft>
                <a:spcPct val="0"/>
              </a:spcAft>
              <a:buClrTx/>
              <a:buSzTx/>
              <a:buFontTx/>
              <a:buNone/>
              <a:defRPr/>
            </a:pPr>
            <a:r>
              <a:rPr kumimoji="1" lang="zh-CN" altLang="en-US" b="1">
                <a:solidFill>
                  <a:schemeClr val="tx1"/>
                </a:solidFill>
                <a:effectLst>
                  <a:outerShdw blurRad="38100" dist="38100" dir="2700000" algn="tl">
                    <a:srgbClr val="C0C0C0"/>
                  </a:outerShdw>
                </a:effectLst>
                <a:latin typeface="Tahoma" pitchFamily="34" charset="0"/>
              </a:rPr>
              <a:t>传感器</a:t>
            </a:r>
          </a:p>
          <a:p>
            <a:pPr eaLnBrk="1" hangingPunct="1">
              <a:lnSpc>
                <a:spcPct val="100000"/>
              </a:lnSpc>
              <a:spcAft>
                <a:spcPct val="0"/>
              </a:spcAft>
              <a:buClrTx/>
              <a:buSzTx/>
              <a:buFontTx/>
              <a:buNone/>
              <a:defRPr/>
            </a:pPr>
            <a:r>
              <a:rPr kumimoji="1" lang="en-US" altLang="zh-CN" b="1">
                <a:solidFill>
                  <a:schemeClr val="tx1"/>
                </a:solidFill>
                <a:effectLst>
                  <a:outerShdw blurRad="38100" dist="38100" dir="2700000" algn="tl">
                    <a:srgbClr val="C0C0C0"/>
                  </a:outerShdw>
                </a:effectLst>
                <a:latin typeface="Tahoma" pitchFamily="34" charset="0"/>
              </a:rPr>
              <a:t>ID</a:t>
            </a:r>
            <a:r>
              <a:rPr kumimoji="1" lang="zh-CN" altLang="en-US" b="1">
                <a:solidFill>
                  <a:schemeClr val="tx1"/>
                </a:solidFill>
                <a:effectLst>
                  <a:outerShdw blurRad="38100" dist="38100" dir="2700000" algn="tl">
                    <a:srgbClr val="C0C0C0"/>
                  </a:outerShdw>
                </a:effectLst>
                <a:latin typeface="Tahoma" pitchFamily="34" charset="0"/>
              </a:rPr>
              <a:t>设置</a:t>
            </a:r>
          </a:p>
        </p:txBody>
      </p:sp>
      <p:sp>
        <p:nvSpPr>
          <p:cNvPr id="622621" name="Text Box 29"/>
          <p:cNvSpPr txBox="1">
            <a:spLocks noChangeArrowheads="1"/>
          </p:cNvSpPr>
          <p:nvPr/>
        </p:nvSpPr>
        <p:spPr bwMode="auto">
          <a:xfrm>
            <a:off x="1130300" y="2819400"/>
            <a:ext cx="609600" cy="425450"/>
          </a:xfrm>
          <a:prstGeom prst="rect">
            <a:avLst/>
          </a:prstGeom>
          <a:noFill/>
          <a:ln w="9525">
            <a:noFill/>
            <a:miter lim="800000"/>
            <a:headEnd/>
            <a:tailEnd/>
          </a:ln>
          <a:effectLst/>
        </p:spPr>
        <p:txBody>
          <a:bodyPr lIns="0" tIns="0" rIns="0" bIns="0">
            <a:spAutoFit/>
          </a:bodyPr>
          <a:lstStyle/>
          <a:p>
            <a:pPr algn="ctr" eaLnBrk="1" hangingPunct="1">
              <a:lnSpc>
                <a:spcPct val="100000"/>
              </a:lnSpc>
              <a:spcAft>
                <a:spcPct val="0"/>
              </a:spcAft>
              <a:buClrTx/>
              <a:buSzTx/>
              <a:buFontTx/>
              <a:buNone/>
              <a:defRPr/>
            </a:pPr>
            <a:r>
              <a:rPr kumimoji="1" lang="zh-CN" altLang="en-US" b="1">
                <a:solidFill>
                  <a:schemeClr val="tx1"/>
                </a:solidFill>
                <a:effectLst>
                  <a:outerShdw blurRad="38100" dist="38100" dir="2700000" algn="tl">
                    <a:srgbClr val="C0C0C0"/>
                  </a:outerShdw>
                </a:effectLst>
                <a:latin typeface="Tahoma" pitchFamily="34" charset="0"/>
              </a:rPr>
              <a:t>读取传感数据</a:t>
            </a:r>
          </a:p>
        </p:txBody>
      </p:sp>
      <p:sp>
        <p:nvSpPr>
          <p:cNvPr id="622622" name="Text Box 30"/>
          <p:cNvSpPr txBox="1">
            <a:spLocks noChangeArrowheads="1"/>
          </p:cNvSpPr>
          <p:nvPr/>
        </p:nvSpPr>
        <p:spPr bwMode="auto">
          <a:xfrm>
            <a:off x="2209800" y="3352800"/>
            <a:ext cx="609600" cy="425450"/>
          </a:xfrm>
          <a:prstGeom prst="rect">
            <a:avLst/>
          </a:prstGeom>
          <a:noFill/>
          <a:ln w="9525">
            <a:noFill/>
            <a:miter lim="800000"/>
            <a:headEnd/>
            <a:tailEnd/>
          </a:ln>
          <a:effectLst/>
        </p:spPr>
        <p:txBody>
          <a:bodyPr lIns="0" tIns="0" rIns="0" bIns="0">
            <a:spAutoFit/>
          </a:bodyPr>
          <a:lstStyle/>
          <a:p>
            <a:pPr eaLnBrk="1" hangingPunct="1">
              <a:lnSpc>
                <a:spcPct val="100000"/>
              </a:lnSpc>
              <a:spcAft>
                <a:spcPct val="0"/>
              </a:spcAft>
              <a:buClrTx/>
              <a:buSzTx/>
              <a:buFontTx/>
              <a:buNone/>
              <a:defRPr/>
            </a:pPr>
            <a:r>
              <a:rPr kumimoji="1" lang="en-US" altLang="zh-CN" b="1">
                <a:solidFill>
                  <a:schemeClr val="tx1"/>
                </a:solidFill>
                <a:effectLst>
                  <a:outerShdw blurRad="38100" dist="38100" dir="2700000" algn="tl">
                    <a:srgbClr val="C0C0C0"/>
                  </a:outerShdw>
                </a:effectLst>
                <a:latin typeface="Tahoma" pitchFamily="34" charset="0"/>
              </a:rPr>
              <a:t> </a:t>
            </a:r>
            <a:r>
              <a:rPr kumimoji="1" lang="zh-CN" altLang="en-US" b="1">
                <a:solidFill>
                  <a:schemeClr val="tx1"/>
                </a:solidFill>
                <a:effectLst>
                  <a:outerShdw blurRad="38100" dist="38100" dir="2700000" algn="tl">
                    <a:srgbClr val="C0C0C0"/>
                  </a:outerShdw>
                </a:effectLst>
                <a:latin typeface="Tahoma" pitchFamily="34" charset="0"/>
              </a:rPr>
              <a:t>获得回应信息</a:t>
            </a:r>
          </a:p>
        </p:txBody>
      </p:sp>
      <p:sp>
        <p:nvSpPr>
          <p:cNvPr id="622623" name="Text Box 31"/>
          <p:cNvSpPr txBox="1">
            <a:spLocks noChangeArrowheads="1"/>
          </p:cNvSpPr>
          <p:nvPr/>
        </p:nvSpPr>
        <p:spPr bwMode="auto">
          <a:xfrm>
            <a:off x="3543300" y="4032250"/>
            <a:ext cx="609600" cy="425450"/>
          </a:xfrm>
          <a:prstGeom prst="rect">
            <a:avLst/>
          </a:prstGeom>
          <a:noFill/>
          <a:ln w="9525">
            <a:noFill/>
            <a:miter lim="800000"/>
            <a:headEnd/>
            <a:tailEnd/>
          </a:ln>
          <a:effectLst/>
        </p:spPr>
        <p:txBody>
          <a:bodyPr lIns="0" tIns="0" rIns="0" bIns="0">
            <a:spAutoFit/>
          </a:bodyPr>
          <a:lstStyle/>
          <a:p>
            <a:pPr algn="ctr" eaLnBrk="1" hangingPunct="1">
              <a:lnSpc>
                <a:spcPct val="100000"/>
              </a:lnSpc>
              <a:spcAft>
                <a:spcPct val="0"/>
              </a:spcAft>
              <a:buClrTx/>
              <a:buSzTx/>
              <a:buFontTx/>
              <a:buNone/>
              <a:defRPr/>
            </a:pPr>
            <a:r>
              <a:rPr kumimoji="1" lang="en-US" altLang="zh-CN" b="1">
                <a:solidFill>
                  <a:schemeClr val="tx1"/>
                </a:solidFill>
                <a:effectLst>
                  <a:outerShdw blurRad="38100" dist="38100" dir="2700000" algn="tl">
                    <a:srgbClr val="C0C0C0"/>
                  </a:outerShdw>
                </a:effectLst>
                <a:latin typeface="Tahoma" pitchFamily="34" charset="0"/>
              </a:rPr>
              <a:t> </a:t>
            </a:r>
            <a:r>
              <a:rPr kumimoji="1" lang="zh-CN" altLang="en-US" b="1">
                <a:solidFill>
                  <a:schemeClr val="tx1"/>
                </a:solidFill>
                <a:effectLst>
                  <a:outerShdw blurRad="38100" dist="38100" dir="2700000" algn="tl">
                    <a:srgbClr val="C0C0C0"/>
                  </a:outerShdw>
                </a:effectLst>
                <a:latin typeface="Tahoma" pitchFamily="34" charset="0"/>
              </a:rPr>
              <a:t>建立警报条件</a:t>
            </a:r>
          </a:p>
        </p:txBody>
      </p:sp>
      <p:sp>
        <p:nvSpPr>
          <p:cNvPr id="622624" name="Text Box 32"/>
          <p:cNvSpPr txBox="1">
            <a:spLocks noChangeArrowheads="1"/>
          </p:cNvSpPr>
          <p:nvPr/>
        </p:nvSpPr>
        <p:spPr bwMode="auto">
          <a:xfrm>
            <a:off x="4800600" y="4419600"/>
            <a:ext cx="609600" cy="425450"/>
          </a:xfrm>
          <a:prstGeom prst="rect">
            <a:avLst/>
          </a:prstGeom>
          <a:noFill/>
          <a:ln w="9525">
            <a:noFill/>
            <a:miter lim="800000"/>
            <a:headEnd/>
            <a:tailEnd/>
          </a:ln>
          <a:effectLst/>
        </p:spPr>
        <p:txBody>
          <a:bodyPr lIns="0" tIns="0" rIns="0" bIns="0">
            <a:spAutoFit/>
          </a:bodyPr>
          <a:lstStyle/>
          <a:p>
            <a:pPr eaLnBrk="1" hangingPunct="1">
              <a:lnSpc>
                <a:spcPct val="100000"/>
              </a:lnSpc>
              <a:spcAft>
                <a:spcPct val="0"/>
              </a:spcAft>
              <a:buClrTx/>
              <a:buSzTx/>
              <a:buFontTx/>
              <a:buNone/>
              <a:defRPr/>
            </a:pPr>
            <a:r>
              <a:rPr kumimoji="1" lang="en-US" altLang="zh-CN" b="1">
                <a:solidFill>
                  <a:schemeClr val="tx1"/>
                </a:solidFill>
                <a:effectLst>
                  <a:outerShdw blurRad="38100" dist="38100" dir="2700000" algn="tl">
                    <a:srgbClr val="C0C0C0"/>
                  </a:outerShdw>
                </a:effectLst>
                <a:latin typeface="Tahoma" pitchFamily="34" charset="0"/>
              </a:rPr>
              <a:t> </a:t>
            </a:r>
            <a:r>
              <a:rPr kumimoji="1" lang="zh-CN" altLang="en-US" b="1">
                <a:solidFill>
                  <a:schemeClr val="tx1"/>
                </a:solidFill>
                <a:effectLst>
                  <a:outerShdw blurRad="38100" dist="38100" dir="2700000" algn="tl">
                    <a:srgbClr val="C0C0C0"/>
                  </a:outerShdw>
                </a:effectLst>
                <a:latin typeface="Tahoma" pitchFamily="34" charset="0"/>
              </a:rPr>
              <a:t>选择</a:t>
            </a:r>
          </a:p>
          <a:p>
            <a:pPr eaLnBrk="1" hangingPunct="1">
              <a:lnSpc>
                <a:spcPct val="100000"/>
              </a:lnSpc>
              <a:spcAft>
                <a:spcPct val="0"/>
              </a:spcAft>
              <a:buClrTx/>
              <a:buSzTx/>
              <a:buFontTx/>
              <a:buNone/>
              <a:defRPr/>
            </a:pPr>
            <a:r>
              <a:rPr kumimoji="1" lang="zh-CN" altLang="en-US" b="1">
                <a:solidFill>
                  <a:schemeClr val="tx1"/>
                </a:solidFill>
                <a:effectLst>
                  <a:outerShdw blurRad="38100" dist="38100" dir="2700000" algn="tl">
                    <a:srgbClr val="C0C0C0"/>
                  </a:outerShdw>
                </a:effectLst>
                <a:latin typeface="Tahoma" pitchFamily="34" charset="0"/>
              </a:rPr>
              <a:t>电话号</a:t>
            </a:r>
          </a:p>
        </p:txBody>
      </p:sp>
      <p:sp>
        <p:nvSpPr>
          <p:cNvPr id="622625" name="Text Box 33"/>
          <p:cNvSpPr txBox="1">
            <a:spLocks noChangeArrowheads="1"/>
          </p:cNvSpPr>
          <p:nvPr/>
        </p:nvSpPr>
        <p:spPr bwMode="auto">
          <a:xfrm>
            <a:off x="6045200" y="4937125"/>
            <a:ext cx="609600" cy="425450"/>
          </a:xfrm>
          <a:prstGeom prst="rect">
            <a:avLst/>
          </a:prstGeom>
          <a:noFill/>
          <a:ln w="9525">
            <a:noFill/>
            <a:miter lim="800000"/>
            <a:headEnd/>
            <a:tailEnd/>
          </a:ln>
          <a:effectLst/>
        </p:spPr>
        <p:txBody>
          <a:bodyPr lIns="0" tIns="0" rIns="0" bIns="0">
            <a:spAutoFit/>
          </a:bodyPr>
          <a:lstStyle/>
          <a:p>
            <a:pPr eaLnBrk="1" hangingPunct="1">
              <a:lnSpc>
                <a:spcPct val="100000"/>
              </a:lnSpc>
              <a:spcAft>
                <a:spcPct val="0"/>
              </a:spcAft>
              <a:buClrTx/>
              <a:buSzTx/>
              <a:buFontTx/>
              <a:buNone/>
              <a:defRPr/>
            </a:pPr>
            <a:r>
              <a:rPr kumimoji="1" lang="en-US" altLang="zh-CN" b="1">
                <a:solidFill>
                  <a:schemeClr val="tx1"/>
                </a:solidFill>
                <a:effectLst>
                  <a:outerShdw blurRad="38100" dist="38100" dir="2700000" algn="tl">
                    <a:srgbClr val="C0C0C0"/>
                  </a:outerShdw>
                </a:effectLst>
                <a:latin typeface="Tahoma" pitchFamily="34" charset="0"/>
              </a:rPr>
              <a:t> </a:t>
            </a:r>
            <a:r>
              <a:rPr kumimoji="1" lang="zh-CN" altLang="en-US" b="1">
                <a:solidFill>
                  <a:schemeClr val="tx1"/>
                </a:solidFill>
                <a:effectLst>
                  <a:outerShdw blurRad="38100" dist="38100" dir="2700000" algn="tl">
                    <a:srgbClr val="C0C0C0"/>
                  </a:outerShdw>
                </a:effectLst>
                <a:latin typeface="Tahoma" pitchFamily="34" charset="0"/>
              </a:rPr>
              <a:t>联通</a:t>
            </a:r>
          </a:p>
          <a:p>
            <a:pPr eaLnBrk="1" hangingPunct="1">
              <a:lnSpc>
                <a:spcPct val="100000"/>
              </a:lnSpc>
              <a:spcAft>
                <a:spcPct val="0"/>
              </a:spcAft>
              <a:buClrTx/>
              <a:buSzTx/>
              <a:buFontTx/>
              <a:buNone/>
              <a:defRPr/>
            </a:pPr>
            <a:r>
              <a:rPr kumimoji="1" lang="zh-CN" altLang="en-US" b="1">
                <a:solidFill>
                  <a:schemeClr val="tx1"/>
                </a:solidFill>
                <a:effectLst>
                  <a:outerShdw blurRad="38100" dist="38100" dir="2700000" algn="tl">
                    <a:srgbClr val="C0C0C0"/>
                  </a:outerShdw>
                </a:effectLst>
                <a:latin typeface="Tahoma" pitchFamily="34" charset="0"/>
              </a:rPr>
              <a:t>电话网</a:t>
            </a:r>
          </a:p>
        </p:txBody>
      </p:sp>
      <p:sp>
        <p:nvSpPr>
          <p:cNvPr id="622626" name="Text Box 34"/>
          <p:cNvSpPr txBox="1">
            <a:spLocks noChangeArrowheads="1"/>
          </p:cNvSpPr>
          <p:nvPr/>
        </p:nvSpPr>
        <p:spPr bwMode="auto">
          <a:xfrm>
            <a:off x="7239000" y="5518150"/>
            <a:ext cx="609600" cy="425450"/>
          </a:xfrm>
          <a:prstGeom prst="rect">
            <a:avLst/>
          </a:prstGeom>
          <a:noFill/>
          <a:ln w="9525">
            <a:noFill/>
            <a:miter lim="800000"/>
            <a:headEnd/>
            <a:tailEnd/>
          </a:ln>
          <a:effectLst/>
        </p:spPr>
        <p:txBody>
          <a:bodyPr lIns="0" tIns="0" rIns="0" bIns="0">
            <a:spAutoFit/>
          </a:bodyPr>
          <a:lstStyle/>
          <a:p>
            <a:pPr eaLnBrk="1" hangingPunct="1">
              <a:lnSpc>
                <a:spcPct val="100000"/>
              </a:lnSpc>
              <a:spcAft>
                <a:spcPct val="0"/>
              </a:spcAft>
              <a:buClrTx/>
              <a:buSzTx/>
              <a:buFontTx/>
              <a:buNone/>
              <a:defRPr/>
            </a:pPr>
            <a:r>
              <a:rPr kumimoji="1" lang="zh-CN" altLang="en-US" b="1">
                <a:solidFill>
                  <a:schemeClr val="tx1"/>
                </a:solidFill>
                <a:effectLst>
                  <a:outerShdw blurRad="38100" dist="38100" dir="2700000" algn="tl">
                    <a:srgbClr val="C0C0C0"/>
                  </a:outerShdw>
                </a:effectLst>
                <a:latin typeface="Tahoma" pitchFamily="34" charset="0"/>
              </a:rPr>
              <a:t>产生拨号脉冲</a:t>
            </a:r>
          </a:p>
        </p:txBody>
      </p:sp>
      <p:sp>
        <p:nvSpPr>
          <p:cNvPr id="622627" name="Text Box 35"/>
          <p:cNvSpPr txBox="1">
            <a:spLocks noChangeArrowheads="1"/>
          </p:cNvSpPr>
          <p:nvPr/>
        </p:nvSpPr>
        <p:spPr bwMode="auto">
          <a:xfrm>
            <a:off x="4775200" y="2260600"/>
            <a:ext cx="609600" cy="425450"/>
          </a:xfrm>
          <a:prstGeom prst="rect">
            <a:avLst/>
          </a:prstGeom>
          <a:noFill/>
          <a:ln w="9525">
            <a:noFill/>
            <a:miter lim="800000"/>
            <a:headEnd/>
            <a:tailEnd/>
          </a:ln>
          <a:effectLst/>
        </p:spPr>
        <p:txBody>
          <a:bodyPr lIns="0" tIns="0" rIns="0" bIns="0">
            <a:spAutoFit/>
          </a:bodyPr>
          <a:lstStyle/>
          <a:p>
            <a:pPr algn="ctr" eaLnBrk="1" hangingPunct="1">
              <a:lnSpc>
                <a:spcPct val="100000"/>
              </a:lnSpc>
              <a:spcAft>
                <a:spcPct val="0"/>
              </a:spcAft>
              <a:buClrTx/>
              <a:buSzTx/>
              <a:buFontTx/>
              <a:buNone/>
              <a:defRPr/>
            </a:pPr>
            <a:r>
              <a:rPr kumimoji="1" lang="zh-CN" altLang="en-US" b="1">
                <a:solidFill>
                  <a:schemeClr val="tx1"/>
                </a:solidFill>
                <a:effectLst>
                  <a:outerShdw blurRad="38100" dist="38100" dir="2700000" algn="tl">
                    <a:srgbClr val="C0C0C0"/>
                  </a:outerShdw>
                </a:effectLst>
                <a:latin typeface="Tahoma" pitchFamily="34" charset="0"/>
              </a:rPr>
              <a:t>格式化显示</a:t>
            </a:r>
          </a:p>
        </p:txBody>
      </p:sp>
      <p:sp>
        <p:nvSpPr>
          <p:cNvPr id="622628" name="Text Box 36"/>
          <p:cNvSpPr txBox="1">
            <a:spLocks noChangeArrowheads="1"/>
          </p:cNvSpPr>
          <p:nvPr/>
        </p:nvSpPr>
        <p:spPr bwMode="auto">
          <a:xfrm>
            <a:off x="6781800" y="1800225"/>
            <a:ext cx="609600" cy="425450"/>
          </a:xfrm>
          <a:prstGeom prst="rect">
            <a:avLst/>
          </a:prstGeom>
          <a:noFill/>
          <a:ln w="9525">
            <a:noFill/>
            <a:miter lim="800000"/>
            <a:headEnd/>
            <a:tailEnd/>
          </a:ln>
          <a:effectLst/>
        </p:spPr>
        <p:txBody>
          <a:bodyPr lIns="0" tIns="0" rIns="0" bIns="0">
            <a:spAutoFit/>
          </a:bodyPr>
          <a:lstStyle/>
          <a:p>
            <a:pPr eaLnBrk="1" hangingPunct="1">
              <a:lnSpc>
                <a:spcPct val="100000"/>
              </a:lnSpc>
              <a:spcAft>
                <a:spcPct val="0"/>
              </a:spcAft>
              <a:buClrTx/>
              <a:buSzTx/>
              <a:buFontTx/>
              <a:buNone/>
              <a:defRPr/>
            </a:pPr>
            <a:r>
              <a:rPr kumimoji="1" lang="zh-CN" altLang="en-US" b="1">
                <a:solidFill>
                  <a:schemeClr val="tx1"/>
                </a:solidFill>
                <a:effectLst>
                  <a:outerShdw blurRad="38100" dist="38100" dir="2700000" algn="tl">
                    <a:srgbClr val="C0C0C0"/>
                  </a:outerShdw>
                </a:effectLst>
                <a:latin typeface="Tahoma" pitchFamily="34" charset="0"/>
              </a:rPr>
              <a:t>产生</a:t>
            </a:r>
          </a:p>
          <a:p>
            <a:pPr eaLnBrk="1" hangingPunct="1">
              <a:lnSpc>
                <a:spcPct val="100000"/>
              </a:lnSpc>
              <a:spcAft>
                <a:spcPct val="0"/>
              </a:spcAft>
              <a:buClrTx/>
              <a:buSzTx/>
              <a:buFontTx/>
              <a:buNone/>
              <a:defRPr/>
            </a:pPr>
            <a:r>
              <a:rPr kumimoji="1" lang="zh-CN" altLang="en-US" b="1">
                <a:solidFill>
                  <a:schemeClr val="tx1"/>
                </a:solidFill>
                <a:effectLst>
                  <a:outerShdw blurRad="38100" dist="38100" dir="2700000" algn="tl">
                    <a:srgbClr val="C0C0C0"/>
                  </a:outerShdw>
                </a:effectLst>
                <a:latin typeface="Tahoma" pitchFamily="34" charset="0"/>
              </a:rPr>
              <a:t>显示</a:t>
            </a:r>
          </a:p>
        </p:txBody>
      </p:sp>
      <p:sp>
        <p:nvSpPr>
          <p:cNvPr id="622629" name="Text Box 37"/>
          <p:cNvSpPr txBox="1">
            <a:spLocks noChangeArrowheads="1"/>
          </p:cNvSpPr>
          <p:nvPr/>
        </p:nvSpPr>
        <p:spPr bwMode="auto">
          <a:xfrm>
            <a:off x="6172200" y="2774950"/>
            <a:ext cx="609600" cy="425450"/>
          </a:xfrm>
          <a:prstGeom prst="rect">
            <a:avLst/>
          </a:prstGeom>
          <a:noFill/>
          <a:ln w="9525">
            <a:noFill/>
            <a:miter lim="800000"/>
            <a:headEnd/>
            <a:tailEnd/>
          </a:ln>
          <a:effectLst/>
        </p:spPr>
        <p:txBody>
          <a:bodyPr lIns="0" tIns="0" rIns="0" bIns="0">
            <a:spAutoFit/>
          </a:bodyPr>
          <a:lstStyle/>
          <a:p>
            <a:pPr eaLnBrk="1" hangingPunct="1">
              <a:lnSpc>
                <a:spcPct val="100000"/>
              </a:lnSpc>
              <a:spcAft>
                <a:spcPct val="0"/>
              </a:spcAft>
              <a:buClrTx/>
              <a:buSzTx/>
              <a:buFontTx/>
              <a:buNone/>
              <a:defRPr/>
            </a:pPr>
            <a:r>
              <a:rPr kumimoji="1" lang="zh-CN" altLang="en-US" b="1">
                <a:solidFill>
                  <a:schemeClr val="tx1"/>
                </a:solidFill>
                <a:effectLst>
                  <a:outerShdw blurRad="38100" dist="38100" dir="2700000" algn="tl">
                    <a:srgbClr val="C0C0C0"/>
                  </a:outerShdw>
                </a:effectLst>
                <a:latin typeface="Tahoma" pitchFamily="34" charset="0"/>
              </a:rPr>
              <a:t>产生警告信号</a:t>
            </a:r>
          </a:p>
        </p:txBody>
      </p:sp>
      <p:sp>
        <p:nvSpPr>
          <p:cNvPr id="622630" name="Text Box 38"/>
          <p:cNvSpPr txBox="1">
            <a:spLocks noChangeArrowheads="1"/>
          </p:cNvSpPr>
          <p:nvPr/>
        </p:nvSpPr>
        <p:spPr bwMode="auto">
          <a:xfrm>
            <a:off x="2438400" y="4876800"/>
            <a:ext cx="1219200" cy="590550"/>
          </a:xfrm>
          <a:prstGeom prst="rect">
            <a:avLst/>
          </a:prstGeom>
          <a:noFill/>
          <a:ln w="9525">
            <a:solidFill>
              <a:srgbClr val="000099"/>
            </a:solidFill>
            <a:miter lim="800000"/>
            <a:headEnd/>
            <a:tailEnd/>
          </a:ln>
          <a:effectLst/>
        </p:spPr>
        <p:txBody>
          <a:bodyPr lIns="90000" tIns="46800" rIns="90000" bIns="46800">
            <a:spAutoFit/>
          </a:bodyPr>
          <a:lstStyle/>
          <a:p>
            <a:pPr eaLnBrk="1" hangingPunct="1">
              <a:lnSpc>
                <a:spcPct val="100000"/>
              </a:lnSpc>
              <a:spcAft>
                <a:spcPct val="0"/>
              </a:spcAft>
              <a:buClrTx/>
              <a:buSzTx/>
              <a:buFontTx/>
              <a:buNone/>
              <a:defRPr/>
            </a:pPr>
            <a:r>
              <a:rPr kumimoji="1" lang="en-US" altLang="zh-CN" sz="1600" b="1">
                <a:solidFill>
                  <a:schemeClr val="tx1"/>
                </a:solidFill>
                <a:effectLst>
                  <a:outerShdw blurRad="38100" dist="38100" dir="2700000" algn="tl">
                    <a:srgbClr val="C0C0C0"/>
                  </a:outerShdw>
                </a:effectLst>
                <a:latin typeface="Tahoma" pitchFamily="34" charset="0"/>
              </a:rPr>
              <a:t>    </a:t>
            </a:r>
            <a:r>
              <a:rPr kumimoji="1" lang="zh-CN" altLang="en-US" sz="1600" b="1">
                <a:solidFill>
                  <a:schemeClr val="tx1"/>
                </a:solidFill>
                <a:effectLst>
                  <a:outerShdw blurRad="38100" dist="38100" dir="2700000" algn="tl">
                    <a:srgbClr val="C0C0C0"/>
                  </a:outerShdw>
                </a:effectLst>
                <a:latin typeface="Tahoma" pitchFamily="34" charset="0"/>
              </a:rPr>
              <a:t>监控</a:t>
            </a:r>
          </a:p>
          <a:p>
            <a:pPr eaLnBrk="1" hangingPunct="1">
              <a:lnSpc>
                <a:spcPct val="100000"/>
              </a:lnSpc>
              <a:spcAft>
                <a:spcPct val="0"/>
              </a:spcAft>
              <a:buClrTx/>
              <a:buSzTx/>
              <a:buFontTx/>
              <a:buNone/>
              <a:defRPr/>
            </a:pPr>
            <a:r>
              <a:rPr kumimoji="1" lang="zh-CN" altLang="en-US" sz="1600" b="1">
                <a:solidFill>
                  <a:schemeClr val="tx1"/>
                </a:solidFill>
                <a:effectLst>
                  <a:outerShdw blurRad="38100" dist="38100" dir="2700000" algn="tl">
                    <a:srgbClr val="C0C0C0"/>
                  </a:outerShdw>
                </a:effectLst>
                <a:latin typeface="Tahoma" pitchFamily="34" charset="0"/>
              </a:rPr>
              <a:t>传感器执行</a:t>
            </a:r>
          </a:p>
        </p:txBody>
      </p:sp>
      <p:sp>
        <p:nvSpPr>
          <p:cNvPr id="622631" name="Text Box 39"/>
          <p:cNvSpPr txBox="1">
            <a:spLocks noChangeArrowheads="1"/>
          </p:cNvSpPr>
          <p:nvPr/>
        </p:nvSpPr>
        <p:spPr bwMode="auto">
          <a:xfrm>
            <a:off x="1066800" y="5867400"/>
            <a:ext cx="1143000" cy="590550"/>
          </a:xfrm>
          <a:prstGeom prst="rect">
            <a:avLst/>
          </a:prstGeom>
          <a:noFill/>
          <a:ln w="9525">
            <a:solidFill>
              <a:srgbClr val="000099"/>
            </a:solidFill>
            <a:miter lim="800000"/>
            <a:headEnd/>
            <a:tailEnd/>
          </a:ln>
          <a:effectLst/>
        </p:spPr>
        <p:txBody>
          <a:bodyPr lIns="90000" tIns="46800" rIns="90000" bIns="46800">
            <a:spAutoFit/>
          </a:bodyPr>
          <a:lstStyle/>
          <a:p>
            <a:pPr algn="ctr" eaLnBrk="1" hangingPunct="1">
              <a:lnSpc>
                <a:spcPct val="100000"/>
              </a:lnSpc>
              <a:spcAft>
                <a:spcPct val="0"/>
              </a:spcAft>
              <a:buClrTx/>
              <a:buSzTx/>
              <a:buFontTx/>
              <a:buNone/>
              <a:defRPr/>
            </a:pPr>
            <a:r>
              <a:rPr kumimoji="1" lang="zh-CN" altLang="en-US" sz="1600" b="1">
                <a:solidFill>
                  <a:schemeClr val="tx1"/>
                </a:solidFill>
                <a:effectLst>
                  <a:outerShdw blurRad="38100" dist="38100" dir="2700000" algn="tl">
                    <a:srgbClr val="C0C0C0"/>
                  </a:outerShdw>
                </a:effectLst>
                <a:latin typeface="Tahoma" pitchFamily="34" charset="0"/>
              </a:rPr>
              <a:t>传感器</a:t>
            </a:r>
          </a:p>
          <a:p>
            <a:pPr algn="ctr" eaLnBrk="1" hangingPunct="1">
              <a:lnSpc>
                <a:spcPct val="100000"/>
              </a:lnSpc>
              <a:spcAft>
                <a:spcPct val="0"/>
              </a:spcAft>
              <a:buClrTx/>
              <a:buSzTx/>
              <a:buFontTx/>
              <a:buNone/>
              <a:defRPr/>
            </a:pPr>
            <a:r>
              <a:rPr kumimoji="1" lang="zh-CN" altLang="en-US" sz="1600" b="1">
                <a:solidFill>
                  <a:schemeClr val="tx1"/>
                </a:solidFill>
                <a:effectLst>
                  <a:outerShdw blurRad="38100" dist="38100" dir="2700000" algn="tl">
                    <a:srgbClr val="C0C0C0"/>
                  </a:outerShdw>
                </a:effectLst>
                <a:latin typeface="Tahoma" pitchFamily="34" charset="0"/>
              </a:rPr>
              <a:t>输入控制</a:t>
            </a:r>
          </a:p>
        </p:txBody>
      </p:sp>
      <p:sp>
        <p:nvSpPr>
          <p:cNvPr id="622632" name="Text Box 40"/>
          <p:cNvSpPr txBox="1">
            <a:spLocks noChangeArrowheads="1"/>
          </p:cNvSpPr>
          <p:nvPr/>
        </p:nvSpPr>
        <p:spPr bwMode="auto">
          <a:xfrm>
            <a:off x="3886200" y="5867400"/>
            <a:ext cx="1066800" cy="590550"/>
          </a:xfrm>
          <a:prstGeom prst="rect">
            <a:avLst/>
          </a:prstGeom>
          <a:noFill/>
          <a:ln w="9525">
            <a:solidFill>
              <a:srgbClr val="000099"/>
            </a:solidFill>
            <a:miter lim="800000"/>
            <a:headEnd/>
            <a:tailEnd/>
          </a:ln>
          <a:effectLst/>
        </p:spPr>
        <p:txBody>
          <a:bodyPr lIns="90000" tIns="46800" rIns="90000" bIns="46800">
            <a:spAutoFit/>
          </a:bodyPr>
          <a:lstStyle/>
          <a:p>
            <a:pPr algn="ctr" eaLnBrk="1" hangingPunct="1">
              <a:lnSpc>
                <a:spcPct val="100000"/>
              </a:lnSpc>
              <a:spcAft>
                <a:spcPct val="0"/>
              </a:spcAft>
              <a:buClrTx/>
              <a:buSzTx/>
              <a:buFontTx/>
              <a:buNone/>
              <a:defRPr/>
            </a:pPr>
            <a:r>
              <a:rPr kumimoji="1" lang="zh-CN" altLang="en-US" sz="1600" b="1">
                <a:solidFill>
                  <a:schemeClr val="tx1"/>
                </a:solidFill>
                <a:effectLst>
                  <a:outerShdw blurRad="38100" dist="38100" dir="2700000" algn="tl">
                    <a:srgbClr val="C0C0C0"/>
                  </a:outerShdw>
                </a:effectLst>
                <a:latin typeface="Tahoma" pitchFamily="34" charset="0"/>
              </a:rPr>
              <a:t>警告</a:t>
            </a:r>
          </a:p>
          <a:p>
            <a:pPr algn="ctr" eaLnBrk="1" hangingPunct="1">
              <a:lnSpc>
                <a:spcPct val="100000"/>
              </a:lnSpc>
              <a:spcAft>
                <a:spcPct val="0"/>
              </a:spcAft>
              <a:buClrTx/>
              <a:buSzTx/>
              <a:buFontTx/>
              <a:buNone/>
              <a:defRPr/>
            </a:pPr>
            <a:r>
              <a:rPr kumimoji="1" lang="zh-CN" altLang="en-US" sz="1600" b="1">
                <a:solidFill>
                  <a:schemeClr val="tx1"/>
                </a:solidFill>
                <a:effectLst>
                  <a:outerShdw blurRad="38100" dist="38100" dir="2700000" algn="tl">
                    <a:srgbClr val="C0C0C0"/>
                  </a:outerShdw>
                </a:effectLst>
                <a:latin typeface="Tahoma" pitchFamily="34" charset="0"/>
              </a:rPr>
              <a:t>输出控制</a:t>
            </a:r>
          </a:p>
        </p:txBody>
      </p:sp>
      <p:sp>
        <p:nvSpPr>
          <p:cNvPr id="622633" name="Text Box 41"/>
          <p:cNvSpPr txBox="1">
            <a:spLocks noChangeArrowheads="1"/>
          </p:cNvSpPr>
          <p:nvPr/>
        </p:nvSpPr>
        <p:spPr bwMode="auto">
          <a:xfrm>
            <a:off x="2514600" y="5867400"/>
            <a:ext cx="1066800" cy="590550"/>
          </a:xfrm>
          <a:prstGeom prst="rect">
            <a:avLst/>
          </a:prstGeom>
          <a:noFill/>
          <a:ln w="9525">
            <a:solidFill>
              <a:srgbClr val="000099"/>
            </a:solidFill>
            <a:miter lim="800000"/>
            <a:headEnd/>
            <a:tailEnd/>
          </a:ln>
          <a:effectLst/>
        </p:spPr>
        <p:txBody>
          <a:bodyPr lIns="90000" tIns="46800" rIns="90000" bIns="46800">
            <a:spAutoFit/>
          </a:bodyPr>
          <a:lstStyle/>
          <a:p>
            <a:pPr algn="ctr" eaLnBrk="1" hangingPunct="1">
              <a:lnSpc>
                <a:spcPct val="100000"/>
              </a:lnSpc>
              <a:spcAft>
                <a:spcPct val="0"/>
              </a:spcAft>
              <a:buClrTx/>
              <a:buSzTx/>
              <a:buFontTx/>
              <a:buNone/>
              <a:defRPr/>
            </a:pPr>
            <a:r>
              <a:rPr kumimoji="1" lang="zh-CN" altLang="en-US" sz="1600" b="1">
                <a:solidFill>
                  <a:schemeClr val="tx1"/>
                </a:solidFill>
                <a:effectLst>
                  <a:outerShdw blurRad="38100" dist="38100" dir="2700000" algn="tl">
                    <a:srgbClr val="C0C0C0"/>
                  </a:outerShdw>
                </a:effectLst>
                <a:latin typeface="Tahoma" pitchFamily="34" charset="0"/>
              </a:rPr>
              <a:t>警告</a:t>
            </a:r>
          </a:p>
          <a:p>
            <a:pPr algn="ctr" eaLnBrk="1" hangingPunct="1">
              <a:lnSpc>
                <a:spcPct val="100000"/>
              </a:lnSpc>
              <a:spcAft>
                <a:spcPct val="0"/>
              </a:spcAft>
              <a:buClrTx/>
              <a:buSzTx/>
              <a:buFontTx/>
              <a:buNone/>
              <a:defRPr/>
            </a:pPr>
            <a:r>
              <a:rPr kumimoji="1" lang="zh-CN" altLang="en-US" sz="1600" b="1">
                <a:solidFill>
                  <a:schemeClr val="tx1"/>
                </a:solidFill>
                <a:effectLst>
                  <a:outerShdw blurRad="38100" dist="38100" dir="2700000" algn="tl">
                    <a:srgbClr val="C0C0C0"/>
                  </a:outerShdw>
                </a:effectLst>
                <a:latin typeface="Tahoma" pitchFamily="34" charset="0"/>
              </a:rPr>
              <a:t>条件控制</a:t>
            </a:r>
          </a:p>
        </p:txBody>
      </p:sp>
      <p:sp>
        <p:nvSpPr>
          <p:cNvPr id="622634" name="Line 42"/>
          <p:cNvSpPr>
            <a:spLocks noChangeShapeType="1"/>
          </p:cNvSpPr>
          <p:nvPr/>
        </p:nvSpPr>
        <p:spPr bwMode="auto">
          <a:xfrm flipH="1">
            <a:off x="1600200" y="5486400"/>
            <a:ext cx="990600" cy="381000"/>
          </a:xfrm>
          <a:prstGeom prst="line">
            <a:avLst/>
          </a:prstGeom>
          <a:noFill/>
          <a:ln w="9525">
            <a:solidFill>
              <a:srgbClr val="000099"/>
            </a:solidFill>
            <a:round/>
            <a:headEnd/>
            <a:tailEnd/>
          </a:ln>
          <a:effectLst/>
        </p:spPr>
        <p:txBody>
          <a:bodyPr lIns="90000" tIns="46800" rIns="90000" bIns="46800">
            <a:spAutoFit/>
          </a:bodyPr>
          <a:lstStyle/>
          <a:p>
            <a:pPr>
              <a:defRPr/>
            </a:pPr>
            <a:endParaRPr lang="zh-CN" altLang="en-US"/>
          </a:p>
        </p:txBody>
      </p:sp>
      <p:sp>
        <p:nvSpPr>
          <p:cNvPr id="622635" name="Line 43"/>
          <p:cNvSpPr>
            <a:spLocks noChangeShapeType="1"/>
          </p:cNvSpPr>
          <p:nvPr/>
        </p:nvSpPr>
        <p:spPr bwMode="auto">
          <a:xfrm>
            <a:off x="3048000" y="5486400"/>
            <a:ext cx="0" cy="381000"/>
          </a:xfrm>
          <a:prstGeom prst="line">
            <a:avLst/>
          </a:prstGeom>
          <a:noFill/>
          <a:ln w="9525">
            <a:solidFill>
              <a:srgbClr val="000099"/>
            </a:solidFill>
            <a:round/>
            <a:headEnd/>
            <a:tailEnd/>
          </a:ln>
          <a:effectLst/>
        </p:spPr>
        <p:txBody>
          <a:bodyPr lIns="90000" tIns="46800" rIns="90000" bIns="46800">
            <a:spAutoFit/>
          </a:bodyPr>
          <a:lstStyle/>
          <a:p>
            <a:pPr>
              <a:defRPr/>
            </a:pPr>
            <a:endParaRPr lang="zh-CN" altLang="en-US"/>
          </a:p>
        </p:txBody>
      </p:sp>
      <p:sp>
        <p:nvSpPr>
          <p:cNvPr id="622636" name="Line 44"/>
          <p:cNvSpPr>
            <a:spLocks noChangeShapeType="1"/>
          </p:cNvSpPr>
          <p:nvPr/>
        </p:nvSpPr>
        <p:spPr bwMode="auto">
          <a:xfrm>
            <a:off x="3505200" y="5486400"/>
            <a:ext cx="838200" cy="381000"/>
          </a:xfrm>
          <a:prstGeom prst="line">
            <a:avLst/>
          </a:prstGeom>
          <a:noFill/>
          <a:ln w="9525">
            <a:solidFill>
              <a:srgbClr val="000099"/>
            </a:solidFill>
            <a:round/>
            <a:headEnd/>
            <a:tailEnd/>
          </a:ln>
          <a:effectLst/>
        </p:spPr>
        <p:txBody>
          <a:bodyPr lIns="90000" tIns="46800" rIns="90000" bIns="46800">
            <a:spAutoFit/>
          </a:bodyPr>
          <a:lstStyle/>
          <a:p>
            <a:pPr>
              <a:defRPr/>
            </a:pPr>
            <a:endParaRPr lang="zh-CN" altLang="en-US"/>
          </a:p>
        </p:txBody>
      </p:sp>
      <p:sp>
        <p:nvSpPr>
          <p:cNvPr id="622637" name="Line 45"/>
          <p:cNvSpPr>
            <a:spLocks noChangeShapeType="1"/>
          </p:cNvSpPr>
          <p:nvPr/>
        </p:nvSpPr>
        <p:spPr bwMode="auto">
          <a:xfrm flipH="1">
            <a:off x="4876800" y="6096000"/>
            <a:ext cx="1295400" cy="152400"/>
          </a:xfrm>
          <a:prstGeom prst="line">
            <a:avLst/>
          </a:prstGeom>
          <a:noFill/>
          <a:ln w="38100">
            <a:solidFill>
              <a:schemeClr val="tx2"/>
            </a:solidFill>
            <a:round/>
            <a:headEnd/>
            <a:tailEnd type="triangle" w="med" len="med"/>
          </a:ln>
          <a:effectLst/>
        </p:spPr>
        <p:txBody>
          <a:bodyPr lIns="90000" tIns="46800" rIns="90000" bIns="46800">
            <a:spAutoFit/>
          </a:bodyPr>
          <a:lstStyle/>
          <a:p>
            <a:pPr>
              <a:defRPr/>
            </a:pPr>
            <a:endParaRPr lang="zh-CN" altLang="en-US"/>
          </a:p>
        </p:txBody>
      </p:sp>
      <p:sp>
        <p:nvSpPr>
          <p:cNvPr id="622638" name="Line 46"/>
          <p:cNvSpPr>
            <a:spLocks noChangeShapeType="1"/>
          </p:cNvSpPr>
          <p:nvPr/>
        </p:nvSpPr>
        <p:spPr bwMode="auto">
          <a:xfrm>
            <a:off x="1371600" y="4114800"/>
            <a:ext cx="228600" cy="1752600"/>
          </a:xfrm>
          <a:prstGeom prst="line">
            <a:avLst/>
          </a:prstGeom>
          <a:noFill/>
          <a:ln w="38100">
            <a:solidFill>
              <a:schemeClr val="tx2"/>
            </a:solidFill>
            <a:round/>
            <a:headEnd/>
            <a:tailEnd type="triangle" w="med" len="med"/>
          </a:ln>
          <a:effectLst/>
        </p:spPr>
        <p:txBody>
          <a:bodyPr lIns="90000" tIns="46800" rIns="90000" bIns="46800">
            <a:spAutoFit/>
          </a:bodyPr>
          <a:lstStyle/>
          <a:p>
            <a:pPr>
              <a:defRPr/>
            </a:pPr>
            <a:endParaRPr lang="zh-CN" altLang="en-US"/>
          </a:p>
        </p:txBody>
      </p:sp>
      <p:sp>
        <p:nvSpPr>
          <p:cNvPr id="622639" name="Line 47"/>
          <p:cNvSpPr>
            <a:spLocks noChangeShapeType="1"/>
          </p:cNvSpPr>
          <p:nvPr/>
        </p:nvSpPr>
        <p:spPr bwMode="auto">
          <a:xfrm rot="21243297" flipH="1">
            <a:off x="3352800" y="5257800"/>
            <a:ext cx="762000" cy="609600"/>
          </a:xfrm>
          <a:prstGeom prst="line">
            <a:avLst/>
          </a:prstGeom>
          <a:noFill/>
          <a:ln w="38100">
            <a:solidFill>
              <a:schemeClr val="tx2"/>
            </a:solidFill>
            <a:round/>
            <a:headEnd/>
            <a:tailEnd type="triangle" w="med" len="med"/>
          </a:ln>
          <a:effectLst/>
        </p:spPr>
        <p:txBody>
          <a:bodyPr lIns="90000" tIns="46800" rIns="90000" bIns="46800">
            <a:spAutoFit/>
          </a:bodyPr>
          <a:lstStyle/>
          <a:p>
            <a:pPr>
              <a:defRPr/>
            </a:pPr>
            <a:endParaRPr lang="zh-CN" altLang="en-US"/>
          </a:p>
        </p:txBody>
      </p:sp>
      <p:sp>
        <p:nvSpPr>
          <p:cNvPr id="622640" name="Text Box 48"/>
          <p:cNvSpPr txBox="1">
            <a:spLocks noChangeArrowheads="1"/>
          </p:cNvSpPr>
          <p:nvPr/>
        </p:nvSpPr>
        <p:spPr bwMode="auto">
          <a:xfrm>
            <a:off x="3886200" y="3124200"/>
            <a:ext cx="838200" cy="425450"/>
          </a:xfrm>
          <a:prstGeom prst="rect">
            <a:avLst/>
          </a:prstGeom>
          <a:noFill/>
          <a:ln w="9525">
            <a:noFill/>
            <a:miter lim="800000"/>
            <a:headEnd/>
            <a:tailEnd/>
          </a:ln>
          <a:effectLst/>
        </p:spPr>
        <p:txBody>
          <a:bodyPr lIns="0" tIns="0" rIns="0" bIns="0">
            <a:spAutoFit/>
          </a:bodyPr>
          <a:lstStyle/>
          <a:p>
            <a:pPr eaLnBrk="1" hangingPunct="1">
              <a:lnSpc>
                <a:spcPct val="100000"/>
              </a:lnSpc>
              <a:spcAft>
                <a:spcPct val="0"/>
              </a:spcAft>
              <a:buClrTx/>
              <a:buSzTx/>
              <a:buFontTx/>
              <a:buNone/>
              <a:defRPr/>
            </a:pPr>
            <a:r>
              <a:rPr kumimoji="1" lang="zh-CN" altLang="en-US" b="1">
                <a:solidFill>
                  <a:schemeClr val="tx1"/>
                </a:solidFill>
                <a:effectLst>
                  <a:outerShdw blurRad="38100" dist="38100" dir="2700000" algn="tl">
                    <a:srgbClr val="C0C0C0"/>
                  </a:outerShdw>
                </a:effectLst>
                <a:latin typeface="Tahoma" pitchFamily="34" charset="0"/>
              </a:rPr>
              <a:t>传感器</a:t>
            </a:r>
            <a:r>
              <a:rPr kumimoji="1" lang="en-US" altLang="zh-CN" b="1">
                <a:solidFill>
                  <a:schemeClr val="tx1"/>
                </a:solidFill>
                <a:effectLst>
                  <a:outerShdw blurRad="38100" dist="38100" dir="2700000" algn="tl">
                    <a:srgbClr val="C0C0C0"/>
                  </a:outerShdw>
                </a:effectLst>
                <a:latin typeface="Tahoma" pitchFamily="34" charset="0"/>
              </a:rPr>
              <a:t>ID</a:t>
            </a:r>
          </a:p>
          <a:p>
            <a:pPr eaLnBrk="1" hangingPunct="1">
              <a:lnSpc>
                <a:spcPct val="100000"/>
              </a:lnSpc>
              <a:spcAft>
                <a:spcPct val="0"/>
              </a:spcAft>
              <a:buClrTx/>
              <a:buSzTx/>
              <a:buFontTx/>
              <a:buNone/>
              <a:defRPr/>
            </a:pPr>
            <a:r>
              <a:rPr kumimoji="1" lang="zh-CN" altLang="en-US" b="1">
                <a:solidFill>
                  <a:schemeClr val="tx1"/>
                </a:solidFill>
                <a:effectLst>
                  <a:outerShdw blurRad="38100" dist="38100" dir="2700000" algn="tl">
                    <a:srgbClr val="C0C0C0"/>
                  </a:outerShdw>
                </a:effectLst>
                <a:latin typeface="Tahoma" pitchFamily="34" charset="0"/>
              </a:rPr>
              <a:t>类型位置</a:t>
            </a:r>
          </a:p>
        </p:txBody>
      </p:sp>
      <p:sp>
        <p:nvSpPr>
          <p:cNvPr id="622641" name="Line 49"/>
          <p:cNvSpPr>
            <a:spLocks noChangeShapeType="1"/>
          </p:cNvSpPr>
          <p:nvPr/>
        </p:nvSpPr>
        <p:spPr bwMode="auto">
          <a:xfrm flipV="1">
            <a:off x="4114800" y="2819400"/>
            <a:ext cx="762000" cy="1143000"/>
          </a:xfrm>
          <a:prstGeom prst="line">
            <a:avLst/>
          </a:prstGeom>
          <a:noFill/>
          <a:ln w="9525">
            <a:solidFill>
              <a:schemeClr val="tx1"/>
            </a:solidFill>
            <a:round/>
            <a:headEnd/>
            <a:tailEnd type="triangle" w="med" len="med"/>
          </a:ln>
          <a:effectLst/>
        </p:spPr>
        <p:txBody>
          <a:bodyPr lIns="90000" tIns="46800" rIns="90000" bIns="46800">
            <a:spAutoFit/>
          </a:bodyPr>
          <a:lstStyle/>
          <a:p>
            <a:pPr>
              <a:defRPr/>
            </a:pPr>
            <a:endParaRPr lang="zh-CN" altLang="en-US"/>
          </a:p>
        </p:txBody>
      </p:sp>
      <p:sp>
        <p:nvSpPr>
          <p:cNvPr id="622642" name="Line 50"/>
          <p:cNvSpPr>
            <a:spLocks noChangeShapeType="1"/>
          </p:cNvSpPr>
          <p:nvPr/>
        </p:nvSpPr>
        <p:spPr bwMode="auto">
          <a:xfrm flipV="1">
            <a:off x="5410200" y="2057400"/>
            <a:ext cx="1219200" cy="304800"/>
          </a:xfrm>
          <a:prstGeom prst="line">
            <a:avLst/>
          </a:prstGeom>
          <a:noFill/>
          <a:ln w="9525">
            <a:solidFill>
              <a:schemeClr val="tx1"/>
            </a:solidFill>
            <a:round/>
            <a:headEnd/>
            <a:tailEnd type="triangle" w="med" len="med"/>
          </a:ln>
          <a:effectLst/>
        </p:spPr>
        <p:txBody>
          <a:bodyPr wrap="none" lIns="90000" tIns="46800" rIns="90000" bIns="46800">
            <a:spAutoFit/>
          </a:bodyPr>
          <a:lstStyle/>
          <a:p>
            <a:pPr>
              <a:defRPr/>
            </a:pPr>
            <a:endParaRPr lang="zh-CN" altLang="en-US"/>
          </a:p>
        </p:txBody>
      </p:sp>
      <p:sp>
        <p:nvSpPr>
          <p:cNvPr id="622643" name="Line 51"/>
          <p:cNvSpPr>
            <a:spLocks noChangeShapeType="1"/>
          </p:cNvSpPr>
          <p:nvPr/>
        </p:nvSpPr>
        <p:spPr bwMode="auto">
          <a:xfrm flipV="1">
            <a:off x="4191000" y="3124200"/>
            <a:ext cx="1905000" cy="990600"/>
          </a:xfrm>
          <a:prstGeom prst="line">
            <a:avLst/>
          </a:prstGeom>
          <a:noFill/>
          <a:ln w="9525">
            <a:solidFill>
              <a:schemeClr val="tx1"/>
            </a:solidFill>
            <a:round/>
            <a:headEnd/>
            <a:tailEnd type="triangle" w="med" len="med"/>
          </a:ln>
          <a:effectLst/>
        </p:spPr>
        <p:txBody>
          <a:bodyPr lIns="90000" tIns="46800" rIns="90000" bIns="46800">
            <a:spAutoFit/>
          </a:bodyPr>
          <a:lstStyle/>
          <a:p>
            <a:pPr>
              <a:defRPr/>
            </a:pPr>
            <a:endParaRPr lang="zh-CN" altLang="en-US"/>
          </a:p>
        </p:txBody>
      </p:sp>
      <p:sp>
        <p:nvSpPr>
          <p:cNvPr id="622644" name="Line 52"/>
          <p:cNvSpPr>
            <a:spLocks noChangeShapeType="1"/>
          </p:cNvSpPr>
          <p:nvPr/>
        </p:nvSpPr>
        <p:spPr bwMode="auto">
          <a:xfrm flipV="1">
            <a:off x="6781800" y="2819400"/>
            <a:ext cx="381000" cy="152400"/>
          </a:xfrm>
          <a:prstGeom prst="line">
            <a:avLst/>
          </a:prstGeom>
          <a:noFill/>
          <a:ln w="9525">
            <a:solidFill>
              <a:schemeClr val="tx1"/>
            </a:solidFill>
            <a:round/>
            <a:headEnd/>
            <a:tailEnd type="triangle" w="med" len="med"/>
          </a:ln>
          <a:effectLst/>
        </p:spPr>
        <p:txBody>
          <a:bodyPr wrap="none" lIns="90000" tIns="46800" rIns="90000" bIns="46800">
            <a:spAutoFit/>
          </a:bodyPr>
          <a:lstStyle/>
          <a:p>
            <a:pPr>
              <a:defRPr/>
            </a:pPr>
            <a:endParaRPr lang="zh-CN" altLang="en-US"/>
          </a:p>
        </p:txBody>
      </p:sp>
      <p:sp>
        <p:nvSpPr>
          <p:cNvPr id="622645" name="Line 53"/>
          <p:cNvSpPr>
            <a:spLocks noChangeShapeType="1"/>
          </p:cNvSpPr>
          <p:nvPr/>
        </p:nvSpPr>
        <p:spPr bwMode="auto">
          <a:xfrm flipV="1">
            <a:off x="7315200" y="1828800"/>
            <a:ext cx="304800" cy="76200"/>
          </a:xfrm>
          <a:prstGeom prst="line">
            <a:avLst/>
          </a:prstGeom>
          <a:noFill/>
          <a:ln w="9525">
            <a:solidFill>
              <a:schemeClr val="tx1"/>
            </a:solidFill>
            <a:round/>
            <a:headEnd/>
            <a:tailEnd type="triangle" w="med" len="med"/>
          </a:ln>
          <a:effectLst/>
        </p:spPr>
        <p:txBody>
          <a:bodyPr wrap="none" lIns="90000" tIns="46800" rIns="90000" bIns="46800">
            <a:spAutoFit/>
          </a:bodyPr>
          <a:lstStyle/>
          <a:p>
            <a:pPr>
              <a:defRPr/>
            </a:pPr>
            <a:endParaRPr lang="zh-CN" altLang="en-US"/>
          </a:p>
        </p:txBody>
      </p:sp>
      <p:sp>
        <p:nvSpPr>
          <p:cNvPr id="622646" name="Text Box 54"/>
          <p:cNvSpPr txBox="1">
            <a:spLocks noChangeArrowheads="1"/>
          </p:cNvSpPr>
          <p:nvPr/>
        </p:nvSpPr>
        <p:spPr bwMode="auto">
          <a:xfrm>
            <a:off x="5486400" y="1708150"/>
            <a:ext cx="838200" cy="425450"/>
          </a:xfrm>
          <a:prstGeom prst="rect">
            <a:avLst/>
          </a:prstGeom>
          <a:noFill/>
          <a:ln w="9525">
            <a:noFill/>
            <a:miter lim="800000"/>
            <a:headEnd/>
            <a:tailEnd/>
          </a:ln>
          <a:effectLst/>
        </p:spPr>
        <p:txBody>
          <a:bodyPr lIns="0" tIns="0" rIns="0" bIns="0">
            <a:spAutoFit/>
          </a:bodyPr>
          <a:lstStyle/>
          <a:p>
            <a:pPr eaLnBrk="1" hangingPunct="1">
              <a:lnSpc>
                <a:spcPct val="100000"/>
              </a:lnSpc>
              <a:spcAft>
                <a:spcPct val="0"/>
              </a:spcAft>
              <a:buClrTx/>
              <a:buSzTx/>
              <a:buFontTx/>
              <a:buNone/>
              <a:defRPr/>
            </a:pPr>
            <a:r>
              <a:rPr kumimoji="1" lang="zh-CN" altLang="en-US" b="1">
                <a:solidFill>
                  <a:schemeClr val="tx1"/>
                </a:solidFill>
                <a:effectLst>
                  <a:outerShdw blurRad="38100" dist="38100" dir="2700000" algn="tl">
                    <a:srgbClr val="C0C0C0"/>
                  </a:outerShdw>
                </a:effectLst>
                <a:latin typeface="Tahoma" pitchFamily="34" charset="0"/>
              </a:rPr>
              <a:t>格式化 </a:t>
            </a:r>
            <a:r>
              <a:rPr kumimoji="1" lang="en-US" altLang="zh-CN" b="1">
                <a:solidFill>
                  <a:schemeClr val="tx1"/>
                </a:solidFill>
                <a:effectLst>
                  <a:outerShdw blurRad="38100" dist="38100" dir="2700000" algn="tl">
                    <a:srgbClr val="C0C0C0"/>
                  </a:outerShdw>
                </a:effectLst>
                <a:latin typeface="Tahoma" pitchFamily="34" charset="0"/>
              </a:rPr>
              <a:t>ID</a:t>
            </a:r>
          </a:p>
          <a:p>
            <a:pPr eaLnBrk="1" hangingPunct="1">
              <a:lnSpc>
                <a:spcPct val="100000"/>
              </a:lnSpc>
              <a:spcAft>
                <a:spcPct val="0"/>
              </a:spcAft>
              <a:buClrTx/>
              <a:buSzTx/>
              <a:buFontTx/>
              <a:buNone/>
              <a:defRPr/>
            </a:pPr>
            <a:r>
              <a:rPr kumimoji="1" lang="zh-CN" altLang="en-US" b="1">
                <a:solidFill>
                  <a:schemeClr val="tx1"/>
                </a:solidFill>
                <a:effectLst>
                  <a:outerShdw blurRad="38100" dist="38100" dir="2700000" algn="tl">
                    <a:srgbClr val="C0C0C0"/>
                  </a:outerShdw>
                </a:effectLst>
                <a:latin typeface="Tahoma" pitchFamily="34" charset="0"/>
              </a:rPr>
              <a:t>类型位置</a:t>
            </a:r>
          </a:p>
        </p:txBody>
      </p:sp>
      <p:sp>
        <p:nvSpPr>
          <p:cNvPr id="622647" name="Text Box 55"/>
          <p:cNvSpPr txBox="1">
            <a:spLocks noChangeArrowheads="1"/>
          </p:cNvSpPr>
          <p:nvPr/>
        </p:nvSpPr>
        <p:spPr bwMode="auto">
          <a:xfrm>
            <a:off x="5562600" y="3429000"/>
            <a:ext cx="762000" cy="212725"/>
          </a:xfrm>
          <a:prstGeom prst="rect">
            <a:avLst/>
          </a:prstGeom>
          <a:noFill/>
          <a:ln w="9525">
            <a:noFill/>
            <a:miter lim="800000"/>
            <a:headEnd/>
            <a:tailEnd/>
          </a:ln>
          <a:effectLst/>
        </p:spPr>
        <p:txBody>
          <a:bodyPr lIns="0" tIns="0" rIns="0" bIns="0">
            <a:spAutoFit/>
          </a:bodyPr>
          <a:lstStyle/>
          <a:p>
            <a:pPr eaLnBrk="1" hangingPunct="1">
              <a:lnSpc>
                <a:spcPct val="100000"/>
              </a:lnSpc>
              <a:spcAft>
                <a:spcPct val="0"/>
              </a:spcAft>
              <a:buClrTx/>
              <a:buSzTx/>
              <a:buFontTx/>
              <a:buNone/>
              <a:defRPr/>
            </a:pPr>
            <a:r>
              <a:rPr kumimoji="1" lang="zh-CN" altLang="en-US" b="1">
                <a:solidFill>
                  <a:schemeClr val="tx1"/>
                </a:solidFill>
                <a:effectLst>
                  <a:outerShdw blurRad="38100" dist="38100" dir="2700000" algn="tl">
                    <a:srgbClr val="C0C0C0"/>
                  </a:outerShdw>
                </a:effectLst>
                <a:latin typeface="Tahoma" pitchFamily="34" charset="0"/>
              </a:rPr>
              <a:t>警告数据</a:t>
            </a:r>
          </a:p>
        </p:txBody>
      </p:sp>
      <p:sp>
        <p:nvSpPr>
          <p:cNvPr id="622648" name="Text Box 56"/>
          <p:cNvSpPr txBox="1">
            <a:spLocks noChangeArrowheads="1"/>
          </p:cNvSpPr>
          <p:nvPr/>
        </p:nvSpPr>
        <p:spPr bwMode="auto">
          <a:xfrm>
            <a:off x="6934200" y="2971800"/>
            <a:ext cx="762000" cy="212725"/>
          </a:xfrm>
          <a:prstGeom prst="rect">
            <a:avLst/>
          </a:prstGeom>
          <a:noFill/>
          <a:ln w="9525">
            <a:noFill/>
            <a:miter lim="800000"/>
            <a:headEnd/>
            <a:tailEnd/>
          </a:ln>
          <a:effectLst/>
        </p:spPr>
        <p:txBody>
          <a:bodyPr lIns="0" tIns="0" rIns="0" bIns="0">
            <a:spAutoFit/>
          </a:bodyPr>
          <a:lstStyle/>
          <a:p>
            <a:pPr eaLnBrk="1" hangingPunct="1">
              <a:lnSpc>
                <a:spcPct val="100000"/>
              </a:lnSpc>
              <a:spcAft>
                <a:spcPct val="0"/>
              </a:spcAft>
              <a:buClrTx/>
              <a:buSzTx/>
              <a:buFontTx/>
              <a:buNone/>
              <a:defRPr/>
            </a:pPr>
            <a:r>
              <a:rPr kumimoji="1" lang="zh-CN" altLang="en-US" b="1">
                <a:solidFill>
                  <a:schemeClr val="tx1"/>
                </a:solidFill>
                <a:effectLst>
                  <a:outerShdw blurRad="38100" dist="38100" dir="2700000" algn="tl">
                    <a:srgbClr val="C0C0C0"/>
                  </a:outerShdw>
                </a:effectLst>
                <a:latin typeface="Tahoma" pitchFamily="34" charset="0"/>
              </a:rPr>
              <a:t>警告类型</a:t>
            </a:r>
          </a:p>
        </p:txBody>
      </p:sp>
      <p:sp>
        <p:nvSpPr>
          <p:cNvPr id="622649" name="Text Box 57"/>
          <p:cNvSpPr txBox="1">
            <a:spLocks noChangeArrowheads="1"/>
          </p:cNvSpPr>
          <p:nvPr/>
        </p:nvSpPr>
        <p:spPr bwMode="auto">
          <a:xfrm>
            <a:off x="7315200" y="1295400"/>
            <a:ext cx="609600" cy="425450"/>
          </a:xfrm>
          <a:prstGeom prst="rect">
            <a:avLst/>
          </a:prstGeom>
          <a:noFill/>
          <a:ln w="9525">
            <a:noFill/>
            <a:miter lim="800000"/>
            <a:headEnd/>
            <a:tailEnd/>
          </a:ln>
          <a:effectLst/>
        </p:spPr>
        <p:txBody>
          <a:bodyPr lIns="0" tIns="0" rIns="0" bIns="0">
            <a:spAutoFit/>
          </a:bodyPr>
          <a:lstStyle/>
          <a:p>
            <a:pPr eaLnBrk="1" hangingPunct="1">
              <a:lnSpc>
                <a:spcPct val="100000"/>
              </a:lnSpc>
              <a:spcAft>
                <a:spcPct val="0"/>
              </a:spcAft>
              <a:buClrTx/>
              <a:buSzTx/>
              <a:buFontTx/>
              <a:buNone/>
              <a:defRPr/>
            </a:pPr>
            <a:r>
              <a:rPr kumimoji="1" lang="zh-CN" altLang="en-US" b="1">
                <a:solidFill>
                  <a:schemeClr val="tx1"/>
                </a:solidFill>
                <a:effectLst>
                  <a:outerShdw blurRad="38100" dist="38100" dir="2700000" algn="tl">
                    <a:srgbClr val="C0C0C0"/>
                  </a:outerShdw>
                </a:effectLst>
                <a:latin typeface="Tahoma" pitchFamily="34" charset="0"/>
              </a:rPr>
              <a:t>传感器</a:t>
            </a:r>
          </a:p>
          <a:p>
            <a:pPr eaLnBrk="1" hangingPunct="1">
              <a:lnSpc>
                <a:spcPct val="100000"/>
              </a:lnSpc>
              <a:spcAft>
                <a:spcPct val="0"/>
              </a:spcAft>
              <a:buClrTx/>
              <a:buSzTx/>
              <a:buFontTx/>
              <a:buNone/>
              <a:defRPr/>
            </a:pPr>
            <a:r>
              <a:rPr kumimoji="1" lang="zh-CN" altLang="en-US" b="1">
                <a:solidFill>
                  <a:schemeClr val="tx1"/>
                </a:solidFill>
                <a:effectLst>
                  <a:outerShdw blurRad="38100" dist="38100" dir="2700000" algn="tl">
                    <a:srgbClr val="C0C0C0"/>
                  </a:outerShdw>
                </a:effectLst>
                <a:latin typeface="Tahoma" pitchFamily="34" charset="0"/>
              </a:rPr>
              <a:t>  信息</a:t>
            </a:r>
          </a:p>
        </p:txBody>
      </p:sp>
      <p:sp>
        <p:nvSpPr>
          <p:cNvPr id="622650" name="Text Box 58"/>
          <p:cNvSpPr txBox="1">
            <a:spLocks noChangeArrowheads="1"/>
          </p:cNvSpPr>
          <p:nvPr/>
        </p:nvSpPr>
        <p:spPr bwMode="auto">
          <a:xfrm>
            <a:off x="8026400" y="5562600"/>
            <a:ext cx="533400" cy="425450"/>
          </a:xfrm>
          <a:prstGeom prst="rect">
            <a:avLst/>
          </a:prstGeom>
          <a:noFill/>
          <a:ln w="9525">
            <a:noFill/>
            <a:miter lim="800000"/>
            <a:headEnd/>
            <a:tailEnd/>
          </a:ln>
          <a:effectLst/>
        </p:spPr>
        <p:txBody>
          <a:bodyPr lIns="0" tIns="0" rIns="0" bIns="0">
            <a:spAutoFit/>
          </a:bodyPr>
          <a:lstStyle/>
          <a:p>
            <a:pPr algn="ctr" eaLnBrk="1" hangingPunct="1">
              <a:lnSpc>
                <a:spcPct val="100000"/>
              </a:lnSpc>
              <a:spcAft>
                <a:spcPct val="0"/>
              </a:spcAft>
              <a:buClrTx/>
              <a:buSzTx/>
              <a:buFontTx/>
              <a:buNone/>
              <a:defRPr/>
            </a:pPr>
            <a:r>
              <a:rPr kumimoji="1" lang="zh-CN" altLang="en-US" b="1">
                <a:solidFill>
                  <a:schemeClr val="tx1"/>
                </a:solidFill>
                <a:effectLst>
                  <a:outerShdw blurRad="38100" dist="38100" dir="2700000" algn="tl">
                    <a:srgbClr val="C0C0C0"/>
                  </a:outerShdw>
                </a:effectLst>
                <a:latin typeface="Tahoma" pitchFamily="34" charset="0"/>
              </a:rPr>
              <a:t>电话拨</a:t>
            </a:r>
          </a:p>
          <a:p>
            <a:pPr algn="ctr" eaLnBrk="1" hangingPunct="1">
              <a:lnSpc>
                <a:spcPct val="100000"/>
              </a:lnSpc>
              <a:spcAft>
                <a:spcPct val="0"/>
              </a:spcAft>
              <a:buClrTx/>
              <a:buSzTx/>
              <a:buFontTx/>
              <a:buNone/>
              <a:defRPr/>
            </a:pPr>
            <a:r>
              <a:rPr kumimoji="1" lang="zh-CN" altLang="en-US" b="1">
                <a:solidFill>
                  <a:schemeClr val="tx1"/>
                </a:solidFill>
                <a:effectLst>
                  <a:outerShdw blurRad="38100" dist="38100" dir="2700000" algn="tl">
                    <a:srgbClr val="C0C0C0"/>
                  </a:outerShdw>
                </a:effectLst>
                <a:latin typeface="Tahoma" pitchFamily="34" charset="0"/>
              </a:rPr>
              <a:t>号音频</a:t>
            </a:r>
          </a:p>
        </p:txBody>
      </p:sp>
      <p:sp>
        <p:nvSpPr>
          <p:cNvPr id="622651" name="Text Box 59"/>
          <p:cNvSpPr txBox="1">
            <a:spLocks noChangeArrowheads="1"/>
          </p:cNvSpPr>
          <p:nvPr/>
        </p:nvSpPr>
        <p:spPr bwMode="auto">
          <a:xfrm>
            <a:off x="6781800" y="4876800"/>
            <a:ext cx="609600" cy="425450"/>
          </a:xfrm>
          <a:prstGeom prst="rect">
            <a:avLst/>
          </a:prstGeom>
          <a:noFill/>
          <a:ln w="9525">
            <a:noFill/>
            <a:miter lim="800000"/>
            <a:headEnd/>
            <a:tailEnd/>
          </a:ln>
          <a:effectLst/>
        </p:spPr>
        <p:txBody>
          <a:bodyPr lIns="0" tIns="0" rIns="0" bIns="0">
            <a:spAutoFit/>
          </a:bodyPr>
          <a:lstStyle/>
          <a:p>
            <a:pPr eaLnBrk="1" hangingPunct="1">
              <a:lnSpc>
                <a:spcPct val="100000"/>
              </a:lnSpc>
              <a:spcAft>
                <a:spcPct val="0"/>
              </a:spcAft>
              <a:buClrTx/>
              <a:buSzTx/>
              <a:buFontTx/>
              <a:buNone/>
              <a:defRPr/>
            </a:pPr>
            <a:r>
              <a:rPr kumimoji="1" lang="zh-CN" altLang="en-US" b="1">
                <a:solidFill>
                  <a:schemeClr val="tx1"/>
                </a:solidFill>
                <a:effectLst>
                  <a:outerShdw blurRad="38100" dist="38100" dir="2700000" algn="tl">
                    <a:srgbClr val="C0C0C0"/>
                  </a:outerShdw>
                </a:effectLst>
                <a:latin typeface="Tahoma" pitchFamily="34" charset="0"/>
              </a:rPr>
              <a:t>语音读</a:t>
            </a:r>
          </a:p>
          <a:p>
            <a:pPr eaLnBrk="1" hangingPunct="1">
              <a:lnSpc>
                <a:spcPct val="100000"/>
              </a:lnSpc>
              <a:spcAft>
                <a:spcPct val="0"/>
              </a:spcAft>
              <a:buClrTx/>
              <a:buSzTx/>
              <a:buFontTx/>
              <a:buNone/>
              <a:defRPr/>
            </a:pPr>
            <a:r>
              <a:rPr kumimoji="1" lang="zh-CN" altLang="en-US" b="1">
                <a:solidFill>
                  <a:schemeClr val="tx1"/>
                </a:solidFill>
                <a:effectLst>
                  <a:outerShdw blurRad="38100" dist="38100" dir="2700000" algn="tl">
                    <a:srgbClr val="C0C0C0"/>
                  </a:outerShdw>
                </a:effectLst>
                <a:latin typeface="Tahoma" pitchFamily="34" charset="0"/>
              </a:rPr>
              <a:t>电话号</a:t>
            </a:r>
          </a:p>
        </p:txBody>
      </p:sp>
      <p:sp>
        <p:nvSpPr>
          <p:cNvPr id="622652" name="Text Box 60"/>
          <p:cNvSpPr txBox="1">
            <a:spLocks noChangeArrowheads="1"/>
          </p:cNvSpPr>
          <p:nvPr/>
        </p:nvSpPr>
        <p:spPr bwMode="auto">
          <a:xfrm>
            <a:off x="5562600" y="4495800"/>
            <a:ext cx="762000" cy="212725"/>
          </a:xfrm>
          <a:prstGeom prst="rect">
            <a:avLst/>
          </a:prstGeom>
          <a:noFill/>
          <a:ln w="9525">
            <a:noFill/>
            <a:miter lim="800000"/>
            <a:headEnd/>
            <a:tailEnd/>
          </a:ln>
          <a:effectLst/>
        </p:spPr>
        <p:txBody>
          <a:bodyPr lIns="0" tIns="0" rIns="0" bIns="0">
            <a:spAutoFit/>
          </a:bodyPr>
          <a:lstStyle/>
          <a:p>
            <a:pPr eaLnBrk="1" hangingPunct="1">
              <a:lnSpc>
                <a:spcPct val="100000"/>
              </a:lnSpc>
              <a:spcAft>
                <a:spcPct val="0"/>
              </a:spcAft>
              <a:buClrTx/>
              <a:buSzTx/>
              <a:buFontTx/>
              <a:buNone/>
              <a:defRPr/>
            </a:pPr>
            <a:r>
              <a:rPr kumimoji="1" lang="zh-CN" altLang="en-US" b="1">
                <a:solidFill>
                  <a:schemeClr val="tx1"/>
                </a:solidFill>
                <a:effectLst>
                  <a:outerShdw blurRad="38100" dist="38100" dir="2700000" algn="tl">
                    <a:srgbClr val="C0C0C0"/>
                  </a:outerShdw>
                </a:effectLst>
                <a:latin typeface="Tahoma" pitchFamily="34" charset="0"/>
              </a:rPr>
              <a:t>电话号码</a:t>
            </a:r>
          </a:p>
        </p:txBody>
      </p:sp>
      <p:sp>
        <p:nvSpPr>
          <p:cNvPr id="622653" name="Text Box 61"/>
          <p:cNvSpPr txBox="1">
            <a:spLocks noChangeArrowheads="1"/>
          </p:cNvSpPr>
          <p:nvPr/>
        </p:nvSpPr>
        <p:spPr bwMode="auto">
          <a:xfrm>
            <a:off x="4267200" y="4130675"/>
            <a:ext cx="609600" cy="212725"/>
          </a:xfrm>
          <a:prstGeom prst="rect">
            <a:avLst/>
          </a:prstGeom>
          <a:noFill/>
          <a:ln w="9525">
            <a:noFill/>
            <a:miter lim="800000"/>
            <a:headEnd/>
            <a:tailEnd/>
          </a:ln>
          <a:effectLst/>
        </p:spPr>
        <p:txBody>
          <a:bodyPr lIns="0" tIns="0" rIns="0" bIns="0">
            <a:spAutoFit/>
          </a:bodyPr>
          <a:lstStyle/>
          <a:p>
            <a:pPr eaLnBrk="1" hangingPunct="1">
              <a:lnSpc>
                <a:spcPct val="100000"/>
              </a:lnSpc>
              <a:spcAft>
                <a:spcPct val="0"/>
              </a:spcAft>
              <a:buClrTx/>
              <a:buSzTx/>
              <a:buFontTx/>
              <a:buNone/>
              <a:defRPr/>
            </a:pPr>
            <a:r>
              <a:rPr kumimoji="1" lang="zh-CN" altLang="en-US" b="1">
                <a:solidFill>
                  <a:schemeClr val="tx1"/>
                </a:solidFill>
                <a:effectLst>
                  <a:outerShdw blurRad="38100" dist="38100" dir="2700000" algn="tl">
                    <a:srgbClr val="C0C0C0"/>
                  </a:outerShdw>
                </a:effectLst>
                <a:latin typeface="Tahoma" pitchFamily="34" charset="0"/>
              </a:rPr>
              <a:t>号码表</a:t>
            </a:r>
          </a:p>
        </p:txBody>
      </p:sp>
      <p:sp>
        <p:nvSpPr>
          <p:cNvPr id="622654" name="AutoShape 62"/>
          <p:cNvSpPr>
            <a:spLocks/>
          </p:cNvSpPr>
          <p:nvPr/>
        </p:nvSpPr>
        <p:spPr bwMode="auto">
          <a:xfrm rot="17987693" flipV="1">
            <a:off x="1284288" y="2743200"/>
            <a:ext cx="222250" cy="1905000"/>
          </a:xfrm>
          <a:prstGeom prst="leftBrace">
            <a:avLst>
              <a:gd name="adj1" fmla="val 71429"/>
              <a:gd name="adj2" fmla="val 50000"/>
            </a:avLst>
          </a:prstGeom>
          <a:noFill/>
          <a:ln w="19050">
            <a:solidFill>
              <a:schemeClr val="tx1"/>
            </a:solidFill>
            <a:round/>
            <a:headEnd/>
            <a:tailEnd/>
          </a:ln>
          <a:effectLst/>
        </p:spPr>
        <p:txBody>
          <a:bodyPr lIns="90000" tIns="46800" rIns="90000" bIns="46800" anchor="ctr">
            <a:spAutoFit/>
          </a:bodyPr>
          <a:lstStyle/>
          <a:p>
            <a:pPr>
              <a:defRPr/>
            </a:pPr>
            <a:endParaRPr lang="zh-CN" altLang="en-US"/>
          </a:p>
        </p:txBody>
      </p:sp>
      <p:sp>
        <p:nvSpPr>
          <p:cNvPr id="622655" name="AutoShape 63"/>
          <p:cNvSpPr>
            <a:spLocks/>
          </p:cNvSpPr>
          <p:nvPr/>
        </p:nvSpPr>
        <p:spPr bwMode="auto">
          <a:xfrm rot="-4027707">
            <a:off x="4091781" y="3909219"/>
            <a:ext cx="250825" cy="2185988"/>
          </a:xfrm>
          <a:prstGeom prst="leftBrace">
            <a:avLst>
              <a:gd name="adj1" fmla="val 72627"/>
              <a:gd name="adj2" fmla="val 49412"/>
            </a:avLst>
          </a:prstGeom>
          <a:noFill/>
          <a:ln w="19050">
            <a:solidFill>
              <a:srgbClr val="000099"/>
            </a:solidFill>
            <a:round/>
            <a:headEnd/>
            <a:tailEnd/>
          </a:ln>
          <a:effectLst/>
        </p:spPr>
        <p:txBody>
          <a:bodyPr lIns="90000" tIns="46800" rIns="90000" bIns="46800" anchor="ctr">
            <a:spAutoFit/>
          </a:bodyPr>
          <a:lstStyle/>
          <a:p>
            <a:pPr>
              <a:defRPr/>
            </a:pPr>
            <a:endParaRPr lang="zh-CN" altLang="en-US"/>
          </a:p>
        </p:txBody>
      </p:sp>
      <p:sp>
        <p:nvSpPr>
          <p:cNvPr id="622656" name="AutoShape 64"/>
          <p:cNvSpPr>
            <a:spLocks/>
          </p:cNvSpPr>
          <p:nvPr/>
        </p:nvSpPr>
        <p:spPr bwMode="auto">
          <a:xfrm rot="-3681943">
            <a:off x="6582569" y="5041107"/>
            <a:ext cx="414337" cy="2133600"/>
          </a:xfrm>
          <a:prstGeom prst="leftBrace">
            <a:avLst>
              <a:gd name="adj1" fmla="val 42912"/>
              <a:gd name="adj2" fmla="val 27236"/>
            </a:avLst>
          </a:prstGeom>
          <a:noFill/>
          <a:ln w="19050">
            <a:solidFill>
              <a:schemeClr val="tx1"/>
            </a:solidFill>
            <a:round/>
            <a:headEnd/>
            <a:tailEnd/>
          </a:ln>
          <a:effectLst/>
        </p:spPr>
        <p:txBody>
          <a:bodyPr lIns="90000" tIns="46800" rIns="90000" bIns="46800" anchor="ctr">
            <a:spAutoFit/>
          </a:bodyPr>
          <a:lstStyle/>
          <a:p>
            <a:pPr>
              <a:defRPr/>
            </a:pPr>
            <a:endParaRPr lang="zh-CN" altLang="en-US"/>
          </a:p>
        </p:txBody>
      </p:sp>
      <p:sp>
        <p:nvSpPr>
          <p:cNvPr id="622657" name="Text Box 65"/>
          <p:cNvSpPr txBox="1">
            <a:spLocks noChangeArrowheads="1"/>
          </p:cNvSpPr>
          <p:nvPr/>
        </p:nvSpPr>
        <p:spPr bwMode="auto">
          <a:xfrm>
            <a:off x="228600" y="4267200"/>
            <a:ext cx="381000" cy="1325620"/>
          </a:xfrm>
          <a:prstGeom prst="rect">
            <a:avLst/>
          </a:prstGeom>
          <a:noFill/>
          <a:ln w="9525">
            <a:noFill/>
            <a:miter lim="800000"/>
            <a:headEnd/>
            <a:tailEnd/>
          </a:ln>
          <a:effectLst/>
        </p:spPr>
        <p:txBody>
          <a:bodyPr lIns="90000" tIns="46800" rIns="90000" bIns="46800">
            <a:spAutoFit/>
          </a:bodyPr>
          <a:lstStyle/>
          <a:p>
            <a:pPr eaLnBrk="1" hangingPunct="1">
              <a:lnSpc>
                <a:spcPct val="100000"/>
              </a:lnSpc>
              <a:spcBef>
                <a:spcPct val="50000"/>
              </a:spcBef>
              <a:spcAft>
                <a:spcPct val="0"/>
              </a:spcAft>
              <a:buClrTx/>
              <a:buSzTx/>
              <a:buFontTx/>
              <a:buNone/>
              <a:defRPr/>
            </a:pPr>
            <a:r>
              <a:rPr kumimoji="1" lang="zh-CN" altLang="en-US" sz="2000" b="1" dirty="0" smtClean="0">
                <a:solidFill>
                  <a:schemeClr val="bg2"/>
                </a:solidFill>
                <a:effectLst>
                  <a:outerShdw blurRad="38100" dist="38100" dir="2700000" algn="tl">
                    <a:srgbClr val="C0C0C0"/>
                  </a:outerShdw>
                </a:effectLst>
                <a:latin typeface="Tahoma" pitchFamily="34" charset="0"/>
              </a:rPr>
              <a:t>一级分解</a:t>
            </a:r>
            <a:endParaRPr kumimoji="1" lang="zh-CN" altLang="en-US" sz="2000" b="1" dirty="0">
              <a:solidFill>
                <a:schemeClr val="bg2"/>
              </a:solidFill>
              <a:effectLst>
                <a:outerShdw blurRad="38100" dist="38100" dir="2700000" algn="tl">
                  <a:srgbClr val="C0C0C0"/>
                </a:outerShdw>
              </a:effectLst>
              <a:latin typeface="Tahoma" pitchFamily="34" charset="0"/>
            </a:endParaRPr>
          </a:p>
        </p:txBody>
      </p:sp>
      <p:sp>
        <p:nvSpPr>
          <p:cNvPr id="622659" name="Rectangle 67"/>
          <p:cNvSpPr>
            <a:spLocks noChangeArrowheads="1"/>
          </p:cNvSpPr>
          <p:nvPr/>
        </p:nvSpPr>
        <p:spPr bwMode="auto">
          <a:xfrm>
            <a:off x="395288" y="609600"/>
            <a:ext cx="8748712"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面向数据流的设计方法</a:t>
            </a:r>
          </a:p>
        </p:txBody>
      </p:sp>
    </p:spTree>
  </p:cSld>
  <p:clrMapOvr>
    <a:masterClrMapping/>
  </p:clrMapOvr>
  <p:transition>
    <p:randomBa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9" name="Text Box 3"/>
          <p:cNvSpPr txBox="1">
            <a:spLocks noChangeArrowheads="1"/>
          </p:cNvSpPr>
          <p:nvPr/>
        </p:nvSpPr>
        <p:spPr bwMode="auto">
          <a:xfrm>
            <a:off x="2895600" y="1752600"/>
            <a:ext cx="1219200" cy="590550"/>
          </a:xfrm>
          <a:prstGeom prst="rect">
            <a:avLst/>
          </a:prstGeom>
          <a:noFill/>
          <a:ln w="9525">
            <a:solidFill>
              <a:srgbClr val="000099"/>
            </a:solidFill>
            <a:miter lim="800000"/>
            <a:headEnd/>
            <a:tailEnd/>
          </a:ln>
          <a:effectLst/>
        </p:spPr>
        <p:txBody>
          <a:bodyPr lIns="90000" tIns="46800" rIns="90000" bIns="46800">
            <a:spAutoFit/>
          </a:bodyPr>
          <a:lstStyle/>
          <a:p>
            <a:pPr eaLnBrk="1" hangingPunct="1">
              <a:lnSpc>
                <a:spcPct val="100000"/>
              </a:lnSpc>
              <a:spcAft>
                <a:spcPct val="0"/>
              </a:spcAft>
              <a:buClrTx/>
              <a:buSzTx/>
              <a:buFontTx/>
              <a:buNone/>
              <a:defRPr/>
            </a:pPr>
            <a:r>
              <a:rPr kumimoji="1" lang="en-US" altLang="zh-CN" sz="1600" b="1">
                <a:solidFill>
                  <a:schemeClr val="tx1"/>
                </a:solidFill>
                <a:effectLst>
                  <a:outerShdw blurRad="38100" dist="38100" dir="2700000" algn="tl">
                    <a:srgbClr val="C0C0C0"/>
                  </a:outerShdw>
                </a:effectLst>
                <a:latin typeface="Tahoma" pitchFamily="34" charset="0"/>
              </a:rPr>
              <a:t>    </a:t>
            </a:r>
            <a:r>
              <a:rPr kumimoji="1" lang="zh-CN" altLang="en-US" sz="1600" b="1">
                <a:solidFill>
                  <a:schemeClr val="tx1"/>
                </a:solidFill>
                <a:effectLst>
                  <a:outerShdw blurRad="38100" dist="38100" dir="2700000" algn="tl">
                    <a:srgbClr val="C0C0C0"/>
                  </a:outerShdw>
                </a:effectLst>
                <a:latin typeface="Tahoma" pitchFamily="34" charset="0"/>
              </a:rPr>
              <a:t>监控</a:t>
            </a:r>
          </a:p>
          <a:p>
            <a:pPr eaLnBrk="1" hangingPunct="1">
              <a:lnSpc>
                <a:spcPct val="100000"/>
              </a:lnSpc>
              <a:spcAft>
                <a:spcPct val="0"/>
              </a:spcAft>
              <a:buClrTx/>
              <a:buSzTx/>
              <a:buFontTx/>
              <a:buNone/>
              <a:defRPr/>
            </a:pPr>
            <a:r>
              <a:rPr kumimoji="1" lang="zh-CN" altLang="en-US" sz="1600" b="1">
                <a:solidFill>
                  <a:schemeClr val="tx1"/>
                </a:solidFill>
                <a:effectLst>
                  <a:outerShdw blurRad="38100" dist="38100" dir="2700000" algn="tl">
                    <a:srgbClr val="C0C0C0"/>
                  </a:outerShdw>
                </a:effectLst>
                <a:latin typeface="Tahoma" pitchFamily="34" charset="0"/>
              </a:rPr>
              <a:t>传感器执行</a:t>
            </a:r>
          </a:p>
        </p:txBody>
      </p:sp>
      <p:sp>
        <p:nvSpPr>
          <p:cNvPr id="623620" name="Text Box 4"/>
          <p:cNvSpPr txBox="1">
            <a:spLocks noChangeArrowheads="1"/>
          </p:cNvSpPr>
          <p:nvPr/>
        </p:nvSpPr>
        <p:spPr bwMode="auto">
          <a:xfrm>
            <a:off x="838200" y="2990850"/>
            <a:ext cx="1143000" cy="590550"/>
          </a:xfrm>
          <a:prstGeom prst="rect">
            <a:avLst/>
          </a:prstGeom>
          <a:noFill/>
          <a:ln w="9525">
            <a:solidFill>
              <a:srgbClr val="000099"/>
            </a:solidFill>
            <a:miter lim="800000"/>
            <a:headEnd/>
            <a:tailEnd/>
          </a:ln>
          <a:effectLst/>
        </p:spPr>
        <p:txBody>
          <a:bodyPr lIns="90000" tIns="46800" rIns="90000" bIns="46800">
            <a:spAutoFit/>
          </a:bodyPr>
          <a:lstStyle/>
          <a:p>
            <a:pPr eaLnBrk="1" hangingPunct="1">
              <a:lnSpc>
                <a:spcPct val="100000"/>
              </a:lnSpc>
              <a:spcAft>
                <a:spcPct val="0"/>
              </a:spcAft>
              <a:buClrTx/>
              <a:buSzTx/>
              <a:buFontTx/>
              <a:buNone/>
              <a:defRPr/>
            </a:pPr>
            <a:r>
              <a:rPr kumimoji="1" lang="en-US" altLang="zh-CN" sz="1600" b="1">
                <a:solidFill>
                  <a:schemeClr val="tx1"/>
                </a:solidFill>
                <a:effectLst>
                  <a:outerShdw blurRad="38100" dist="38100" dir="2700000" algn="tl">
                    <a:srgbClr val="C0C0C0"/>
                  </a:outerShdw>
                </a:effectLst>
                <a:latin typeface="Tahoma" pitchFamily="34" charset="0"/>
              </a:rPr>
              <a:t> </a:t>
            </a:r>
            <a:r>
              <a:rPr kumimoji="1" lang="zh-CN" altLang="en-US" sz="1600" b="1">
                <a:solidFill>
                  <a:schemeClr val="tx1"/>
                </a:solidFill>
                <a:effectLst>
                  <a:outerShdw blurRad="38100" dist="38100" dir="2700000" algn="tl">
                    <a:srgbClr val="C0C0C0"/>
                  </a:outerShdw>
                </a:effectLst>
                <a:latin typeface="Tahoma" pitchFamily="34" charset="0"/>
              </a:rPr>
              <a:t>传感器</a:t>
            </a:r>
          </a:p>
          <a:p>
            <a:pPr eaLnBrk="1" hangingPunct="1">
              <a:lnSpc>
                <a:spcPct val="100000"/>
              </a:lnSpc>
              <a:spcAft>
                <a:spcPct val="0"/>
              </a:spcAft>
              <a:buClrTx/>
              <a:buSzTx/>
              <a:buFontTx/>
              <a:buNone/>
              <a:defRPr/>
            </a:pPr>
            <a:r>
              <a:rPr kumimoji="1" lang="zh-CN" altLang="en-US" sz="1600" b="1">
                <a:solidFill>
                  <a:schemeClr val="tx1"/>
                </a:solidFill>
                <a:effectLst>
                  <a:outerShdw blurRad="38100" dist="38100" dir="2700000" algn="tl">
                    <a:srgbClr val="C0C0C0"/>
                  </a:outerShdw>
                </a:effectLst>
                <a:latin typeface="Tahoma" pitchFamily="34" charset="0"/>
              </a:rPr>
              <a:t>输入控制</a:t>
            </a:r>
          </a:p>
        </p:txBody>
      </p:sp>
      <p:sp>
        <p:nvSpPr>
          <p:cNvPr id="623621" name="Text Box 5"/>
          <p:cNvSpPr txBox="1">
            <a:spLocks noChangeArrowheads="1"/>
          </p:cNvSpPr>
          <p:nvPr/>
        </p:nvSpPr>
        <p:spPr bwMode="auto">
          <a:xfrm>
            <a:off x="6172200" y="3048000"/>
            <a:ext cx="1066800" cy="590550"/>
          </a:xfrm>
          <a:prstGeom prst="rect">
            <a:avLst/>
          </a:prstGeom>
          <a:noFill/>
          <a:ln w="9525">
            <a:solidFill>
              <a:srgbClr val="000099"/>
            </a:solidFill>
            <a:miter lim="800000"/>
            <a:headEnd/>
            <a:tailEnd/>
          </a:ln>
          <a:effectLst/>
        </p:spPr>
        <p:txBody>
          <a:bodyPr lIns="90000" tIns="46800" rIns="90000" bIns="46800">
            <a:spAutoFit/>
          </a:bodyPr>
          <a:lstStyle/>
          <a:p>
            <a:pPr eaLnBrk="1" hangingPunct="1">
              <a:lnSpc>
                <a:spcPct val="100000"/>
              </a:lnSpc>
              <a:spcAft>
                <a:spcPct val="0"/>
              </a:spcAft>
              <a:buClrTx/>
              <a:buSzTx/>
              <a:buFontTx/>
              <a:buNone/>
              <a:defRPr/>
            </a:pPr>
            <a:r>
              <a:rPr kumimoji="1" lang="en-US" altLang="zh-CN" sz="1600" b="1">
                <a:solidFill>
                  <a:schemeClr val="tx1"/>
                </a:solidFill>
                <a:effectLst>
                  <a:outerShdw blurRad="38100" dist="38100" dir="2700000" algn="tl">
                    <a:srgbClr val="C0C0C0"/>
                  </a:outerShdw>
                </a:effectLst>
                <a:latin typeface="Tahoma" pitchFamily="34" charset="0"/>
              </a:rPr>
              <a:t>    </a:t>
            </a:r>
            <a:r>
              <a:rPr kumimoji="1" lang="zh-CN" altLang="en-US" sz="1600" b="1">
                <a:solidFill>
                  <a:schemeClr val="tx1"/>
                </a:solidFill>
                <a:effectLst>
                  <a:outerShdw blurRad="38100" dist="38100" dir="2700000" algn="tl">
                    <a:srgbClr val="C0C0C0"/>
                  </a:outerShdw>
                </a:effectLst>
                <a:latin typeface="Tahoma" pitchFamily="34" charset="0"/>
              </a:rPr>
              <a:t>警告</a:t>
            </a:r>
          </a:p>
          <a:p>
            <a:pPr eaLnBrk="1" hangingPunct="1">
              <a:lnSpc>
                <a:spcPct val="100000"/>
              </a:lnSpc>
              <a:spcAft>
                <a:spcPct val="0"/>
              </a:spcAft>
              <a:buClrTx/>
              <a:buSzTx/>
              <a:buFontTx/>
              <a:buNone/>
              <a:defRPr/>
            </a:pPr>
            <a:r>
              <a:rPr kumimoji="1" lang="zh-CN" altLang="en-US" sz="1600" b="1">
                <a:solidFill>
                  <a:schemeClr val="tx1"/>
                </a:solidFill>
                <a:effectLst>
                  <a:outerShdw blurRad="38100" dist="38100" dir="2700000" algn="tl">
                    <a:srgbClr val="C0C0C0"/>
                  </a:outerShdw>
                </a:effectLst>
                <a:latin typeface="Tahoma" pitchFamily="34" charset="0"/>
              </a:rPr>
              <a:t>输出控制</a:t>
            </a:r>
          </a:p>
        </p:txBody>
      </p:sp>
      <p:sp>
        <p:nvSpPr>
          <p:cNvPr id="623622" name="Text Box 6"/>
          <p:cNvSpPr txBox="1">
            <a:spLocks noChangeArrowheads="1"/>
          </p:cNvSpPr>
          <p:nvPr/>
        </p:nvSpPr>
        <p:spPr bwMode="auto">
          <a:xfrm>
            <a:off x="2895600" y="2895600"/>
            <a:ext cx="1066800" cy="590550"/>
          </a:xfrm>
          <a:prstGeom prst="rect">
            <a:avLst/>
          </a:prstGeom>
          <a:noFill/>
          <a:ln w="9525">
            <a:solidFill>
              <a:srgbClr val="000099"/>
            </a:solidFill>
            <a:miter lim="800000"/>
            <a:headEnd/>
            <a:tailEnd/>
          </a:ln>
          <a:effectLst/>
        </p:spPr>
        <p:txBody>
          <a:bodyPr lIns="90000" tIns="46800" rIns="90000" bIns="46800">
            <a:spAutoFit/>
          </a:bodyPr>
          <a:lstStyle/>
          <a:p>
            <a:pPr eaLnBrk="1" hangingPunct="1">
              <a:lnSpc>
                <a:spcPct val="100000"/>
              </a:lnSpc>
              <a:spcAft>
                <a:spcPct val="0"/>
              </a:spcAft>
              <a:buClrTx/>
              <a:buSzTx/>
              <a:buFontTx/>
              <a:buNone/>
              <a:defRPr/>
            </a:pPr>
            <a:r>
              <a:rPr kumimoji="1" lang="en-US" altLang="zh-CN" sz="1600" b="1">
                <a:solidFill>
                  <a:schemeClr val="tx1"/>
                </a:solidFill>
                <a:effectLst>
                  <a:outerShdw blurRad="38100" dist="38100" dir="2700000" algn="tl">
                    <a:srgbClr val="C0C0C0"/>
                  </a:outerShdw>
                </a:effectLst>
                <a:latin typeface="Tahoma" pitchFamily="34" charset="0"/>
              </a:rPr>
              <a:t>  </a:t>
            </a:r>
            <a:r>
              <a:rPr kumimoji="1" lang="zh-CN" altLang="en-US" sz="1600" b="1">
                <a:solidFill>
                  <a:schemeClr val="tx1"/>
                </a:solidFill>
                <a:effectLst>
                  <a:outerShdw blurRad="38100" dist="38100" dir="2700000" algn="tl">
                    <a:srgbClr val="C0C0C0"/>
                  </a:outerShdw>
                </a:effectLst>
                <a:latin typeface="Tahoma" pitchFamily="34" charset="0"/>
              </a:rPr>
              <a:t>警告</a:t>
            </a:r>
          </a:p>
          <a:p>
            <a:pPr eaLnBrk="1" hangingPunct="1">
              <a:lnSpc>
                <a:spcPct val="100000"/>
              </a:lnSpc>
              <a:spcAft>
                <a:spcPct val="0"/>
              </a:spcAft>
              <a:buClrTx/>
              <a:buSzTx/>
              <a:buFontTx/>
              <a:buNone/>
              <a:defRPr/>
            </a:pPr>
            <a:r>
              <a:rPr kumimoji="1" lang="zh-CN" altLang="en-US" sz="1600" b="1">
                <a:solidFill>
                  <a:schemeClr val="tx1"/>
                </a:solidFill>
                <a:effectLst>
                  <a:outerShdw blurRad="38100" dist="38100" dir="2700000" algn="tl">
                    <a:srgbClr val="C0C0C0"/>
                  </a:outerShdw>
                </a:effectLst>
                <a:latin typeface="Tahoma" pitchFamily="34" charset="0"/>
              </a:rPr>
              <a:t>条件控制</a:t>
            </a:r>
          </a:p>
        </p:txBody>
      </p:sp>
      <p:sp>
        <p:nvSpPr>
          <p:cNvPr id="623623" name="Line 7"/>
          <p:cNvSpPr>
            <a:spLocks noChangeShapeType="1"/>
          </p:cNvSpPr>
          <p:nvPr/>
        </p:nvSpPr>
        <p:spPr bwMode="auto">
          <a:xfrm flipH="1">
            <a:off x="1524000" y="2362200"/>
            <a:ext cx="1524000" cy="609600"/>
          </a:xfrm>
          <a:prstGeom prst="line">
            <a:avLst/>
          </a:prstGeom>
          <a:noFill/>
          <a:ln w="9525">
            <a:solidFill>
              <a:srgbClr val="000099"/>
            </a:solidFill>
            <a:round/>
            <a:headEnd/>
            <a:tailEnd/>
          </a:ln>
          <a:effectLst/>
        </p:spPr>
        <p:txBody>
          <a:bodyPr lIns="90000" tIns="46800" rIns="90000" bIns="46800">
            <a:spAutoFit/>
          </a:bodyPr>
          <a:lstStyle/>
          <a:p>
            <a:pPr>
              <a:defRPr/>
            </a:pPr>
            <a:endParaRPr lang="zh-CN" altLang="en-US"/>
          </a:p>
        </p:txBody>
      </p:sp>
      <p:sp>
        <p:nvSpPr>
          <p:cNvPr id="623624" name="Line 8"/>
          <p:cNvSpPr>
            <a:spLocks noChangeShapeType="1"/>
          </p:cNvSpPr>
          <p:nvPr/>
        </p:nvSpPr>
        <p:spPr bwMode="auto">
          <a:xfrm>
            <a:off x="3429000" y="2362200"/>
            <a:ext cx="0" cy="533400"/>
          </a:xfrm>
          <a:prstGeom prst="line">
            <a:avLst/>
          </a:prstGeom>
          <a:noFill/>
          <a:ln w="9525">
            <a:solidFill>
              <a:srgbClr val="000099"/>
            </a:solidFill>
            <a:round/>
            <a:headEnd/>
            <a:tailEnd/>
          </a:ln>
          <a:effectLst/>
        </p:spPr>
        <p:txBody>
          <a:bodyPr lIns="90000" tIns="46800" rIns="90000" bIns="46800">
            <a:spAutoFit/>
          </a:bodyPr>
          <a:lstStyle/>
          <a:p>
            <a:pPr>
              <a:defRPr/>
            </a:pPr>
            <a:endParaRPr lang="zh-CN" altLang="en-US"/>
          </a:p>
        </p:txBody>
      </p:sp>
      <p:sp>
        <p:nvSpPr>
          <p:cNvPr id="623625" name="Line 9"/>
          <p:cNvSpPr>
            <a:spLocks noChangeShapeType="1"/>
          </p:cNvSpPr>
          <p:nvPr/>
        </p:nvSpPr>
        <p:spPr bwMode="auto">
          <a:xfrm>
            <a:off x="3962400" y="2362200"/>
            <a:ext cx="2590800" cy="685800"/>
          </a:xfrm>
          <a:prstGeom prst="line">
            <a:avLst/>
          </a:prstGeom>
          <a:noFill/>
          <a:ln w="9525">
            <a:solidFill>
              <a:srgbClr val="000099"/>
            </a:solidFill>
            <a:round/>
            <a:headEnd/>
            <a:tailEnd/>
          </a:ln>
          <a:effectLst/>
        </p:spPr>
        <p:txBody>
          <a:bodyPr lIns="90000" tIns="46800" rIns="90000" bIns="46800">
            <a:spAutoFit/>
          </a:bodyPr>
          <a:lstStyle/>
          <a:p>
            <a:pPr>
              <a:defRPr/>
            </a:pPr>
            <a:endParaRPr lang="zh-CN" altLang="en-US"/>
          </a:p>
        </p:txBody>
      </p:sp>
      <p:sp>
        <p:nvSpPr>
          <p:cNvPr id="623626" name="Text Box 10"/>
          <p:cNvSpPr txBox="1">
            <a:spLocks noChangeArrowheads="1"/>
          </p:cNvSpPr>
          <p:nvPr/>
        </p:nvSpPr>
        <p:spPr bwMode="auto">
          <a:xfrm>
            <a:off x="838200" y="3905250"/>
            <a:ext cx="1143000" cy="590550"/>
          </a:xfrm>
          <a:prstGeom prst="rect">
            <a:avLst/>
          </a:prstGeom>
          <a:noFill/>
          <a:ln w="9525">
            <a:solidFill>
              <a:srgbClr val="000099"/>
            </a:solidFill>
            <a:miter lim="800000"/>
            <a:headEnd/>
            <a:tailEnd/>
          </a:ln>
          <a:effectLst/>
        </p:spPr>
        <p:txBody>
          <a:bodyPr lIns="90000" tIns="46800" rIns="90000" bIns="46800">
            <a:spAutoFit/>
          </a:bodyPr>
          <a:lstStyle/>
          <a:p>
            <a:pPr>
              <a:lnSpc>
                <a:spcPct val="100000"/>
              </a:lnSpc>
              <a:spcAft>
                <a:spcPct val="0"/>
              </a:spcAft>
              <a:buClrTx/>
              <a:buSzTx/>
              <a:buFontTx/>
              <a:buNone/>
              <a:defRPr/>
            </a:pPr>
            <a:r>
              <a:rPr kumimoji="1" lang="en-US" altLang="zh-CN" sz="1600" b="1">
                <a:solidFill>
                  <a:schemeClr val="tx1"/>
                </a:solidFill>
                <a:effectLst>
                  <a:outerShdw blurRad="38100" dist="38100" dir="2700000" algn="tl">
                    <a:srgbClr val="C0C0C0"/>
                  </a:outerShdw>
                </a:effectLst>
                <a:latin typeface="Tahoma" pitchFamily="34" charset="0"/>
              </a:rPr>
              <a:t>   </a:t>
            </a:r>
            <a:r>
              <a:rPr kumimoji="1" lang="zh-CN" altLang="en-US" sz="1600" b="1">
                <a:solidFill>
                  <a:schemeClr val="tx1"/>
                </a:solidFill>
                <a:effectLst>
                  <a:outerShdw blurRad="38100" dist="38100" dir="2700000" algn="tl">
                    <a:srgbClr val="C0C0C0"/>
                  </a:outerShdw>
                </a:effectLst>
                <a:latin typeface="Tahoma" pitchFamily="34" charset="0"/>
              </a:rPr>
              <a:t>获得</a:t>
            </a:r>
          </a:p>
          <a:p>
            <a:pPr>
              <a:lnSpc>
                <a:spcPct val="100000"/>
              </a:lnSpc>
              <a:spcAft>
                <a:spcPct val="0"/>
              </a:spcAft>
              <a:buClrTx/>
              <a:buSzTx/>
              <a:buFontTx/>
              <a:buNone/>
              <a:defRPr/>
            </a:pPr>
            <a:r>
              <a:rPr kumimoji="1" lang="zh-CN" altLang="en-US" sz="1600" b="1">
                <a:solidFill>
                  <a:schemeClr val="tx1"/>
                </a:solidFill>
                <a:effectLst>
                  <a:outerShdw blurRad="38100" dist="38100" dir="2700000" algn="tl">
                    <a:srgbClr val="C0C0C0"/>
                  </a:outerShdw>
                </a:effectLst>
                <a:latin typeface="Tahoma" pitchFamily="34" charset="0"/>
              </a:rPr>
              <a:t>回应信息</a:t>
            </a:r>
          </a:p>
        </p:txBody>
      </p:sp>
      <p:sp>
        <p:nvSpPr>
          <p:cNvPr id="623627" name="Text Box 11"/>
          <p:cNvSpPr txBox="1">
            <a:spLocks noChangeArrowheads="1"/>
          </p:cNvSpPr>
          <p:nvPr/>
        </p:nvSpPr>
        <p:spPr bwMode="auto">
          <a:xfrm>
            <a:off x="838200" y="4800600"/>
            <a:ext cx="1143000" cy="590550"/>
          </a:xfrm>
          <a:prstGeom prst="rect">
            <a:avLst/>
          </a:prstGeom>
          <a:noFill/>
          <a:ln w="9525">
            <a:solidFill>
              <a:srgbClr val="000099"/>
            </a:solidFill>
            <a:miter lim="800000"/>
            <a:headEnd/>
            <a:tailEnd/>
          </a:ln>
          <a:effectLst/>
        </p:spPr>
        <p:txBody>
          <a:bodyPr lIns="90000" tIns="46800" rIns="90000" bIns="46800">
            <a:spAutoFit/>
          </a:bodyPr>
          <a:lstStyle/>
          <a:p>
            <a:pPr eaLnBrk="1" hangingPunct="1">
              <a:lnSpc>
                <a:spcPct val="100000"/>
              </a:lnSpc>
              <a:spcAft>
                <a:spcPct val="0"/>
              </a:spcAft>
              <a:buClrTx/>
              <a:buSzTx/>
              <a:buFontTx/>
              <a:buNone/>
              <a:defRPr/>
            </a:pPr>
            <a:r>
              <a:rPr kumimoji="1" lang="en-US" altLang="zh-CN" sz="1600" b="1">
                <a:solidFill>
                  <a:schemeClr val="tx1"/>
                </a:solidFill>
                <a:effectLst>
                  <a:outerShdw blurRad="38100" dist="38100" dir="2700000" algn="tl">
                    <a:srgbClr val="C0C0C0"/>
                  </a:outerShdw>
                </a:effectLst>
                <a:latin typeface="Tahoma" pitchFamily="34" charset="0"/>
              </a:rPr>
              <a:t>     </a:t>
            </a:r>
            <a:r>
              <a:rPr kumimoji="1" lang="zh-CN" altLang="en-US" sz="1600" b="1">
                <a:solidFill>
                  <a:schemeClr val="tx1"/>
                </a:solidFill>
                <a:effectLst>
                  <a:outerShdw blurRad="38100" dist="38100" dir="2700000" algn="tl">
                    <a:srgbClr val="C0C0C0"/>
                  </a:outerShdw>
                </a:effectLst>
                <a:latin typeface="Tahoma" pitchFamily="34" charset="0"/>
              </a:rPr>
              <a:t>读</a:t>
            </a:r>
          </a:p>
          <a:p>
            <a:pPr eaLnBrk="1" hangingPunct="1">
              <a:lnSpc>
                <a:spcPct val="100000"/>
              </a:lnSpc>
              <a:spcAft>
                <a:spcPct val="0"/>
              </a:spcAft>
              <a:buClrTx/>
              <a:buSzTx/>
              <a:buFontTx/>
              <a:buNone/>
              <a:defRPr/>
            </a:pPr>
            <a:r>
              <a:rPr kumimoji="1" lang="zh-CN" altLang="en-US" sz="1600" b="1">
                <a:solidFill>
                  <a:schemeClr val="tx1"/>
                </a:solidFill>
                <a:effectLst>
                  <a:outerShdw blurRad="38100" dist="38100" dir="2700000" algn="tl">
                    <a:srgbClr val="C0C0C0"/>
                  </a:outerShdw>
                </a:effectLst>
                <a:latin typeface="Tahoma" pitchFamily="34" charset="0"/>
              </a:rPr>
              <a:t>  传感器</a:t>
            </a:r>
          </a:p>
        </p:txBody>
      </p:sp>
      <p:sp>
        <p:nvSpPr>
          <p:cNvPr id="623628" name="Text Box 12"/>
          <p:cNvSpPr txBox="1">
            <a:spLocks noChangeArrowheads="1"/>
          </p:cNvSpPr>
          <p:nvPr/>
        </p:nvSpPr>
        <p:spPr bwMode="auto">
          <a:xfrm>
            <a:off x="2209800" y="3829050"/>
            <a:ext cx="1066800" cy="590550"/>
          </a:xfrm>
          <a:prstGeom prst="rect">
            <a:avLst/>
          </a:prstGeom>
          <a:noFill/>
          <a:ln w="9525">
            <a:solidFill>
              <a:srgbClr val="000099"/>
            </a:solidFill>
            <a:miter lim="800000"/>
            <a:headEnd/>
            <a:tailEnd/>
          </a:ln>
          <a:effectLst/>
        </p:spPr>
        <p:txBody>
          <a:bodyPr lIns="90000" tIns="46800" rIns="90000" bIns="46800">
            <a:spAutoFit/>
          </a:bodyPr>
          <a:lstStyle/>
          <a:p>
            <a:pPr>
              <a:lnSpc>
                <a:spcPct val="100000"/>
              </a:lnSpc>
              <a:spcAft>
                <a:spcPct val="0"/>
              </a:spcAft>
              <a:buClrTx/>
              <a:buSzTx/>
              <a:buFontTx/>
              <a:buNone/>
              <a:defRPr/>
            </a:pPr>
            <a:r>
              <a:rPr kumimoji="1" lang="en-US" altLang="zh-CN" sz="1600" b="1">
                <a:solidFill>
                  <a:schemeClr val="tx1"/>
                </a:solidFill>
                <a:effectLst>
                  <a:outerShdw blurRad="38100" dist="38100" dir="2700000" algn="tl">
                    <a:srgbClr val="C0C0C0"/>
                  </a:outerShdw>
                </a:effectLst>
                <a:latin typeface="Tahoma" pitchFamily="34" charset="0"/>
              </a:rPr>
              <a:t>  </a:t>
            </a:r>
            <a:r>
              <a:rPr kumimoji="1" lang="zh-CN" altLang="en-US" sz="1600" b="1">
                <a:solidFill>
                  <a:schemeClr val="tx1"/>
                </a:solidFill>
                <a:effectLst>
                  <a:outerShdw blurRad="38100" dist="38100" dir="2700000" algn="tl">
                    <a:srgbClr val="C0C0C0"/>
                  </a:outerShdw>
                </a:effectLst>
                <a:latin typeface="Tahoma" pitchFamily="34" charset="0"/>
              </a:rPr>
              <a:t>建立</a:t>
            </a:r>
          </a:p>
          <a:p>
            <a:pPr>
              <a:lnSpc>
                <a:spcPct val="100000"/>
              </a:lnSpc>
              <a:spcAft>
                <a:spcPct val="0"/>
              </a:spcAft>
              <a:buClrTx/>
              <a:buSzTx/>
              <a:buFontTx/>
              <a:buNone/>
              <a:defRPr/>
            </a:pPr>
            <a:r>
              <a:rPr kumimoji="1" lang="zh-CN" altLang="en-US" sz="1600" b="1">
                <a:solidFill>
                  <a:schemeClr val="tx1"/>
                </a:solidFill>
                <a:effectLst>
                  <a:outerShdw blurRad="38100" dist="38100" dir="2700000" algn="tl">
                    <a:srgbClr val="C0C0C0"/>
                  </a:outerShdw>
                </a:effectLst>
                <a:latin typeface="Tahoma" pitchFamily="34" charset="0"/>
              </a:rPr>
              <a:t>警报条件</a:t>
            </a:r>
          </a:p>
        </p:txBody>
      </p:sp>
      <p:sp>
        <p:nvSpPr>
          <p:cNvPr id="623629" name="Text Box 13"/>
          <p:cNvSpPr txBox="1">
            <a:spLocks noChangeArrowheads="1"/>
          </p:cNvSpPr>
          <p:nvPr/>
        </p:nvSpPr>
        <p:spPr bwMode="auto">
          <a:xfrm>
            <a:off x="3505200" y="3829050"/>
            <a:ext cx="1066800" cy="590550"/>
          </a:xfrm>
          <a:prstGeom prst="rect">
            <a:avLst/>
          </a:prstGeom>
          <a:noFill/>
          <a:ln w="9525">
            <a:solidFill>
              <a:srgbClr val="000099"/>
            </a:solidFill>
            <a:miter lim="800000"/>
            <a:headEnd/>
            <a:tailEnd/>
          </a:ln>
          <a:effectLst/>
        </p:spPr>
        <p:txBody>
          <a:bodyPr lIns="90000" tIns="46800" rIns="90000" bIns="46800">
            <a:spAutoFit/>
          </a:bodyPr>
          <a:lstStyle/>
          <a:p>
            <a:pPr eaLnBrk="1" hangingPunct="1">
              <a:lnSpc>
                <a:spcPct val="100000"/>
              </a:lnSpc>
              <a:spcAft>
                <a:spcPct val="0"/>
              </a:spcAft>
              <a:buClrTx/>
              <a:buSzTx/>
              <a:buFontTx/>
              <a:buNone/>
              <a:defRPr/>
            </a:pPr>
            <a:r>
              <a:rPr kumimoji="1" lang="en-US" altLang="zh-CN" sz="1600" b="1">
                <a:solidFill>
                  <a:schemeClr val="tx1"/>
                </a:solidFill>
                <a:effectLst>
                  <a:outerShdw blurRad="38100" dist="38100" dir="2700000" algn="tl">
                    <a:srgbClr val="C0C0C0"/>
                  </a:outerShdw>
                </a:effectLst>
                <a:latin typeface="Tahoma" pitchFamily="34" charset="0"/>
              </a:rPr>
              <a:t>    </a:t>
            </a:r>
            <a:r>
              <a:rPr kumimoji="1" lang="zh-CN" altLang="en-US" sz="1600" b="1">
                <a:solidFill>
                  <a:schemeClr val="tx1"/>
                </a:solidFill>
                <a:effectLst>
                  <a:outerShdw blurRad="38100" dist="38100" dir="2700000" algn="tl">
                    <a:srgbClr val="C0C0C0"/>
                  </a:outerShdw>
                </a:effectLst>
                <a:latin typeface="Tahoma" pitchFamily="34" charset="0"/>
              </a:rPr>
              <a:t>选择</a:t>
            </a:r>
          </a:p>
          <a:p>
            <a:pPr eaLnBrk="1" hangingPunct="1">
              <a:lnSpc>
                <a:spcPct val="100000"/>
              </a:lnSpc>
              <a:spcAft>
                <a:spcPct val="0"/>
              </a:spcAft>
              <a:buClrTx/>
              <a:buSzTx/>
              <a:buFontTx/>
              <a:buNone/>
              <a:defRPr/>
            </a:pPr>
            <a:r>
              <a:rPr kumimoji="1" lang="zh-CN" altLang="en-US" sz="1600" b="1">
                <a:solidFill>
                  <a:schemeClr val="tx1"/>
                </a:solidFill>
                <a:effectLst>
                  <a:outerShdw blurRad="38100" dist="38100" dir="2700000" algn="tl">
                    <a:srgbClr val="C0C0C0"/>
                  </a:outerShdw>
                </a:effectLst>
                <a:latin typeface="Tahoma" pitchFamily="34" charset="0"/>
              </a:rPr>
              <a:t>  电话号</a:t>
            </a:r>
          </a:p>
        </p:txBody>
      </p:sp>
      <p:sp>
        <p:nvSpPr>
          <p:cNvPr id="623630" name="Text Box 14"/>
          <p:cNvSpPr txBox="1">
            <a:spLocks noChangeArrowheads="1"/>
          </p:cNvSpPr>
          <p:nvPr/>
        </p:nvSpPr>
        <p:spPr bwMode="auto">
          <a:xfrm>
            <a:off x="4876800" y="4057650"/>
            <a:ext cx="1066800" cy="590550"/>
          </a:xfrm>
          <a:prstGeom prst="rect">
            <a:avLst/>
          </a:prstGeom>
          <a:noFill/>
          <a:ln w="9525">
            <a:solidFill>
              <a:srgbClr val="000099"/>
            </a:solidFill>
            <a:miter lim="800000"/>
            <a:headEnd/>
            <a:tailEnd/>
          </a:ln>
          <a:effectLst/>
        </p:spPr>
        <p:txBody>
          <a:bodyPr lIns="90000" tIns="46800" rIns="90000" bIns="46800">
            <a:spAutoFit/>
          </a:bodyPr>
          <a:lstStyle/>
          <a:p>
            <a:pPr eaLnBrk="1" hangingPunct="1">
              <a:lnSpc>
                <a:spcPct val="100000"/>
              </a:lnSpc>
              <a:spcAft>
                <a:spcPct val="0"/>
              </a:spcAft>
              <a:buClrTx/>
              <a:buSzTx/>
              <a:buFontTx/>
              <a:buNone/>
              <a:defRPr/>
            </a:pPr>
            <a:r>
              <a:rPr kumimoji="1" lang="en-US" altLang="zh-CN" sz="1600" b="1">
                <a:solidFill>
                  <a:schemeClr val="tx1"/>
                </a:solidFill>
                <a:effectLst>
                  <a:outerShdw blurRad="38100" dist="38100" dir="2700000" algn="tl">
                    <a:srgbClr val="C0C0C0"/>
                  </a:outerShdw>
                </a:effectLst>
                <a:latin typeface="Tahoma" pitchFamily="34" charset="0"/>
              </a:rPr>
              <a:t>  </a:t>
            </a:r>
            <a:r>
              <a:rPr kumimoji="1" lang="zh-CN" altLang="en-US" sz="1600" b="1">
                <a:solidFill>
                  <a:schemeClr val="tx1"/>
                </a:solidFill>
                <a:effectLst>
                  <a:outerShdw blurRad="38100" dist="38100" dir="2700000" algn="tl">
                    <a:srgbClr val="C0C0C0"/>
                  </a:outerShdw>
                </a:effectLst>
                <a:latin typeface="Tahoma" pitchFamily="34" charset="0"/>
              </a:rPr>
              <a:t>格式化 </a:t>
            </a:r>
          </a:p>
          <a:p>
            <a:pPr eaLnBrk="1" hangingPunct="1">
              <a:lnSpc>
                <a:spcPct val="100000"/>
              </a:lnSpc>
              <a:spcAft>
                <a:spcPct val="0"/>
              </a:spcAft>
              <a:buClrTx/>
              <a:buSzTx/>
              <a:buFontTx/>
              <a:buNone/>
              <a:defRPr/>
            </a:pPr>
            <a:r>
              <a:rPr kumimoji="1" lang="zh-CN" altLang="en-US" sz="1600" b="1">
                <a:solidFill>
                  <a:schemeClr val="tx1"/>
                </a:solidFill>
                <a:effectLst>
                  <a:outerShdw blurRad="38100" dist="38100" dir="2700000" algn="tl">
                    <a:srgbClr val="C0C0C0"/>
                  </a:outerShdw>
                </a:effectLst>
                <a:latin typeface="Tahoma" pitchFamily="34" charset="0"/>
              </a:rPr>
              <a:t>    显示</a:t>
            </a:r>
          </a:p>
        </p:txBody>
      </p:sp>
      <p:sp>
        <p:nvSpPr>
          <p:cNvPr id="623631" name="Text Box 15"/>
          <p:cNvSpPr txBox="1">
            <a:spLocks noChangeArrowheads="1"/>
          </p:cNvSpPr>
          <p:nvPr/>
        </p:nvSpPr>
        <p:spPr bwMode="auto">
          <a:xfrm>
            <a:off x="6172200" y="4057650"/>
            <a:ext cx="1066800" cy="590550"/>
          </a:xfrm>
          <a:prstGeom prst="rect">
            <a:avLst/>
          </a:prstGeom>
          <a:noFill/>
          <a:ln w="9525">
            <a:solidFill>
              <a:srgbClr val="000099"/>
            </a:solidFill>
            <a:miter lim="800000"/>
            <a:headEnd/>
            <a:tailEnd/>
          </a:ln>
          <a:effectLst/>
        </p:spPr>
        <p:txBody>
          <a:bodyPr lIns="90000" tIns="46800" rIns="90000" bIns="46800">
            <a:spAutoFit/>
          </a:bodyPr>
          <a:lstStyle/>
          <a:p>
            <a:pPr>
              <a:lnSpc>
                <a:spcPct val="100000"/>
              </a:lnSpc>
              <a:spcAft>
                <a:spcPct val="0"/>
              </a:spcAft>
              <a:buClrTx/>
              <a:buSzTx/>
              <a:buFontTx/>
              <a:buNone/>
              <a:defRPr/>
            </a:pPr>
            <a:r>
              <a:rPr kumimoji="1" lang="en-US" altLang="zh-CN" sz="1600" b="1">
                <a:solidFill>
                  <a:schemeClr val="tx1"/>
                </a:solidFill>
                <a:effectLst>
                  <a:outerShdw blurRad="38100" dist="38100" dir="2700000" algn="tl">
                    <a:srgbClr val="C0C0C0"/>
                  </a:outerShdw>
                </a:effectLst>
                <a:latin typeface="Tahoma" pitchFamily="34" charset="0"/>
              </a:rPr>
              <a:t>  </a:t>
            </a:r>
            <a:r>
              <a:rPr kumimoji="1" lang="zh-CN" altLang="en-US" sz="1600" b="1">
                <a:solidFill>
                  <a:schemeClr val="tx1"/>
                </a:solidFill>
                <a:effectLst>
                  <a:outerShdw blurRad="38100" dist="38100" dir="2700000" algn="tl">
                    <a:srgbClr val="C0C0C0"/>
                  </a:outerShdw>
                </a:effectLst>
                <a:latin typeface="Tahoma" pitchFamily="34" charset="0"/>
              </a:rPr>
              <a:t>产生</a:t>
            </a:r>
          </a:p>
          <a:p>
            <a:pPr>
              <a:lnSpc>
                <a:spcPct val="100000"/>
              </a:lnSpc>
              <a:spcAft>
                <a:spcPct val="0"/>
              </a:spcAft>
              <a:buClrTx/>
              <a:buSzTx/>
              <a:buFontTx/>
              <a:buNone/>
              <a:defRPr/>
            </a:pPr>
            <a:r>
              <a:rPr kumimoji="1" lang="zh-CN" altLang="en-US" sz="1600" b="1">
                <a:solidFill>
                  <a:schemeClr val="tx1"/>
                </a:solidFill>
                <a:effectLst>
                  <a:outerShdw blurRad="38100" dist="38100" dir="2700000" algn="tl">
                    <a:srgbClr val="C0C0C0"/>
                  </a:outerShdw>
                </a:effectLst>
                <a:latin typeface="Tahoma" pitchFamily="34" charset="0"/>
              </a:rPr>
              <a:t>警告信号</a:t>
            </a:r>
          </a:p>
        </p:txBody>
      </p:sp>
      <p:sp>
        <p:nvSpPr>
          <p:cNvPr id="623632" name="Text Box 16"/>
          <p:cNvSpPr txBox="1">
            <a:spLocks noChangeArrowheads="1"/>
          </p:cNvSpPr>
          <p:nvPr/>
        </p:nvSpPr>
        <p:spPr bwMode="auto">
          <a:xfrm>
            <a:off x="7467600" y="4057650"/>
            <a:ext cx="1066800" cy="590550"/>
          </a:xfrm>
          <a:prstGeom prst="rect">
            <a:avLst/>
          </a:prstGeom>
          <a:noFill/>
          <a:ln w="9525">
            <a:solidFill>
              <a:srgbClr val="000099"/>
            </a:solidFill>
            <a:miter lim="800000"/>
            <a:headEnd/>
            <a:tailEnd/>
          </a:ln>
          <a:effectLst/>
        </p:spPr>
        <p:txBody>
          <a:bodyPr lIns="90000" tIns="46800" rIns="90000" bIns="46800">
            <a:spAutoFit/>
          </a:bodyPr>
          <a:lstStyle/>
          <a:p>
            <a:pPr eaLnBrk="1" hangingPunct="1">
              <a:lnSpc>
                <a:spcPct val="100000"/>
              </a:lnSpc>
              <a:spcAft>
                <a:spcPct val="0"/>
              </a:spcAft>
              <a:buClrTx/>
              <a:buSzTx/>
              <a:buFontTx/>
              <a:buNone/>
              <a:defRPr/>
            </a:pPr>
            <a:r>
              <a:rPr kumimoji="1" lang="zh-CN" altLang="en-US" sz="1600" b="1">
                <a:solidFill>
                  <a:schemeClr val="tx1"/>
                </a:solidFill>
                <a:effectLst>
                  <a:outerShdw blurRad="38100" dist="38100" dir="2700000" algn="tl">
                    <a:srgbClr val="C0C0C0"/>
                  </a:outerShdw>
                </a:effectLst>
                <a:latin typeface="Tahoma" pitchFamily="34" charset="0"/>
              </a:rPr>
              <a:t>连接电话网设置</a:t>
            </a:r>
          </a:p>
        </p:txBody>
      </p:sp>
      <p:sp>
        <p:nvSpPr>
          <p:cNvPr id="623633" name="Text Box 17"/>
          <p:cNvSpPr txBox="1">
            <a:spLocks noChangeArrowheads="1"/>
          </p:cNvSpPr>
          <p:nvPr/>
        </p:nvSpPr>
        <p:spPr bwMode="auto">
          <a:xfrm>
            <a:off x="4876800" y="4953000"/>
            <a:ext cx="1066800" cy="590550"/>
          </a:xfrm>
          <a:prstGeom prst="rect">
            <a:avLst/>
          </a:prstGeom>
          <a:noFill/>
          <a:ln w="9525">
            <a:solidFill>
              <a:srgbClr val="000099"/>
            </a:solidFill>
            <a:miter lim="800000"/>
            <a:headEnd/>
            <a:tailEnd/>
          </a:ln>
          <a:effectLst/>
        </p:spPr>
        <p:txBody>
          <a:bodyPr lIns="90000" tIns="46800" rIns="90000" bIns="46800">
            <a:spAutoFit/>
          </a:bodyPr>
          <a:lstStyle/>
          <a:p>
            <a:pPr eaLnBrk="1" hangingPunct="1">
              <a:lnSpc>
                <a:spcPct val="100000"/>
              </a:lnSpc>
              <a:spcAft>
                <a:spcPct val="0"/>
              </a:spcAft>
              <a:buClrTx/>
              <a:buSzTx/>
              <a:buFontTx/>
              <a:buNone/>
              <a:defRPr/>
            </a:pPr>
            <a:r>
              <a:rPr kumimoji="1" lang="en-US" altLang="zh-CN" sz="1600" b="1">
                <a:solidFill>
                  <a:schemeClr val="tx1"/>
                </a:solidFill>
                <a:effectLst>
                  <a:outerShdw blurRad="38100" dist="38100" dir="2700000" algn="tl">
                    <a:srgbClr val="C0C0C0"/>
                  </a:outerShdw>
                </a:effectLst>
                <a:latin typeface="Tahoma" pitchFamily="34" charset="0"/>
              </a:rPr>
              <a:t>   </a:t>
            </a:r>
            <a:r>
              <a:rPr kumimoji="1" lang="zh-CN" altLang="en-US" sz="1600" b="1">
                <a:solidFill>
                  <a:schemeClr val="tx1"/>
                </a:solidFill>
                <a:effectLst>
                  <a:outerShdw blurRad="38100" dist="38100" dir="2700000" algn="tl">
                    <a:srgbClr val="C0C0C0"/>
                  </a:outerShdw>
                </a:effectLst>
                <a:latin typeface="Tahoma" pitchFamily="34" charset="0"/>
              </a:rPr>
              <a:t>产生</a:t>
            </a:r>
          </a:p>
          <a:p>
            <a:pPr eaLnBrk="1" hangingPunct="1">
              <a:lnSpc>
                <a:spcPct val="100000"/>
              </a:lnSpc>
              <a:spcAft>
                <a:spcPct val="0"/>
              </a:spcAft>
              <a:buClrTx/>
              <a:buSzTx/>
              <a:buFontTx/>
              <a:buNone/>
              <a:defRPr/>
            </a:pPr>
            <a:r>
              <a:rPr kumimoji="1" lang="zh-CN" altLang="en-US" sz="1600" b="1">
                <a:solidFill>
                  <a:schemeClr val="tx1"/>
                </a:solidFill>
                <a:effectLst>
                  <a:outerShdw blurRad="38100" dist="38100" dir="2700000" algn="tl">
                    <a:srgbClr val="C0C0C0"/>
                  </a:outerShdw>
                </a:effectLst>
                <a:latin typeface="Tahoma" pitchFamily="34" charset="0"/>
              </a:rPr>
              <a:t>   显示</a:t>
            </a:r>
          </a:p>
        </p:txBody>
      </p:sp>
      <p:sp>
        <p:nvSpPr>
          <p:cNvPr id="623634" name="Text Box 18"/>
          <p:cNvSpPr txBox="1">
            <a:spLocks noChangeArrowheads="1"/>
          </p:cNvSpPr>
          <p:nvPr/>
        </p:nvSpPr>
        <p:spPr bwMode="auto">
          <a:xfrm>
            <a:off x="7467600" y="4953000"/>
            <a:ext cx="1066800" cy="590550"/>
          </a:xfrm>
          <a:prstGeom prst="rect">
            <a:avLst/>
          </a:prstGeom>
          <a:noFill/>
          <a:ln w="9525">
            <a:solidFill>
              <a:srgbClr val="000099"/>
            </a:solidFill>
            <a:miter lim="800000"/>
            <a:headEnd/>
            <a:tailEnd/>
          </a:ln>
          <a:effectLst/>
        </p:spPr>
        <p:txBody>
          <a:bodyPr lIns="90000" tIns="46800" rIns="90000" bIns="46800">
            <a:spAutoFit/>
          </a:bodyPr>
          <a:lstStyle/>
          <a:p>
            <a:pPr>
              <a:lnSpc>
                <a:spcPct val="100000"/>
              </a:lnSpc>
              <a:spcAft>
                <a:spcPct val="0"/>
              </a:spcAft>
              <a:buClrTx/>
              <a:buSzTx/>
              <a:buFontTx/>
              <a:buNone/>
              <a:defRPr/>
            </a:pPr>
            <a:r>
              <a:rPr kumimoji="1" lang="en-US" altLang="zh-CN" sz="1600" b="1">
                <a:solidFill>
                  <a:schemeClr val="tx1"/>
                </a:solidFill>
                <a:effectLst>
                  <a:outerShdw blurRad="38100" dist="38100" dir="2700000" algn="tl">
                    <a:srgbClr val="C0C0C0"/>
                  </a:outerShdw>
                </a:effectLst>
                <a:latin typeface="Tahoma" pitchFamily="34" charset="0"/>
              </a:rPr>
              <a:t>   </a:t>
            </a:r>
            <a:r>
              <a:rPr kumimoji="1" lang="zh-CN" altLang="en-US" sz="1600" b="1">
                <a:solidFill>
                  <a:schemeClr val="tx1"/>
                </a:solidFill>
                <a:effectLst>
                  <a:outerShdw blurRad="38100" dist="38100" dir="2700000" algn="tl">
                    <a:srgbClr val="C0C0C0"/>
                  </a:outerShdw>
                </a:effectLst>
                <a:latin typeface="Tahoma" pitchFamily="34" charset="0"/>
              </a:rPr>
              <a:t>产生</a:t>
            </a:r>
          </a:p>
          <a:p>
            <a:pPr>
              <a:lnSpc>
                <a:spcPct val="100000"/>
              </a:lnSpc>
              <a:spcAft>
                <a:spcPct val="0"/>
              </a:spcAft>
              <a:buClrTx/>
              <a:buSzTx/>
              <a:buFontTx/>
              <a:buNone/>
              <a:defRPr/>
            </a:pPr>
            <a:r>
              <a:rPr kumimoji="1" lang="zh-CN" altLang="en-US" sz="1600" b="1">
                <a:solidFill>
                  <a:schemeClr val="tx1"/>
                </a:solidFill>
                <a:effectLst>
                  <a:outerShdw blurRad="38100" dist="38100" dir="2700000" algn="tl">
                    <a:srgbClr val="C0C0C0"/>
                  </a:outerShdw>
                </a:effectLst>
                <a:latin typeface="Tahoma" pitchFamily="34" charset="0"/>
              </a:rPr>
              <a:t>拨号脉冲</a:t>
            </a:r>
          </a:p>
        </p:txBody>
      </p:sp>
      <p:sp>
        <p:nvSpPr>
          <p:cNvPr id="623635" name="Line 19"/>
          <p:cNvSpPr>
            <a:spLocks noChangeShapeType="1"/>
          </p:cNvSpPr>
          <p:nvPr/>
        </p:nvSpPr>
        <p:spPr bwMode="auto">
          <a:xfrm>
            <a:off x="1371600" y="3581400"/>
            <a:ext cx="0" cy="304800"/>
          </a:xfrm>
          <a:prstGeom prst="line">
            <a:avLst/>
          </a:prstGeom>
          <a:noFill/>
          <a:ln w="9525">
            <a:solidFill>
              <a:srgbClr val="000099"/>
            </a:solidFill>
            <a:round/>
            <a:headEnd/>
            <a:tailEnd/>
          </a:ln>
          <a:effectLst/>
        </p:spPr>
        <p:txBody>
          <a:bodyPr wrap="none" lIns="90000" tIns="46800" rIns="90000" bIns="46800">
            <a:spAutoFit/>
          </a:bodyPr>
          <a:lstStyle/>
          <a:p>
            <a:pPr>
              <a:defRPr/>
            </a:pPr>
            <a:endParaRPr lang="zh-CN" altLang="en-US"/>
          </a:p>
        </p:txBody>
      </p:sp>
      <p:sp>
        <p:nvSpPr>
          <p:cNvPr id="623636" name="Line 20"/>
          <p:cNvSpPr>
            <a:spLocks noChangeShapeType="1"/>
          </p:cNvSpPr>
          <p:nvPr/>
        </p:nvSpPr>
        <p:spPr bwMode="auto">
          <a:xfrm>
            <a:off x="1371600" y="4495800"/>
            <a:ext cx="0" cy="304800"/>
          </a:xfrm>
          <a:prstGeom prst="line">
            <a:avLst/>
          </a:prstGeom>
          <a:noFill/>
          <a:ln w="9525">
            <a:solidFill>
              <a:srgbClr val="000099"/>
            </a:solidFill>
            <a:round/>
            <a:headEnd/>
            <a:tailEnd/>
          </a:ln>
          <a:effectLst/>
        </p:spPr>
        <p:txBody>
          <a:bodyPr wrap="none" lIns="90000" tIns="46800" rIns="90000" bIns="46800">
            <a:spAutoFit/>
          </a:bodyPr>
          <a:lstStyle/>
          <a:p>
            <a:pPr>
              <a:defRPr/>
            </a:pPr>
            <a:endParaRPr lang="zh-CN" altLang="en-US"/>
          </a:p>
        </p:txBody>
      </p:sp>
      <p:sp>
        <p:nvSpPr>
          <p:cNvPr id="623637" name="Line 21"/>
          <p:cNvSpPr>
            <a:spLocks noChangeShapeType="1"/>
          </p:cNvSpPr>
          <p:nvPr/>
        </p:nvSpPr>
        <p:spPr bwMode="auto">
          <a:xfrm flipH="1">
            <a:off x="2819400" y="3505200"/>
            <a:ext cx="381000" cy="304800"/>
          </a:xfrm>
          <a:prstGeom prst="line">
            <a:avLst/>
          </a:prstGeom>
          <a:noFill/>
          <a:ln w="9525">
            <a:solidFill>
              <a:srgbClr val="000099"/>
            </a:solidFill>
            <a:round/>
            <a:headEnd/>
            <a:tailEnd/>
          </a:ln>
          <a:effectLst/>
        </p:spPr>
        <p:txBody>
          <a:bodyPr lIns="90000" tIns="46800" rIns="90000" bIns="46800">
            <a:spAutoFit/>
          </a:bodyPr>
          <a:lstStyle/>
          <a:p>
            <a:pPr>
              <a:defRPr/>
            </a:pPr>
            <a:endParaRPr lang="zh-CN" altLang="en-US"/>
          </a:p>
        </p:txBody>
      </p:sp>
      <p:sp>
        <p:nvSpPr>
          <p:cNvPr id="623638" name="Line 22"/>
          <p:cNvSpPr>
            <a:spLocks noChangeShapeType="1"/>
          </p:cNvSpPr>
          <p:nvPr/>
        </p:nvSpPr>
        <p:spPr bwMode="auto">
          <a:xfrm>
            <a:off x="3657600" y="3505200"/>
            <a:ext cx="304800" cy="304800"/>
          </a:xfrm>
          <a:prstGeom prst="line">
            <a:avLst/>
          </a:prstGeom>
          <a:noFill/>
          <a:ln w="9525">
            <a:solidFill>
              <a:srgbClr val="000099"/>
            </a:solidFill>
            <a:round/>
            <a:headEnd/>
            <a:tailEnd/>
          </a:ln>
          <a:effectLst/>
        </p:spPr>
        <p:txBody>
          <a:bodyPr lIns="90000" tIns="46800" rIns="90000" bIns="46800">
            <a:spAutoFit/>
          </a:bodyPr>
          <a:lstStyle/>
          <a:p>
            <a:pPr>
              <a:defRPr/>
            </a:pPr>
            <a:endParaRPr lang="zh-CN" altLang="en-US"/>
          </a:p>
        </p:txBody>
      </p:sp>
      <p:sp>
        <p:nvSpPr>
          <p:cNvPr id="623639" name="Line 23"/>
          <p:cNvSpPr>
            <a:spLocks noChangeShapeType="1"/>
          </p:cNvSpPr>
          <p:nvPr/>
        </p:nvSpPr>
        <p:spPr bwMode="auto">
          <a:xfrm>
            <a:off x="6629400" y="3657600"/>
            <a:ext cx="0" cy="381000"/>
          </a:xfrm>
          <a:prstGeom prst="line">
            <a:avLst/>
          </a:prstGeom>
          <a:noFill/>
          <a:ln w="9525">
            <a:solidFill>
              <a:srgbClr val="000099"/>
            </a:solidFill>
            <a:round/>
            <a:headEnd/>
            <a:tailEnd/>
          </a:ln>
          <a:effectLst/>
        </p:spPr>
        <p:txBody>
          <a:bodyPr wrap="none" lIns="90000" tIns="46800" rIns="90000" bIns="46800">
            <a:spAutoFit/>
          </a:bodyPr>
          <a:lstStyle/>
          <a:p>
            <a:pPr>
              <a:defRPr/>
            </a:pPr>
            <a:endParaRPr lang="zh-CN" altLang="en-US"/>
          </a:p>
        </p:txBody>
      </p:sp>
      <p:sp>
        <p:nvSpPr>
          <p:cNvPr id="623640" name="Line 24"/>
          <p:cNvSpPr>
            <a:spLocks noChangeShapeType="1"/>
          </p:cNvSpPr>
          <p:nvPr/>
        </p:nvSpPr>
        <p:spPr bwMode="auto">
          <a:xfrm flipH="1">
            <a:off x="5410200" y="3657600"/>
            <a:ext cx="1066800" cy="381000"/>
          </a:xfrm>
          <a:prstGeom prst="line">
            <a:avLst/>
          </a:prstGeom>
          <a:noFill/>
          <a:ln w="9525">
            <a:solidFill>
              <a:srgbClr val="000099"/>
            </a:solidFill>
            <a:round/>
            <a:headEnd/>
            <a:tailEnd/>
          </a:ln>
          <a:effectLst/>
        </p:spPr>
        <p:txBody>
          <a:bodyPr wrap="none" lIns="90000" tIns="46800" rIns="90000" bIns="46800">
            <a:spAutoFit/>
          </a:bodyPr>
          <a:lstStyle/>
          <a:p>
            <a:pPr>
              <a:defRPr/>
            </a:pPr>
            <a:endParaRPr lang="zh-CN" altLang="en-US"/>
          </a:p>
        </p:txBody>
      </p:sp>
      <p:sp>
        <p:nvSpPr>
          <p:cNvPr id="623641" name="Line 25"/>
          <p:cNvSpPr>
            <a:spLocks noChangeShapeType="1"/>
          </p:cNvSpPr>
          <p:nvPr/>
        </p:nvSpPr>
        <p:spPr bwMode="auto">
          <a:xfrm>
            <a:off x="6934200" y="3657600"/>
            <a:ext cx="1066800" cy="381000"/>
          </a:xfrm>
          <a:prstGeom prst="line">
            <a:avLst/>
          </a:prstGeom>
          <a:noFill/>
          <a:ln w="9525">
            <a:solidFill>
              <a:srgbClr val="000099"/>
            </a:solidFill>
            <a:round/>
            <a:headEnd/>
            <a:tailEnd/>
          </a:ln>
          <a:effectLst/>
        </p:spPr>
        <p:txBody>
          <a:bodyPr wrap="none" lIns="90000" tIns="46800" rIns="90000" bIns="46800">
            <a:spAutoFit/>
          </a:bodyPr>
          <a:lstStyle/>
          <a:p>
            <a:pPr>
              <a:defRPr/>
            </a:pPr>
            <a:endParaRPr lang="zh-CN" altLang="en-US"/>
          </a:p>
        </p:txBody>
      </p:sp>
      <p:sp>
        <p:nvSpPr>
          <p:cNvPr id="623642" name="Line 26"/>
          <p:cNvSpPr>
            <a:spLocks noChangeShapeType="1"/>
          </p:cNvSpPr>
          <p:nvPr/>
        </p:nvSpPr>
        <p:spPr bwMode="auto">
          <a:xfrm>
            <a:off x="5334000" y="4648200"/>
            <a:ext cx="0" cy="304800"/>
          </a:xfrm>
          <a:prstGeom prst="line">
            <a:avLst/>
          </a:prstGeom>
          <a:noFill/>
          <a:ln w="9525">
            <a:solidFill>
              <a:srgbClr val="000099"/>
            </a:solidFill>
            <a:round/>
            <a:headEnd/>
            <a:tailEnd/>
          </a:ln>
          <a:effectLst/>
        </p:spPr>
        <p:txBody>
          <a:bodyPr wrap="none" lIns="90000" tIns="46800" rIns="90000" bIns="46800">
            <a:spAutoFit/>
          </a:bodyPr>
          <a:lstStyle/>
          <a:p>
            <a:pPr>
              <a:defRPr/>
            </a:pPr>
            <a:endParaRPr lang="zh-CN" altLang="en-US"/>
          </a:p>
        </p:txBody>
      </p:sp>
      <p:sp>
        <p:nvSpPr>
          <p:cNvPr id="623643" name="Line 27"/>
          <p:cNvSpPr>
            <a:spLocks noChangeShapeType="1"/>
          </p:cNvSpPr>
          <p:nvPr/>
        </p:nvSpPr>
        <p:spPr bwMode="auto">
          <a:xfrm>
            <a:off x="7924800" y="4648200"/>
            <a:ext cx="0" cy="304800"/>
          </a:xfrm>
          <a:prstGeom prst="line">
            <a:avLst/>
          </a:prstGeom>
          <a:noFill/>
          <a:ln w="9525">
            <a:solidFill>
              <a:srgbClr val="000099"/>
            </a:solidFill>
            <a:round/>
            <a:headEnd/>
            <a:tailEnd/>
          </a:ln>
          <a:effectLst/>
        </p:spPr>
        <p:txBody>
          <a:bodyPr wrap="none" lIns="90000" tIns="46800" rIns="90000" bIns="46800">
            <a:spAutoFit/>
          </a:bodyPr>
          <a:lstStyle/>
          <a:p>
            <a:pPr>
              <a:defRPr/>
            </a:pPr>
            <a:endParaRPr lang="zh-CN" altLang="en-US"/>
          </a:p>
        </p:txBody>
      </p:sp>
      <p:sp>
        <p:nvSpPr>
          <p:cNvPr id="623644" name="Rectangle 28"/>
          <p:cNvSpPr>
            <a:spLocks noChangeArrowheads="1"/>
          </p:cNvSpPr>
          <p:nvPr/>
        </p:nvSpPr>
        <p:spPr bwMode="auto">
          <a:xfrm>
            <a:off x="6948488" y="1504950"/>
            <a:ext cx="1419276" cy="463846"/>
          </a:xfrm>
          <a:prstGeom prst="rect">
            <a:avLst/>
          </a:prstGeom>
          <a:noFill/>
          <a:ln w="9525">
            <a:noFill/>
            <a:miter lim="800000"/>
            <a:headEnd/>
            <a:tailEnd/>
          </a:ln>
          <a:effectLst/>
        </p:spPr>
        <p:txBody>
          <a:bodyPr wrap="none" lIns="90000" tIns="46800" rIns="90000" bIns="46800">
            <a:spAutoFit/>
          </a:bodyPr>
          <a:lstStyle/>
          <a:p>
            <a:pPr eaLnBrk="1" hangingPunct="1">
              <a:lnSpc>
                <a:spcPct val="100000"/>
              </a:lnSpc>
              <a:spcAft>
                <a:spcPct val="0"/>
              </a:spcAft>
              <a:buClrTx/>
              <a:buSzTx/>
              <a:buFontTx/>
              <a:buNone/>
              <a:defRPr/>
            </a:pPr>
            <a:r>
              <a:rPr kumimoji="1" lang="zh-CN" altLang="en-US" sz="2400" b="1" dirty="0">
                <a:solidFill>
                  <a:schemeClr val="bg2"/>
                </a:solidFill>
                <a:effectLst>
                  <a:outerShdw blurRad="38100" dist="38100" dir="2700000" algn="tl">
                    <a:srgbClr val="C0C0C0"/>
                  </a:outerShdw>
                </a:effectLst>
                <a:latin typeface="Tahoma" pitchFamily="34" charset="0"/>
              </a:rPr>
              <a:t>二</a:t>
            </a:r>
            <a:r>
              <a:rPr kumimoji="1" lang="zh-CN" altLang="en-US" sz="2400" b="1" dirty="0" smtClean="0">
                <a:solidFill>
                  <a:schemeClr val="bg2"/>
                </a:solidFill>
                <a:effectLst>
                  <a:outerShdw blurRad="38100" dist="38100" dir="2700000" algn="tl">
                    <a:srgbClr val="C0C0C0"/>
                  </a:outerShdw>
                </a:effectLst>
                <a:latin typeface="Tahoma" pitchFamily="34" charset="0"/>
              </a:rPr>
              <a:t>级分解</a:t>
            </a:r>
            <a:endParaRPr kumimoji="1" lang="zh-CN" altLang="en-US" sz="2400" b="1" dirty="0">
              <a:solidFill>
                <a:schemeClr val="bg2"/>
              </a:solidFill>
              <a:effectLst>
                <a:outerShdw blurRad="38100" dist="38100" dir="2700000" algn="tl">
                  <a:srgbClr val="C0C0C0"/>
                </a:outerShdw>
              </a:effectLst>
              <a:latin typeface="Tahoma" pitchFamily="34" charset="0"/>
            </a:endParaRPr>
          </a:p>
        </p:txBody>
      </p:sp>
      <p:sp>
        <p:nvSpPr>
          <p:cNvPr id="623645" name="Line 29"/>
          <p:cNvSpPr>
            <a:spLocks noChangeShapeType="1"/>
          </p:cNvSpPr>
          <p:nvPr/>
        </p:nvSpPr>
        <p:spPr bwMode="auto">
          <a:xfrm>
            <a:off x="609600" y="3733800"/>
            <a:ext cx="7848600" cy="0"/>
          </a:xfrm>
          <a:prstGeom prst="line">
            <a:avLst/>
          </a:prstGeom>
          <a:noFill/>
          <a:ln w="9525">
            <a:solidFill>
              <a:srgbClr val="000099"/>
            </a:solidFill>
            <a:prstDash val="dash"/>
            <a:round/>
            <a:headEnd/>
            <a:tailEnd/>
          </a:ln>
          <a:effectLst/>
        </p:spPr>
        <p:txBody>
          <a:bodyPr wrap="none" lIns="90000" tIns="46800" rIns="90000" bIns="46800">
            <a:spAutoFit/>
          </a:bodyPr>
          <a:lstStyle/>
          <a:p>
            <a:pPr>
              <a:defRPr/>
            </a:pPr>
            <a:endParaRPr lang="zh-CN" altLang="en-US"/>
          </a:p>
        </p:txBody>
      </p:sp>
      <p:sp>
        <p:nvSpPr>
          <p:cNvPr id="623646" name="Rectangle 30"/>
          <p:cNvSpPr>
            <a:spLocks noChangeArrowheads="1"/>
          </p:cNvSpPr>
          <p:nvPr/>
        </p:nvSpPr>
        <p:spPr bwMode="auto">
          <a:xfrm>
            <a:off x="395288" y="609600"/>
            <a:ext cx="8748712"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面向数据流的设计方法</a:t>
            </a:r>
          </a:p>
        </p:txBody>
      </p:sp>
    </p:spTree>
  </p:cSld>
  <p:clrMapOvr>
    <a:masterClrMapping/>
  </p:clrMapOvr>
  <p:transition>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2"/>
          <p:cNvSpPr>
            <a:spLocks noChangeArrowheads="1"/>
          </p:cNvSpPr>
          <p:nvPr/>
        </p:nvSpPr>
        <p:spPr bwMode="auto">
          <a:xfrm>
            <a:off x="1676400" y="6248400"/>
            <a:ext cx="6858000" cy="30480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2400" b="1">
                <a:solidFill>
                  <a:schemeClr val="hlink"/>
                </a:solidFill>
                <a:effectLst>
                  <a:outerShdw blurRad="38100" dist="38100" dir="2700000" algn="tl">
                    <a:srgbClr val="C0C0C0"/>
                  </a:outerShdw>
                </a:effectLst>
                <a:latin typeface="宋体" pitchFamily="2" charset="-122"/>
              </a:rPr>
              <a:t>练习：将</a:t>
            </a:r>
            <a:r>
              <a:rPr lang="en-US" altLang="zh-CN" sz="2400" b="1">
                <a:solidFill>
                  <a:schemeClr val="hlink"/>
                </a:solidFill>
                <a:effectLst>
                  <a:outerShdw blurRad="38100" dist="38100" dir="2700000" algn="tl">
                    <a:srgbClr val="C0C0C0"/>
                  </a:outerShdw>
                </a:effectLst>
                <a:latin typeface="宋体" pitchFamily="2" charset="-122"/>
              </a:rPr>
              <a:t>DFD</a:t>
            </a:r>
            <a:r>
              <a:rPr lang="zh-CN" altLang="en-US" sz="2400" b="1">
                <a:solidFill>
                  <a:schemeClr val="hlink"/>
                </a:solidFill>
                <a:effectLst>
                  <a:outerShdw blurRad="38100" dist="38100" dir="2700000" algn="tl">
                    <a:srgbClr val="C0C0C0"/>
                  </a:outerShdw>
                </a:effectLst>
                <a:latin typeface="宋体" pitchFamily="2" charset="-122"/>
              </a:rPr>
              <a:t>用变换分析法导出初始</a:t>
            </a:r>
            <a:r>
              <a:rPr lang="en-US" altLang="zh-CN" sz="2400" b="1">
                <a:solidFill>
                  <a:schemeClr val="hlink"/>
                </a:solidFill>
                <a:effectLst>
                  <a:outerShdw blurRad="38100" dist="38100" dir="2700000" algn="tl">
                    <a:srgbClr val="C0C0C0"/>
                  </a:outerShdw>
                </a:effectLst>
                <a:latin typeface="宋体" pitchFamily="2" charset="-122"/>
              </a:rPr>
              <a:t>SC</a:t>
            </a:r>
          </a:p>
        </p:txBody>
      </p:sp>
      <p:sp>
        <p:nvSpPr>
          <p:cNvPr id="624643" name="Line 3"/>
          <p:cNvSpPr>
            <a:spLocks noChangeShapeType="1"/>
          </p:cNvSpPr>
          <p:nvPr/>
        </p:nvSpPr>
        <p:spPr bwMode="auto">
          <a:xfrm>
            <a:off x="1331913" y="5013325"/>
            <a:ext cx="1270000" cy="0"/>
          </a:xfrm>
          <a:prstGeom prst="line">
            <a:avLst/>
          </a:prstGeom>
          <a:noFill/>
          <a:ln w="25400">
            <a:solidFill>
              <a:schemeClr val="tx1"/>
            </a:solidFill>
            <a:round/>
            <a:headEnd/>
            <a:tailEnd type="triangle" w="lg" len="lg"/>
          </a:ln>
          <a:effectLst/>
        </p:spPr>
        <p:txBody>
          <a:bodyPr wrap="none" anchor="ctr"/>
          <a:lstStyle/>
          <a:p>
            <a:pPr>
              <a:defRPr/>
            </a:pPr>
            <a:endParaRPr lang="zh-CN" altLang="en-US"/>
          </a:p>
        </p:txBody>
      </p:sp>
      <p:sp useBgFill="1">
        <p:nvSpPr>
          <p:cNvPr id="624644" name="Oval 4"/>
          <p:cNvSpPr>
            <a:spLocks noChangeArrowheads="1"/>
          </p:cNvSpPr>
          <p:nvPr/>
        </p:nvSpPr>
        <p:spPr bwMode="auto">
          <a:xfrm>
            <a:off x="1778000" y="2755900"/>
            <a:ext cx="1041400" cy="965200"/>
          </a:xfrm>
          <a:prstGeom prst="ellipse">
            <a:avLst/>
          </a:prstGeom>
          <a:ln w="25400">
            <a:solidFill>
              <a:schemeClr val="tx1"/>
            </a:solidFill>
            <a:round/>
            <a:headEnd/>
            <a:tailEnd/>
          </a:ln>
          <a:effectLst/>
        </p:spPr>
        <p:txBody>
          <a:bodyPr wrap="none" anchor="ctr"/>
          <a:lstStyle/>
          <a:p>
            <a:pPr>
              <a:defRPr/>
            </a:pPr>
            <a:endParaRPr lang="zh-CN" altLang="en-US"/>
          </a:p>
        </p:txBody>
      </p:sp>
      <p:sp useBgFill="1">
        <p:nvSpPr>
          <p:cNvPr id="624645" name="Oval 5"/>
          <p:cNvSpPr>
            <a:spLocks noChangeArrowheads="1"/>
          </p:cNvSpPr>
          <p:nvPr/>
        </p:nvSpPr>
        <p:spPr bwMode="auto">
          <a:xfrm>
            <a:off x="317500" y="5410200"/>
            <a:ext cx="889000" cy="812800"/>
          </a:xfrm>
          <a:prstGeom prst="ellipse">
            <a:avLst/>
          </a:prstGeom>
          <a:ln w="25400">
            <a:solidFill>
              <a:schemeClr val="tx1"/>
            </a:solidFill>
            <a:round/>
            <a:headEnd/>
            <a:tailEnd/>
          </a:ln>
          <a:effectLst/>
        </p:spPr>
        <p:txBody>
          <a:bodyPr wrap="none" anchor="ctr"/>
          <a:lstStyle/>
          <a:p>
            <a:pPr>
              <a:defRPr/>
            </a:pPr>
            <a:endParaRPr lang="zh-CN" altLang="en-US"/>
          </a:p>
        </p:txBody>
      </p:sp>
      <p:sp useBgFill="1">
        <p:nvSpPr>
          <p:cNvPr id="624646" name="Oval 6"/>
          <p:cNvSpPr>
            <a:spLocks noChangeArrowheads="1"/>
          </p:cNvSpPr>
          <p:nvPr/>
        </p:nvSpPr>
        <p:spPr bwMode="auto">
          <a:xfrm>
            <a:off x="330200" y="1612900"/>
            <a:ext cx="1041400" cy="965200"/>
          </a:xfrm>
          <a:prstGeom prst="ellipse">
            <a:avLst/>
          </a:prstGeom>
          <a:ln w="25400">
            <a:solidFill>
              <a:schemeClr val="tx1"/>
            </a:solidFill>
            <a:round/>
            <a:headEnd/>
            <a:tailEnd/>
          </a:ln>
          <a:effectLst/>
        </p:spPr>
        <p:txBody>
          <a:bodyPr wrap="none" anchor="ctr"/>
          <a:lstStyle/>
          <a:p>
            <a:pPr>
              <a:defRPr/>
            </a:pPr>
            <a:endParaRPr lang="zh-CN" altLang="en-US"/>
          </a:p>
        </p:txBody>
      </p:sp>
      <p:sp useBgFill="1">
        <p:nvSpPr>
          <p:cNvPr id="624647" name="Oval 7"/>
          <p:cNvSpPr>
            <a:spLocks noChangeArrowheads="1"/>
          </p:cNvSpPr>
          <p:nvPr/>
        </p:nvSpPr>
        <p:spPr bwMode="auto">
          <a:xfrm>
            <a:off x="2555875" y="4292600"/>
            <a:ext cx="1117600" cy="1041400"/>
          </a:xfrm>
          <a:prstGeom prst="ellipse">
            <a:avLst/>
          </a:prstGeom>
          <a:ln w="25400">
            <a:solidFill>
              <a:schemeClr val="tx1"/>
            </a:solidFill>
            <a:round/>
            <a:headEnd/>
            <a:tailEnd/>
          </a:ln>
          <a:effectLst/>
        </p:spPr>
        <p:txBody>
          <a:bodyPr wrap="none" anchor="ctr"/>
          <a:lstStyle/>
          <a:p>
            <a:pPr>
              <a:defRPr/>
            </a:pPr>
            <a:endParaRPr lang="zh-CN" altLang="en-US"/>
          </a:p>
        </p:txBody>
      </p:sp>
      <p:sp>
        <p:nvSpPr>
          <p:cNvPr id="624648" name="Rectangle 8"/>
          <p:cNvSpPr>
            <a:spLocks noChangeArrowheads="1"/>
          </p:cNvSpPr>
          <p:nvPr/>
        </p:nvSpPr>
        <p:spPr bwMode="auto">
          <a:xfrm>
            <a:off x="517525" y="5565775"/>
            <a:ext cx="334963" cy="454025"/>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A</a:t>
            </a:r>
          </a:p>
        </p:txBody>
      </p:sp>
      <p:sp>
        <p:nvSpPr>
          <p:cNvPr id="624649" name="Rectangle 9"/>
          <p:cNvSpPr>
            <a:spLocks noChangeArrowheads="1"/>
          </p:cNvSpPr>
          <p:nvPr/>
        </p:nvSpPr>
        <p:spPr bwMode="auto">
          <a:xfrm>
            <a:off x="579438" y="1828800"/>
            <a:ext cx="563562" cy="454025"/>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C1</a:t>
            </a:r>
          </a:p>
        </p:txBody>
      </p:sp>
      <p:sp>
        <p:nvSpPr>
          <p:cNvPr id="624650" name="Rectangle 10"/>
          <p:cNvSpPr>
            <a:spLocks noChangeArrowheads="1"/>
          </p:cNvSpPr>
          <p:nvPr/>
        </p:nvSpPr>
        <p:spPr bwMode="auto">
          <a:xfrm>
            <a:off x="2057400" y="2971800"/>
            <a:ext cx="488950" cy="454025"/>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C2</a:t>
            </a:r>
          </a:p>
        </p:txBody>
      </p:sp>
      <p:sp>
        <p:nvSpPr>
          <p:cNvPr id="624651" name="Rectangle 11"/>
          <p:cNvSpPr>
            <a:spLocks noChangeArrowheads="1"/>
          </p:cNvSpPr>
          <p:nvPr/>
        </p:nvSpPr>
        <p:spPr bwMode="auto">
          <a:xfrm>
            <a:off x="2863850" y="4575175"/>
            <a:ext cx="488950" cy="454025"/>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C3</a:t>
            </a:r>
          </a:p>
        </p:txBody>
      </p:sp>
      <p:sp useBgFill="1">
        <p:nvSpPr>
          <p:cNvPr id="624652" name="Oval 12"/>
          <p:cNvSpPr>
            <a:spLocks noChangeArrowheads="1"/>
          </p:cNvSpPr>
          <p:nvPr/>
        </p:nvSpPr>
        <p:spPr bwMode="auto">
          <a:xfrm>
            <a:off x="482600" y="4203700"/>
            <a:ext cx="965200" cy="965200"/>
          </a:xfrm>
          <a:prstGeom prst="ellipse">
            <a:avLst/>
          </a:prstGeom>
          <a:ln w="25400">
            <a:solidFill>
              <a:schemeClr val="tx1"/>
            </a:solidFill>
            <a:round/>
            <a:headEnd/>
            <a:tailEnd/>
          </a:ln>
          <a:effectLst/>
        </p:spPr>
        <p:txBody>
          <a:bodyPr wrap="none" anchor="ctr"/>
          <a:lstStyle/>
          <a:p>
            <a:pPr>
              <a:defRPr/>
            </a:pPr>
            <a:endParaRPr lang="zh-CN" altLang="en-US"/>
          </a:p>
        </p:txBody>
      </p:sp>
      <p:sp>
        <p:nvSpPr>
          <p:cNvPr id="624653" name="Rectangle 13"/>
          <p:cNvSpPr>
            <a:spLocks noChangeArrowheads="1"/>
          </p:cNvSpPr>
          <p:nvPr/>
        </p:nvSpPr>
        <p:spPr bwMode="auto">
          <a:xfrm>
            <a:off x="808038" y="4454525"/>
            <a:ext cx="334962" cy="454025"/>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B</a:t>
            </a:r>
          </a:p>
        </p:txBody>
      </p:sp>
      <p:sp useBgFill="1">
        <p:nvSpPr>
          <p:cNvPr id="624654" name="Oval 14"/>
          <p:cNvSpPr>
            <a:spLocks noChangeArrowheads="1"/>
          </p:cNvSpPr>
          <p:nvPr/>
        </p:nvSpPr>
        <p:spPr bwMode="auto">
          <a:xfrm>
            <a:off x="2768600" y="1384300"/>
            <a:ext cx="965200" cy="965200"/>
          </a:xfrm>
          <a:prstGeom prst="ellipse">
            <a:avLst/>
          </a:prstGeom>
          <a:ln w="25400">
            <a:solidFill>
              <a:schemeClr val="tx1"/>
            </a:solidFill>
            <a:round/>
            <a:headEnd/>
            <a:tailEnd/>
          </a:ln>
          <a:effectLst/>
        </p:spPr>
        <p:txBody>
          <a:bodyPr wrap="none" anchor="ctr"/>
          <a:lstStyle/>
          <a:p>
            <a:pPr>
              <a:defRPr/>
            </a:pPr>
            <a:endParaRPr lang="zh-CN" altLang="en-US"/>
          </a:p>
        </p:txBody>
      </p:sp>
      <p:sp>
        <p:nvSpPr>
          <p:cNvPr id="624655" name="Rectangle 15"/>
          <p:cNvSpPr>
            <a:spLocks noChangeArrowheads="1"/>
          </p:cNvSpPr>
          <p:nvPr/>
        </p:nvSpPr>
        <p:spPr bwMode="auto">
          <a:xfrm>
            <a:off x="3184525" y="1603375"/>
            <a:ext cx="334963" cy="454025"/>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D</a:t>
            </a:r>
          </a:p>
        </p:txBody>
      </p:sp>
      <p:sp useBgFill="1">
        <p:nvSpPr>
          <p:cNvPr id="624656" name="Oval 16"/>
          <p:cNvSpPr>
            <a:spLocks noChangeArrowheads="1"/>
          </p:cNvSpPr>
          <p:nvPr/>
        </p:nvSpPr>
        <p:spPr bwMode="auto">
          <a:xfrm>
            <a:off x="5254625" y="1768475"/>
            <a:ext cx="965200" cy="965200"/>
          </a:xfrm>
          <a:prstGeom prst="ellipse">
            <a:avLst/>
          </a:prstGeom>
          <a:ln w="25400">
            <a:solidFill>
              <a:schemeClr val="tx1"/>
            </a:solidFill>
            <a:round/>
            <a:headEnd/>
            <a:tailEnd/>
          </a:ln>
          <a:effectLst/>
        </p:spPr>
        <p:txBody>
          <a:bodyPr wrap="none" anchor="ctr"/>
          <a:lstStyle/>
          <a:p>
            <a:pPr>
              <a:defRPr/>
            </a:pPr>
            <a:endParaRPr lang="zh-CN" altLang="en-US"/>
          </a:p>
        </p:txBody>
      </p:sp>
      <p:sp>
        <p:nvSpPr>
          <p:cNvPr id="624657" name="Rectangle 17"/>
          <p:cNvSpPr>
            <a:spLocks noChangeArrowheads="1"/>
          </p:cNvSpPr>
          <p:nvPr/>
        </p:nvSpPr>
        <p:spPr bwMode="auto">
          <a:xfrm>
            <a:off x="5532438" y="2060575"/>
            <a:ext cx="334962" cy="454025"/>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G</a:t>
            </a:r>
          </a:p>
        </p:txBody>
      </p:sp>
      <p:sp useBgFill="1">
        <p:nvSpPr>
          <p:cNvPr id="624658" name="Oval 18"/>
          <p:cNvSpPr>
            <a:spLocks noChangeArrowheads="1"/>
          </p:cNvSpPr>
          <p:nvPr/>
        </p:nvSpPr>
        <p:spPr bwMode="auto">
          <a:xfrm>
            <a:off x="3987800" y="3060700"/>
            <a:ext cx="965200" cy="965200"/>
          </a:xfrm>
          <a:prstGeom prst="ellipse">
            <a:avLst/>
          </a:prstGeom>
          <a:ln w="25400">
            <a:solidFill>
              <a:schemeClr val="tx1"/>
            </a:solidFill>
            <a:round/>
            <a:headEnd/>
            <a:tailEnd/>
          </a:ln>
          <a:effectLst/>
        </p:spPr>
        <p:txBody>
          <a:bodyPr wrap="none" anchor="ctr"/>
          <a:lstStyle/>
          <a:p>
            <a:pPr>
              <a:defRPr/>
            </a:pPr>
            <a:endParaRPr lang="zh-CN" altLang="en-US"/>
          </a:p>
        </p:txBody>
      </p:sp>
      <p:sp>
        <p:nvSpPr>
          <p:cNvPr id="624659" name="Rectangle 19"/>
          <p:cNvSpPr>
            <a:spLocks noChangeArrowheads="1"/>
          </p:cNvSpPr>
          <p:nvPr/>
        </p:nvSpPr>
        <p:spPr bwMode="auto">
          <a:xfrm>
            <a:off x="4313238" y="3279775"/>
            <a:ext cx="334962" cy="454025"/>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E</a:t>
            </a:r>
          </a:p>
        </p:txBody>
      </p:sp>
      <p:sp useBgFill="1">
        <p:nvSpPr>
          <p:cNvPr id="624660" name="Oval 20"/>
          <p:cNvSpPr>
            <a:spLocks noChangeArrowheads="1"/>
          </p:cNvSpPr>
          <p:nvPr/>
        </p:nvSpPr>
        <p:spPr bwMode="auto">
          <a:xfrm>
            <a:off x="5724525" y="3068638"/>
            <a:ext cx="965200" cy="965200"/>
          </a:xfrm>
          <a:prstGeom prst="ellipse">
            <a:avLst/>
          </a:prstGeom>
          <a:ln w="25400">
            <a:solidFill>
              <a:schemeClr val="tx1"/>
            </a:solidFill>
            <a:round/>
            <a:headEnd/>
            <a:tailEnd/>
          </a:ln>
          <a:effectLst/>
        </p:spPr>
        <p:txBody>
          <a:bodyPr wrap="none" anchor="ctr"/>
          <a:lstStyle/>
          <a:p>
            <a:pPr>
              <a:defRPr/>
            </a:pPr>
            <a:endParaRPr lang="zh-CN" altLang="en-US"/>
          </a:p>
        </p:txBody>
      </p:sp>
      <p:sp>
        <p:nvSpPr>
          <p:cNvPr id="624661" name="Rectangle 21"/>
          <p:cNvSpPr>
            <a:spLocks noChangeArrowheads="1"/>
          </p:cNvSpPr>
          <p:nvPr/>
        </p:nvSpPr>
        <p:spPr bwMode="auto">
          <a:xfrm>
            <a:off x="6065838" y="3311525"/>
            <a:ext cx="334962" cy="454025"/>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J</a:t>
            </a:r>
          </a:p>
        </p:txBody>
      </p:sp>
      <p:sp useBgFill="1">
        <p:nvSpPr>
          <p:cNvPr id="624662" name="Oval 22"/>
          <p:cNvSpPr>
            <a:spLocks noChangeArrowheads="1"/>
          </p:cNvSpPr>
          <p:nvPr/>
        </p:nvSpPr>
        <p:spPr bwMode="auto">
          <a:xfrm>
            <a:off x="5003800" y="4508500"/>
            <a:ext cx="965200" cy="965200"/>
          </a:xfrm>
          <a:prstGeom prst="ellipse">
            <a:avLst/>
          </a:prstGeom>
          <a:ln w="25400">
            <a:solidFill>
              <a:schemeClr val="tx1"/>
            </a:solidFill>
            <a:round/>
            <a:headEnd/>
            <a:tailEnd/>
          </a:ln>
          <a:effectLst/>
        </p:spPr>
        <p:txBody>
          <a:bodyPr wrap="none" anchor="ctr"/>
          <a:lstStyle/>
          <a:p>
            <a:pPr>
              <a:defRPr/>
            </a:pPr>
            <a:endParaRPr lang="zh-CN" altLang="en-US"/>
          </a:p>
        </p:txBody>
      </p:sp>
      <p:sp>
        <p:nvSpPr>
          <p:cNvPr id="624663" name="Rectangle 23"/>
          <p:cNvSpPr>
            <a:spLocks noChangeArrowheads="1"/>
          </p:cNvSpPr>
          <p:nvPr/>
        </p:nvSpPr>
        <p:spPr bwMode="auto">
          <a:xfrm>
            <a:off x="5303838" y="4759325"/>
            <a:ext cx="334962" cy="454025"/>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F</a:t>
            </a:r>
          </a:p>
        </p:txBody>
      </p:sp>
      <p:sp useBgFill="1">
        <p:nvSpPr>
          <p:cNvPr id="624664" name="Oval 24"/>
          <p:cNvSpPr>
            <a:spLocks noChangeArrowheads="1"/>
          </p:cNvSpPr>
          <p:nvPr/>
        </p:nvSpPr>
        <p:spPr bwMode="auto">
          <a:xfrm>
            <a:off x="7340600" y="3060700"/>
            <a:ext cx="965200" cy="965200"/>
          </a:xfrm>
          <a:prstGeom prst="ellipse">
            <a:avLst/>
          </a:prstGeom>
          <a:ln w="25400">
            <a:solidFill>
              <a:schemeClr val="tx1"/>
            </a:solidFill>
            <a:round/>
            <a:headEnd/>
            <a:tailEnd/>
          </a:ln>
          <a:effectLst/>
        </p:spPr>
        <p:txBody>
          <a:bodyPr wrap="none" anchor="ctr"/>
          <a:lstStyle/>
          <a:p>
            <a:pPr>
              <a:defRPr/>
            </a:pPr>
            <a:endParaRPr lang="zh-CN" altLang="en-US"/>
          </a:p>
        </p:txBody>
      </p:sp>
      <p:sp>
        <p:nvSpPr>
          <p:cNvPr id="624665" name="Rectangle 25"/>
          <p:cNvSpPr>
            <a:spLocks noChangeArrowheads="1"/>
          </p:cNvSpPr>
          <p:nvPr/>
        </p:nvSpPr>
        <p:spPr bwMode="auto">
          <a:xfrm>
            <a:off x="7666038" y="3311525"/>
            <a:ext cx="334962" cy="454025"/>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K</a:t>
            </a:r>
          </a:p>
        </p:txBody>
      </p:sp>
      <p:sp useBgFill="1">
        <p:nvSpPr>
          <p:cNvPr id="624666" name="Oval 26"/>
          <p:cNvSpPr>
            <a:spLocks noChangeArrowheads="1"/>
          </p:cNvSpPr>
          <p:nvPr/>
        </p:nvSpPr>
        <p:spPr bwMode="auto">
          <a:xfrm>
            <a:off x="8115300" y="4518025"/>
            <a:ext cx="965200" cy="965200"/>
          </a:xfrm>
          <a:prstGeom prst="ellipse">
            <a:avLst/>
          </a:prstGeom>
          <a:ln w="25400">
            <a:solidFill>
              <a:schemeClr val="tx1"/>
            </a:solidFill>
            <a:round/>
            <a:headEnd/>
            <a:tailEnd/>
          </a:ln>
          <a:effectLst/>
        </p:spPr>
        <p:txBody>
          <a:bodyPr wrap="none" anchor="ctr"/>
          <a:lstStyle/>
          <a:p>
            <a:pPr>
              <a:defRPr/>
            </a:pPr>
            <a:endParaRPr lang="zh-CN" altLang="en-US"/>
          </a:p>
        </p:txBody>
      </p:sp>
      <p:sp>
        <p:nvSpPr>
          <p:cNvPr id="624667" name="Rectangle 27"/>
          <p:cNvSpPr>
            <a:spLocks noChangeArrowheads="1"/>
          </p:cNvSpPr>
          <p:nvPr/>
        </p:nvSpPr>
        <p:spPr bwMode="auto">
          <a:xfrm>
            <a:off x="8428038" y="4835525"/>
            <a:ext cx="334962" cy="454025"/>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L</a:t>
            </a:r>
          </a:p>
        </p:txBody>
      </p:sp>
      <p:sp>
        <p:nvSpPr>
          <p:cNvPr id="624668" name="Line 28"/>
          <p:cNvSpPr>
            <a:spLocks noChangeShapeType="1"/>
          </p:cNvSpPr>
          <p:nvPr/>
        </p:nvSpPr>
        <p:spPr bwMode="auto">
          <a:xfrm>
            <a:off x="1390650" y="1958975"/>
            <a:ext cx="1346200" cy="0"/>
          </a:xfrm>
          <a:prstGeom prst="line">
            <a:avLst/>
          </a:prstGeom>
          <a:noFill/>
          <a:ln w="25400">
            <a:solidFill>
              <a:schemeClr val="tx1"/>
            </a:solidFill>
            <a:round/>
            <a:headEnd/>
            <a:tailEnd type="triangle" w="lg" len="lg"/>
          </a:ln>
          <a:effectLst/>
        </p:spPr>
        <p:txBody>
          <a:bodyPr wrap="none" anchor="ctr"/>
          <a:lstStyle/>
          <a:p>
            <a:pPr>
              <a:defRPr/>
            </a:pPr>
            <a:endParaRPr lang="zh-CN" altLang="en-US"/>
          </a:p>
        </p:txBody>
      </p:sp>
      <p:sp>
        <p:nvSpPr>
          <p:cNvPr id="624669" name="Line 29"/>
          <p:cNvSpPr>
            <a:spLocks noChangeShapeType="1"/>
          </p:cNvSpPr>
          <p:nvPr/>
        </p:nvSpPr>
        <p:spPr bwMode="auto">
          <a:xfrm flipV="1">
            <a:off x="827088" y="2565400"/>
            <a:ext cx="0" cy="1701800"/>
          </a:xfrm>
          <a:prstGeom prst="line">
            <a:avLst/>
          </a:prstGeom>
          <a:noFill/>
          <a:ln w="25400">
            <a:solidFill>
              <a:schemeClr val="tx1"/>
            </a:solidFill>
            <a:round/>
            <a:headEnd/>
            <a:tailEnd type="triangle" w="lg" len="lg"/>
          </a:ln>
          <a:effectLst/>
        </p:spPr>
        <p:txBody>
          <a:bodyPr wrap="none" anchor="ctr"/>
          <a:lstStyle/>
          <a:p>
            <a:pPr>
              <a:defRPr/>
            </a:pPr>
            <a:endParaRPr lang="zh-CN" altLang="en-US"/>
          </a:p>
        </p:txBody>
      </p:sp>
      <p:sp>
        <p:nvSpPr>
          <p:cNvPr id="624671" name="Line 31"/>
          <p:cNvSpPr>
            <a:spLocks noChangeShapeType="1"/>
          </p:cNvSpPr>
          <p:nvPr/>
        </p:nvSpPr>
        <p:spPr bwMode="auto">
          <a:xfrm flipV="1">
            <a:off x="850900" y="5181600"/>
            <a:ext cx="0" cy="228600"/>
          </a:xfrm>
          <a:prstGeom prst="line">
            <a:avLst/>
          </a:prstGeom>
          <a:noFill/>
          <a:ln w="25400">
            <a:solidFill>
              <a:schemeClr val="tx1"/>
            </a:solidFill>
            <a:round/>
            <a:headEnd/>
            <a:tailEnd type="triangle" w="lg" len="lg"/>
          </a:ln>
          <a:effectLst/>
        </p:spPr>
        <p:txBody>
          <a:bodyPr wrap="none" anchor="ctr"/>
          <a:lstStyle/>
          <a:p>
            <a:pPr>
              <a:defRPr/>
            </a:pPr>
            <a:endParaRPr lang="zh-CN" altLang="en-US"/>
          </a:p>
        </p:txBody>
      </p:sp>
      <p:sp>
        <p:nvSpPr>
          <p:cNvPr id="624672" name="Line 32"/>
          <p:cNvSpPr>
            <a:spLocks noChangeShapeType="1"/>
          </p:cNvSpPr>
          <p:nvPr/>
        </p:nvSpPr>
        <p:spPr bwMode="auto">
          <a:xfrm flipV="1">
            <a:off x="395288" y="6237288"/>
            <a:ext cx="304800" cy="381000"/>
          </a:xfrm>
          <a:prstGeom prst="line">
            <a:avLst/>
          </a:prstGeom>
          <a:noFill/>
          <a:ln w="25400">
            <a:solidFill>
              <a:schemeClr val="tx1"/>
            </a:solidFill>
            <a:round/>
            <a:headEnd/>
            <a:tailEnd type="triangle" w="lg" len="lg"/>
          </a:ln>
          <a:effectLst/>
        </p:spPr>
        <p:txBody>
          <a:bodyPr wrap="none" anchor="ctr"/>
          <a:lstStyle/>
          <a:p>
            <a:pPr>
              <a:defRPr/>
            </a:pPr>
            <a:endParaRPr lang="zh-CN" altLang="en-US"/>
          </a:p>
        </p:txBody>
      </p:sp>
      <p:sp>
        <p:nvSpPr>
          <p:cNvPr id="624673" name="Line 33"/>
          <p:cNvSpPr>
            <a:spLocks noChangeShapeType="1"/>
          </p:cNvSpPr>
          <p:nvPr/>
        </p:nvSpPr>
        <p:spPr bwMode="auto">
          <a:xfrm>
            <a:off x="6732588" y="3500438"/>
            <a:ext cx="584200" cy="0"/>
          </a:xfrm>
          <a:prstGeom prst="line">
            <a:avLst/>
          </a:prstGeom>
          <a:noFill/>
          <a:ln w="25400">
            <a:solidFill>
              <a:schemeClr val="tx1"/>
            </a:solidFill>
            <a:round/>
            <a:headEnd/>
            <a:tailEnd type="triangle" w="lg" len="lg"/>
          </a:ln>
          <a:effectLst/>
        </p:spPr>
        <p:txBody>
          <a:bodyPr wrap="none" anchor="ctr"/>
          <a:lstStyle/>
          <a:p>
            <a:pPr>
              <a:defRPr/>
            </a:pPr>
            <a:endParaRPr lang="zh-CN" altLang="en-US"/>
          </a:p>
        </p:txBody>
      </p:sp>
      <p:sp>
        <p:nvSpPr>
          <p:cNvPr id="624674" name="Line 34"/>
          <p:cNvSpPr>
            <a:spLocks noChangeShapeType="1"/>
          </p:cNvSpPr>
          <p:nvPr/>
        </p:nvSpPr>
        <p:spPr bwMode="auto">
          <a:xfrm>
            <a:off x="8102600" y="3975100"/>
            <a:ext cx="279400" cy="584200"/>
          </a:xfrm>
          <a:prstGeom prst="line">
            <a:avLst/>
          </a:prstGeom>
          <a:noFill/>
          <a:ln w="25400">
            <a:solidFill>
              <a:schemeClr val="tx1"/>
            </a:solidFill>
            <a:round/>
            <a:headEnd/>
            <a:tailEnd type="triangle" w="lg" len="lg"/>
          </a:ln>
          <a:effectLst/>
        </p:spPr>
        <p:txBody>
          <a:bodyPr wrap="none" anchor="ctr"/>
          <a:lstStyle/>
          <a:p>
            <a:pPr>
              <a:defRPr/>
            </a:pPr>
            <a:endParaRPr lang="zh-CN" altLang="en-US"/>
          </a:p>
        </p:txBody>
      </p:sp>
      <p:sp>
        <p:nvSpPr>
          <p:cNvPr id="624675" name="Line 35"/>
          <p:cNvSpPr>
            <a:spLocks noChangeShapeType="1"/>
          </p:cNvSpPr>
          <p:nvPr/>
        </p:nvSpPr>
        <p:spPr bwMode="auto">
          <a:xfrm>
            <a:off x="8737600" y="5487988"/>
            <a:ext cx="279400" cy="736600"/>
          </a:xfrm>
          <a:prstGeom prst="line">
            <a:avLst/>
          </a:prstGeom>
          <a:noFill/>
          <a:ln w="25400">
            <a:solidFill>
              <a:schemeClr val="tx1"/>
            </a:solidFill>
            <a:round/>
            <a:headEnd/>
            <a:tailEnd type="triangle" w="lg" len="lg"/>
          </a:ln>
          <a:effectLst/>
        </p:spPr>
        <p:txBody>
          <a:bodyPr wrap="none" anchor="ctr"/>
          <a:lstStyle/>
          <a:p>
            <a:pPr>
              <a:defRPr/>
            </a:pPr>
            <a:endParaRPr lang="zh-CN" altLang="en-US"/>
          </a:p>
        </p:txBody>
      </p:sp>
      <p:sp>
        <p:nvSpPr>
          <p:cNvPr id="624676" name="Line 36"/>
          <p:cNvSpPr>
            <a:spLocks noChangeShapeType="1"/>
          </p:cNvSpPr>
          <p:nvPr/>
        </p:nvSpPr>
        <p:spPr bwMode="auto">
          <a:xfrm>
            <a:off x="3563938" y="2276475"/>
            <a:ext cx="660400" cy="812800"/>
          </a:xfrm>
          <a:prstGeom prst="line">
            <a:avLst/>
          </a:prstGeom>
          <a:noFill/>
          <a:ln w="25400">
            <a:solidFill>
              <a:schemeClr val="tx1"/>
            </a:solidFill>
            <a:round/>
            <a:headEnd/>
            <a:tailEnd type="triangle" w="lg" len="lg"/>
          </a:ln>
          <a:effectLst/>
        </p:spPr>
        <p:txBody>
          <a:bodyPr wrap="none" anchor="ctr"/>
          <a:lstStyle/>
          <a:p>
            <a:pPr>
              <a:defRPr/>
            </a:pPr>
            <a:endParaRPr lang="zh-CN" altLang="en-US"/>
          </a:p>
        </p:txBody>
      </p:sp>
      <p:sp>
        <p:nvSpPr>
          <p:cNvPr id="624677" name="Line 37"/>
          <p:cNvSpPr>
            <a:spLocks noChangeShapeType="1"/>
          </p:cNvSpPr>
          <p:nvPr/>
        </p:nvSpPr>
        <p:spPr bwMode="auto">
          <a:xfrm>
            <a:off x="4703763" y="3954463"/>
            <a:ext cx="508000" cy="660400"/>
          </a:xfrm>
          <a:prstGeom prst="line">
            <a:avLst/>
          </a:prstGeom>
          <a:noFill/>
          <a:ln w="25400">
            <a:solidFill>
              <a:schemeClr val="tx1"/>
            </a:solidFill>
            <a:round/>
            <a:headEnd/>
            <a:tailEnd type="triangle" w="lg" len="lg"/>
          </a:ln>
          <a:effectLst/>
        </p:spPr>
        <p:txBody>
          <a:bodyPr wrap="none" anchor="ctr"/>
          <a:lstStyle/>
          <a:p>
            <a:pPr>
              <a:defRPr/>
            </a:pPr>
            <a:endParaRPr lang="zh-CN" altLang="en-US"/>
          </a:p>
        </p:txBody>
      </p:sp>
      <p:sp>
        <p:nvSpPr>
          <p:cNvPr id="624678" name="Line 38"/>
          <p:cNvSpPr>
            <a:spLocks noChangeShapeType="1"/>
          </p:cNvSpPr>
          <p:nvPr/>
        </p:nvSpPr>
        <p:spPr bwMode="auto">
          <a:xfrm flipH="1">
            <a:off x="4716463" y="2400300"/>
            <a:ext cx="558800" cy="736600"/>
          </a:xfrm>
          <a:prstGeom prst="line">
            <a:avLst/>
          </a:prstGeom>
          <a:noFill/>
          <a:ln w="25400">
            <a:solidFill>
              <a:schemeClr val="tx1"/>
            </a:solidFill>
            <a:round/>
            <a:headEnd type="triangle" w="lg" len="lg"/>
            <a:tailEnd type="none" w="lg" len="lg"/>
          </a:ln>
          <a:effectLst/>
        </p:spPr>
        <p:txBody>
          <a:bodyPr wrap="none" anchor="ctr"/>
          <a:lstStyle/>
          <a:p>
            <a:pPr>
              <a:defRPr/>
            </a:pPr>
            <a:endParaRPr lang="zh-CN" altLang="en-US"/>
          </a:p>
        </p:txBody>
      </p:sp>
      <p:sp>
        <p:nvSpPr>
          <p:cNvPr id="624679" name="Line 39"/>
          <p:cNvSpPr>
            <a:spLocks noChangeShapeType="1"/>
          </p:cNvSpPr>
          <p:nvPr/>
        </p:nvSpPr>
        <p:spPr bwMode="auto">
          <a:xfrm>
            <a:off x="6084888" y="2586038"/>
            <a:ext cx="228600" cy="457200"/>
          </a:xfrm>
          <a:prstGeom prst="line">
            <a:avLst/>
          </a:prstGeom>
          <a:noFill/>
          <a:ln w="25400">
            <a:solidFill>
              <a:schemeClr val="tx1"/>
            </a:solidFill>
            <a:round/>
            <a:headEnd/>
            <a:tailEnd type="triangle" w="lg" len="lg"/>
          </a:ln>
          <a:effectLst/>
        </p:spPr>
        <p:txBody>
          <a:bodyPr wrap="none" anchor="ctr"/>
          <a:lstStyle/>
          <a:p>
            <a:pPr>
              <a:defRPr/>
            </a:pPr>
            <a:endParaRPr lang="zh-CN" altLang="en-US"/>
          </a:p>
        </p:txBody>
      </p:sp>
      <p:sp>
        <p:nvSpPr>
          <p:cNvPr id="624680" name="Line 40"/>
          <p:cNvSpPr>
            <a:spLocks noChangeShapeType="1"/>
          </p:cNvSpPr>
          <p:nvPr/>
        </p:nvSpPr>
        <p:spPr bwMode="auto">
          <a:xfrm flipV="1">
            <a:off x="5503863" y="2700338"/>
            <a:ext cx="152400" cy="1841500"/>
          </a:xfrm>
          <a:prstGeom prst="line">
            <a:avLst/>
          </a:prstGeom>
          <a:noFill/>
          <a:ln w="25400">
            <a:solidFill>
              <a:schemeClr val="tx1"/>
            </a:solidFill>
            <a:round/>
            <a:headEnd/>
            <a:tailEnd type="triangle" w="lg" len="lg"/>
          </a:ln>
          <a:effectLst/>
        </p:spPr>
        <p:txBody>
          <a:bodyPr wrap="none" anchor="ctr"/>
          <a:lstStyle/>
          <a:p>
            <a:pPr>
              <a:defRPr/>
            </a:pPr>
            <a:endParaRPr lang="zh-CN" altLang="en-US"/>
          </a:p>
        </p:txBody>
      </p:sp>
      <p:sp>
        <p:nvSpPr>
          <p:cNvPr id="624681" name="Line 41"/>
          <p:cNvSpPr>
            <a:spLocks noChangeShapeType="1"/>
          </p:cNvSpPr>
          <p:nvPr/>
        </p:nvSpPr>
        <p:spPr bwMode="auto">
          <a:xfrm flipV="1">
            <a:off x="5867400" y="4005263"/>
            <a:ext cx="144463" cy="787400"/>
          </a:xfrm>
          <a:prstGeom prst="line">
            <a:avLst/>
          </a:prstGeom>
          <a:noFill/>
          <a:ln w="25400">
            <a:solidFill>
              <a:schemeClr val="tx1"/>
            </a:solidFill>
            <a:round/>
            <a:headEnd/>
            <a:tailEnd type="triangle" w="lg" len="lg"/>
          </a:ln>
          <a:effectLst/>
        </p:spPr>
        <p:txBody>
          <a:bodyPr wrap="none" anchor="ctr"/>
          <a:lstStyle/>
          <a:p>
            <a:pPr>
              <a:defRPr/>
            </a:pPr>
            <a:endParaRPr lang="zh-CN" altLang="en-US"/>
          </a:p>
        </p:txBody>
      </p:sp>
      <p:sp>
        <p:nvSpPr>
          <p:cNvPr id="624682" name="Line 42"/>
          <p:cNvSpPr>
            <a:spLocks noChangeShapeType="1"/>
          </p:cNvSpPr>
          <p:nvPr/>
        </p:nvSpPr>
        <p:spPr bwMode="auto">
          <a:xfrm flipV="1">
            <a:off x="1403350" y="3716338"/>
            <a:ext cx="660400" cy="711200"/>
          </a:xfrm>
          <a:prstGeom prst="line">
            <a:avLst/>
          </a:prstGeom>
          <a:noFill/>
          <a:ln w="25400">
            <a:solidFill>
              <a:schemeClr val="tx1"/>
            </a:solidFill>
            <a:round/>
            <a:headEnd/>
            <a:tailEnd type="triangle" w="lg" len="lg"/>
          </a:ln>
          <a:effectLst/>
        </p:spPr>
        <p:txBody>
          <a:bodyPr wrap="none" anchor="ctr"/>
          <a:lstStyle/>
          <a:p>
            <a:pPr>
              <a:defRPr/>
            </a:pPr>
            <a:endParaRPr lang="zh-CN" altLang="en-US"/>
          </a:p>
        </p:txBody>
      </p:sp>
      <p:sp>
        <p:nvSpPr>
          <p:cNvPr id="624683" name="Line 43"/>
          <p:cNvSpPr>
            <a:spLocks noChangeShapeType="1"/>
          </p:cNvSpPr>
          <p:nvPr/>
        </p:nvSpPr>
        <p:spPr bwMode="auto">
          <a:xfrm flipV="1">
            <a:off x="2627313" y="2276475"/>
            <a:ext cx="355600" cy="558800"/>
          </a:xfrm>
          <a:prstGeom prst="line">
            <a:avLst/>
          </a:prstGeom>
          <a:noFill/>
          <a:ln w="25400">
            <a:solidFill>
              <a:schemeClr val="tx1"/>
            </a:solidFill>
            <a:round/>
            <a:headEnd/>
            <a:tailEnd type="triangle" w="lg" len="lg"/>
          </a:ln>
          <a:effectLst/>
        </p:spPr>
        <p:txBody>
          <a:bodyPr wrap="none" anchor="ctr"/>
          <a:lstStyle/>
          <a:p>
            <a:pPr>
              <a:defRPr/>
            </a:pPr>
            <a:endParaRPr lang="zh-CN" altLang="en-US"/>
          </a:p>
        </p:txBody>
      </p:sp>
      <p:sp>
        <p:nvSpPr>
          <p:cNvPr id="624684" name="Rectangle 44"/>
          <p:cNvSpPr>
            <a:spLocks noChangeArrowheads="1"/>
          </p:cNvSpPr>
          <p:nvPr/>
        </p:nvSpPr>
        <p:spPr bwMode="auto">
          <a:xfrm>
            <a:off x="1763713" y="1509713"/>
            <a:ext cx="622300" cy="454025"/>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c1</a:t>
            </a:r>
          </a:p>
        </p:txBody>
      </p:sp>
      <p:sp>
        <p:nvSpPr>
          <p:cNvPr id="624685" name="Rectangle 45"/>
          <p:cNvSpPr>
            <a:spLocks noChangeArrowheads="1"/>
          </p:cNvSpPr>
          <p:nvPr/>
        </p:nvSpPr>
        <p:spPr bwMode="auto">
          <a:xfrm>
            <a:off x="2208213" y="2289175"/>
            <a:ext cx="611187" cy="454025"/>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c2</a:t>
            </a:r>
          </a:p>
        </p:txBody>
      </p:sp>
      <p:sp>
        <p:nvSpPr>
          <p:cNvPr id="624686" name="Rectangle 46"/>
          <p:cNvSpPr>
            <a:spLocks noChangeArrowheads="1"/>
          </p:cNvSpPr>
          <p:nvPr/>
        </p:nvSpPr>
        <p:spPr bwMode="auto">
          <a:xfrm>
            <a:off x="1403350" y="3573463"/>
            <a:ext cx="611188" cy="454025"/>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b2</a:t>
            </a:r>
          </a:p>
        </p:txBody>
      </p:sp>
      <p:sp>
        <p:nvSpPr>
          <p:cNvPr id="624687" name="Rectangle 47"/>
          <p:cNvSpPr>
            <a:spLocks noChangeArrowheads="1"/>
          </p:cNvSpPr>
          <p:nvPr/>
        </p:nvSpPr>
        <p:spPr bwMode="auto">
          <a:xfrm>
            <a:off x="227013" y="3071813"/>
            <a:ext cx="611187" cy="454025"/>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b1</a:t>
            </a:r>
          </a:p>
        </p:txBody>
      </p:sp>
      <p:sp>
        <p:nvSpPr>
          <p:cNvPr id="624688" name="Rectangle 48"/>
          <p:cNvSpPr>
            <a:spLocks noChangeArrowheads="1"/>
          </p:cNvSpPr>
          <p:nvPr/>
        </p:nvSpPr>
        <p:spPr bwMode="auto">
          <a:xfrm>
            <a:off x="1674813" y="4976813"/>
            <a:ext cx="611187" cy="454025"/>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b3</a:t>
            </a:r>
          </a:p>
        </p:txBody>
      </p:sp>
      <p:sp>
        <p:nvSpPr>
          <p:cNvPr id="624689" name="Rectangle 49"/>
          <p:cNvSpPr>
            <a:spLocks noChangeArrowheads="1"/>
          </p:cNvSpPr>
          <p:nvPr/>
        </p:nvSpPr>
        <p:spPr bwMode="auto">
          <a:xfrm>
            <a:off x="317500" y="4956175"/>
            <a:ext cx="368300" cy="454025"/>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b</a:t>
            </a:r>
          </a:p>
        </p:txBody>
      </p:sp>
      <p:sp>
        <p:nvSpPr>
          <p:cNvPr id="624690" name="Rectangle 50"/>
          <p:cNvSpPr>
            <a:spLocks noChangeArrowheads="1"/>
          </p:cNvSpPr>
          <p:nvPr/>
        </p:nvSpPr>
        <p:spPr bwMode="auto">
          <a:xfrm>
            <a:off x="88900" y="6099175"/>
            <a:ext cx="368300" cy="454025"/>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a</a:t>
            </a:r>
          </a:p>
        </p:txBody>
      </p:sp>
      <p:sp>
        <p:nvSpPr>
          <p:cNvPr id="624691" name="Rectangle 51"/>
          <p:cNvSpPr>
            <a:spLocks noChangeArrowheads="1"/>
          </p:cNvSpPr>
          <p:nvPr/>
        </p:nvSpPr>
        <p:spPr bwMode="auto">
          <a:xfrm>
            <a:off x="3124200" y="3352800"/>
            <a:ext cx="639763" cy="454025"/>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c3</a:t>
            </a:r>
          </a:p>
        </p:txBody>
      </p:sp>
      <p:sp>
        <p:nvSpPr>
          <p:cNvPr id="624692" name="Rectangle 52"/>
          <p:cNvSpPr>
            <a:spLocks noChangeArrowheads="1"/>
          </p:cNvSpPr>
          <p:nvPr/>
        </p:nvSpPr>
        <p:spPr bwMode="auto">
          <a:xfrm>
            <a:off x="3884613" y="2157413"/>
            <a:ext cx="306387" cy="454025"/>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d</a:t>
            </a:r>
          </a:p>
        </p:txBody>
      </p:sp>
      <p:sp>
        <p:nvSpPr>
          <p:cNvPr id="624693" name="Rectangle 53"/>
          <p:cNvSpPr>
            <a:spLocks noChangeArrowheads="1"/>
          </p:cNvSpPr>
          <p:nvPr/>
        </p:nvSpPr>
        <p:spPr bwMode="auto">
          <a:xfrm>
            <a:off x="5168900" y="3148013"/>
            <a:ext cx="546100" cy="454025"/>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g</a:t>
            </a:r>
          </a:p>
        </p:txBody>
      </p:sp>
      <p:sp>
        <p:nvSpPr>
          <p:cNvPr id="624694" name="Rectangle 54"/>
          <p:cNvSpPr>
            <a:spLocks noChangeArrowheads="1"/>
          </p:cNvSpPr>
          <p:nvPr/>
        </p:nvSpPr>
        <p:spPr bwMode="auto">
          <a:xfrm>
            <a:off x="4427538" y="4076700"/>
            <a:ext cx="546100" cy="454025"/>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f</a:t>
            </a:r>
          </a:p>
        </p:txBody>
      </p:sp>
      <p:sp>
        <p:nvSpPr>
          <p:cNvPr id="624695" name="Rectangle 55"/>
          <p:cNvSpPr>
            <a:spLocks noChangeArrowheads="1"/>
          </p:cNvSpPr>
          <p:nvPr/>
        </p:nvSpPr>
        <p:spPr bwMode="auto">
          <a:xfrm>
            <a:off x="6011863" y="4221163"/>
            <a:ext cx="546100" cy="454025"/>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j</a:t>
            </a:r>
          </a:p>
        </p:txBody>
      </p:sp>
      <p:sp>
        <p:nvSpPr>
          <p:cNvPr id="624696" name="Rectangle 56"/>
          <p:cNvSpPr>
            <a:spLocks noChangeArrowheads="1"/>
          </p:cNvSpPr>
          <p:nvPr/>
        </p:nvSpPr>
        <p:spPr bwMode="auto">
          <a:xfrm>
            <a:off x="6156325" y="2492375"/>
            <a:ext cx="458788" cy="454025"/>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h</a:t>
            </a:r>
          </a:p>
        </p:txBody>
      </p:sp>
      <p:sp>
        <p:nvSpPr>
          <p:cNvPr id="624697" name="Rectangle 57"/>
          <p:cNvSpPr>
            <a:spLocks noChangeArrowheads="1"/>
          </p:cNvSpPr>
          <p:nvPr/>
        </p:nvSpPr>
        <p:spPr bwMode="auto">
          <a:xfrm>
            <a:off x="4570413" y="2289175"/>
            <a:ext cx="382587" cy="454025"/>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e</a:t>
            </a:r>
          </a:p>
        </p:txBody>
      </p:sp>
      <p:sp>
        <p:nvSpPr>
          <p:cNvPr id="624698" name="Rectangle 58"/>
          <p:cNvSpPr>
            <a:spLocks noChangeArrowheads="1"/>
          </p:cNvSpPr>
          <p:nvPr/>
        </p:nvSpPr>
        <p:spPr bwMode="auto">
          <a:xfrm>
            <a:off x="6705600" y="3051175"/>
            <a:ext cx="382588" cy="454025"/>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k</a:t>
            </a:r>
          </a:p>
        </p:txBody>
      </p:sp>
      <p:sp>
        <p:nvSpPr>
          <p:cNvPr id="624699" name="Rectangle 59"/>
          <p:cNvSpPr>
            <a:spLocks noChangeArrowheads="1"/>
          </p:cNvSpPr>
          <p:nvPr/>
        </p:nvSpPr>
        <p:spPr bwMode="auto">
          <a:xfrm>
            <a:off x="8229600" y="3889375"/>
            <a:ext cx="382588" cy="454025"/>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l</a:t>
            </a:r>
          </a:p>
        </p:txBody>
      </p:sp>
      <p:sp>
        <p:nvSpPr>
          <p:cNvPr id="624700" name="Rectangle 60"/>
          <p:cNvSpPr>
            <a:spLocks noChangeArrowheads="1"/>
          </p:cNvSpPr>
          <p:nvPr/>
        </p:nvSpPr>
        <p:spPr bwMode="auto">
          <a:xfrm>
            <a:off x="8456613" y="5718175"/>
            <a:ext cx="306387" cy="454025"/>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m</a:t>
            </a:r>
          </a:p>
        </p:txBody>
      </p:sp>
      <p:sp>
        <p:nvSpPr>
          <p:cNvPr id="624701" name="Line 61"/>
          <p:cNvSpPr>
            <a:spLocks noChangeShapeType="1"/>
          </p:cNvSpPr>
          <p:nvPr/>
        </p:nvSpPr>
        <p:spPr bwMode="auto">
          <a:xfrm>
            <a:off x="3898900" y="1689100"/>
            <a:ext cx="0" cy="3784600"/>
          </a:xfrm>
          <a:prstGeom prst="line">
            <a:avLst/>
          </a:prstGeom>
          <a:noFill/>
          <a:ln w="25400">
            <a:solidFill>
              <a:schemeClr val="tx2"/>
            </a:solidFill>
            <a:prstDash val="dash"/>
            <a:round/>
            <a:headEnd/>
            <a:tailEnd/>
          </a:ln>
          <a:effectLst/>
        </p:spPr>
        <p:txBody>
          <a:bodyPr wrap="none" anchor="ctr"/>
          <a:lstStyle/>
          <a:p>
            <a:pPr>
              <a:defRPr/>
            </a:pPr>
            <a:endParaRPr lang="zh-CN" altLang="en-US"/>
          </a:p>
        </p:txBody>
      </p:sp>
      <p:sp>
        <p:nvSpPr>
          <p:cNvPr id="624702" name="Line 62"/>
          <p:cNvSpPr>
            <a:spLocks noChangeShapeType="1"/>
          </p:cNvSpPr>
          <p:nvPr/>
        </p:nvSpPr>
        <p:spPr bwMode="auto">
          <a:xfrm flipH="1">
            <a:off x="3352800" y="5422900"/>
            <a:ext cx="558800" cy="508000"/>
          </a:xfrm>
          <a:prstGeom prst="line">
            <a:avLst/>
          </a:prstGeom>
          <a:noFill/>
          <a:ln w="25400">
            <a:solidFill>
              <a:schemeClr val="tx2"/>
            </a:solidFill>
            <a:prstDash val="dash"/>
            <a:round/>
            <a:headEnd/>
            <a:tailEnd/>
          </a:ln>
          <a:effectLst/>
        </p:spPr>
        <p:txBody>
          <a:bodyPr wrap="none" anchor="ctr"/>
          <a:lstStyle/>
          <a:p>
            <a:pPr>
              <a:defRPr/>
            </a:pPr>
            <a:endParaRPr lang="zh-CN" altLang="en-US"/>
          </a:p>
        </p:txBody>
      </p:sp>
      <p:sp>
        <p:nvSpPr>
          <p:cNvPr id="624703" name="Line 63"/>
          <p:cNvSpPr>
            <a:spLocks noChangeShapeType="1"/>
          </p:cNvSpPr>
          <p:nvPr/>
        </p:nvSpPr>
        <p:spPr bwMode="auto">
          <a:xfrm flipH="1" flipV="1">
            <a:off x="3352800" y="1054100"/>
            <a:ext cx="558800" cy="558800"/>
          </a:xfrm>
          <a:prstGeom prst="line">
            <a:avLst/>
          </a:prstGeom>
          <a:noFill/>
          <a:ln w="25400">
            <a:solidFill>
              <a:schemeClr val="tx2"/>
            </a:solidFill>
            <a:prstDash val="dash"/>
            <a:round/>
            <a:headEnd/>
            <a:tailEnd/>
          </a:ln>
          <a:effectLst/>
        </p:spPr>
        <p:txBody>
          <a:bodyPr wrap="none" anchor="ctr"/>
          <a:lstStyle/>
          <a:p>
            <a:pPr>
              <a:defRPr/>
            </a:pPr>
            <a:endParaRPr lang="zh-CN" altLang="en-US"/>
          </a:p>
        </p:txBody>
      </p:sp>
      <p:sp>
        <p:nvSpPr>
          <p:cNvPr id="624704" name="Line 64"/>
          <p:cNvSpPr>
            <a:spLocks noChangeShapeType="1"/>
          </p:cNvSpPr>
          <p:nvPr/>
        </p:nvSpPr>
        <p:spPr bwMode="auto">
          <a:xfrm>
            <a:off x="6870700" y="1841500"/>
            <a:ext cx="0" cy="3327400"/>
          </a:xfrm>
          <a:prstGeom prst="line">
            <a:avLst/>
          </a:prstGeom>
          <a:noFill/>
          <a:ln w="25400">
            <a:solidFill>
              <a:schemeClr val="tx2"/>
            </a:solidFill>
            <a:prstDash val="dash"/>
            <a:round/>
            <a:headEnd/>
            <a:tailEnd/>
          </a:ln>
          <a:effectLst/>
        </p:spPr>
        <p:txBody>
          <a:bodyPr wrap="none" anchor="ctr"/>
          <a:lstStyle/>
          <a:p>
            <a:pPr>
              <a:defRPr/>
            </a:pPr>
            <a:endParaRPr lang="zh-CN" altLang="en-US"/>
          </a:p>
        </p:txBody>
      </p:sp>
      <p:sp>
        <p:nvSpPr>
          <p:cNvPr id="624705" name="Line 65"/>
          <p:cNvSpPr>
            <a:spLocks noChangeShapeType="1"/>
          </p:cNvSpPr>
          <p:nvPr/>
        </p:nvSpPr>
        <p:spPr bwMode="auto">
          <a:xfrm flipV="1">
            <a:off x="6883400" y="1282700"/>
            <a:ext cx="508000" cy="558800"/>
          </a:xfrm>
          <a:prstGeom prst="line">
            <a:avLst/>
          </a:prstGeom>
          <a:noFill/>
          <a:ln w="25400">
            <a:solidFill>
              <a:schemeClr val="tx2"/>
            </a:solidFill>
            <a:prstDash val="dash"/>
            <a:round/>
            <a:headEnd/>
            <a:tailEnd/>
          </a:ln>
          <a:effectLst/>
        </p:spPr>
        <p:txBody>
          <a:bodyPr wrap="none" anchor="ctr"/>
          <a:lstStyle/>
          <a:p>
            <a:pPr>
              <a:defRPr/>
            </a:pPr>
            <a:endParaRPr lang="zh-CN" altLang="en-US"/>
          </a:p>
        </p:txBody>
      </p:sp>
      <p:sp>
        <p:nvSpPr>
          <p:cNvPr id="624706" name="Line 66"/>
          <p:cNvSpPr>
            <a:spLocks noChangeShapeType="1"/>
          </p:cNvSpPr>
          <p:nvPr/>
        </p:nvSpPr>
        <p:spPr bwMode="auto">
          <a:xfrm>
            <a:off x="6883400" y="5194300"/>
            <a:ext cx="508000" cy="508000"/>
          </a:xfrm>
          <a:prstGeom prst="line">
            <a:avLst/>
          </a:prstGeom>
          <a:noFill/>
          <a:ln w="25400">
            <a:solidFill>
              <a:schemeClr val="tx2"/>
            </a:solidFill>
            <a:prstDash val="dash"/>
            <a:round/>
            <a:headEnd/>
            <a:tailEnd/>
          </a:ln>
          <a:effectLst/>
        </p:spPr>
        <p:txBody>
          <a:bodyPr wrap="none" anchor="ctr"/>
          <a:lstStyle/>
          <a:p>
            <a:pPr>
              <a:defRPr/>
            </a:pPr>
            <a:endParaRPr lang="zh-CN" altLang="en-US"/>
          </a:p>
        </p:txBody>
      </p:sp>
      <p:sp>
        <p:nvSpPr>
          <p:cNvPr id="624708" name="Rectangle 68"/>
          <p:cNvSpPr>
            <a:spLocks noChangeArrowheads="1"/>
          </p:cNvSpPr>
          <p:nvPr/>
        </p:nvSpPr>
        <p:spPr bwMode="auto">
          <a:xfrm>
            <a:off x="395288" y="609600"/>
            <a:ext cx="8748712"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面向数据流的设计方法</a:t>
            </a:r>
          </a:p>
        </p:txBody>
      </p:sp>
      <p:sp>
        <p:nvSpPr>
          <p:cNvPr id="68" name="Line 3"/>
          <p:cNvSpPr>
            <a:spLocks noChangeShapeType="1"/>
          </p:cNvSpPr>
          <p:nvPr/>
        </p:nvSpPr>
        <p:spPr bwMode="auto">
          <a:xfrm flipV="1">
            <a:off x="3214688" y="2357438"/>
            <a:ext cx="71437" cy="2000250"/>
          </a:xfrm>
          <a:prstGeom prst="line">
            <a:avLst/>
          </a:prstGeom>
          <a:noFill/>
          <a:ln w="25400">
            <a:solidFill>
              <a:schemeClr val="tx1"/>
            </a:solidFill>
            <a:round/>
            <a:headEnd/>
            <a:tailEnd type="triangle" w="lg" len="lg"/>
          </a:ln>
          <a:effectLst/>
        </p:spPr>
        <p:txBody>
          <a:bodyPr wrap="none" anchor="ctr"/>
          <a:lstStyle/>
          <a:p>
            <a:pPr>
              <a:defRPr/>
            </a:pPr>
            <a:endParaRPr lang="zh-CN" altLang="en-US"/>
          </a:p>
        </p:txBody>
      </p:sp>
    </p:spTree>
  </p:cSld>
  <p:clrMapOvr>
    <a:masterClrMapping/>
  </p:clrMapOvr>
  <p:transition>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body" idx="1"/>
          </p:nvPr>
        </p:nvSpPr>
        <p:spPr>
          <a:xfrm>
            <a:off x="107950" y="1143000"/>
            <a:ext cx="8964613" cy="2141538"/>
          </a:xfrm>
        </p:spPr>
        <p:txBody>
          <a:bodyPr lIns="90488" tIns="44450" rIns="90488" bIns="44450"/>
          <a:lstStyle/>
          <a:p>
            <a:pPr>
              <a:lnSpc>
                <a:spcPct val="120000"/>
              </a:lnSpc>
              <a:buFont typeface="Wingdings 3" pitchFamily="18" charset="2"/>
              <a:buNone/>
              <a:defRPr/>
            </a:pPr>
            <a:r>
              <a:rPr lang="zh-CN" altLang="en-US" sz="2000" smtClean="0">
                <a:solidFill>
                  <a:schemeClr val="hlink"/>
                </a:solidFill>
                <a:effectLst>
                  <a:outerShdw blurRad="38100" dist="38100" dir="2700000" algn="tl">
                    <a:srgbClr val="C0C0C0"/>
                  </a:outerShdw>
                </a:effectLst>
              </a:rPr>
              <a:t>事务分析法</a:t>
            </a:r>
            <a:r>
              <a:rPr lang="zh-CN" altLang="en-US" sz="2000" smtClean="0">
                <a:solidFill>
                  <a:schemeClr val="tx1"/>
                </a:solidFill>
                <a:effectLst>
                  <a:outerShdw blurRad="38100" dist="38100" dir="2700000" algn="tl">
                    <a:srgbClr val="C0C0C0"/>
                  </a:outerShdw>
                </a:effectLst>
              </a:rPr>
              <a:t> </a:t>
            </a:r>
          </a:p>
          <a:p>
            <a:pPr>
              <a:lnSpc>
                <a:spcPct val="120000"/>
              </a:lnSpc>
              <a:buFont typeface="Wingdings 3" pitchFamily="18" charset="2"/>
              <a:buNone/>
              <a:defRPr/>
            </a:pPr>
            <a:r>
              <a:rPr lang="zh-CN" altLang="en-US" sz="2000" smtClean="0">
                <a:solidFill>
                  <a:schemeClr val="tx1"/>
                </a:solidFill>
                <a:effectLst>
                  <a:outerShdw blurRad="38100" dist="38100" dir="2700000" algn="tl">
                    <a:srgbClr val="C0C0C0"/>
                  </a:outerShdw>
                </a:effectLst>
              </a:rPr>
              <a:t>      原则上，任何系统都可使用变换分析方法设计软件结构，但如数据流具有明显的事务特点时</a:t>
            </a:r>
            <a:r>
              <a:rPr lang="en-US" altLang="zh-CN" sz="2000" smtClean="0">
                <a:solidFill>
                  <a:schemeClr val="tx1"/>
                </a:solidFill>
                <a:effectLst>
                  <a:outerShdw blurRad="38100" dist="38100" dir="2700000" algn="tl">
                    <a:srgbClr val="C0C0C0"/>
                  </a:outerShdw>
                </a:effectLst>
              </a:rPr>
              <a:t>(</a:t>
            </a:r>
            <a:r>
              <a:rPr lang="zh-CN" altLang="en-US" sz="2000" smtClean="0">
                <a:solidFill>
                  <a:schemeClr val="tx1"/>
                </a:solidFill>
                <a:effectLst>
                  <a:outerShdw blurRad="38100" dist="38100" dir="2700000" algn="tl">
                    <a:srgbClr val="C0C0C0"/>
                  </a:outerShdw>
                </a:effectLst>
              </a:rPr>
              <a:t>有一个明显的事务中心</a:t>
            </a:r>
            <a:r>
              <a:rPr lang="en-US" altLang="zh-CN" sz="2000" smtClean="0">
                <a:solidFill>
                  <a:schemeClr val="tx1"/>
                </a:solidFill>
                <a:effectLst>
                  <a:outerShdw blurRad="38100" dist="38100" dir="2700000" algn="tl">
                    <a:srgbClr val="C0C0C0"/>
                  </a:outerShdw>
                </a:effectLst>
              </a:rPr>
              <a:t>)</a:t>
            </a:r>
            <a:r>
              <a:rPr lang="zh-CN" altLang="en-US" sz="2000" smtClean="0">
                <a:solidFill>
                  <a:schemeClr val="tx1"/>
                </a:solidFill>
                <a:effectLst>
                  <a:outerShdw blurRad="38100" dist="38100" dir="2700000" algn="tl">
                    <a:srgbClr val="C0C0C0"/>
                  </a:outerShdw>
                </a:effectLst>
              </a:rPr>
              <a:t>，以采用事务分析方法为宜。</a:t>
            </a:r>
            <a:r>
              <a:rPr kumimoji="1" lang="zh-CN" altLang="en-US" sz="2000" smtClean="0">
                <a:effectLst>
                  <a:outerShdw blurRad="38100" dist="38100" dir="2700000" algn="tl">
                    <a:srgbClr val="C0C0C0"/>
                  </a:outerShdw>
                </a:effectLst>
              </a:rPr>
              <a:t>当数据例图中具有事务特征，即能找到事务中心和对应的多条活动路径，则用事务分析法更能体现以事务为主的处理过程</a:t>
            </a:r>
          </a:p>
        </p:txBody>
      </p:sp>
      <p:sp>
        <p:nvSpPr>
          <p:cNvPr id="117767" name="Oval 7"/>
          <p:cNvSpPr>
            <a:spLocks noChangeArrowheads="1"/>
          </p:cNvSpPr>
          <p:nvPr/>
        </p:nvSpPr>
        <p:spPr bwMode="auto">
          <a:xfrm>
            <a:off x="3733800" y="4251325"/>
            <a:ext cx="1587500" cy="1557338"/>
          </a:xfrm>
          <a:prstGeom prst="ellipse">
            <a:avLst/>
          </a:prstGeom>
          <a:solidFill>
            <a:srgbClr val="F6BF69"/>
          </a:solidFill>
          <a:ln w="25400">
            <a:solidFill>
              <a:schemeClr val="tx1"/>
            </a:solidFill>
            <a:round/>
            <a:headEnd/>
            <a:tailEnd/>
          </a:ln>
          <a:effectLst/>
        </p:spPr>
        <p:txBody>
          <a:bodyPr wrap="none" anchor="ctr"/>
          <a:lstStyle/>
          <a:p>
            <a:pPr>
              <a:defRPr/>
            </a:pPr>
            <a:endParaRPr lang="zh-CN" altLang="en-US"/>
          </a:p>
        </p:txBody>
      </p:sp>
      <p:sp>
        <p:nvSpPr>
          <p:cNvPr id="117768" name="Rectangle 8"/>
          <p:cNvSpPr>
            <a:spLocks noChangeArrowheads="1"/>
          </p:cNvSpPr>
          <p:nvPr/>
        </p:nvSpPr>
        <p:spPr bwMode="auto">
          <a:xfrm>
            <a:off x="4038600" y="4589463"/>
            <a:ext cx="895350" cy="942975"/>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zh-CN" altLang="en-US" sz="2800" b="1">
                <a:solidFill>
                  <a:schemeClr val="tx1"/>
                </a:solidFill>
                <a:effectLst>
                  <a:outerShdw blurRad="38100" dist="38100" dir="2700000" algn="tl">
                    <a:srgbClr val="C0C0C0"/>
                  </a:outerShdw>
                </a:effectLst>
                <a:latin typeface="黑体" pitchFamily="49" charset="-122"/>
              </a:rPr>
              <a:t>事务</a:t>
            </a:r>
          </a:p>
          <a:p>
            <a:pPr>
              <a:lnSpc>
                <a:spcPct val="100000"/>
              </a:lnSpc>
              <a:spcAft>
                <a:spcPct val="0"/>
              </a:spcAft>
              <a:buClrTx/>
              <a:buSzTx/>
              <a:buFontTx/>
              <a:buNone/>
              <a:defRPr/>
            </a:pPr>
            <a:r>
              <a:rPr kumimoji="1" lang="zh-CN" altLang="en-US" sz="2800" b="1">
                <a:solidFill>
                  <a:schemeClr val="tx1"/>
                </a:solidFill>
                <a:effectLst>
                  <a:outerShdw blurRad="38100" dist="38100" dir="2700000" algn="tl">
                    <a:srgbClr val="C0C0C0"/>
                  </a:outerShdw>
                </a:effectLst>
                <a:latin typeface="黑体" pitchFamily="49" charset="-122"/>
              </a:rPr>
              <a:t>中心</a:t>
            </a:r>
          </a:p>
        </p:txBody>
      </p:sp>
      <p:sp>
        <p:nvSpPr>
          <p:cNvPr id="117770" name="Line 10"/>
          <p:cNvSpPr>
            <a:spLocks noChangeShapeType="1"/>
          </p:cNvSpPr>
          <p:nvPr/>
        </p:nvSpPr>
        <p:spPr bwMode="auto">
          <a:xfrm>
            <a:off x="5257800" y="5275263"/>
            <a:ext cx="1125538" cy="501650"/>
          </a:xfrm>
          <a:prstGeom prst="line">
            <a:avLst/>
          </a:prstGeom>
          <a:noFill/>
          <a:ln w="25400">
            <a:solidFill>
              <a:schemeClr val="tx1"/>
            </a:solidFill>
            <a:round/>
            <a:headEnd/>
            <a:tailEnd type="triangle" w="med" len="med"/>
          </a:ln>
          <a:effectLst/>
        </p:spPr>
        <p:txBody>
          <a:bodyPr wrap="none" anchor="ctr"/>
          <a:lstStyle/>
          <a:p>
            <a:pPr>
              <a:defRPr/>
            </a:pPr>
            <a:endParaRPr lang="zh-CN" altLang="en-US"/>
          </a:p>
        </p:txBody>
      </p:sp>
      <p:sp>
        <p:nvSpPr>
          <p:cNvPr id="117771" name="Line 11"/>
          <p:cNvSpPr>
            <a:spLocks noChangeShapeType="1"/>
          </p:cNvSpPr>
          <p:nvPr/>
        </p:nvSpPr>
        <p:spPr bwMode="auto">
          <a:xfrm flipV="1">
            <a:off x="5257800" y="4360863"/>
            <a:ext cx="1293813" cy="457200"/>
          </a:xfrm>
          <a:prstGeom prst="line">
            <a:avLst/>
          </a:prstGeom>
          <a:noFill/>
          <a:ln w="25400">
            <a:solidFill>
              <a:schemeClr val="tx1"/>
            </a:solidFill>
            <a:round/>
            <a:headEnd/>
            <a:tailEnd type="triangle" w="med" len="med"/>
          </a:ln>
          <a:effectLst/>
        </p:spPr>
        <p:txBody>
          <a:bodyPr wrap="none" anchor="ctr"/>
          <a:lstStyle/>
          <a:p>
            <a:pPr>
              <a:defRPr/>
            </a:pPr>
            <a:endParaRPr lang="zh-CN" altLang="en-US"/>
          </a:p>
        </p:txBody>
      </p:sp>
      <p:sp>
        <p:nvSpPr>
          <p:cNvPr id="117772" name="Line 12"/>
          <p:cNvSpPr>
            <a:spLocks noChangeShapeType="1"/>
          </p:cNvSpPr>
          <p:nvPr/>
        </p:nvSpPr>
        <p:spPr bwMode="auto">
          <a:xfrm flipV="1">
            <a:off x="5181600" y="4056063"/>
            <a:ext cx="1295400" cy="561975"/>
          </a:xfrm>
          <a:prstGeom prst="line">
            <a:avLst/>
          </a:prstGeom>
          <a:noFill/>
          <a:ln w="25400">
            <a:solidFill>
              <a:schemeClr val="tx1"/>
            </a:solidFill>
            <a:round/>
            <a:headEnd/>
            <a:tailEnd type="triangle" w="med" len="med"/>
          </a:ln>
          <a:effectLst/>
        </p:spPr>
        <p:txBody>
          <a:bodyPr wrap="none" anchor="ctr"/>
          <a:lstStyle/>
          <a:p>
            <a:pPr>
              <a:defRPr/>
            </a:pPr>
            <a:endParaRPr lang="zh-CN" altLang="en-US"/>
          </a:p>
        </p:txBody>
      </p:sp>
      <p:sp>
        <p:nvSpPr>
          <p:cNvPr id="117773" name="Line 13"/>
          <p:cNvSpPr>
            <a:spLocks noChangeShapeType="1"/>
          </p:cNvSpPr>
          <p:nvPr/>
        </p:nvSpPr>
        <p:spPr bwMode="auto">
          <a:xfrm>
            <a:off x="6019800" y="4665663"/>
            <a:ext cx="1588" cy="733425"/>
          </a:xfrm>
          <a:prstGeom prst="line">
            <a:avLst/>
          </a:prstGeom>
          <a:noFill/>
          <a:ln w="25400">
            <a:solidFill>
              <a:schemeClr val="tx1"/>
            </a:solidFill>
            <a:prstDash val="lgDash"/>
            <a:round/>
            <a:headEnd/>
            <a:tailEnd/>
          </a:ln>
          <a:effectLst/>
        </p:spPr>
        <p:txBody>
          <a:bodyPr wrap="none" anchor="ctr"/>
          <a:lstStyle/>
          <a:p>
            <a:pPr>
              <a:defRPr/>
            </a:pPr>
            <a:endParaRPr lang="zh-CN" altLang="en-US"/>
          </a:p>
        </p:txBody>
      </p:sp>
      <p:sp>
        <p:nvSpPr>
          <p:cNvPr id="117775" name="Rectangle 15"/>
          <p:cNvSpPr>
            <a:spLocks noChangeArrowheads="1"/>
          </p:cNvSpPr>
          <p:nvPr/>
        </p:nvSpPr>
        <p:spPr bwMode="auto">
          <a:xfrm>
            <a:off x="2057400" y="4437063"/>
            <a:ext cx="1609725" cy="515937"/>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zh-CN" altLang="en-US" sz="2800" b="1">
                <a:solidFill>
                  <a:schemeClr val="tx1"/>
                </a:solidFill>
                <a:effectLst>
                  <a:outerShdw blurRad="38100" dist="38100" dir="2700000" algn="tl">
                    <a:srgbClr val="C0C0C0"/>
                  </a:outerShdw>
                </a:effectLst>
                <a:latin typeface="宋体" pitchFamily="2" charset="-122"/>
              </a:rPr>
              <a:t>输入数据</a:t>
            </a:r>
          </a:p>
        </p:txBody>
      </p:sp>
      <p:sp>
        <p:nvSpPr>
          <p:cNvPr id="117776" name="Rectangle 16"/>
          <p:cNvSpPr>
            <a:spLocks noChangeArrowheads="1"/>
          </p:cNvSpPr>
          <p:nvPr/>
        </p:nvSpPr>
        <p:spPr bwMode="auto">
          <a:xfrm>
            <a:off x="6934200" y="3886200"/>
            <a:ext cx="457200" cy="1797050"/>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zh-CN" altLang="en-US" sz="2800" b="1">
                <a:solidFill>
                  <a:schemeClr val="tx1"/>
                </a:solidFill>
                <a:effectLst>
                  <a:outerShdw blurRad="38100" dist="38100" dir="2700000" algn="tl">
                    <a:srgbClr val="C0C0C0"/>
                  </a:outerShdw>
                </a:effectLst>
                <a:latin typeface="黑体" pitchFamily="49" charset="-122"/>
              </a:rPr>
              <a:t>动作</a:t>
            </a:r>
          </a:p>
          <a:p>
            <a:pPr>
              <a:lnSpc>
                <a:spcPct val="100000"/>
              </a:lnSpc>
              <a:spcAft>
                <a:spcPct val="0"/>
              </a:spcAft>
              <a:buClrTx/>
              <a:buSzTx/>
              <a:buFontTx/>
              <a:buNone/>
              <a:defRPr/>
            </a:pPr>
            <a:r>
              <a:rPr kumimoji="1" lang="zh-CN" altLang="en-US" sz="2800" b="1">
                <a:solidFill>
                  <a:schemeClr val="tx1"/>
                </a:solidFill>
                <a:effectLst>
                  <a:outerShdw blurRad="38100" dist="38100" dir="2700000" algn="tl">
                    <a:srgbClr val="C0C0C0"/>
                  </a:outerShdw>
                </a:effectLst>
                <a:latin typeface="黑体" pitchFamily="49" charset="-122"/>
              </a:rPr>
              <a:t>路径</a:t>
            </a:r>
          </a:p>
        </p:txBody>
      </p:sp>
      <p:sp>
        <p:nvSpPr>
          <p:cNvPr id="117777" name="Line 17"/>
          <p:cNvSpPr>
            <a:spLocks noChangeShapeType="1"/>
          </p:cNvSpPr>
          <p:nvPr/>
        </p:nvSpPr>
        <p:spPr bwMode="auto">
          <a:xfrm>
            <a:off x="5715000" y="3962400"/>
            <a:ext cx="1588" cy="1949450"/>
          </a:xfrm>
          <a:prstGeom prst="line">
            <a:avLst/>
          </a:prstGeom>
          <a:noFill/>
          <a:ln w="25400">
            <a:solidFill>
              <a:srgbClr val="FF0000"/>
            </a:solidFill>
            <a:prstDash val="dash"/>
            <a:round/>
            <a:headEnd/>
            <a:tailEnd/>
          </a:ln>
          <a:effectLst/>
        </p:spPr>
        <p:txBody>
          <a:bodyPr wrap="none" anchor="ctr"/>
          <a:lstStyle/>
          <a:p>
            <a:pPr>
              <a:defRPr/>
            </a:pPr>
            <a:endParaRPr lang="zh-CN" altLang="en-US"/>
          </a:p>
        </p:txBody>
      </p:sp>
      <p:sp>
        <p:nvSpPr>
          <p:cNvPr id="117778" name="Line 18"/>
          <p:cNvSpPr>
            <a:spLocks noChangeShapeType="1"/>
          </p:cNvSpPr>
          <p:nvPr/>
        </p:nvSpPr>
        <p:spPr bwMode="auto">
          <a:xfrm>
            <a:off x="4648200" y="3657600"/>
            <a:ext cx="1066800" cy="304800"/>
          </a:xfrm>
          <a:prstGeom prst="line">
            <a:avLst/>
          </a:prstGeom>
          <a:noFill/>
          <a:ln w="25400">
            <a:solidFill>
              <a:srgbClr val="FF0000"/>
            </a:solidFill>
            <a:prstDash val="dash"/>
            <a:round/>
            <a:headEnd/>
            <a:tailEnd/>
          </a:ln>
          <a:effectLst/>
        </p:spPr>
        <p:txBody>
          <a:bodyPr wrap="none" anchor="ctr"/>
          <a:lstStyle/>
          <a:p>
            <a:pPr>
              <a:defRPr/>
            </a:pPr>
            <a:endParaRPr lang="zh-CN" altLang="en-US"/>
          </a:p>
        </p:txBody>
      </p:sp>
      <p:sp>
        <p:nvSpPr>
          <p:cNvPr id="117779" name="Line 19"/>
          <p:cNvSpPr>
            <a:spLocks noChangeShapeType="1"/>
          </p:cNvSpPr>
          <p:nvPr/>
        </p:nvSpPr>
        <p:spPr bwMode="auto">
          <a:xfrm flipV="1">
            <a:off x="4495800" y="5867400"/>
            <a:ext cx="1219200" cy="457200"/>
          </a:xfrm>
          <a:prstGeom prst="line">
            <a:avLst/>
          </a:prstGeom>
          <a:noFill/>
          <a:ln w="25400">
            <a:solidFill>
              <a:srgbClr val="FF0000"/>
            </a:solidFill>
            <a:prstDash val="dash"/>
            <a:round/>
            <a:headEnd/>
            <a:tailEnd/>
          </a:ln>
          <a:effectLst/>
        </p:spPr>
        <p:txBody>
          <a:bodyPr wrap="none" anchor="ctr"/>
          <a:lstStyle/>
          <a:p>
            <a:pPr>
              <a:defRPr/>
            </a:pPr>
            <a:endParaRPr lang="zh-CN" altLang="en-US"/>
          </a:p>
        </p:txBody>
      </p:sp>
      <p:sp>
        <p:nvSpPr>
          <p:cNvPr id="117780" name="Rectangle 20"/>
          <p:cNvSpPr>
            <a:spLocks noChangeArrowheads="1"/>
          </p:cNvSpPr>
          <p:nvPr/>
        </p:nvSpPr>
        <p:spPr bwMode="auto">
          <a:xfrm>
            <a:off x="685800" y="3962400"/>
            <a:ext cx="609600" cy="2289175"/>
          </a:xfrm>
          <a:prstGeom prst="rect">
            <a:avLst/>
          </a:prstGeom>
          <a:noFill/>
          <a:ln w="12700">
            <a:noFill/>
            <a:miter lim="800000"/>
            <a:headEnd/>
            <a:tailEnd/>
          </a:ln>
          <a:effectLst/>
        </p:spPr>
        <p:txBody>
          <a:bodyPr>
            <a:spAutoFit/>
          </a:bodyPr>
          <a:lstStyle/>
          <a:p>
            <a:pPr>
              <a:lnSpc>
                <a:spcPct val="100000"/>
              </a:lnSpc>
              <a:spcAft>
                <a:spcPct val="0"/>
              </a:spcAft>
              <a:buClrTx/>
              <a:buSzTx/>
              <a:buFontTx/>
              <a:buNone/>
              <a:defRPr/>
            </a:pPr>
            <a:r>
              <a:rPr kumimoji="1" lang="zh-CN" altLang="en-US" sz="3600" b="1">
                <a:solidFill>
                  <a:schemeClr val="tx2"/>
                </a:solidFill>
                <a:effectLst>
                  <a:outerShdw blurRad="38100" dist="38100" dir="2700000" algn="tl">
                    <a:srgbClr val="C0C0C0"/>
                  </a:outerShdw>
                </a:effectLst>
                <a:latin typeface="宋体" pitchFamily="2" charset="-122"/>
              </a:rPr>
              <a:t>基本模型</a:t>
            </a:r>
            <a:endParaRPr kumimoji="1" lang="zh-CN" altLang="en-US" sz="3600" b="1">
              <a:solidFill>
                <a:schemeClr val="tx1"/>
              </a:solidFill>
              <a:effectLst>
                <a:outerShdw blurRad="38100" dist="38100" dir="2700000" algn="tl">
                  <a:srgbClr val="C0C0C0"/>
                </a:outerShdw>
              </a:effectLst>
              <a:latin typeface="宋体" pitchFamily="2" charset="-122"/>
            </a:endParaRPr>
          </a:p>
        </p:txBody>
      </p:sp>
      <p:sp>
        <p:nvSpPr>
          <p:cNvPr id="117781" name="Line 21"/>
          <p:cNvSpPr>
            <a:spLocks noChangeShapeType="1"/>
          </p:cNvSpPr>
          <p:nvPr/>
        </p:nvSpPr>
        <p:spPr bwMode="auto">
          <a:xfrm>
            <a:off x="1981200" y="5029200"/>
            <a:ext cx="1752600" cy="0"/>
          </a:xfrm>
          <a:prstGeom prst="line">
            <a:avLst/>
          </a:prstGeom>
          <a:noFill/>
          <a:ln w="38100">
            <a:solidFill>
              <a:schemeClr val="tx1"/>
            </a:solidFill>
            <a:round/>
            <a:headEnd type="none" w="sm" len="sm"/>
            <a:tailEnd type="triangle" w="sm" len="sm"/>
          </a:ln>
          <a:effectLst/>
        </p:spPr>
        <p:txBody>
          <a:bodyPr lIns="0" tIns="0" rIns="0" bIns="0"/>
          <a:lstStyle/>
          <a:p>
            <a:pPr>
              <a:defRPr/>
            </a:pPr>
            <a:endParaRPr lang="zh-CN" altLang="en-US"/>
          </a:p>
        </p:txBody>
      </p:sp>
      <p:sp>
        <p:nvSpPr>
          <p:cNvPr id="117783" name="Rectangle 23"/>
          <p:cNvSpPr>
            <a:spLocks noChangeArrowheads="1"/>
          </p:cNvSpPr>
          <p:nvPr/>
        </p:nvSpPr>
        <p:spPr bwMode="auto">
          <a:xfrm>
            <a:off x="395288" y="609600"/>
            <a:ext cx="8748712"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面向数据流的设计方法</a:t>
            </a:r>
          </a:p>
        </p:txBody>
      </p:sp>
    </p:spTree>
  </p:cSld>
  <p:clrMapOvr>
    <a:masterClrMapping/>
  </p:clrMapOvr>
  <p:transition>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730" name="Rectangle 66"/>
          <p:cNvSpPr>
            <a:spLocks noChangeArrowheads="1"/>
          </p:cNvSpPr>
          <p:nvPr/>
        </p:nvSpPr>
        <p:spPr bwMode="auto">
          <a:xfrm>
            <a:off x="395288" y="609600"/>
            <a:ext cx="8748712"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面向数据流的设计方法</a:t>
            </a:r>
          </a:p>
        </p:txBody>
      </p:sp>
      <p:grpSp>
        <p:nvGrpSpPr>
          <p:cNvPr id="18435" name="Group 74"/>
          <p:cNvGrpSpPr>
            <a:grpSpLocks/>
          </p:cNvGrpSpPr>
          <p:nvPr/>
        </p:nvGrpSpPr>
        <p:grpSpPr bwMode="auto">
          <a:xfrm>
            <a:off x="323850" y="2205038"/>
            <a:ext cx="8515350" cy="3671887"/>
            <a:chOff x="204" y="1389"/>
            <a:chExt cx="5364" cy="2313"/>
          </a:xfrm>
        </p:grpSpPr>
        <p:sp>
          <p:nvSpPr>
            <p:cNvPr id="625669" name="Oval 5"/>
            <p:cNvSpPr>
              <a:spLocks noChangeArrowheads="1"/>
            </p:cNvSpPr>
            <p:nvPr/>
          </p:nvSpPr>
          <p:spPr bwMode="auto">
            <a:xfrm>
              <a:off x="887" y="1858"/>
              <a:ext cx="277" cy="307"/>
            </a:xfrm>
            <a:prstGeom prst="ellipse">
              <a:avLst/>
            </a:prstGeom>
            <a:solidFill>
              <a:srgbClr val="FFFFFF"/>
            </a:solidFill>
            <a:ln w="9525" algn="ctr">
              <a:solidFill>
                <a:srgbClr val="000000"/>
              </a:solidFill>
              <a:round/>
              <a:headEnd/>
              <a:tailEnd/>
            </a:ln>
            <a:effectLst/>
          </p:spPr>
          <p:txBody>
            <a:bodyPr/>
            <a:lstStyle/>
            <a:p>
              <a:pPr marL="822325" indent="-419100" defTabSz="350838">
                <a:buFont typeface="Wingdings" pitchFamily="2" charset="2"/>
                <a:buNone/>
                <a:tabLst>
                  <a:tab pos="1277938" algn="l"/>
                </a:tabLst>
                <a:defRPr/>
              </a:pPr>
              <a:r>
                <a:rPr lang="en-US" altLang="zh-CN" b="1">
                  <a:effectLst>
                    <a:outerShdw blurRad="38100" dist="38100" dir="2700000" algn="tl">
                      <a:srgbClr val="C0C0C0"/>
                    </a:outerShdw>
                  </a:effectLst>
                  <a:latin typeface="Times New Roman" pitchFamily="18" charset="0"/>
                </a:rPr>
                <a:t>T</a:t>
              </a:r>
              <a:endParaRPr lang="en-US" altLang="zh-CN" b="1">
                <a:effectLst>
                  <a:outerShdw blurRad="38100" dist="38100" dir="2700000" algn="tl">
                    <a:srgbClr val="C0C0C0"/>
                  </a:outerShdw>
                </a:effectLst>
              </a:endParaRPr>
            </a:p>
          </p:txBody>
        </p:sp>
        <p:sp>
          <p:nvSpPr>
            <p:cNvPr id="625670" name="Oval 6"/>
            <p:cNvSpPr>
              <a:spLocks noChangeArrowheads="1"/>
            </p:cNvSpPr>
            <p:nvPr/>
          </p:nvSpPr>
          <p:spPr bwMode="auto">
            <a:xfrm>
              <a:off x="1473" y="2140"/>
              <a:ext cx="277" cy="307"/>
            </a:xfrm>
            <a:prstGeom prst="ellipse">
              <a:avLst/>
            </a:prstGeom>
            <a:solidFill>
              <a:srgbClr val="FFFFFF"/>
            </a:solidFill>
            <a:ln w="9525" algn="ctr">
              <a:solidFill>
                <a:srgbClr val="000000"/>
              </a:solidFill>
              <a:round/>
              <a:headEnd/>
              <a:tailEnd/>
            </a:ln>
            <a:effectLst/>
          </p:spPr>
          <p:txBody>
            <a:bodyPr/>
            <a:lstStyle/>
            <a:p>
              <a:pPr marL="822325" indent="-419100" defTabSz="350838">
                <a:buFont typeface="Wingdings" pitchFamily="2" charset="2"/>
                <a:buNone/>
                <a:tabLst>
                  <a:tab pos="1277938" algn="l"/>
                </a:tabLst>
                <a:defRPr/>
              </a:pPr>
              <a:endParaRPr lang="zh-CN" altLang="zh-CN" b="1">
                <a:effectLst>
                  <a:outerShdw blurRad="38100" dist="38100" dir="2700000" algn="tl">
                    <a:srgbClr val="C0C0C0"/>
                  </a:outerShdw>
                </a:effectLst>
              </a:endParaRPr>
            </a:p>
          </p:txBody>
        </p:sp>
        <p:sp>
          <p:nvSpPr>
            <p:cNvPr id="625671" name="Oval 7"/>
            <p:cNvSpPr>
              <a:spLocks noChangeArrowheads="1"/>
            </p:cNvSpPr>
            <p:nvPr/>
          </p:nvSpPr>
          <p:spPr bwMode="auto">
            <a:xfrm>
              <a:off x="1766" y="2455"/>
              <a:ext cx="277" cy="307"/>
            </a:xfrm>
            <a:prstGeom prst="ellipse">
              <a:avLst/>
            </a:prstGeom>
            <a:solidFill>
              <a:srgbClr val="FFFFFF"/>
            </a:solidFill>
            <a:ln w="9525" algn="ctr">
              <a:solidFill>
                <a:srgbClr val="000000"/>
              </a:solidFill>
              <a:round/>
              <a:headEnd/>
              <a:tailEnd/>
            </a:ln>
            <a:effectLst/>
          </p:spPr>
          <p:txBody>
            <a:bodyPr/>
            <a:lstStyle/>
            <a:p>
              <a:pPr marL="822325" indent="-419100" defTabSz="350838">
                <a:buFont typeface="Wingdings" pitchFamily="2" charset="2"/>
                <a:buNone/>
                <a:tabLst>
                  <a:tab pos="1277938" algn="l"/>
                </a:tabLst>
                <a:defRPr/>
              </a:pPr>
              <a:endParaRPr lang="zh-CN" altLang="zh-CN" b="1">
                <a:effectLst>
                  <a:outerShdw blurRad="38100" dist="38100" dir="2700000" algn="tl">
                    <a:srgbClr val="C0C0C0"/>
                  </a:outerShdw>
                </a:effectLst>
              </a:endParaRPr>
            </a:p>
          </p:txBody>
        </p:sp>
        <p:sp>
          <p:nvSpPr>
            <p:cNvPr id="625672" name="Oval 8"/>
            <p:cNvSpPr>
              <a:spLocks noChangeArrowheads="1"/>
            </p:cNvSpPr>
            <p:nvPr/>
          </p:nvSpPr>
          <p:spPr bwMode="auto">
            <a:xfrm>
              <a:off x="573" y="2294"/>
              <a:ext cx="276" cy="307"/>
            </a:xfrm>
            <a:prstGeom prst="ellipse">
              <a:avLst/>
            </a:prstGeom>
            <a:solidFill>
              <a:srgbClr val="FFFFFF"/>
            </a:solidFill>
            <a:ln w="9525" algn="ctr">
              <a:solidFill>
                <a:srgbClr val="000000"/>
              </a:solidFill>
              <a:round/>
              <a:headEnd/>
              <a:tailEnd/>
            </a:ln>
            <a:effectLst/>
          </p:spPr>
          <p:txBody>
            <a:bodyPr/>
            <a:lstStyle/>
            <a:p>
              <a:pPr marL="822325" indent="-419100" defTabSz="350838">
                <a:buFont typeface="Wingdings" pitchFamily="2" charset="2"/>
                <a:buNone/>
                <a:tabLst>
                  <a:tab pos="1277938" algn="l"/>
                </a:tabLst>
                <a:defRPr/>
              </a:pPr>
              <a:endParaRPr lang="zh-CN" altLang="zh-CN" b="1">
                <a:effectLst>
                  <a:outerShdw blurRad="38100" dist="38100" dir="2700000" algn="tl">
                    <a:srgbClr val="C0C0C0"/>
                  </a:outerShdw>
                </a:effectLst>
              </a:endParaRPr>
            </a:p>
          </p:txBody>
        </p:sp>
        <p:sp>
          <p:nvSpPr>
            <p:cNvPr id="625673" name="Oval 9"/>
            <p:cNvSpPr>
              <a:spLocks noChangeArrowheads="1"/>
            </p:cNvSpPr>
            <p:nvPr/>
          </p:nvSpPr>
          <p:spPr bwMode="auto">
            <a:xfrm>
              <a:off x="594" y="1389"/>
              <a:ext cx="277" cy="307"/>
            </a:xfrm>
            <a:prstGeom prst="ellipse">
              <a:avLst/>
            </a:prstGeom>
            <a:solidFill>
              <a:srgbClr val="FFFFFF"/>
            </a:solidFill>
            <a:ln w="9525" algn="ctr">
              <a:solidFill>
                <a:srgbClr val="000000"/>
              </a:solidFill>
              <a:round/>
              <a:headEnd/>
              <a:tailEnd/>
            </a:ln>
            <a:effectLst/>
          </p:spPr>
          <p:txBody>
            <a:bodyPr/>
            <a:lstStyle/>
            <a:p>
              <a:pPr marL="822325" indent="-419100" defTabSz="350838">
                <a:buFont typeface="Wingdings" pitchFamily="2" charset="2"/>
                <a:buNone/>
                <a:tabLst>
                  <a:tab pos="1277938" algn="l"/>
                </a:tabLst>
                <a:defRPr/>
              </a:pPr>
              <a:endParaRPr lang="zh-CN" altLang="zh-CN" b="1">
                <a:effectLst>
                  <a:outerShdw blurRad="38100" dist="38100" dir="2700000" algn="tl">
                    <a:srgbClr val="C0C0C0"/>
                  </a:outerShdw>
                </a:effectLst>
              </a:endParaRPr>
            </a:p>
          </p:txBody>
        </p:sp>
        <p:sp>
          <p:nvSpPr>
            <p:cNvPr id="625674" name="Oval 10"/>
            <p:cNvSpPr>
              <a:spLocks noChangeArrowheads="1"/>
            </p:cNvSpPr>
            <p:nvPr/>
          </p:nvSpPr>
          <p:spPr bwMode="auto">
            <a:xfrm>
              <a:off x="1060" y="2328"/>
              <a:ext cx="277" cy="307"/>
            </a:xfrm>
            <a:prstGeom prst="ellipse">
              <a:avLst/>
            </a:prstGeom>
            <a:solidFill>
              <a:srgbClr val="FFFFFF"/>
            </a:solidFill>
            <a:ln w="9525" algn="ctr">
              <a:solidFill>
                <a:srgbClr val="000000"/>
              </a:solidFill>
              <a:round/>
              <a:headEnd/>
              <a:tailEnd/>
            </a:ln>
            <a:effectLst/>
          </p:spPr>
          <p:txBody>
            <a:bodyPr/>
            <a:lstStyle/>
            <a:p>
              <a:pPr marL="822325" indent="-419100" defTabSz="350838">
                <a:buFont typeface="Wingdings" pitchFamily="2" charset="2"/>
                <a:buNone/>
                <a:tabLst>
                  <a:tab pos="1277938" algn="l"/>
                </a:tabLst>
                <a:defRPr/>
              </a:pPr>
              <a:endParaRPr lang="zh-CN" altLang="zh-CN" b="1">
                <a:effectLst>
                  <a:outerShdw blurRad="38100" dist="38100" dir="2700000" algn="tl">
                    <a:srgbClr val="C0C0C0"/>
                  </a:outerShdw>
                </a:effectLst>
              </a:endParaRPr>
            </a:p>
          </p:txBody>
        </p:sp>
        <p:sp>
          <p:nvSpPr>
            <p:cNvPr id="625675" name="Text Box 11"/>
            <p:cNvSpPr txBox="1">
              <a:spLocks noChangeArrowheads="1"/>
            </p:cNvSpPr>
            <p:nvPr/>
          </p:nvSpPr>
          <p:spPr bwMode="auto">
            <a:xfrm>
              <a:off x="1565" y="3339"/>
              <a:ext cx="983" cy="282"/>
            </a:xfrm>
            <a:prstGeom prst="rect">
              <a:avLst/>
            </a:prstGeom>
            <a:noFill/>
            <a:ln w="9525" algn="ctr">
              <a:noFill/>
              <a:miter lim="800000"/>
              <a:headEnd/>
              <a:tailEnd/>
            </a:ln>
            <a:effectLst/>
          </p:spPr>
          <p:txBody>
            <a:bodyPr/>
            <a:lstStyle/>
            <a:p>
              <a:pPr marL="822325" indent="-419100" defTabSz="350838">
                <a:buFont typeface="Wingdings" pitchFamily="2" charset="2"/>
                <a:buNone/>
                <a:tabLst>
                  <a:tab pos="1277938" algn="l"/>
                </a:tabLst>
                <a:defRPr/>
              </a:pPr>
              <a:r>
                <a:rPr lang="zh-CN" altLang="en-US" b="1">
                  <a:effectLst>
                    <a:outerShdw blurRad="38100" dist="38100" dir="2700000" algn="tl">
                      <a:srgbClr val="C0C0C0"/>
                    </a:outerShdw>
                  </a:effectLst>
                  <a:latin typeface="Times New Roman" pitchFamily="18" charset="0"/>
                </a:rPr>
                <a:t>活动路径</a:t>
              </a:r>
              <a:r>
                <a:rPr lang="en-US" altLang="zh-CN" b="1">
                  <a:effectLst>
                    <a:outerShdw blurRad="38100" dist="38100" dir="2700000" algn="tl">
                      <a:srgbClr val="C0C0C0"/>
                    </a:outerShdw>
                  </a:effectLst>
                  <a:latin typeface="Times New Roman" pitchFamily="18" charset="0"/>
                </a:rPr>
                <a:t>1</a:t>
              </a:r>
              <a:endParaRPr lang="en-US" altLang="zh-CN" b="1">
                <a:effectLst>
                  <a:outerShdw blurRad="38100" dist="38100" dir="2700000" algn="tl">
                    <a:srgbClr val="C0C0C0"/>
                  </a:outerShdw>
                </a:effectLst>
              </a:endParaRPr>
            </a:p>
          </p:txBody>
        </p:sp>
        <p:sp>
          <p:nvSpPr>
            <p:cNvPr id="625676" name="Text Box 12"/>
            <p:cNvSpPr txBox="1">
              <a:spLocks noChangeArrowheads="1"/>
            </p:cNvSpPr>
            <p:nvPr/>
          </p:nvSpPr>
          <p:spPr bwMode="auto">
            <a:xfrm>
              <a:off x="793" y="2886"/>
              <a:ext cx="983" cy="282"/>
            </a:xfrm>
            <a:prstGeom prst="rect">
              <a:avLst/>
            </a:prstGeom>
            <a:noFill/>
            <a:ln w="9525" algn="ctr">
              <a:noFill/>
              <a:miter lim="800000"/>
              <a:headEnd/>
              <a:tailEnd/>
            </a:ln>
            <a:effectLst/>
          </p:spPr>
          <p:txBody>
            <a:bodyPr/>
            <a:lstStyle/>
            <a:p>
              <a:pPr marL="822325" indent="-419100" defTabSz="350838">
                <a:buFont typeface="Wingdings" pitchFamily="2" charset="2"/>
                <a:buNone/>
                <a:tabLst>
                  <a:tab pos="1277938" algn="l"/>
                </a:tabLst>
                <a:defRPr/>
              </a:pPr>
              <a:r>
                <a:rPr lang="zh-CN" altLang="en-US" b="1">
                  <a:effectLst>
                    <a:outerShdw blurRad="38100" dist="38100" dir="2700000" algn="tl">
                      <a:srgbClr val="C0C0C0"/>
                    </a:outerShdw>
                  </a:effectLst>
                  <a:latin typeface="Times New Roman" pitchFamily="18" charset="0"/>
                </a:rPr>
                <a:t>活动路径</a:t>
              </a:r>
              <a:r>
                <a:rPr lang="en-US" altLang="zh-CN" b="1">
                  <a:effectLst>
                    <a:outerShdw blurRad="38100" dist="38100" dir="2700000" algn="tl">
                      <a:srgbClr val="C0C0C0"/>
                    </a:outerShdw>
                  </a:effectLst>
                  <a:latin typeface="Times New Roman" pitchFamily="18" charset="0"/>
                </a:rPr>
                <a:t>2</a:t>
              </a:r>
              <a:endParaRPr lang="en-US" altLang="zh-CN" b="1">
                <a:effectLst>
                  <a:outerShdw blurRad="38100" dist="38100" dir="2700000" algn="tl">
                    <a:srgbClr val="C0C0C0"/>
                  </a:outerShdw>
                </a:effectLst>
              </a:endParaRPr>
            </a:p>
          </p:txBody>
        </p:sp>
        <p:sp>
          <p:nvSpPr>
            <p:cNvPr id="625677" name="Text Box 13"/>
            <p:cNvSpPr txBox="1">
              <a:spLocks noChangeArrowheads="1"/>
            </p:cNvSpPr>
            <p:nvPr/>
          </p:nvSpPr>
          <p:spPr bwMode="auto">
            <a:xfrm>
              <a:off x="204" y="2886"/>
              <a:ext cx="983" cy="281"/>
            </a:xfrm>
            <a:prstGeom prst="rect">
              <a:avLst/>
            </a:prstGeom>
            <a:noFill/>
            <a:ln w="9525" algn="ctr">
              <a:noFill/>
              <a:miter lim="800000"/>
              <a:headEnd/>
              <a:tailEnd/>
            </a:ln>
            <a:effectLst/>
          </p:spPr>
          <p:txBody>
            <a:bodyPr/>
            <a:lstStyle/>
            <a:p>
              <a:pPr marL="822325" indent="-419100" defTabSz="350838">
                <a:buFont typeface="Wingdings" pitchFamily="2" charset="2"/>
                <a:buNone/>
                <a:tabLst>
                  <a:tab pos="1277938" algn="l"/>
                </a:tabLst>
                <a:defRPr/>
              </a:pPr>
              <a:r>
                <a:rPr lang="zh-CN" altLang="en-US" b="1">
                  <a:effectLst>
                    <a:outerShdw blurRad="38100" dist="38100" dir="2700000" algn="tl">
                      <a:srgbClr val="C0C0C0"/>
                    </a:outerShdw>
                  </a:effectLst>
                  <a:latin typeface="Times New Roman" pitchFamily="18" charset="0"/>
                </a:rPr>
                <a:t>活动路径</a:t>
              </a:r>
              <a:r>
                <a:rPr lang="en-US" altLang="zh-CN" b="1">
                  <a:effectLst>
                    <a:outerShdw blurRad="38100" dist="38100" dir="2700000" algn="tl">
                      <a:srgbClr val="C0C0C0"/>
                    </a:outerShdw>
                  </a:effectLst>
                  <a:latin typeface="Times New Roman" pitchFamily="18" charset="0"/>
                </a:rPr>
                <a:t>3</a:t>
              </a:r>
              <a:endParaRPr lang="en-US" altLang="zh-CN" b="1">
                <a:effectLst>
                  <a:outerShdw blurRad="38100" dist="38100" dir="2700000" algn="tl">
                    <a:srgbClr val="C0C0C0"/>
                  </a:outerShdw>
                </a:effectLst>
              </a:endParaRPr>
            </a:p>
          </p:txBody>
        </p:sp>
        <p:sp>
          <p:nvSpPr>
            <p:cNvPr id="625678" name="Oval 14"/>
            <p:cNvSpPr>
              <a:spLocks noChangeArrowheads="1"/>
            </p:cNvSpPr>
            <p:nvPr/>
          </p:nvSpPr>
          <p:spPr bwMode="auto">
            <a:xfrm>
              <a:off x="2052" y="2754"/>
              <a:ext cx="276" cy="307"/>
            </a:xfrm>
            <a:prstGeom prst="ellipse">
              <a:avLst/>
            </a:prstGeom>
            <a:solidFill>
              <a:srgbClr val="FFFFFF"/>
            </a:solidFill>
            <a:ln w="9525" algn="ctr">
              <a:solidFill>
                <a:srgbClr val="000000"/>
              </a:solidFill>
              <a:round/>
              <a:headEnd/>
              <a:tailEnd/>
            </a:ln>
            <a:effectLst/>
          </p:spPr>
          <p:txBody>
            <a:bodyPr/>
            <a:lstStyle/>
            <a:p>
              <a:pPr marL="822325" indent="-419100" defTabSz="350838">
                <a:buFont typeface="Wingdings" pitchFamily="2" charset="2"/>
                <a:buNone/>
                <a:tabLst>
                  <a:tab pos="1277938" algn="l"/>
                </a:tabLst>
                <a:defRPr/>
              </a:pPr>
              <a:endParaRPr lang="zh-CN" altLang="zh-CN" b="1">
                <a:effectLst>
                  <a:outerShdw blurRad="38100" dist="38100" dir="2700000" algn="tl">
                    <a:srgbClr val="C0C0C0"/>
                  </a:outerShdw>
                </a:effectLst>
              </a:endParaRPr>
            </a:p>
          </p:txBody>
        </p:sp>
        <p:sp>
          <p:nvSpPr>
            <p:cNvPr id="625679" name="Oval 15"/>
            <p:cNvSpPr>
              <a:spLocks noChangeArrowheads="1"/>
            </p:cNvSpPr>
            <p:nvPr/>
          </p:nvSpPr>
          <p:spPr bwMode="auto">
            <a:xfrm>
              <a:off x="1180" y="1389"/>
              <a:ext cx="277" cy="307"/>
            </a:xfrm>
            <a:prstGeom prst="ellipse">
              <a:avLst/>
            </a:prstGeom>
            <a:solidFill>
              <a:srgbClr val="FFFFFF"/>
            </a:solidFill>
            <a:ln w="9525" algn="ctr">
              <a:solidFill>
                <a:srgbClr val="000000"/>
              </a:solidFill>
              <a:round/>
              <a:headEnd/>
              <a:tailEnd/>
            </a:ln>
            <a:effectLst/>
          </p:spPr>
          <p:txBody>
            <a:bodyPr/>
            <a:lstStyle/>
            <a:p>
              <a:pPr marL="822325" indent="-419100" defTabSz="350838">
                <a:buFont typeface="Wingdings" pitchFamily="2" charset="2"/>
                <a:buNone/>
                <a:tabLst>
                  <a:tab pos="1277938" algn="l"/>
                </a:tabLst>
                <a:defRPr/>
              </a:pPr>
              <a:endParaRPr lang="zh-CN" altLang="zh-CN" b="1">
                <a:effectLst>
                  <a:outerShdw blurRad="38100" dist="38100" dir="2700000" algn="tl">
                    <a:srgbClr val="C0C0C0"/>
                  </a:outerShdw>
                </a:effectLst>
              </a:endParaRPr>
            </a:p>
          </p:txBody>
        </p:sp>
        <p:sp>
          <p:nvSpPr>
            <p:cNvPr id="625680" name="Line 16"/>
            <p:cNvSpPr>
              <a:spLocks noChangeShapeType="1"/>
            </p:cNvSpPr>
            <p:nvPr/>
          </p:nvSpPr>
          <p:spPr bwMode="auto">
            <a:xfrm>
              <a:off x="790" y="1671"/>
              <a:ext cx="195" cy="187"/>
            </a:xfrm>
            <a:prstGeom prst="line">
              <a:avLst/>
            </a:prstGeom>
            <a:noFill/>
            <a:ln w="9525">
              <a:solidFill>
                <a:srgbClr val="000000"/>
              </a:solidFill>
              <a:round/>
              <a:headEnd/>
              <a:tailEnd type="triangle" w="med" len="med"/>
            </a:ln>
            <a:effectLst/>
          </p:spPr>
          <p:txBody>
            <a:bodyPr/>
            <a:lstStyle/>
            <a:p>
              <a:pPr>
                <a:defRPr/>
              </a:pPr>
              <a:endParaRPr lang="zh-CN" altLang="en-US"/>
            </a:p>
          </p:txBody>
        </p:sp>
        <p:sp>
          <p:nvSpPr>
            <p:cNvPr id="625681" name="Line 17"/>
            <p:cNvSpPr>
              <a:spLocks noChangeShapeType="1"/>
            </p:cNvSpPr>
            <p:nvPr/>
          </p:nvSpPr>
          <p:spPr bwMode="auto">
            <a:xfrm flipH="1">
              <a:off x="1075" y="1687"/>
              <a:ext cx="195" cy="188"/>
            </a:xfrm>
            <a:prstGeom prst="line">
              <a:avLst/>
            </a:prstGeom>
            <a:noFill/>
            <a:ln w="9525">
              <a:solidFill>
                <a:srgbClr val="000000"/>
              </a:solidFill>
              <a:round/>
              <a:headEnd/>
              <a:tailEnd type="triangle" w="med" len="med"/>
            </a:ln>
            <a:effectLst/>
          </p:spPr>
          <p:txBody>
            <a:bodyPr/>
            <a:lstStyle/>
            <a:p>
              <a:pPr>
                <a:defRPr/>
              </a:pPr>
              <a:endParaRPr lang="zh-CN" altLang="en-US"/>
            </a:p>
          </p:txBody>
        </p:sp>
        <p:sp>
          <p:nvSpPr>
            <p:cNvPr id="625682" name="Line 18"/>
            <p:cNvSpPr>
              <a:spLocks noChangeShapeType="1"/>
            </p:cNvSpPr>
            <p:nvPr/>
          </p:nvSpPr>
          <p:spPr bwMode="auto">
            <a:xfrm flipH="1">
              <a:off x="790" y="2140"/>
              <a:ext cx="149" cy="188"/>
            </a:xfrm>
            <a:prstGeom prst="line">
              <a:avLst/>
            </a:prstGeom>
            <a:noFill/>
            <a:ln w="9525">
              <a:solidFill>
                <a:srgbClr val="000000"/>
              </a:solidFill>
              <a:round/>
              <a:headEnd/>
              <a:tailEnd type="triangle" w="med" len="med"/>
            </a:ln>
            <a:effectLst/>
          </p:spPr>
          <p:txBody>
            <a:bodyPr/>
            <a:lstStyle/>
            <a:p>
              <a:pPr>
                <a:defRPr/>
              </a:pPr>
              <a:endParaRPr lang="zh-CN" altLang="en-US"/>
            </a:p>
          </p:txBody>
        </p:sp>
        <p:sp>
          <p:nvSpPr>
            <p:cNvPr id="625683" name="Line 19"/>
            <p:cNvSpPr>
              <a:spLocks noChangeShapeType="1"/>
            </p:cNvSpPr>
            <p:nvPr/>
          </p:nvSpPr>
          <p:spPr bwMode="auto">
            <a:xfrm>
              <a:off x="1067" y="2148"/>
              <a:ext cx="98" cy="188"/>
            </a:xfrm>
            <a:prstGeom prst="line">
              <a:avLst/>
            </a:prstGeom>
            <a:noFill/>
            <a:ln w="9525">
              <a:solidFill>
                <a:srgbClr val="000000"/>
              </a:solidFill>
              <a:round/>
              <a:headEnd/>
              <a:tailEnd type="triangle" w="med" len="med"/>
            </a:ln>
            <a:effectLst/>
          </p:spPr>
          <p:txBody>
            <a:bodyPr/>
            <a:lstStyle/>
            <a:p>
              <a:pPr>
                <a:defRPr/>
              </a:pPr>
              <a:endParaRPr lang="zh-CN" altLang="en-US"/>
            </a:p>
          </p:txBody>
        </p:sp>
        <p:sp>
          <p:nvSpPr>
            <p:cNvPr id="625684" name="Line 20"/>
            <p:cNvSpPr>
              <a:spLocks noChangeShapeType="1"/>
            </p:cNvSpPr>
            <p:nvPr/>
          </p:nvSpPr>
          <p:spPr bwMode="auto">
            <a:xfrm>
              <a:off x="1180" y="2046"/>
              <a:ext cx="293" cy="188"/>
            </a:xfrm>
            <a:prstGeom prst="line">
              <a:avLst/>
            </a:prstGeom>
            <a:noFill/>
            <a:ln w="9525">
              <a:solidFill>
                <a:srgbClr val="000000"/>
              </a:solidFill>
              <a:round/>
              <a:headEnd/>
              <a:tailEnd type="triangle" w="med" len="med"/>
            </a:ln>
            <a:effectLst/>
          </p:spPr>
          <p:txBody>
            <a:bodyPr/>
            <a:lstStyle/>
            <a:p>
              <a:pPr>
                <a:defRPr/>
              </a:pPr>
              <a:endParaRPr lang="zh-CN" altLang="en-US"/>
            </a:p>
          </p:txBody>
        </p:sp>
        <p:sp>
          <p:nvSpPr>
            <p:cNvPr id="625685" name="Line 21"/>
            <p:cNvSpPr>
              <a:spLocks noChangeShapeType="1"/>
            </p:cNvSpPr>
            <p:nvPr/>
          </p:nvSpPr>
          <p:spPr bwMode="auto">
            <a:xfrm>
              <a:off x="1713" y="2406"/>
              <a:ext cx="98" cy="94"/>
            </a:xfrm>
            <a:prstGeom prst="line">
              <a:avLst/>
            </a:prstGeom>
            <a:noFill/>
            <a:ln w="9525">
              <a:solidFill>
                <a:srgbClr val="000000"/>
              </a:solidFill>
              <a:round/>
              <a:headEnd/>
              <a:tailEnd type="triangle" w="med" len="med"/>
            </a:ln>
            <a:effectLst/>
          </p:spPr>
          <p:txBody>
            <a:bodyPr/>
            <a:lstStyle/>
            <a:p>
              <a:pPr>
                <a:defRPr/>
              </a:pPr>
              <a:endParaRPr lang="zh-CN" altLang="en-US"/>
            </a:p>
          </p:txBody>
        </p:sp>
        <p:sp>
          <p:nvSpPr>
            <p:cNvPr id="625686" name="Line 22"/>
            <p:cNvSpPr>
              <a:spLocks noChangeShapeType="1"/>
            </p:cNvSpPr>
            <p:nvPr/>
          </p:nvSpPr>
          <p:spPr bwMode="auto">
            <a:xfrm>
              <a:off x="2007" y="2712"/>
              <a:ext cx="98" cy="93"/>
            </a:xfrm>
            <a:prstGeom prst="line">
              <a:avLst/>
            </a:prstGeom>
            <a:noFill/>
            <a:ln w="9525">
              <a:solidFill>
                <a:srgbClr val="000000"/>
              </a:solidFill>
              <a:round/>
              <a:headEnd/>
              <a:tailEnd type="triangle" w="med" len="med"/>
            </a:ln>
            <a:effectLst/>
          </p:spPr>
          <p:txBody>
            <a:bodyPr/>
            <a:lstStyle/>
            <a:p>
              <a:pPr>
                <a:defRPr/>
              </a:pPr>
              <a:endParaRPr lang="zh-CN" altLang="en-US"/>
            </a:p>
          </p:txBody>
        </p:sp>
        <p:sp>
          <p:nvSpPr>
            <p:cNvPr id="625687" name="Oval 23"/>
            <p:cNvSpPr>
              <a:spLocks noChangeArrowheads="1"/>
            </p:cNvSpPr>
            <p:nvPr/>
          </p:nvSpPr>
          <p:spPr bwMode="auto">
            <a:xfrm>
              <a:off x="2345" y="3062"/>
              <a:ext cx="276" cy="307"/>
            </a:xfrm>
            <a:prstGeom prst="ellipse">
              <a:avLst/>
            </a:prstGeom>
            <a:solidFill>
              <a:srgbClr val="FFFFFF"/>
            </a:solidFill>
            <a:ln w="9525" algn="ctr">
              <a:solidFill>
                <a:srgbClr val="000000"/>
              </a:solidFill>
              <a:round/>
              <a:headEnd/>
              <a:tailEnd/>
            </a:ln>
            <a:effectLst/>
          </p:spPr>
          <p:txBody>
            <a:bodyPr/>
            <a:lstStyle/>
            <a:p>
              <a:pPr marL="822325" indent="-419100" defTabSz="350838">
                <a:buFont typeface="Wingdings" pitchFamily="2" charset="2"/>
                <a:buNone/>
                <a:tabLst>
                  <a:tab pos="1277938" algn="l"/>
                </a:tabLst>
                <a:defRPr/>
              </a:pPr>
              <a:endParaRPr lang="zh-CN" altLang="zh-CN" b="1">
                <a:effectLst>
                  <a:outerShdw blurRad="38100" dist="38100" dir="2700000" algn="tl">
                    <a:srgbClr val="C0C0C0"/>
                  </a:outerShdw>
                </a:effectLst>
              </a:endParaRPr>
            </a:p>
          </p:txBody>
        </p:sp>
        <p:sp>
          <p:nvSpPr>
            <p:cNvPr id="625688" name="Line 24"/>
            <p:cNvSpPr>
              <a:spLocks noChangeShapeType="1"/>
            </p:cNvSpPr>
            <p:nvPr/>
          </p:nvSpPr>
          <p:spPr bwMode="auto">
            <a:xfrm>
              <a:off x="2285" y="3018"/>
              <a:ext cx="98" cy="94"/>
            </a:xfrm>
            <a:prstGeom prst="line">
              <a:avLst/>
            </a:prstGeom>
            <a:noFill/>
            <a:ln w="9525">
              <a:solidFill>
                <a:srgbClr val="000000"/>
              </a:solidFill>
              <a:round/>
              <a:headEnd/>
              <a:tailEnd type="triangle" w="med" len="med"/>
            </a:ln>
            <a:effectLst/>
          </p:spPr>
          <p:txBody>
            <a:bodyPr/>
            <a:lstStyle/>
            <a:p>
              <a:pPr>
                <a:defRPr/>
              </a:pPr>
              <a:endParaRPr lang="zh-CN" altLang="en-US"/>
            </a:p>
          </p:txBody>
        </p:sp>
        <p:sp>
          <p:nvSpPr>
            <p:cNvPr id="625689" name="Line 25"/>
            <p:cNvSpPr>
              <a:spLocks noChangeShapeType="1"/>
            </p:cNvSpPr>
            <p:nvPr/>
          </p:nvSpPr>
          <p:spPr bwMode="auto">
            <a:xfrm>
              <a:off x="1249" y="2626"/>
              <a:ext cx="52" cy="256"/>
            </a:xfrm>
            <a:prstGeom prst="line">
              <a:avLst/>
            </a:prstGeom>
            <a:noFill/>
            <a:ln w="9525">
              <a:solidFill>
                <a:srgbClr val="000000"/>
              </a:solidFill>
              <a:round/>
              <a:headEnd/>
              <a:tailEnd type="triangle" w="med" len="med"/>
            </a:ln>
            <a:effectLst/>
          </p:spPr>
          <p:txBody>
            <a:bodyPr/>
            <a:lstStyle/>
            <a:p>
              <a:pPr>
                <a:defRPr/>
              </a:pPr>
              <a:endParaRPr lang="zh-CN" altLang="en-US"/>
            </a:p>
          </p:txBody>
        </p:sp>
        <p:sp>
          <p:nvSpPr>
            <p:cNvPr id="625690" name="Line 26"/>
            <p:cNvSpPr>
              <a:spLocks noChangeShapeType="1"/>
            </p:cNvSpPr>
            <p:nvPr/>
          </p:nvSpPr>
          <p:spPr bwMode="auto">
            <a:xfrm>
              <a:off x="692" y="2609"/>
              <a:ext cx="0" cy="282"/>
            </a:xfrm>
            <a:prstGeom prst="line">
              <a:avLst/>
            </a:prstGeom>
            <a:noFill/>
            <a:ln w="9525">
              <a:solidFill>
                <a:srgbClr val="000000"/>
              </a:solidFill>
              <a:round/>
              <a:headEnd/>
              <a:tailEnd type="triangle" w="med" len="med"/>
            </a:ln>
            <a:effectLst/>
          </p:spPr>
          <p:txBody>
            <a:bodyPr/>
            <a:lstStyle/>
            <a:p>
              <a:pPr>
                <a:defRPr/>
              </a:pPr>
              <a:endParaRPr lang="zh-CN" altLang="en-US"/>
            </a:p>
          </p:txBody>
        </p:sp>
        <p:sp>
          <p:nvSpPr>
            <p:cNvPr id="625691" name="Freeform 27"/>
            <p:cNvSpPr>
              <a:spLocks/>
            </p:cNvSpPr>
            <p:nvPr/>
          </p:nvSpPr>
          <p:spPr bwMode="auto">
            <a:xfrm>
              <a:off x="492" y="1565"/>
              <a:ext cx="1074" cy="219"/>
            </a:xfrm>
            <a:custGeom>
              <a:avLst/>
              <a:gdLst/>
              <a:ahLst/>
              <a:cxnLst>
                <a:cxn ang="0">
                  <a:pos x="0" y="0"/>
                </a:cxn>
                <a:cxn ang="0">
                  <a:pos x="360" y="312"/>
                </a:cxn>
                <a:cxn ang="0">
                  <a:pos x="1620" y="312"/>
                </a:cxn>
                <a:cxn ang="0">
                  <a:pos x="1980" y="0"/>
                </a:cxn>
              </a:cxnLst>
              <a:rect l="0" t="0" r="r" b="b"/>
              <a:pathLst>
                <a:path w="1980" h="364">
                  <a:moveTo>
                    <a:pt x="0" y="0"/>
                  </a:moveTo>
                  <a:cubicBezTo>
                    <a:pt x="45" y="130"/>
                    <a:pt x="90" y="260"/>
                    <a:pt x="360" y="312"/>
                  </a:cubicBezTo>
                  <a:cubicBezTo>
                    <a:pt x="630" y="364"/>
                    <a:pt x="1350" y="364"/>
                    <a:pt x="1620" y="312"/>
                  </a:cubicBezTo>
                  <a:cubicBezTo>
                    <a:pt x="1890" y="260"/>
                    <a:pt x="1920" y="52"/>
                    <a:pt x="1980" y="0"/>
                  </a:cubicBezTo>
                </a:path>
              </a:pathLst>
            </a:custGeom>
            <a:noFill/>
            <a:ln w="12700" cap="flat" cmpd="sng">
              <a:solidFill>
                <a:srgbClr val="000000"/>
              </a:solidFill>
              <a:prstDash val="dash"/>
              <a:round/>
              <a:headEnd/>
              <a:tailEnd/>
            </a:ln>
            <a:effectLst/>
          </p:spPr>
          <p:txBody>
            <a:bodyPr/>
            <a:lstStyle/>
            <a:p>
              <a:pPr>
                <a:defRPr/>
              </a:pPr>
              <a:endParaRPr lang="zh-CN" altLang="en-US"/>
            </a:p>
          </p:txBody>
        </p:sp>
        <p:sp>
          <p:nvSpPr>
            <p:cNvPr id="625692" name="Freeform 28"/>
            <p:cNvSpPr>
              <a:spLocks/>
            </p:cNvSpPr>
            <p:nvPr/>
          </p:nvSpPr>
          <p:spPr bwMode="auto">
            <a:xfrm>
              <a:off x="537" y="1934"/>
              <a:ext cx="1172" cy="313"/>
            </a:xfrm>
            <a:custGeom>
              <a:avLst/>
              <a:gdLst/>
              <a:ahLst/>
              <a:cxnLst>
                <a:cxn ang="0">
                  <a:pos x="0" y="520"/>
                </a:cxn>
                <a:cxn ang="0">
                  <a:pos x="180" y="364"/>
                </a:cxn>
                <a:cxn ang="0">
                  <a:pos x="720" y="520"/>
                </a:cxn>
                <a:cxn ang="0">
                  <a:pos x="1260" y="364"/>
                </a:cxn>
                <a:cxn ang="0">
                  <a:pos x="1620" y="52"/>
                </a:cxn>
                <a:cxn ang="0">
                  <a:pos x="2160" y="52"/>
                </a:cxn>
              </a:cxnLst>
              <a:rect l="0" t="0" r="r" b="b"/>
              <a:pathLst>
                <a:path w="2160" h="520">
                  <a:moveTo>
                    <a:pt x="0" y="520"/>
                  </a:moveTo>
                  <a:cubicBezTo>
                    <a:pt x="30" y="442"/>
                    <a:pt x="60" y="364"/>
                    <a:pt x="180" y="364"/>
                  </a:cubicBezTo>
                  <a:cubicBezTo>
                    <a:pt x="300" y="364"/>
                    <a:pt x="540" y="520"/>
                    <a:pt x="720" y="520"/>
                  </a:cubicBezTo>
                  <a:cubicBezTo>
                    <a:pt x="900" y="520"/>
                    <a:pt x="1110" y="442"/>
                    <a:pt x="1260" y="364"/>
                  </a:cubicBezTo>
                  <a:cubicBezTo>
                    <a:pt x="1410" y="286"/>
                    <a:pt x="1470" y="104"/>
                    <a:pt x="1620" y="52"/>
                  </a:cubicBezTo>
                  <a:cubicBezTo>
                    <a:pt x="1770" y="0"/>
                    <a:pt x="1965" y="26"/>
                    <a:pt x="2160" y="52"/>
                  </a:cubicBezTo>
                </a:path>
              </a:pathLst>
            </a:custGeom>
            <a:noFill/>
            <a:ln w="12700" cap="flat" cmpd="sng">
              <a:solidFill>
                <a:srgbClr val="000000"/>
              </a:solidFill>
              <a:prstDash val="dash"/>
              <a:round/>
              <a:headEnd/>
              <a:tailEnd/>
            </a:ln>
            <a:effectLst/>
          </p:spPr>
          <p:txBody>
            <a:bodyPr/>
            <a:lstStyle/>
            <a:p>
              <a:pPr>
                <a:defRPr/>
              </a:pPr>
              <a:endParaRPr lang="zh-CN" altLang="en-US"/>
            </a:p>
          </p:txBody>
        </p:sp>
        <p:sp>
          <p:nvSpPr>
            <p:cNvPr id="625693" name="Oval 29"/>
            <p:cNvSpPr>
              <a:spLocks noChangeArrowheads="1"/>
            </p:cNvSpPr>
            <p:nvPr/>
          </p:nvSpPr>
          <p:spPr bwMode="auto">
            <a:xfrm rot="-2882147">
              <a:off x="1659" y="1937"/>
              <a:ext cx="763" cy="1650"/>
            </a:xfrm>
            <a:prstGeom prst="ellipse">
              <a:avLst/>
            </a:prstGeom>
            <a:noFill/>
            <a:ln w="12700" algn="ctr">
              <a:solidFill>
                <a:srgbClr val="000000"/>
              </a:solidFill>
              <a:prstDash val="dash"/>
              <a:round/>
              <a:headEnd/>
              <a:tailEnd/>
            </a:ln>
            <a:effectLst/>
          </p:spPr>
          <p:txBody>
            <a:bodyPr/>
            <a:lstStyle/>
            <a:p>
              <a:pPr>
                <a:defRPr/>
              </a:pPr>
              <a:endParaRPr lang="zh-CN" altLang="en-US"/>
            </a:p>
          </p:txBody>
        </p:sp>
        <p:sp>
          <p:nvSpPr>
            <p:cNvPr id="625694" name="Text Box 30"/>
            <p:cNvSpPr txBox="1">
              <a:spLocks noChangeArrowheads="1"/>
            </p:cNvSpPr>
            <p:nvPr/>
          </p:nvSpPr>
          <p:spPr bwMode="auto">
            <a:xfrm>
              <a:off x="3029" y="1468"/>
              <a:ext cx="1322" cy="181"/>
            </a:xfrm>
            <a:prstGeom prst="rect">
              <a:avLst/>
            </a:prstGeom>
            <a:solidFill>
              <a:srgbClr val="FFFFFF"/>
            </a:solidFill>
            <a:ln w="9525" algn="ctr">
              <a:solidFill>
                <a:srgbClr val="000000"/>
              </a:solidFill>
              <a:miter lim="800000"/>
              <a:headEnd/>
              <a:tailEnd/>
            </a:ln>
            <a:effectLst/>
          </p:spPr>
          <p:txBody>
            <a:bodyPr/>
            <a:lstStyle/>
            <a:p>
              <a:pPr marL="822325" indent="-419100" defTabSz="350838">
                <a:buFont typeface="Wingdings" pitchFamily="2" charset="2"/>
                <a:buNone/>
                <a:tabLst>
                  <a:tab pos="1277938" algn="l"/>
                </a:tabLst>
                <a:defRPr/>
              </a:pPr>
              <a:r>
                <a:rPr lang="en-US" altLang="zh-CN" b="1">
                  <a:effectLst>
                    <a:outerShdw blurRad="38100" dist="38100" dir="2700000" algn="tl">
                      <a:srgbClr val="C0C0C0"/>
                    </a:outerShdw>
                  </a:effectLst>
                  <a:latin typeface="Times New Roman" pitchFamily="18" charset="0"/>
                </a:rPr>
                <a:t>MC</a:t>
              </a:r>
              <a:r>
                <a:rPr lang="zh-CN" altLang="en-US" b="1">
                  <a:effectLst>
                    <a:outerShdw blurRad="38100" dist="38100" dir="2700000" algn="tl">
                      <a:srgbClr val="C0C0C0"/>
                    </a:outerShdw>
                  </a:effectLst>
                  <a:latin typeface="Times New Roman" pitchFamily="18" charset="0"/>
                </a:rPr>
                <a:t>（事务分析）</a:t>
              </a:r>
              <a:endParaRPr lang="zh-CN" altLang="en-US" b="1">
                <a:effectLst>
                  <a:outerShdw blurRad="38100" dist="38100" dir="2700000" algn="tl">
                    <a:srgbClr val="C0C0C0"/>
                  </a:outerShdw>
                </a:effectLst>
              </a:endParaRPr>
            </a:p>
          </p:txBody>
        </p:sp>
        <p:sp>
          <p:nvSpPr>
            <p:cNvPr id="625696" name="Text Box 32"/>
            <p:cNvSpPr txBox="1">
              <a:spLocks noChangeArrowheads="1"/>
            </p:cNvSpPr>
            <p:nvPr/>
          </p:nvSpPr>
          <p:spPr bwMode="auto">
            <a:xfrm>
              <a:off x="2897" y="2422"/>
              <a:ext cx="257" cy="281"/>
            </a:xfrm>
            <a:prstGeom prst="rect">
              <a:avLst/>
            </a:prstGeom>
            <a:solidFill>
              <a:srgbClr val="FFFFFF"/>
            </a:solidFill>
            <a:ln w="9525" algn="ctr">
              <a:solidFill>
                <a:srgbClr val="000000"/>
              </a:solidFill>
              <a:miter lim="800000"/>
              <a:headEnd/>
              <a:tailEnd/>
            </a:ln>
            <a:effectLst/>
          </p:spPr>
          <p:txBody>
            <a:bodyPr/>
            <a:lstStyle/>
            <a:p>
              <a:pPr marL="822325" indent="-419100" defTabSz="350838">
                <a:buFont typeface="Wingdings" pitchFamily="2" charset="2"/>
                <a:buNone/>
                <a:tabLst>
                  <a:tab pos="1277938" algn="l"/>
                </a:tabLst>
                <a:defRPr/>
              </a:pPr>
              <a:endParaRPr lang="zh-CN" altLang="zh-CN" b="1">
                <a:effectLst>
                  <a:outerShdw blurRad="38100" dist="38100" dir="2700000" algn="tl">
                    <a:srgbClr val="C0C0C0"/>
                  </a:outerShdw>
                </a:effectLst>
              </a:endParaRPr>
            </a:p>
          </p:txBody>
        </p:sp>
        <p:sp>
          <p:nvSpPr>
            <p:cNvPr id="625698" name="Line 34"/>
            <p:cNvSpPr>
              <a:spLocks noChangeShapeType="1"/>
            </p:cNvSpPr>
            <p:nvPr/>
          </p:nvSpPr>
          <p:spPr bwMode="auto">
            <a:xfrm flipH="1">
              <a:off x="3297" y="1671"/>
              <a:ext cx="391" cy="281"/>
            </a:xfrm>
            <a:prstGeom prst="line">
              <a:avLst/>
            </a:prstGeom>
            <a:noFill/>
            <a:ln w="9525">
              <a:solidFill>
                <a:srgbClr val="000000"/>
              </a:solidFill>
              <a:round/>
              <a:headEnd/>
              <a:tailEnd/>
            </a:ln>
            <a:effectLst/>
          </p:spPr>
          <p:txBody>
            <a:bodyPr/>
            <a:lstStyle/>
            <a:p>
              <a:pPr>
                <a:defRPr/>
              </a:pPr>
              <a:endParaRPr lang="zh-CN" altLang="en-US"/>
            </a:p>
          </p:txBody>
        </p:sp>
        <p:sp>
          <p:nvSpPr>
            <p:cNvPr id="625699" name="Line 35"/>
            <p:cNvSpPr>
              <a:spLocks noChangeShapeType="1"/>
            </p:cNvSpPr>
            <p:nvPr/>
          </p:nvSpPr>
          <p:spPr bwMode="auto">
            <a:xfrm>
              <a:off x="3688" y="1671"/>
              <a:ext cx="391" cy="281"/>
            </a:xfrm>
            <a:prstGeom prst="line">
              <a:avLst/>
            </a:prstGeom>
            <a:noFill/>
            <a:ln w="9525">
              <a:solidFill>
                <a:srgbClr val="000000"/>
              </a:solidFill>
              <a:round/>
              <a:headEnd/>
              <a:tailEnd/>
            </a:ln>
            <a:effectLst/>
          </p:spPr>
          <p:txBody>
            <a:bodyPr/>
            <a:lstStyle/>
            <a:p>
              <a:pPr>
                <a:defRPr/>
              </a:pPr>
              <a:endParaRPr lang="zh-CN" altLang="en-US"/>
            </a:p>
          </p:txBody>
        </p:sp>
        <p:sp>
          <p:nvSpPr>
            <p:cNvPr id="625700" name="Text Box 36"/>
            <p:cNvSpPr txBox="1">
              <a:spLocks noChangeArrowheads="1"/>
            </p:cNvSpPr>
            <p:nvPr/>
          </p:nvSpPr>
          <p:spPr bwMode="auto">
            <a:xfrm>
              <a:off x="3266" y="2422"/>
              <a:ext cx="257" cy="281"/>
            </a:xfrm>
            <a:prstGeom prst="rect">
              <a:avLst/>
            </a:prstGeom>
            <a:solidFill>
              <a:srgbClr val="FFFFFF"/>
            </a:solidFill>
            <a:ln w="9525" algn="ctr">
              <a:solidFill>
                <a:srgbClr val="000000"/>
              </a:solidFill>
              <a:miter lim="800000"/>
              <a:headEnd/>
              <a:tailEnd/>
            </a:ln>
            <a:effectLst/>
          </p:spPr>
          <p:txBody>
            <a:bodyPr/>
            <a:lstStyle/>
            <a:p>
              <a:pPr marL="822325" indent="-419100" defTabSz="350838">
                <a:buFont typeface="Wingdings" pitchFamily="2" charset="2"/>
                <a:buNone/>
                <a:tabLst>
                  <a:tab pos="1277938" algn="l"/>
                </a:tabLst>
                <a:defRPr/>
              </a:pPr>
              <a:endParaRPr lang="zh-CN" altLang="zh-CN" b="1">
                <a:effectLst>
                  <a:outerShdw blurRad="38100" dist="38100" dir="2700000" algn="tl">
                    <a:srgbClr val="C0C0C0"/>
                  </a:outerShdw>
                </a:effectLst>
              </a:endParaRPr>
            </a:p>
          </p:txBody>
        </p:sp>
        <p:sp>
          <p:nvSpPr>
            <p:cNvPr id="625701" name="Text Box 37"/>
            <p:cNvSpPr txBox="1">
              <a:spLocks noChangeArrowheads="1"/>
            </p:cNvSpPr>
            <p:nvPr/>
          </p:nvSpPr>
          <p:spPr bwMode="auto">
            <a:xfrm>
              <a:off x="3571" y="2432"/>
              <a:ext cx="377" cy="281"/>
            </a:xfrm>
            <a:prstGeom prst="rect">
              <a:avLst/>
            </a:prstGeom>
            <a:solidFill>
              <a:srgbClr val="FFFFFF"/>
            </a:solidFill>
            <a:ln w="9525" algn="ctr">
              <a:solidFill>
                <a:srgbClr val="000000"/>
              </a:solidFill>
              <a:miter lim="800000"/>
              <a:headEnd/>
              <a:tailEnd/>
            </a:ln>
            <a:effectLst/>
          </p:spPr>
          <p:txBody>
            <a:bodyPr lIns="0" rIns="0"/>
            <a:lstStyle/>
            <a:p>
              <a:pPr marL="822325" indent="-419100" defTabSz="350838">
                <a:buFont typeface="Wingdings" pitchFamily="2" charset="2"/>
                <a:buNone/>
                <a:tabLst>
                  <a:tab pos="1277938" algn="l"/>
                </a:tabLst>
                <a:defRPr/>
              </a:pPr>
              <a:endParaRPr lang="zh-CN" altLang="zh-CN" b="1">
                <a:effectLst>
                  <a:outerShdw blurRad="38100" dist="38100" dir="2700000" algn="tl">
                    <a:srgbClr val="C0C0C0"/>
                  </a:outerShdw>
                </a:effectLst>
              </a:endParaRPr>
            </a:p>
          </p:txBody>
        </p:sp>
        <p:sp>
          <p:nvSpPr>
            <p:cNvPr id="625702" name="Freeform 38"/>
            <p:cNvSpPr>
              <a:spLocks/>
            </p:cNvSpPr>
            <p:nvPr/>
          </p:nvSpPr>
          <p:spPr bwMode="auto">
            <a:xfrm>
              <a:off x="1443" y="2132"/>
              <a:ext cx="423" cy="406"/>
            </a:xfrm>
            <a:custGeom>
              <a:avLst/>
              <a:gdLst/>
              <a:ahLst/>
              <a:cxnLst>
                <a:cxn ang="0">
                  <a:pos x="0" y="624"/>
                </a:cxn>
                <a:cxn ang="0">
                  <a:pos x="360" y="624"/>
                </a:cxn>
                <a:cxn ang="0">
                  <a:pos x="720" y="312"/>
                </a:cxn>
                <a:cxn ang="0">
                  <a:pos x="720" y="0"/>
                </a:cxn>
              </a:cxnLst>
              <a:rect l="0" t="0" r="r" b="b"/>
              <a:pathLst>
                <a:path w="780" h="676">
                  <a:moveTo>
                    <a:pt x="0" y="624"/>
                  </a:moveTo>
                  <a:cubicBezTo>
                    <a:pt x="120" y="650"/>
                    <a:pt x="240" y="676"/>
                    <a:pt x="360" y="624"/>
                  </a:cubicBezTo>
                  <a:cubicBezTo>
                    <a:pt x="480" y="572"/>
                    <a:pt x="660" y="416"/>
                    <a:pt x="720" y="312"/>
                  </a:cubicBezTo>
                  <a:cubicBezTo>
                    <a:pt x="780" y="208"/>
                    <a:pt x="750" y="104"/>
                    <a:pt x="720" y="0"/>
                  </a:cubicBezTo>
                </a:path>
              </a:pathLst>
            </a:custGeom>
            <a:noFill/>
            <a:ln w="12700" cap="flat" cmpd="sng">
              <a:solidFill>
                <a:srgbClr val="000000"/>
              </a:solidFill>
              <a:prstDash val="dash"/>
              <a:round/>
              <a:headEnd/>
              <a:tailEnd/>
            </a:ln>
            <a:effectLst/>
          </p:spPr>
          <p:txBody>
            <a:bodyPr/>
            <a:lstStyle/>
            <a:p>
              <a:pPr>
                <a:defRPr/>
              </a:pPr>
              <a:endParaRPr lang="zh-CN" altLang="en-US"/>
            </a:p>
          </p:txBody>
        </p:sp>
        <p:sp>
          <p:nvSpPr>
            <p:cNvPr id="625703" name="Freeform 39"/>
            <p:cNvSpPr>
              <a:spLocks/>
            </p:cNvSpPr>
            <p:nvPr/>
          </p:nvSpPr>
          <p:spPr bwMode="auto">
            <a:xfrm rot="10636906">
              <a:off x="2172" y="2937"/>
              <a:ext cx="423" cy="406"/>
            </a:xfrm>
            <a:custGeom>
              <a:avLst/>
              <a:gdLst/>
              <a:ahLst/>
              <a:cxnLst>
                <a:cxn ang="0">
                  <a:pos x="0" y="624"/>
                </a:cxn>
                <a:cxn ang="0">
                  <a:pos x="360" y="624"/>
                </a:cxn>
                <a:cxn ang="0">
                  <a:pos x="720" y="312"/>
                </a:cxn>
                <a:cxn ang="0">
                  <a:pos x="720" y="0"/>
                </a:cxn>
              </a:cxnLst>
              <a:rect l="0" t="0" r="r" b="b"/>
              <a:pathLst>
                <a:path w="780" h="676">
                  <a:moveTo>
                    <a:pt x="0" y="624"/>
                  </a:moveTo>
                  <a:cubicBezTo>
                    <a:pt x="120" y="650"/>
                    <a:pt x="240" y="676"/>
                    <a:pt x="360" y="624"/>
                  </a:cubicBezTo>
                  <a:cubicBezTo>
                    <a:pt x="480" y="572"/>
                    <a:pt x="660" y="416"/>
                    <a:pt x="720" y="312"/>
                  </a:cubicBezTo>
                  <a:cubicBezTo>
                    <a:pt x="780" y="208"/>
                    <a:pt x="750" y="104"/>
                    <a:pt x="720" y="0"/>
                  </a:cubicBezTo>
                </a:path>
              </a:pathLst>
            </a:custGeom>
            <a:noFill/>
            <a:ln w="12700" cap="flat" cmpd="sng">
              <a:solidFill>
                <a:srgbClr val="000000"/>
              </a:solidFill>
              <a:prstDash val="dash"/>
              <a:round/>
              <a:headEnd/>
              <a:tailEnd/>
            </a:ln>
            <a:effectLst/>
          </p:spPr>
          <p:txBody>
            <a:bodyPr/>
            <a:lstStyle/>
            <a:p>
              <a:pPr>
                <a:defRPr/>
              </a:pPr>
              <a:endParaRPr lang="zh-CN" altLang="en-US"/>
            </a:p>
          </p:txBody>
        </p:sp>
        <p:sp>
          <p:nvSpPr>
            <p:cNvPr id="625704" name="Text Box 40"/>
            <p:cNvSpPr txBox="1">
              <a:spLocks noChangeArrowheads="1"/>
            </p:cNvSpPr>
            <p:nvPr/>
          </p:nvSpPr>
          <p:spPr bwMode="auto">
            <a:xfrm>
              <a:off x="3268" y="2892"/>
              <a:ext cx="257" cy="282"/>
            </a:xfrm>
            <a:prstGeom prst="rect">
              <a:avLst/>
            </a:prstGeom>
            <a:solidFill>
              <a:srgbClr val="FFFFFF"/>
            </a:solidFill>
            <a:ln w="9525" algn="ctr">
              <a:solidFill>
                <a:srgbClr val="000000"/>
              </a:solidFill>
              <a:miter lim="800000"/>
              <a:headEnd/>
              <a:tailEnd/>
            </a:ln>
            <a:effectLst/>
          </p:spPr>
          <p:txBody>
            <a:bodyPr/>
            <a:lstStyle/>
            <a:p>
              <a:pPr marL="822325" indent="-419100" defTabSz="350838">
                <a:buFont typeface="Wingdings" pitchFamily="2" charset="2"/>
                <a:buNone/>
                <a:tabLst>
                  <a:tab pos="1277938" algn="l"/>
                </a:tabLst>
                <a:defRPr/>
              </a:pPr>
              <a:endParaRPr lang="zh-CN" altLang="zh-CN" b="1">
                <a:effectLst>
                  <a:outerShdw blurRad="38100" dist="38100" dir="2700000" algn="tl">
                    <a:srgbClr val="C0C0C0"/>
                  </a:outerShdw>
                </a:effectLst>
              </a:endParaRPr>
            </a:p>
          </p:txBody>
        </p:sp>
        <p:sp>
          <p:nvSpPr>
            <p:cNvPr id="625705" name="Text Box 41"/>
            <p:cNvSpPr txBox="1">
              <a:spLocks noChangeArrowheads="1"/>
            </p:cNvSpPr>
            <p:nvPr/>
          </p:nvSpPr>
          <p:spPr bwMode="auto">
            <a:xfrm>
              <a:off x="3627" y="2892"/>
              <a:ext cx="257" cy="282"/>
            </a:xfrm>
            <a:prstGeom prst="rect">
              <a:avLst/>
            </a:prstGeom>
            <a:solidFill>
              <a:srgbClr val="FFFFFF"/>
            </a:solidFill>
            <a:ln w="9525" algn="ctr">
              <a:solidFill>
                <a:srgbClr val="000000"/>
              </a:solidFill>
              <a:miter lim="800000"/>
              <a:headEnd/>
              <a:tailEnd/>
            </a:ln>
            <a:effectLst/>
          </p:spPr>
          <p:txBody>
            <a:bodyPr/>
            <a:lstStyle/>
            <a:p>
              <a:pPr marL="822325" indent="-419100" defTabSz="350838">
                <a:buFont typeface="Wingdings" pitchFamily="2" charset="2"/>
                <a:buNone/>
                <a:tabLst>
                  <a:tab pos="1277938" algn="l"/>
                </a:tabLst>
                <a:defRPr/>
              </a:pPr>
              <a:endParaRPr lang="zh-CN" altLang="zh-CN" b="1">
                <a:effectLst>
                  <a:outerShdw blurRad="38100" dist="38100" dir="2700000" algn="tl">
                    <a:srgbClr val="C0C0C0"/>
                  </a:outerShdw>
                </a:effectLst>
              </a:endParaRPr>
            </a:p>
          </p:txBody>
        </p:sp>
        <p:sp>
          <p:nvSpPr>
            <p:cNvPr id="625706" name="Text Box 42"/>
            <p:cNvSpPr txBox="1">
              <a:spLocks noChangeArrowheads="1"/>
            </p:cNvSpPr>
            <p:nvPr/>
          </p:nvSpPr>
          <p:spPr bwMode="auto">
            <a:xfrm>
              <a:off x="3952" y="2892"/>
              <a:ext cx="257" cy="282"/>
            </a:xfrm>
            <a:prstGeom prst="rect">
              <a:avLst/>
            </a:prstGeom>
            <a:solidFill>
              <a:srgbClr val="FFFFFF"/>
            </a:solidFill>
            <a:ln w="9525" algn="ctr">
              <a:solidFill>
                <a:srgbClr val="000000"/>
              </a:solidFill>
              <a:miter lim="800000"/>
              <a:headEnd/>
              <a:tailEnd/>
            </a:ln>
            <a:effectLst/>
          </p:spPr>
          <p:txBody>
            <a:bodyPr/>
            <a:lstStyle/>
            <a:p>
              <a:pPr marL="822325" indent="-419100" defTabSz="350838">
                <a:buFont typeface="Wingdings" pitchFamily="2" charset="2"/>
                <a:buNone/>
                <a:tabLst>
                  <a:tab pos="1277938" algn="l"/>
                </a:tabLst>
                <a:defRPr/>
              </a:pPr>
              <a:endParaRPr lang="zh-CN" altLang="zh-CN" b="1">
                <a:effectLst>
                  <a:outerShdw blurRad="38100" dist="38100" dir="2700000" algn="tl">
                    <a:srgbClr val="C0C0C0"/>
                  </a:outerShdw>
                </a:effectLst>
              </a:endParaRPr>
            </a:p>
          </p:txBody>
        </p:sp>
        <p:sp>
          <p:nvSpPr>
            <p:cNvPr id="625707" name="Text Box 43"/>
            <p:cNvSpPr txBox="1">
              <a:spLocks noChangeArrowheads="1"/>
            </p:cNvSpPr>
            <p:nvPr/>
          </p:nvSpPr>
          <p:spPr bwMode="auto">
            <a:xfrm>
              <a:off x="3628" y="3369"/>
              <a:ext cx="258" cy="281"/>
            </a:xfrm>
            <a:prstGeom prst="rect">
              <a:avLst/>
            </a:prstGeom>
            <a:solidFill>
              <a:srgbClr val="FFFFFF"/>
            </a:solidFill>
            <a:ln w="9525" algn="ctr">
              <a:solidFill>
                <a:srgbClr val="000000"/>
              </a:solidFill>
              <a:miter lim="800000"/>
              <a:headEnd/>
              <a:tailEnd/>
            </a:ln>
            <a:effectLst/>
          </p:spPr>
          <p:txBody>
            <a:bodyPr/>
            <a:lstStyle/>
            <a:p>
              <a:pPr marL="822325" indent="-419100" defTabSz="350838">
                <a:buFont typeface="Wingdings" pitchFamily="2" charset="2"/>
                <a:buNone/>
                <a:tabLst>
                  <a:tab pos="1277938" algn="l"/>
                </a:tabLst>
                <a:defRPr/>
              </a:pPr>
              <a:endParaRPr lang="zh-CN" altLang="zh-CN" b="1">
                <a:effectLst>
                  <a:outerShdw blurRad="38100" dist="38100" dir="2700000" algn="tl">
                    <a:srgbClr val="C0C0C0"/>
                  </a:outerShdw>
                </a:effectLst>
              </a:endParaRPr>
            </a:p>
          </p:txBody>
        </p:sp>
        <p:sp>
          <p:nvSpPr>
            <p:cNvPr id="625708" name="Line 44"/>
            <p:cNvSpPr>
              <a:spLocks noChangeShapeType="1"/>
            </p:cNvSpPr>
            <p:nvPr/>
          </p:nvSpPr>
          <p:spPr bwMode="auto">
            <a:xfrm flipH="1">
              <a:off x="3035" y="2234"/>
              <a:ext cx="195" cy="188"/>
            </a:xfrm>
            <a:prstGeom prst="line">
              <a:avLst/>
            </a:prstGeom>
            <a:noFill/>
            <a:ln w="9525">
              <a:solidFill>
                <a:srgbClr val="000000"/>
              </a:solidFill>
              <a:round/>
              <a:headEnd/>
              <a:tailEnd/>
            </a:ln>
            <a:effectLst/>
          </p:spPr>
          <p:txBody>
            <a:bodyPr/>
            <a:lstStyle/>
            <a:p>
              <a:pPr>
                <a:defRPr/>
              </a:pPr>
              <a:endParaRPr lang="zh-CN" altLang="en-US"/>
            </a:p>
          </p:txBody>
        </p:sp>
        <p:sp>
          <p:nvSpPr>
            <p:cNvPr id="625709" name="Line 45"/>
            <p:cNvSpPr>
              <a:spLocks noChangeShapeType="1"/>
            </p:cNvSpPr>
            <p:nvPr/>
          </p:nvSpPr>
          <p:spPr bwMode="auto">
            <a:xfrm>
              <a:off x="3230" y="2234"/>
              <a:ext cx="195" cy="188"/>
            </a:xfrm>
            <a:prstGeom prst="line">
              <a:avLst/>
            </a:prstGeom>
            <a:noFill/>
            <a:ln w="9525">
              <a:solidFill>
                <a:srgbClr val="000000"/>
              </a:solidFill>
              <a:round/>
              <a:headEnd/>
              <a:tailEnd/>
            </a:ln>
            <a:effectLst/>
          </p:spPr>
          <p:txBody>
            <a:bodyPr/>
            <a:lstStyle/>
            <a:p>
              <a:pPr>
                <a:defRPr/>
              </a:pPr>
              <a:endParaRPr lang="zh-CN" altLang="en-US"/>
            </a:p>
          </p:txBody>
        </p:sp>
        <p:sp>
          <p:nvSpPr>
            <p:cNvPr id="625710" name="Line 46"/>
            <p:cNvSpPr>
              <a:spLocks noChangeShapeType="1"/>
            </p:cNvSpPr>
            <p:nvPr/>
          </p:nvSpPr>
          <p:spPr bwMode="auto">
            <a:xfrm flipH="1">
              <a:off x="3816" y="2234"/>
              <a:ext cx="195" cy="188"/>
            </a:xfrm>
            <a:prstGeom prst="line">
              <a:avLst/>
            </a:prstGeom>
            <a:noFill/>
            <a:ln w="9525">
              <a:solidFill>
                <a:srgbClr val="000000"/>
              </a:solidFill>
              <a:round/>
              <a:headEnd/>
              <a:tailEnd/>
            </a:ln>
            <a:effectLst/>
          </p:spPr>
          <p:txBody>
            <a:bodyPr/>
            <a:lstStyle/>
            <a:p>
              <a:pPr>
                <a:defRPr/>
              </a:pPr>
              <a:endParaRPr lang="zh-CN" altLang="en-US"/>
            </a:p>
          </p:txBody>
        </p:sp>
        <p:sp>
          <p:nvSpPr>
            <p:cNvPr id="625711" name="Line 47"/>
            <p:cNvSpPr>
              <a:spLocks noChangeShapeType="1"/>
            </p:cNvSpPr>
            <p:nvPr/>
          </p:nvSpPr>
          <p:spPr bwMode="auto">
            <a:xfrm>
              <a:off x="4011" y="2234"/>
              <a:ext cx="98" cy="188"/>
            </a:xfrm>
            <a:prstGeom prst="line">
              <a:avLst/>
            </a:prstGeom>
            <a:noFill/>
            <a:ln w="9525">
              <a:solidFill>
                <a:srgbClr val="000000"/>
              </a:solidFill>
              <a:round/>
              <a:headEnd/>
              <a:tailEnd/>
            </a:ln>
            <a:effectLst/>
          </p:spPr>
          <p:txBody>
            <a:bodyPr/>
            <a:lstStyle/>
            <a:p>
              <a:pPr>
                <a:defRPr/>
              </a:pPr>
              <a:endParaRPr lang="zh-CN" altLang="en-US"/>
            </a:p>
          </p:txBody>
        </p:sp>
        <p:sp>
          <p:nvSpPr>
            <p:cNvPr id="625712" name="Line 48"/>
            <p:cNvSpPr>
              <a:spLocks noChangeShapeType="1"/>
            </p:cNvSpPr>
            <p:nvPr/>
          </p:nvSpPr>
          <p:spPr bwMode="auto">
            <a:xfrm>
              <a:off x="4011" y="2234"/>
              <a:ext cx="489" cy="188"/>
            </a:xfrm>
            <a:prstGeom prst="line">
              <a:avLst/>
            </a:prstGeom>
            <a:noFill/>
            <a:ln w="9525">
              <a:solidFill>
                <a:srgbClr val="000000"/>
              </a:solidFill>
              <a:round/>
              <a:headEnd/>
              <a:tailEnd/>
            </a:ln>
            <a:effectLst/>
          </p:spPr>
          <p:txBody>
            <a:bodyPr/>
            <a:lstStyle/>
            <a:p>
              <a:pPr>
                <a:defRPr/>
              </a:pPr>
              <a:endParaRPr lang="zh-CN" altLang="en-US"/>
            </a:p>
          </p:txBody>
        </p:sp>
        <p:sp>
          <p:nvSpPr>
            <p:cNvPr id="625713" name="Line 49"/>
            <p:cNvSpPr>
              <a:spLocks noChangeShapeType="1"/>
            </p:cNvSpPr>
            <p:nvPr/>
          </p:nvSpPr>
          <p:spPr bwMode="auto">
            <a:xfrm flipH="1">
              <a:off x="3463" y="2703"/>
              <a:ext cx="293" cy="188"/>
            </a:xfrm>
            <a:prstGeom prst="line">
              <a:avLst/>
            </a:prstGeom>
            <a:noFill/>
            <a:ln w="9525">
              <a:solidFill>
                <a:srgbClr val="000000"/>
              </a:solidFill>
              <a:round/>
              <a:headEnd/>
              <a:tailEnd/>
            </a:ln>
            <a:effectLst/>
          </p:spPr>
          <p:txBody>
            <a:bodyPr/>
            <a:lstStyle/>
            <a:p>
              <a:pPr>
                <a:defRPr/>
              </a:pPr>
              <a:endParaRPr lang="zh-CN" altLang="en-US"/>
            </a:p>
          </p:txBody>
        </p:sp>
        <p:sp>
          <p:nvSpPr>
            <p:cNvPr id="625714" name="Line 50"/>
            <p:cNvSpPr>
              <a:spLocks noChangeShapeType="1"/>
            </p:cNvSpPr>
            <p:nvPr/>
          </p:nvSpPr>
          <p:spPr bwMode="auto">
            <a:xfrm>
              <a:off x="3756" y="2703"/>
              <a:ext cx="0" cy="188"/>
            </a:xfrm>
            <a:prstGeom prst="line">
              <a:avLst/>
            </a:prstGeom>
            <a:noFill/>
            <a:ln w="9525">
              <a:solidFill>
                <a:srgbClr val="000000"/>
              </a:solidFill>
              <a:round/>
              <a:headEnd/>
              <a:tailEnd/>
            </a:ln>
            <a:effectLst/>
          </p:spPr>
          <p:txBody>
            <a:bodyPr/>
            <a:lstStyle/>
            <a:p>
              <a:pPr>
                <a:defRPr/>
              </a:pPr>
              <a:endParaRPr lang="zh-CN" altLang="en-US"/>
            </a:p>
          </p:txBody>
        </p:sp>
        <p:sp>
          <p:nvSpPr>
            <p:cNvPr id="625715" name="Line 51"/>
            <p:cNvSpPr>
              <a:spLocks noChangeShapeType="1"/>
            </p:cNvSpPr>
            <p:nvPr/>
          </p:nvSpPr>
          <p:spPr bwMode="auto">
            <a:xfrm>
              <a:off x="3756" y="2703"/>
              <a:ext cx="293" cy="188"/>
            </a:xfrm>
            <a:prstGeom prst="line">
              <a:avLst/>
            </a:prstGeom>
            <a:noFill/>
            <a:ln w="9525">
              <a:solidFill>
                <a:srgbClr val="000000"/>
              </a:solidFill>
              <a:round/>
              <a:headEnd/>
              <a:tailEnd/>
            </a:ln>
            <a:effectLst/>
          </p:spPr>
          <p:txBody>
            <a:bodyPr/>
            <a:lstStyle/>
            <a:p>
              <a:pPr>
                <a:defRPr/>
              </a:pPr>
              <a:endParaRPr lang="zh-CN" altLang="en-US"/>
            </a:p>
          </p:txBody>
        </p:sp>
        <p:sp>
          <p:nvSpPr>
            <p:cNvPr id="625716" name="Line 52"/>
            <p:cNvSpPr>
              <a:spLocks noChangeShapeType="1"/>
            </p:cNvSpPr>
            <p:nvPr/>
          </p:nvSpPr>
          <p:spPr bwMode="auto">
            <a:xfrm>
              <a:off x="3756" y="3172"/>
              <a:ext cx="0" cy="188"/>
            </a:xfrm>
            <a:prstGeom prst="line">
              <a:avLst/>
            </a:prstGeom>
            <a:noFill/>
            <a:ln w="9525">
              <a:solidFill>
                <a:srgbClr val="000000"/>
              </a:solidFill>
              <a:round/>
              <a:headEnd/>
              <a:tailEnd/>
            </a:ln>
            <a:effectLst/>
          </p:spPr>
          <p:txBody>
            <a:bodyPr/>
            <a:lstStyle/>
            <a:p>
              <a:pPr>
                <a:defRPr/>
              </a:pPr>
              <a:endParaRPr lang="zh-CN" altLang="en-US"/>
            </a:p>
          </p:txBody>
        </p:sp>
        <p:sp>
          <p:nvSpPr>
            <p:cNvPr id="625717" name="AutoShape 53"/>
            <p:cNvSpPr>
              <a:spLocks/>
            </p:cNvSpPr>
            <p:nvPr/>
          </p:nvSpPr>
          <p:spPr bwMode="auto">
            <a:xfrm>
              <a:off x="1632" y="1397"/>
              <a:ext cx="127" cy="359"/>
            </a:xfrm>
            <a:prstGeom prst="rightBrace">
              <a:avLst>
                <a:gd name="adj1" fmla="val 23556"/>
                <a:gd name="adj2" fmla="val 50000"/>
              </a:avLst>
            </a:prstGeom>
            <a:noFill/>
            <a:ln w="9525">
              <a:solidFill>
                <a:srgbClr val="000000"/>
              </a:solidFill>
              <a:round/>
              <a:headEnd/>
              <a:tailEnd/>
            </a:ln>
            <a:effectLst/>
          </p:spPr>
          <p:txBody>
            <a:bodyPr/>
            <a:lstStyle/>
            <a:p>
              <a:pPr>
                <a:defRPr/>
              </a:pPr>
              <a:endParaRPr lang="zh-CN" altLang="en-US"/>
            </a:p>
          </p:txBody>
        </p:sp>
        <p:sp>
          <p:nvSpPr>
            <p:cNvPr id="625718" name="Freeform 54"/>
            <p:cNvSpPr>
              <a:spLocks/>
            </p:cNvSpPr>
            <p:nvPr/>
          </p:nvSpPr>
          <p:spPr bwMode="auto">
            <a:xfrm>
              <a:off x="1774" y="1560"/>
              <a:ext cx="1105" cy="982"/>
            </a:xfrm>
            <a:custGeom>
              <a:avLst/>
              <a:gdLst/>
              <a:ahLst/>
              <a:cxnLst>
                <a:cxn ang="0">
                  <a:pos x="0" y="0"/>
                </a:cxn>
                <a:cxn ang="0">
                  <a:pos x="1080" y="624"/>
                </a:cxn>
                <a:cxn ang="0">
                  <a:pos x="1440" y="1560"/>
                </a:cxn>
                <a:cxn ang="0">
                  <a:pos x="1980" y="1872"/>
                </a:cxn>
              </a:cxnLst>
              <a:rect l="0" t="0" r="r" b="b"/>
              <a:pathLst>
                <a:path w="1980" h="1872">
                  <a:moveTo>
                    <a:pt x="0" y="0"/>
                  </a:moveTo>
                  <a:cubicBezTo>
                    <a:pt x="420" y="182"/>
                    <a:pt x="840" y="364"/>
                    <a:pt x="1080" y="624"/>
                  </a:cubicBezTo>
                  <a:cubicBezTo>
                    <a:pt x="1320" y="884"/>
                    <a:pt x="1290" y="1352"/>
                    <a:pt x="1440" y="1560"/>
                  </a:cubicBezTo>
                  <a:cubicBezTo>
                    <a:pt x="1590" y="1768"/>
                    <a:pt x="1785" y="1820"/>
                    <a:pt x="1980" y="1872"/>
                  </a:cubicBezTo>
                </a:path>
              </a:pathLst>
            </a:custGeom>
            <a:noFill/>
            <a:ln w="12700" cap="flat" cmpd="sng">
              <a:solidFill>
                <a:srgbClr val="000000"/>
              </a:solidFill>
              <a:prstDash val="dashDot"/>
              <a:round/>
              <a:headEnd type="none" w="med" len="med"/>
              <a:tailEnd type="triangle" w="med" len="med"/>
            </a:ln>
            <a:effectLst/>
          </p:spPr>
          <p:txBody>
            <a:bodyPr/>
            <a:lstStyle/>
            <a:p>
              <a:pPr>
                <a:defRPr/>
              </a:pPr>
              <a:endParaRPr lang="zh-CN" altLang="en-US"/>
            </a:p>
          </p:txBody>
        </p:sp>
        <p:sp>
          <p:nvSpPr>
            <p:cNvPr id="625719" name="Text Box 55"/>
            <p:cNvSpPr txBox="1">
              <a:spLocks noChangeArrowheads="1"/>
            </p:cNvSpPr>
            <p:nvPr/>
          </p:nvSpPr>
          <p:spPr bwMode="auto">
            <a:xfrm>
              <a:off x="1655" y="1480"/>
              <a:ext cx="896" cy="281"/>
            </a:xfrm>
            <a:prstGeom prst="rect">
              <a:avLst/>
            </a:prstGeom>
            <a:noFill/>
            <a:ln w="9525" algn="ctr">
              <a:noFill/>
              <a:miter lim="800000"/>
              <a:headEnd/>
              <a:tailEnd/>
            </a:ln>
            <a:effectLst/>
          </p:spPr>
          <p:txBody>
            <a:bodyPr/>
            <a:lstStyle/>
            <a:p>
              <a:pPr marL="822325" indent="-419100" defTabSz="350838">
                <a:buFont typeface="Wingdings" pitchFamily="2" charset="2"/>
                <a:buNone/>
                <a:tabLst>
                  <a:tab pos="1277938" algn="l"/>
                </a:tabLst>
                <a:defRPr/>
              </a:pPr>
              <a:r>
                <a:rPr lang="zh-CN" altLang="en-US" b="1">
                  <a:effectLst>
                    <a:outerShdw blurRad="38100" dist="38100" dir="2700000" algn="tl">
                      <a:srgbClr val="C0C0C0"/>
                    </a:outerShdw>
                  </a:effectLst>
                  <a:latin typeface="Times New Roman" pitchFamily="18" charset="0"/>
                </a:rPr>
                <a:t>输入映射</a:t>
              </a:r>
              <a:endParaRPr lang="zh-CN" altLang="en-US" b="1">
                <a:effectLst>
                  <a:outerShdw blurRad="38100" dist="38100" dir="2700000" algn="tl">
                    <a:srgbClr val="C0C0C0"/>
                  </a:outerShdw>
                </a:effectLst>
              </a:endParaRPr>
            </a:p>
          </p:txBody>
        </p:sp>
        <p:sp>
          <p:nvSpPr>
            <p:cNvPr id="625720" name="Text Box 56"/>
            <p:cNvSpPr txBox="1">
              <a:spLocks noChangeArrowheads="1"/>
            </p:cNvSpPr>
            <p:nvPr/>
          </p:nvSpPr>
          <p:spPr bwMode="auto">
            <a:xfrm>
              <a:off x="3996" y="2432"/>
              <a:ext cx="377" cy="281"/>
            </a:xfrm>
            <a:prstGeom prst="rect">
              <a:avLst/>
            </a:prstGeom>
            <a:solidFill>
              <a:srgbClr val="FFFFFF"/>
            </a:solidFill>
            <a:ln w="9525" algn="ctr">
              <a:solidFill>
                <a:srgbClr val="000000"/>
              </a:solidFill>
              <a:miter lim="800000"/>
              <a:headEnd/>
              <a:tailEnd/>
            </a:ln>
            <a:effectLst/>
          </p:spPr>
          <p:txBody>
            <a:bodyPr lIns="0" rIns="0"/>
            <a:lstStyle/>
            <a:p>
              <a:pPr marL="822325" indent="-419100" defTabSz="350838">
                <a:buFont typeface="Wingdings" pitchFamily="2" charset="2"/>
                <a:buNone/>
                <a:tabLst>
                  <a:tab pos="1277938" algn="l"/>
                </a:tabLst>
                <a:defRPr/>
              </a:pPr>
              <a:endParaRPr lang="zh-CN" altLang="zh-CN" b="1">
                <a:effectLst>
                  <a:outerShdw blurRad="38100" dist="38100" dir="2700000" algn="tl">
                    <a:srgbClr val="C0C0C0"/>
                  </a:outerShdw>
                </a:effectLst>
              </a:endParaRPr>
            </a:p>
          </p:txBody>
        </p:sp>
        <p:sp>
          <p:nvSpPr>
            <p:cNvPr id="625721" name="Text Box 57"/>
            <p:cNvSpPr txBox="1">
              <a:spLocks noChangeArrowheads="1"/>
            </p:cNvSpPr>
            <p:nvPr/>
          </p:nvSpPr>
          <p:spPr bwMode="auto">
            <a:xfrm>
              <a:off x="4422" y="2432"/>
              <a:ext cx="377" cy="281"/>
            </a:xfrm>
            <a:prstGeom prst="rect">
              <a:avLst/>
            </a:prstGeom>
            <a:solidFill>
              <a:srgbClr val="FFFFFF"/>
            </a:solidFill>
            <a:ln w="9525" algn="ctr">
              <a:solidFill>
                <a:srgbClr val="000000"/>
              </a:solidFill>
              <a:miter lim="800000"/>
              <a:headEnd/>
              <a:tailEnd/>
            </a:ln>
            <a:effectLst/>
          </p:spPr>
          <p:txBody>
            <a:bodyPr lIns="0" rIns="0"/>
            <a:lstStyle/>
            <a:p>
              <a:pPr marL="822325" indent="-419100" defTabSz="350838">
                <a:buFont typeface="Wingdings" pitchFamily="2" charset="2"/>
                <a:buNone/>
                <a:tabLst>
                  <a:tab pos="1277938" algn="l"/>
                </a:tabLst>
                <a:defRPr/>
              </a:pPr>
              <a:endParaRPr lang="zh-CN" altLang="zh-CN" b="1">
                <a:effectLst>
                  <a:outerShdw blurRad="38100" dist="38100" dir="2700000" algn="tl">
                    <a:srgbClr val="C0C0C0"/>
                  </a:outerShdw>
                </a:effectLst>
              </a:endParaRPr>
            </a:p>
          </p:txBody>
        </p:sp>
        <p:sp>
          <p:nvSpPr>
            <p:cNvPr id="625722" name="Oval 58"/>
            <p:cNvSpPr>
              <a:spLocks noChangeArrowheads="1"/>
            </p:cNvSpPr>
            <p:nvPr/>
          </p:nvSpPr>
          <p:spPr bwMode="auto">
            <a:xfrm>
              <a:off x="2889" y="2763"/>
              <a:ext cx="1655" cy="939"/>
            </a:xfrm>
            <a:prstGeom prst="ellipse">
              <a:avLst/>
            </a:prstGeom>
            <a:noFill/>
            <a:ln w="12700" algn="ctr">
              <a:solidFill>
                <a:srgbClr val="000000"/>
              </a:solidFill>
              <a:prstDash val="dash"/>
              <a:round/>
              <a:headEnd/>
              <a:tailEnd/>
            </a:ln>
            <a:effectLst/>
          </p:spPr>
          <p:txBody>
            <a:bodyPr/>
            <a:lstStyle/>
            <a:p>
              <a:pPr>
                <a:defRPr/>
              </a:pPr>
              <a:endParaRPr lang="zh-CN" altLang="en-US"/>
            </a:p>
          </p:txBody>
        </p:sp>
        <p:sp>
          <p:nvSpPr>
            <p:cNvPr id="625723" name="Freeform 59"/>
            <p:cNvSpPr>
              <a:spLocks/>
            </p:cNvSpPr>
            <p:nvPr/>
          </p:nvSpPr>
          <p:spPr bwMode="auto">
            <a:xfrm>
              <a:off x="2314" y="2507"/>
              <a:ext cx="586" cy="657"/>
            </a:xfrm>
            <a:custGeom>
              <a:avLst/>
              <a:gdLst/>
              <a:ahLst/>
              <a:cxnLst>
                <a:cxn ang="0">
                  <a:pos x="0" y="0"/>
                </a:cxn>
                <a:cxn ang="0">
                  <a:pos x="720" y="468"/>
                </a:cxn>
                <a:cxn ang="0">
                  <a:pos x="900" y="936"/>
                </a:cxn>
                <a:cxn ang="0">
                  <a:pos x="1080" y="1092"/>
                </a:cxn>
              </a:cxnLst>
              <a:rect l="0" t="0" r="r" b="b"/>
              <a:pathLst>
                <a:path w="1080" h="1092">
                  <a:moveTo>
                    <a:pt x="0" y="0"/>
                  </a:moveTo>
                  <a:cubicBezTo>
                    <a:pt x="285" y="156"/>
                    <a:pt x="570" y="312"/>
                    <a:pt x="720" y="468"/>
                  </a:cubicBezTo>
                  <a:cubicBezTo>
                    <a:pt x="870" y="624"/>
                    <a:pt x="840" y="832"/>
                    <a:pt x="900" y="936"/>
                  </a:cubicBezTo>
                  <a:cubicBezTo>
                    <a:pt x="960" y="1040"/>
                    <a:pt x="1020" y="1066"/>
                    <a:pt x="1080" y="1092"/>
                  </a:cubicBezTo>
                </a:path>
              </a:pathLst>
            </a:custGeom>
            <a:noFill/>
            <a:ln w="12700" cap="flat" cmpd="sng">
              <a:solidFill>
                <a:srgbClr val="000000"/>
              </a:solidFill>
              <a:prstDash val="dashDot"/>
              <a:round/>
              <a:headEnd type="none" w="med" len="med"/>
              <a:tailEnd type="triangle" w="med" len="med"/>
            </a:ln>
            <a:effectLst/>
          </p:spPr>
          <p:txBody>
            <a:bodyPr/>
            <a:lstStyle/>
            <a:p>
              <a:pPr>
                <a:defRPr/>
              </a:pPr>
              <a:endParaRPr lang="zh-CN" altLang="en-US"/>
            </a:p>
          </p:txBody>
        </p:sp>
        <p:sp>
          <p:nvSpPr>
            <p:cNvPr id="625724" name="Text Box 60"/>
            <p:cNvSpPr txBox="1">
              <a:spLocks noChangeArrowheads="1"/>
            </p:cNvSpPr>
            <p:nvPr/>
          </p:nvSpPr>
          <p:spPr bwMode="auto">
            <a:xfrm>
              <a:off x="4830" y="2467"/>
              <a:ext cx="738" cy="192"/>
            </a:xfrm>
            <a:prstGeom prst="rect">
              <a:avLst/>
            </a:prstGeom>
            <a:solidFill>
              <a:srgbClr val="FFFFFF"/>
            </a:solidFill>
            <a:ln w="9525" algn="ctr">
              <a:noFill/>
              <a:miter lim="800000"/>
              <a:headEnd/>
              <a:tailEnd/>
            </a:ln>
            <a:effectLst/>
          </p:spPr>
          <p:txBody>
            <a:bodyPr lIns="0" rIns="0"/>
            <a:lstStyle/>
            <a:p>
              <a:pPr marL="822325" indent="-419100" defTabSz="350838">
                <a:buFont typeface="Wingdings" pitchFamily="2" charset="2"/>
                <a:buNone/>
                <a:tabLst>
                  <a:tab pos="1277938" algn="l"/>
                </a:tabLst>
                <a:defRPr/>
              </a:pPr>
              <a:r>
                <a:rPr lang="zh-CN" altLang="en-US" b="1">
                  <a:effectLst>
                    <a:outerShdw blurRad="38100" dist="38100" dir="2700000" algn="tl">
                      <a:srgbClr val="C0C0C0"/>
                    </a:outerShdw>
                  </a:effectLst>
                  <a:latin typeface="Times New Roman" pitchFamily="18" charset="0"/>
                </a:rPr>
                <a:t>事务层</a:t>
              </a:r>
              <a:endParaRPr lang="zh-CN" altLang="en-US" b="1">
                <a:effectLst>
                  <a:outerShdw blurRad="38100" dist="38100" dir="2700000" algn="tl">
                    <a:srgbClr val="C0C0C0"/>
                  </a:outerShdw>
                </a:effectLst>
              </a:endParaRPr>
            </a:p>
          </p:txBody>
        </p:sp>
        <p:sp>
          <p:nvSpPr>
            <p:cNvPr id="625725" name="Text Box 61"/>
            <p:cNvSpPr txBox="1">
              <a:spLocks noChangeArrowheads="1"/>
            </p:cNvSpPr>
            <p:nvPr/>
          </p:nvSpPr>
          <p:spPr bwMode="auto">
            <a:xfrm>
              <a:off x="4830" y="2931"/>
              <a:ext cx="717" cy="282"/>
            </a:xfrm>
            <a:prstGeom prst="rect">
              <a:avLst/>
            </a:prstGeom>
            <a:solidFill>
              <a:srgbClr val="FFFFFF"/>
            </a:solidFill>
            <a:ln w="9525" algn="ctr">
              <a:noFill/>
              <a:miter lim="800000"/>
              <a:headEnd/>
              <a:tailEnd/>
            </a:ln>
            <a:effectLst/>
          </p:spPr>
          <p:txBody>
            <a:bodyPr lIns="0" rIns="0"/>
            <a:lstStyle/>
            <a:p>
              <a:pPr marL="822325" indent="-419100" defTabSz="350838">
                <a:buFont typeface="Wingdings" pitchFamily="2" charset="2"/>
                <a:buNone/>
                <a:tabLst>
                  <a:tab pos="1277938" algn="l"/>
                </a:tabLst>
                <a:defRPr/>
              </a:pPr>
              <a:r>
                <a:rPr lang="zh-CN" altLang="en-US" b="1">
                  <a:effectLst>
                    <a:outerShdw blurRad="38100" dist="38100" dir="2700000" algn="tl">
                      <a:srgbClr val="C0C0C0"/>
                    </a:outerShdw>
                  </a:effectLst>
                  <a:latin typeface="Times New Roman" pitchFamily="18" charset="0"/>
                </a:rPr>
                <a:t>操作层</a:t>
              </a:r>
              <a:endParaRPr lang="zh-CN" altLang="en-US" b="1">
                <a:effectLst>
                  <a:outerShdw blurRad="38100" dist="38100" dir="2700000" algn="tl">
                    <a:srgbClr val="C0C0C0"/>
                  </a:outerShdw>
                </a:effectLst>
              </a:endParaRPr>
            </a:p>
          </p:txBody>
        </p:sp>
        <p:sp>
          <p:nvSpPr>
            <p:cNvPr id="625726" name="Text Box 62"/>
            <p:cNvSpPr txBox="1">
              <a:spLocks noChangeArrowheads="1"/>
            </p:cNvSpPr>
            <p:nvPr/>
          </p:nvSpPr>
          <p:spPr bwMode="auto">
            <a:xfrm>
              <a:off x="4827" y="3408"/>
              <a:ext cx="718" cy="282"/>
            </a:xfrm>
            <a:prstGeom prst="rect">
              <a:avLst/>
            </a:prstGeom>
            <a:solidFill>
              <a:srgbClr val="FFFFFF"/>
            </a:solidFill>
            <a:ln w="9525" algn="ctr">
              <a:noFill/>
              <a:miter lim="800000"/>
              <a:headEnd/>
              <a:tailEnd/>
            </a:ln>
            <a:effectLst/>
          </p:spPr>
          <p:txBody>
            <a:bodyPr lIns="0" rIns="0"/>
            <a:lstStyle/>
            <a:p>
              <a:pPr marL="822325" indent="-419100" defTabSz="350838">
                <a:buFont typeface="Wingdings" pitchFamily="2" charset="2"/>
                <a:buNone/>
                <a:tabLst>
                  <a:tab pos="1277938" algn="l"/>
                </a:tabLst>
                <a:defRPr/>
              </a:pPr>
              <a:r>
                <a:rPr lang="zh-CN" altLang="en-US" b="1">
                  <a:effectLst>
                    <a:outerShdw blurRad="38100" dist="38100" dir="2700000" algn="tl">
                      <a:srgbClr val="C0C0C0"/>
                    </a:outerShdw>
                  </a:effectLst>
                  <a:latin typeface="Times New Roman" pitchFamily="18" charset="0"/>
                </a:rPr>
                <a:t>细节层</a:t>
              </a:r>
              <a:endParaRPr lang="zh-CN" altLang="en-US" b="1">
                <a:effectLst>
                  <a:outerShdw blurRad="38100" dist="38100" dir="2700000" algn="tl">
                    <a:srgbClr val="C0C0C0"/>
                  </a:outerShdw>
                </a:effectLst>
              </a:endParaRPr>
            </a:p>
          </p:txBody>
        </p:sp>
        <p:sp>
          <p:nvSpPr>
            <p:cNvPr id="625727" name="Line 63"/>
            <p:cNvSpPr>
              <a:spLocks noChangeShapeType="1"/>
            </p:cNvSpPr>
            <p:nvPr/>
          </p:nvSpPr>
          <p:spPr bwMode="auto">
            <a:xfrm flipH="1">
              <a:off x="4848" y="2549"/>
              <a:ext cx="169" cy="0"/>
            </a:xfrm>
            <a:prstGeom prst="line">
              <a:avLst/>
            </a:prstGeom>
            <a:noFill/>
            <a:ln w="9525">
              <a:solidFill>
                <a:srgbClr val="000000"/>
              </a:solidFill>
              <a:prstDash val="lgDashDot"/>
              <a:round/>
              <a:headEnd/>
              <a:tailEnd type="triangle" w="med" len="med"/>
            </a:ln>
            <a:effectLst/>
          </p:spPr>
          <p:txBody>
            <a:bodyPr/>
            <a:lstStyle/>
            <a:p>
              <a:pPr>
                <a:defRPr/>
              </a:pPr>
              <a:endParaRPr lang="zh-CN" altLang="en-US"/>
            </a:p>
          </p:txBody>
        </p:sp>
        <p:sp>
          <p:nvSpPr>
            <p:cNvPr id="625728" name="Line 64"/>
            <p:cNvSpPr>
              <a:spLocks noChangeShapeType="1"/>
            </p:cNvSpPr>
            <p:nvPr/>
          </p:nvSpPr>
          <p:spPr bwMode="auto">
            <a:xfrm flipH="1">
              <a:off x="4616" y="3035"/>
              <a:ext cx="391" cy="0"/>
            </a:xfrm>
            <a:prstGeom prst="line">
              <a:avLst/>
            </a:prstGeom>
            <a:noFill/>
            <a:ln w="12700">
              <a:solidFill>
                <a:srgbClr val="000000"/>
              </a:solidFill>
              <a:prstDash val="lgDashDot"/>
              <a:round/>
              <a:headEnd/>
              <a:tailEnd type="triangle" w="med" len="med"/>
            </a:ln>
            <a:effectLst/>
          </p:spPr>
          <p:txBody>
            <a:bodyPr/>
            <a:lstStyle/>
            <a:p>
              <a:pPr>
                <a:defRPr/>
              </a:pPr>
              <a:endParaRPr lang="zh-CN" altLang="en-US"/>
            </a:p>
          </p:txBody>
        </p:sp>
        <p:sp>
          <p:nvSpPr>
            <p:cNvPr id="625729" name="Line 65"/>
            <p:cNvSpPr>
              <a:spLocks noChangeShapeType="1"/>
            </p:cNvSpPr>
            <p:nvPr/>
          </p:nvSpPr>
          <p:spPr bwMode="auto">
            <a:xfrm flipH="1">
              <a:off x="4600" y="3497"/>
              <a:ext cx="390" cy="0"/>
            </a:xfrm>
            <a:prstGeom prst="line">
              <a:avLst/>
            </a:prstGeom>
            <a:noFill/>
            <a:ln w="12700">
              <a:solidFill>
                <a:srgbClr val="000000"/>
              </a:solidFill>
              <a:prstDash val="lgDashDot"/>
              <a:round/>
              <a:headEnd/>
              <a:tailEnd type="triangle" w="med" len="med"/>
            </a:ln>
            <a:effectLst/>
          </p:spPr>
          <p:txBody>
            <a:bodyPr/>
            <a:lstStyle/>
            <a:p>
              <a:pPr>
                <a:defRPr/>
              </a:pPr>
              <a:endParaRPr lang="zh-CN" altLang="en-US"/>
            </a:p>
          </p:txBody>
        </p:sp>
        <p:grpSp>
          <p:nvGrpSpPr>
            <p:cNvPr id="18496" name="Group 68"/>
            <p:cNvGrpSpPr>
              <a:grpSpLocks/>
            </p:cNvGrpSpPr>
            <p:nvPr/>
          </p:nvGrpSpPr>
          <p:grpSpPr bwMode="auto">
            <a:xfrm>
              <a:off x="2874" y="1945"/>
              <a:ext cx="680" cy="282"/>
              <a:chOff x="2874" y="1945"/>
              <a:chExt cx="680" cy="282"/>
            </a:xfrm>
          </p:grpSpPr>
          <p:sp>
            <p:nvSpPr>
              <p:cNvPr id="625695" name="Text Box 31"/>
              <p:cNvSpPr txBox="1">
                <a:spLocks noChangeArrowheads="1"/>
              </p:cNvSpPr>
              <p:nvPr/>
            </p:nvSpPr>
            <p:spPr bwMode="auto">
              <a:xfrm>
                <a:off x="3061" y="1945"/>
                <a:ext cx="390" cy="282"/>
              </a:xfrm>
              <a:prstGeom prst="rect">
                <a:avLst/>
              </a:prstGeom>
              <a:solidFill>
                <a:srgbClr val="FFFFFF"/>
              </a:solidFill>
              <a:ln w="9525" algn="ctr">
                <a:solidFill>
                  <a:srgbClr val="000000"/>
                </a:solidFill>
                <a:miter lim="800000"/>
                <a:headEnd/>
                <a:tailEnd/>
              </a:ln>
              <a:effectLst/>
            </p:spPr>
            <p:txBody>
              <a:bodyPr/>
              <a:lstStyle/>
              <a:p>
                <a:pPr marL="822325" indent="-419100" defTabSz="350838">
                  <a:buFont typeface="Wingdings" pitchFamily="2" charset="2"/>
                  <a:buNone/>
                  <a:tabLst>
                    <a:tab pos="1277938" algn="l"/>
                  </a:tabLst>
                  <a:defRPr/>
                </a:pPr>
                <a:endParaRPr lang="zh-CN" altLang="zh-CN" b="1">
                  <a:effectLst>
                    <a:outerShdw blurRad="38100" dist="38100" dir="2700000" algn="tl">
                      <a:srgbClr val="C0C0C0"/>
                    </a:outerShdw>
                  </a:effectLst>
                </a:endParaRPr>
              </a:p>
            </p:txBody>
          </p:sp>
          <p:sp>
            <p:nvSpPr>
              <p:cNvPr id="625731" name="Text Box 67"/>
              <p:cNvSpPr txBox="1">
                <a:spLocks noChangeArrowheads="1"/>
              </p:cNvSpPr>
              <p:nvPr/>
            </p:nvSpPr>
            <p:spPr bwMode="auto">
              <a:xfrm>
                <a:off x="2874" y="2000"/>
                <a:ext cx="680" cy="182"/>
              </a:xfrm>
              <a:prstGeom prst="rect">
                <a:avLst/>
              </a:prstGeom>
              <a:noFill/>
              <a:ln w="9525" algn="ctr">
                <a:noFill/>
                <a:miter lim="800000"/>
                <a:headEnd/>
                <a:tailEnd/>
              </a:ln>
              <a:effectLst/>
            </p:spPr>
            <p:txBody>
              <a:bodyPr/>
              <a:lstStyle/>
              <a:p>
                <a:pPr marL="822325" indent="-419100" defTabSz="350838">
                  <a:buFont typeface="Wingdings" pitchFamily="2" charset="2"/>
                  <a:buNone/>
                  <a:tabLst>
                    <a:tab pos="1277938" algn="l"/>
                  </a:tabLst>
                  <a:defRPr/>
                </a:pPr>
                <a:r>
                  <a:rPr lang="en-US" altLang="zh-CN" b="1">
                    <a:effectLst>
                      <a:outerShdw blurRad="38100" dist="38100" dir="2700000" algn="tl">
                        <a:srgbClr val="C0C0C0"/>
                      </a:outerShdw>
                    </a:effectLst>
                    <a:latin typeface="Times New Roman" pitchFamily="18" charset="0"/>
                  </a:rPr>
                  <a:t>MI</a:t>
                </a:r>
                <a:endParaRPr lang="en-US" altLang="zh-CN" b="1">
                  <a:effectLst>
                    <a:outerShdw blurRad="38100" dist="38100" dir="2700000" algn="tl">
                      <a:srgbClr val="C0C0C0"/>
                    </a:outerShdw>
                  </a:effectLst>
                </a:endParaRPr>
              </a:p>
            </p:txBody>
          </p:sp>
        </p:grpSp>
        <p:grpSp>
          <p:nvGrpSpPr>
            <p:cNvPr id="18497" name="Group 70"/>
            <p:cNvGrpSpPr>
              <a:grpSpLocks/>
            </p:cNvGrpSpPr>
            <p:nvPr/>
          </p:nvGrpSpPr>
          <p:grpSpPr bwMode="auto">
            <a:xfrm>
              <a:off x="3376" y="1933"/>
              <a:ext cx="1218" cy="282"/>
              <a:chOff x="3376" y="1933"/>
              <a:chExt cx="1218" cy="282"/>
            </a:xfrm>
          </p:grpSpPr>
          <p:sp>
            <p:nvSpPr>
              <p:cNvPr id="625697" name="Text Box 33"/>
              <p:cNvSpPr txBox="1">
                <a:spLocks noChangeArrowheads="1"/>
              </p:cNvSpPr>
              <p:nvPr/>
            </p:nvSpPr>
            <p:spPr bwMode="auto">
              <a:xfrm>
                <a:off x="3515" y="1933"/>
                <a:ext cx="1074" cy="282"/>
              </a:xfrm>
              <a:prstGeom prst="rect">
                <a:avLst/>
              </a:prstGeom>
              <a:solidFill>
                <a:srgbClr val="FFFFFF"/>
              </a:solidFill>
              <a:ln w="9525" algn="ctr">
                <a:solidFill>
                  <a:srgbClr val="000000"/>
                </a:solidFill>
                <a:miter lim="800000"/>
                <a:headEnd/>
                <a:tailEnd/>
              </a:ln>
              <a:effectLst/>
            </p:spPr>
            <p:txBody>
              <a:bodyPr/>
              <a:lstStyle/>
              <a:p>
                <a:pPr marL="822325" indent="-419100" defTabSz="350838">
                  <a:buFont typeface="Wingdings" pitchFamily="2" charset="2"/>
                  <a:buNone/>
                  <a:tabLst>
                    <a:tab pos="1277938" algn="l"/>
                  </a:tabLst>
                  <a:defRPr/>
                </a:pPr>
                <a:endParaRPr lang="zh-CN" altLang="zh-CN" b="1">
                  <a:effectLst>
                    <a:outerShdw blurRad="38100" dist="38100" dir="2700000" algn="tl">
                      <a:srgbClr val="C0C0C0"/>
                    </a:outerShdw>
                  </a:effectLst>
                </a:endParaRPr>
              </a:p>
            </p:txBody>
          </p:sp>
          <p:sp>
            <p:nvSpPr>
              <p:cNvPr id="625733" name="Text Box 69"/>
              <p:cNvSpPr txBox="1">
                <a:spLocks noChangeArrowheads="1"/>
              </p:cNvSpPr>
              <p:nvPr/>
            </p:nvSpPr>
            <p:spPr bwMode="auto">
              <a:xfrm>
                <a:off x="3376" y="2018"/>
                <a:ext cx="1218" cy="121"/>
              </a:xfrm>
              <a:prstGeom prst="rect">
                <a:avLst/>
              </a:prstGeom>
              <a:noFill/>
              <a:ln w="9525">
                <a:noFill/>
                <a:miter lim="800000"/>
                <a:headEnd type="none" w="sm" len="sm"/>
                <a:tailEnd type="none" w="sm" len="sm"/>
              </a:ln>
              <a:effectLst/>
            </p:spPr>
            <p:txBody>
              <a:bodyPr wrap="none" lIns="0" tIns="0" rIns="0" bIns="0">
                <a:spAutoFit/>
              </a:bodyPr>
              <a:lstStyle/>
              <a:p>
                <a:pPr marL="822325" indent="-419100" defTabSz="350838">
                  <a:buFont typeface="Wingdings" pitchFamily="2" charset="2"/>
                  <a:buNone/>
                  <a:tabLst>
                    <a:tab pos="1277938" algn="l"/>
                  </a:tabLst>
                  <a:defRPr/>
                </a:pPr>
                <a:r>
                  <a:rPr lang="en-US" altLang="zh-CN" b="1">
                    <a:effectLst>
                      <a:outerShdw blurRad="38100" dist="38100" dir="2700000" algn="tl">
                        <a:srgbClr val="C0C0C0"/>
                      </a:outerShdw>
                    </a:effectLst>
                  </a:rPr>
                  <a:t>T</a:t>
                </a:r>
                <a:r>
                  <a:rPr lang="zh-CN" altLang="en-US" b="1">
                    <a:effectLst>
                      <a:outerShdw blurRad="38100" dist="38100" dir="2700000" algn="tl">
                        <a:srgbClr val="C0C0C0"/>
                      </a:outerShdw>
                    </a:effectLst>
                  </a:rPr>
                  <a:t>（调度事务中心）</a:t>
                </a:r>
              </a:p>
            </p:txBody>
          </p:sp>
        </p:grpSp>
        <p:sp>
          <p:nvSpPr>
            <p:cNvPr id="625735" name="Text Box 71"/>
            <p:cNvSpPr txBox="1">
              <a:spLocks noChangeArrowheads="1"/>
            </p:cNvSpPr>
            <p:nvPr/>
          </p:nvSpPr>
          <p:spPr bwMode="auto">
            <a:xfrm>
              <a:off x="3356" y="2523"/>
              <a:ext cx="540" cy="121"/>
            </a:xfrm>
            <a:prstGeom prst="rect">
              <a:avLst/>
            </a:prstGeom>
            <a:noFill/>
            <a:ln w="9525">
              <a:noFill/>
              <a:miter lim="800000"/>
              <a:headEnd type="none" w="sm" len="sm"/>
              <a:tailEnd type="none" w="sm" len="sm"/>
            </a:ln>
            <a:effectLst/>
          </p:spPr>
          <p:txBody>
            <a:bodyPr wrap="none" lIns="0" tIns="0" rIns="0" bIns="0">
              <a:spAutoFit/>
            </a:bodyPr>
            <a:lstStyle/>
            <a:p>
              <a:pPr marL="822325" indent="-419100" defTabSz="350838">
                <a:buFont typeface="Wingdings" pitchFamily="2" charset="2"/>
                <a:buNone/>
                <a:tabLst>
                  <a:tab pos="1277938" algn="l"/>
                </a:tabLst>
                <a:defRPr/>
              </a:pPr>
              <a:r>
                <a:rPr lang="zh-CN" altLang="en-US" b="1">
                  <a:effectLst>
                    <a:outerShdw blurRad="38100" dist="38100" dir="2700000" algn="tl">
                      <a:srgbClr val="C0C0C0"/>
                    </a:outerShdw>
                  </a:effectLst>
                </a:rPr>
                <a:t>路径</a:t>
              </a:r>
              <a:r>
                <a:rPr lang="en-US" altLang="zh-CN" b="1">
                  <a:effectLst>
                    <a:outerShdw blurRad="38100" dist="38100" dir="2700000" algn="tl">
                      <a:srgbClr val="C0C0C0"/>
                    </a:outerShdw>
                  </a:effectLst>
                </a:rPr>
                <a:t>1</a:t>
              </a:r>
            </a:p>
          </p:txBody>
        </p:sp>
        <p:sp>
          <p:nvSpPr>
            <p:cNvPr id="625736" name="Text Box 72"/>
            <p:cNvSpPr txBox="1">
              <a:spLocks noChangeArrowheads="1"/>
            </p:cNvSpPr>
            <p:nvPr/>
          </p:nvSpPr>
          <p:spPr bwMode="auto">
            <a:xfrm>
              <a:off x="3787" y="2523"/>
              <a:ext cx="540" cy="121"/>
            </a:xfrm>
            <a:prstGeom prst="rect">
              <a:avLst/>
            </a:prstGeom>
            <a:noFill/>
            <a:ln w="9525">
              <a:noFill/>
              <a:miter lim="800000"/>
              <a:headEnd type="none" w="sm" len="sm"/>
              <a:tailEnd type="none" w="sm" len="sm"/>
            </a:ln>
            <a:effectLst/>
          </p:spPr>
          <p:txBody>
            <a:bodyPr wrap="none" lIns="0" tIns="0" rIns="0" bIns="0">
              <a:spAutoFit/>
            </a:bodyPr>
            <a:lstStyle/>
            <a:p>
              <a:pPr marL="822325" indent="-419100" defTabSz="350838">
                <a:buFont typeface="Wingdings" pitchFamily="2" charset="2"/>
                <a:buNone/>
                <a:tabLst>
                  <a:tab pos="1277938" algn="l"/>
                </a:tabLst>
                <a:defRPr/>
              </a:pPr>
              <a:r>
                <a:rPr lang="zh-CN" altLang="en-US" b="1">
                  <a:effectLst>
                    <a:outerShdw blurRad="38100" dist="38100" dir="2700000" algn="tl">
                      <a:srgbClr val="C0C0C0"/>
                    </a:outerShdw>
                  </a:effectLst>
                </a:rPr>
                <a:t>路径</a:t>
              </a:r>
              <a:r>
                <a:rPr lang="en-US" altLang="zh-CN" b="1">
                  <a:effectLst>
                    <a:outerShdw blurRad="38100" dist="38100" dir="2700000" algn="tl">
                      <a:srgbClr val="C0C0C0"/>
                    </a:outerShdw>
                  </a:effectLst>
                </a:rPr>
                <a:t>2</a:t>
              </a:r>
            </a:p>
          </p:txBody>
        </p:sp>
        <p:sp>
          <p:nvSpPr>
            <p:cNvPr id="625737" name="Text Box 73"/>
            <p:cNvSpPr txBox="1">
              <a:spLocks noChangeArrowheads="1"/>
            </p:cNvSpPr>
            <p:nvPr/>
          </p:nvSpPr>
          <p:spPr bwMode="auto">
            <a:xfrm>
              <a:off x="4191" y="2523"/>
              <a:ext cx="540" cy="121"/>
            </a:xfrm>
            <a:prstGeom prst="rect">
              <a:avLst/>
            </a:prstGeom>
            <a:noFill/>
            <a:ln w="9525">
              <a:noFill/>
              <a:miter lim="800000"/>
              <a:headEnd type="none" w="sm" len="sm"/>
              <a:tailEnd type="none" w="sm" len="sm"/>
            </a:ln>
            <a:effectLst/>
          </p:spPr>
          <p:txBody>
            <a:bodyPr wrap="none" lIns="0" tIns="0" rIns="0" bIns="0">
              <a:spAutoFit/>
            </a:bodyPr>
            <a:lstStyle/>
            <a:p>
              <a:pPr marL="822325" indent="-419100" defTabSz="350838">
                <a:buFont typeface="Wingdings" pitchFamily="2" charset="2"/>
                <a:buNone/>
                <a:tabLst>
                  <a:tab pos="1277938" algn="l"/>
                </a:tabLst>
                <a:defRPr/>
              </a:pPr>
              <a:r>
                <a:rPr lang="zh-CN" altLang="en-US" b="1">
                  <a:effectLst>
                    <a:outerShdw blurRad="38100" dist="38100" dir="2700000" algn="tl">
                      <a:srgbClr val="C0C0C0"/>
                    </a:outerShdw>
                  </a:effectLst>
                </a:rPr>
                <a:t>路径</a:t>
              </a:r>
              <a:r>
                <a:rPr lang="en-US" altLang="zh-CN" b="1">
                  <a:effectLst>
                    <a:outerShdw blurRad="38100" dist="38100" dir="2700000" algn="tl">
                      <a:srgbClr val="C0C0C0"/>
                    </a:outerShdw>
                  </a:effectLst>
                </a:rPr>
                <a:t>3</a:t>
              </a:r>
            </a:p>
          </p:txBody>
        </p:sp>
      </p:grpSp>
      <p:sp>
        <p:nvSpPr>
          <p:cNvPr id="625739" name="Rectangle 75"/>
          <p:cNvSpPr>
            <a:spLocks noGrp="1" noChangeArrowheads="1"/>
          </p:cNvSpPr>
          <p:nvPr>
            <p:ph type="title"/>
          </p:nvPr>
        </p:nvSpPr>
        <p:spPr>
          <a:xfrm>
            <a:off x="179388" y="1268413"/>
            <a:ext cx="3124200" cy="504825"/>
          </a:xfrm>
        </p:spPr>
        <p:txBody>
          <a:bodyPr lIns="90488" tIns="44450" rIns="90488" bIns="44450" anchor="ctr"/>
          <a:lstStyle/>
          <a:p>
            <a:pPr>
              <a:defRPr/>
            </a:pPr>
            <a:r>
              <a:rPr lang="zh-CN" altLang="en-US" sz="2400" smtClean="0">
                <a:solidFill>
                  <a:schemeClr val="bg2"/>
                </a:solidFill>
                <a:effectLst>
                  <a:outerShdw blurRad="38100" dist="38100" dir="2700000" algn="tl">
                    <a:srgbClr val="C0C0C0"/>
                  </a:outerShdw>
                </a:effectLst>
                <a:ea typeface="宋体" pitchFamily="2" charset="-122"/>
              </a:rPr>
              <a:t>动作分支的典型结构</a:t>
            </a:r>
          </a:p>
        </p:txBody>
      </p:sp>
    </p:spTree>
  </p:cSld>
  <p:clrMapOvr>
    <a:masterClrMapping/>
  </p:clrMapOvr>
  <p:transition>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Rectangle 3"/>
          <p:cNvSpPr>
            <a:spLocks noGrp="1" noChangeArrowheads="1"/>
          </p:cNvSpPr>
          <p:nvPr>
            <p:ph type="body" idx="1"/>
          </p:nvPr>
        </p:nvSpPr>
        <p:spPr>
          <a:xfrm>
            <a:off x="971550" y="1773238"/>
            <a:ext cx="7634288" cy="4038600"/>
          </a:xfrm>
        </p:spPr>
        <p:txBody>
          <a:bodyPr lIns="90488" tIns="44450" rIns="90488" bIns="44450"/>
          <a:lstStyle/>
          <a:p>
            <a:pPr>
              <a:lnSpc>
                <a:spcPct val="110000"/>
              </a:lnSpc>
              <a:buFont typeface="Wingdings 3" pitchFamily="18" charset="2"/>
              <a:buNone/>
              <a:defRPr/>
            </a:pPr>
            <a:r>
              <a:rPr lang="zh-CN" altLang="en-US" sz="2400" smtClean="0">
                <a:solidFill>
                  <a:schemeClr val="hlink"/>
                </a:solidFill>
                <a:effectLst>
                  <a:outerShdw blurRad="38100" dist="38100" dir="2700000" algn="tl">
                    <a:srgbClr val="C0C0C0"/>
                  </a:outerShdw>
                </a:effectLst>
              </a:rPr>
              <a:t>事务分析设计方法步骤：</a:t>
            </a:r>
          </a:p>
          <a:p>
            <a:pPr>
              <a:lnSpc>
                <a:spcPct val="110000"/>
              </a:lnSpc>
              <a:buFont typeface="Wingdings 3" pitchFamily="18" charset="2"/>
              <a:buNone/>
              <a:defRPr/>
            </a:pPr>
            <a:r>
              <a:rPr lang="en-US" altLang="zh-CN" sz="2400" smtClean="0">
                <a:solidFill>
                  <a:schemeClr val="tx1"/>
                </a:solidFill>
                <a:effectLst>
                  <a:outerShdw blurRad="38100" dist="38100" dir="2700000" algn="tl">
                    <a:srgbClr val="C0C0C0"/>
                  </a:outerShdw>
                </a:effectLst>
              </a:rPr>
              <a:t>(1) </a:t>
            </a:r>
            <a:r>
              <a:rPr lang="zh-CN" altLang="en-US" sz="2400" smtClean="0">
                <a:solidFill>
                  <a:schemeClr val="tx1"/>
                </a:solidFill>
                <a:effectLst>
                  <a:outerShdw blurRad="38100" dist="38100" dir="2700000" algn="tl">
                    <a:srgbClr val="C0C0C0"/>
                  </a:outerShdw>
                </a:effectLst>
              </a:rPr>
              <a:t>复审并精华数据流图；</a:t>
            </a:r>
          </a:p>
          <a:p>
            <a:pPr>
              <a:lnSpc>
                <a:spcPct val="110000"/>
              </a:lnSpc>
              <a:buFont typeface="Wingdings 3" pitchFamily="18" charset="2"/>
              <a:buNone/>
              <a:defRPr/>
            </a:pPr>
            <a:r>
              <a:rPr lang="en-US" altLang="zh-CN" sz="2400" smtClean="0">
                <a:solidFill>
                  <a:schemeClr val="tx1"/>
                </a:solidFill>
                <a:effectLst>
                  <a:outerShdw blurRad="38100" dist="38100" dir="2700000" algn="tl">
                    <a:srgbClr val="C0C0C0"/>
                  </a:outerShdw>
                </a:effectLst>
              </a:rPr>
              <a:t>(2) </a:t>
            </a:r>
            <a:r>
              <a:rPr lang="zh-CN" altLang="en-US" sz="2400" smtClean="0">
                <a:solidFill>
                  <a:schemeClr val="tx1"/>
                </a:solidFill>
                <a:effectLst>
                  <a:outerShdw blurRad="38100" dist="38100" dir="2700000" algn="tl">
                    <a:srgbClr val="C0C0C0"/>
                  </a:outerShdw>
                </a:effectLst>
              </a:rPr>
              <a:t>确定数据流图特征，判断是变换流还是事务流；</a:t>
            </a:r>
          </a:p>
          <a:p>
            <a:pPr>
              <a:lnSpc>
                <a:spcPct val="110000"/>
              </a:lnSpc>
              <a:buFont typeface="Wingdings 3" pitchFamily="18" charset="2"/>
              <a:buNone/>
              <a:defRPr/>
            </a:pPr>
            <a:r>
              <a:rPr lang="en-US" altLang="zh-CN" sz="2400" smtClean="0">
                <a:solidFill>
                  <a:schemeClr val="tx1"/>
                </a:solidFill>
                <a:effectLst>
                  <a:outerShdw blurRad="38100" dist="38100" dir="2700000" algn="tl">
                    <a:srgbClr val="C0C0C0"/>
                  </a:outerShdw>
                </a:effectLst>
              </a:rPr>
              <a:t>(3) </a:t>
            </a:r>
            <a:r>
              <a:rPr lang="zh-CN" altLang="en-US" sz="2400" smtClean="0">
                <a:solidFill>
                  <a:schemeClr val="tx1"/>
                </a:solidFill>
                <a:effectLst>
                  <a:outerShdw blurRad="38100" dist="38100" dir="2700000" algn="tl">
                    <a:srgbClr val="C0C0C0"/>
                  </a:outerShdw>
                </a:effectLst>
              </a:rPr>
              <a:t>设定自动化边界，分离出事务中心和事务路径；</a:t>
            </a:r>
          </a:p>
          <a:p>
            <a:pPr>
              <a:lnSpc>
                <a:spcPct val="110000"/>
              </a:lnSpc>
              <a:buFont typeface="Wingdings 3" pitchFamily="18" charset="2"/>
              <a:buNone/>
              <a:defRPr/>
            </a:pPr>
            <a:r>
              <a:rPr lang="en-US" altLang="zh-CN" sz="2400" smtClean="0">
                <a:solidFill>
                  <a:schemeClr val="tx1"/>
                </a:solidFill>
                <a:effectLst>
                  <a:outerShdw blurRad="38100" dist="38100" dir="2700000" algn="tl">
                    <a:srgbClr val="C0C0C0"/>
                  </a:outerShdw>
                </a:effectLst>
              </a:rPr>
              <a:t>(4) </a:t>
            </a:r>
            <a:r>
              <a:rPr lang="zh-CN" altLang="en-US" sz="2400" smtClean="0">
                <a:solidFill>
                  <a:schemeClr val="tx1"/>
                </a:solidFill>
                <a:effectLst>
                  <a:outerShdw blurRad="38100" dist="38100" dir="2700000" algn="tl">
                    <a:srgbClr val="C0C0C0"/>
                  </a:outerShdw>
                </a:effectLst>
              </a:rPr>
              <a:t>执行</a:t>
            </a:r>
            <a:r>
              <a:rPr lang="zh-CN" altLang="en-US" sz="2400" smtClean="0">
                <a:solidFill>
                  <a:schemeClr val="tx1"/>
                </a:solidFill>
                <a:effectLst>
                  <a:outerShdw blurRad="38100" dist="38100" dir="2700000" algn="tl">
                    <a:srgbClr val="C0C0C0"/>
                  </a:outerShdw>
                </a:effectLst>
                <a:latin typeface="黑体"/>
              </a:rPr>
              <a:t>“</a:t>
            </a:r>
            <a:r>
              <a:rPr lang="zh-CN" altLang="en-US" sz="2400" smtClean="0">
                <a:solidFill>
                  <a:schemeClr val="tx1"/>
                </a:solidFill>
                <a:effectLst>
                  <a:outerShdw blurRad="38100" dist="38100" dir="2700000" algn="tl">
                    <a:srgbClr val="C0C0C0"/>
                  </a:outerShdw>
                </a:effectLst>
              </a:rPr>
              <a:t>一级分解</a:t>
            </a:r>
            <a:r>
              <a:rPr lang="zh-CN" altLang="en-US" sz="2400" smtClean="0">
                <a:solidFill>
                  <a:schemeClr val="tx1"/>
                </a:solidFill>
                <a:effectLst>
                  <a:outerShdw blurRad="38100" dist="38100" dir="2700000" algn="tl">
                    <a:srgbClr val="C0C0C0"/>
                  </a:outerShdw>
                </a:effectLst>
                <a:latin typeface="黑体"/>
              </a:rPr>
              <a:t>”</a:t>
            </a:r>
            <a:r>
              <a:rPr lang="zh-CN" altLang="en-US" sz="2400" smtClean="0">
                <a:solidFill>
                  <a:schemeClr val="tx1"/>
                </a:solidFill>
                <a:effectLst>
                  <a:outerShdw blurRad="38100" dist="38100" dir="2700000" algn="tl">
                    <a:srgbClr val="C0C0C0"/>
                  </a:outerShdw>
                </a:effectLst>
              </a:rPr>
              <a:t>；</a:t>
            </a:r>
          </a:p>
          <a:p>
            <a:pPr>
              <a:lnSpc>
                <a:spcPct val="110000"/>
              </a:lnSpc>
              <a:buFont typeface="Wingdings 3" pitchFamily="18" charset="2"/>
              <a:buNone/>
              <a:defRPr/>
            </a:pPr>
            <a:r>
              <a:rPr lang="en-US" altLang="zh-CN" sz="2400" smtClean="0">
                <a:solidFill>
                  <a:schemeClr val="tx1"/>
                </a:solidFill>
                <a:effectLst>
                  <a:outerShdw blurRad="38100" dist="38100" dir="2700000" algn="tl">
                    <a:srgbClr val="C0C0C0"/>
                  </a:outerShdw>
                </a:effectLst>
              </a:rPr>
              <a:t>(5) </a:t>
            </a:r>
            <a:r>
              <a:rPr lang="zh-CN" altLang="en-US" sz="2400" smtClean="0">
                <a:solidFill>
                  <a:schemeClr val="tx1"/>
                </a:solidFill>
                <a:effectLst>
                  <a:outerShdw blurRad="38100" dist="38100" dir="2700000" algn="tl">
                    <a:srgbClr val="C0C0C0"/>
                  </a:outerShdw>
                </a:effectLst>
              </a:rPr>
              <a:t>执行</a:t>
            </a:r>
            <a:r>
              <a:rPr lang="zh-CN" altLang="en-US" sz="2400" smtClean="0">
                <a:solidFill>
                  <a:schemeClr val="tx1"/>
                </a:solidFill>
                <a:effectLst>
                  <a:outerShdw blurRad="38100" dist="38100" dir="2700000" algn="tl">
                    <a:srgbClr val="C0C0C0"/>
                  </a:outerShdw>
                </a:effectLst>
                <a:latin typeface="黑体"/>
              </a:rPr>
              <a:t>“</a:t>
            </a:r>
            <a:r>
              <a:rPr lang="zh-CN" altLang="en-US" sz="2400" smtClean="0">
                <a:solidFill>
                  <a:schemeClr val="tx1"/>
                </a:solidFill>
                <a:effectLst>
                  <a:outerShdw blurRad="38100" dist="38100" dir="2700000" algn="tl">
                    <a:srgbClr val="C0C0C0"/>
                  </a:outerShdw>
                </a:effectLst>
              </a:rPr>
              <a:t>二级分解</a:t>
            </a:r>
            <a:r>
              <a:rPr lang="zh-CN" altLang="en-US" sz="2400" smtClean="0">
                <a:solidFill>
                  <a:schemeClr val="tx1"/>
                </a:solidFill>
                <a:effectLst>
                  <a:outerShdw blurRad="38100" dist="38100" dir="2700000" algn="tl">
                    <a:srgbClr val="C0C0C0"/>
                  </a:outerShdw>
                </a:effectLst>
                <a:latin typeface="黑体"/>
              </a:rPr>
              <a:t>”</a:t>
            </a:r>
            <a:r>
              <a:rPr lang="zh-CN" altLang="en-US" sz="2400" smtClean="0">
                <a:solidFill>
                  <a:schemeClr val="tx1"/>
                </a:solidFill>
                <a:effectLst>
                  <a:outerShdw blurRad="38100" dist="38100" dir="2700000" algn="tl">
                    <a:srgbClr val="C0C0C0"/>
                  </a:outerShdw>
                </a:effectLst>
              </a:rPr>
              <a:t>；</a:t>
            </a:r>
          </a:p>
          <a:p>
            <a:pPr>
              <a:lnSpc>
                <a:spcPct val="110000"/>
              </a:lnSpc>
              <a:buFont typeface="Wingdings 3" pitchFamily="18" charset="2"/>
              <a:buNone/>
              <a:defRPr/>
            </a:pPr>
            <a:r>
              <a:rPr lang="en-US" altLang="zh-CN" sz="2400" smtClean="0">
                <a:solidFill>
                  <a:schemeClr val="tx1"/>
                </a:solidFill>
                <a:effectLst>
                  <a:outerShdw blurRad="38100" dist="38100" dir="2700000" algn="tl">
                    <a:srgbClr val="C0C0C0"/>
                  </a:outerShdw>
                </a:effectLst>
              </a:rPr>
              <a:t>(6) </a:t>
            </a:r>
            <a:r>
              <a:rPr lang="zh-CN" altLang="en-US" sz="2400" smtClean="0">
                <a:solidFill>
                  <a:schemeClr val="tx1"/>
                </a:solidFill>
                <a:effectLst>
                  <a:outerShdw blurRad="38100" dist="38100" dir="2700000" algn="tl">
                    <a:srgbClr val="C0C0C0"/>
                  </a:outerShdw>
                </a:effectLst>
              </a:rPr>
              <a:t>采用启发式规则。</a:t>
            </a:r>
          </a:p>
        </p:txBody>
      </p:sp>
      <p:sp>
        <p:nvSpPr>
          <p:cNvPr id="118793" name="Rectangle 9"/>
          <p:cNvSpPr>
            <a:spLocks noChangeArrowheads="1"/>
          </p:cNvSpPr>
          <p:nvPr/>
        </p:nvSpPr>
        <p:spPr bwMode="auto">
          <a:xfrm>
            <a:off x="395288" y="609600"/>
            <a:ext cx="8748712"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面向数据流的设计方法</a:t>
            </a:r>
          </a:p>
        </p:txBody>
      </p:sp>
    </p:spTree>
  </p:cSld>
  <p:clrMapOvr>
    <a:masterClrMapping/>
  </p:clrMapOvr>
  <p:transition>
    <p:randomBa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10" name="Rectangle 2"/>
          <p:cNvSpPr>
            <a:spLocks noChangeArrowheads="1"/>
          </p:cNvSpPr>
          <p:nvPr/>
        </p:nvSpPr>
        <p:spPr bwMode="auto">
          <a:xfrm>
            <a:off x="1676400" y="6248400"/>
            <a:ext cx="6858000" cy="30480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2400" b="1">
                <a:solidFill>
                  <a:schemeClr val="hlink"/>
                </a:solidFill>
                <a:effectLst>
                  <a:outerShdw blurRad="38100" dist="38100" dir="2700000" algn="tl">
                    <a:srgbClr val="C0C0C0"/>
                  </a:outerShdw>
                </a:effectLst>
                <a:latin typeface="宋体" pitchFamily="2" charset="-122"/>
              </a:rPr>
              <a:t>练习：将</a:t>
            </a:r>
            <a:r>
              <a:rPr lang="en-US" altLang="zh-CN" sz="2400" b="1">
                <a:solidFill>
                  <a:schemeClr val="hlink"/>
                </a:solidFill>
                <a:effectLst>
                  <a:outerShdw blurRad="38100" dist="38100" dir="2700000" algn="tl">
                    <a:srgbClr val="C0C0C0"/>
                  </a:outerShdw>
                </a:effectLst>
                <a:latin typeface="宋体" pitchFamily="2" charset="-122"/>
              </a:rPr>
              <a:t>DFD</a:t>
            </a:r>
            <a:r>
              <a:rPr lang="zh-CN" altLang="en-US" sz="2400" b="1">
                <a:solidFill>
                  <a:schemeClr val="hlink"/>
                </a:solidFill>
                <a:effectLst>
                  <a:outerShdw blurRad="38100" dist="38100" dir="2700000" algn="tl">
                    <a:srgbClr val="C0C0C0"/>
                  </a:outerShdw>
                </a:effectLst>
                <a:latin typeface="宋体" pitchFamily="2" charset="-122"/>
              </a:rPr>
              <a:t>用事务分析法导出初始</a:t>
            </a:r>
            <a:r>
              <a:rPr lang="en-US" altLang="zh-CN" sz="2400" b="1">
                <a:solidFill>
                  <a:schemeClr val="hlink"/>
                </a:solidFill>
                <a:effectLst>
                  <a:outerShdw blurRad="38100" dist="38100" dir="2700000" algn="tl">
                    <a:srgbClr val="C0C0C0"/>
                  </a:outerShdw>
                </a:effectLst>
                <a:latin typeface="宋体" pitchFamily="2" charset="-122"/>
              </a:rPr>
              <a:t>SC</a:t>
            </a:r>
          </a:p>
        </p:txBody>
      </p:sp>
      <p:grpSp>
        <p:nvGrpSpPr>
          <p:cNvPr id="20483" name="Group 68"/>
          <p:cNvGrpSpPr>
            <a:grpSpLocks/>
          </p:cNvGrpSpPr>
          <p:nvPr/>
        </p:nvGrpSpPr>
        <p:grpSpPr bwMode="auto">
          <a:xfrm>
            <a:off x="88900" y="549275"/>
            <a:ext cx="9055100" cy="5943600"/>
            <a:chOff x="56" y="384"/>
            <a:chExt cx="5704" cy="3744"/>
          </a:xfrm>
        </p:grpSpPr>
        <p:sp>
          <p:nvSpPr>
            <p:cNvPr id="631811" name="Line 3"/>
            <p:cNvSpPr>
              <a:spLocks noChangeShapeType="1"/>
            </p:cNvSpPr>
            <p:nvPr/>
          </p:nvSpPr>
          <p:spPr bwMode="auto">
            <a:xfrm>
              <a:off x="832" y="3168"/>
              <a:ext cx="800" cy="0"/>
            </a:xfrm>
            <a:prstGeom prst="line">
              <a:avLst/>
            </a:prstGeom>
            <a:noFill/>
            <a:ln w="25400">
              <a:solidFill>
                <a:schemeClr val="tx1"/>
              </a:solidFill>
              <a:round/>
              <a:headEnd/>
              <a:tailEnd type="triangle" w="med" len="med"/>
            </a:ln>
            <a:effectLst/>
          </p:spPr>
          <p:txBody>
            <a:bodyPr wrap="none" anchor="ctr"/>
            <a:lstStyle/>
            <a:p>
              <a:pPr>
                <a:defRPr/>
              </a:pPr>
              <a:endParaRPr lang="zh-CN" altLang="en-US"/>
            </a:p>
          </p:txBody>
        </p:sp>
        <p:sp useBgFill="1">
          <p:nvSpPr>
            <p:cNvPr id="631812" name="Oval 4"/>
            <p:cNvSpPr>
              <a:spLocks noChangeArrowheads="1"/>
            </p:cNvSpPr>
            <p:nvPr/>
          </p:nvSpPr>
          <p:spPr bwMode="auto">
            <a:xfrm>
              <a:off x="1120" y="1736"/>
              <a:ext cx="656" cy="608"/>
            </a:xfrm>
            <a:prstGeom prst="ellipse">
              <a:avLst/>
            </a:prstGeom>
            <a:ln w="25400">
              <a:solidFill>
                <a:schemeClr val="tx1"/>
              </a:solidFill>
              <a:round/>
              <a:headEnd/>
              <a:tailEnd/>
            </a:ln>
            <a:effectLst/>
          </p:spPr>
          <p:txBody>
            <a:bodyPr wrap="none" anchor="ctr"/>
            <a:lstStyle/>
            <a:p>
              <a:pPr>
                <a:defRPr/>
              </a:pPr>
              <a:endParaRPr lang="zh-CN" altLang="en-US"/>
            </a:p>
          </p:txBody>
        </p:sp>
        <p:sp useBgFill="1">
          <p:nvSpPr>
            <p:cNvPr id="631813" name="Oval 5"/>
            <p:cNvSpPr>
              <a:spLocks noChangeArrowheads="1"/>
            </p:cNvSpPr>
            <p:nvPr/>
          </p:nvSpPr>
          <p:spPr bwMode="auto">
            <a:xfrm>
              <a:off x="200" y="3408"/>
              <a:ext cx="560" cy="512"/>
            </a:xfrm>
            <a:prstGeom prst="ellipse">
              <a:avLst/>
            </a:prstGeom>
            <a:ln w="25400">
              <a:solidFill>
                <a:schemeClr val="tx1"/>
              </a:solidFill>
              <a:round/>
              <a:headEnd/>
              <a:tailEnd/>
            </a:ln>
            <a:effectLst/>
          </p:spPr>
          <p:txBody>
            <a:bodyPr wrap="none" anchor="ctr"/>
            <a:lstStyle/>
            <a:p>
              <a:pPr>
                <a:defRPr/>
              </a:pPr>
              <a:endParaRPr lang="zh-CN" altLang="en-US"/>
            </a:p>
          </p:txBody>
        </p:sp>
        <p:sp useBgFill="1">
          <p:nvSpPr>
            <p:cNvPr id="631814" name="Oval 6"/>
            <p:cNvSpPr>
              <a:spLocks noChangeArrowheads="1"/>
            </p:cNvSpPr>
            <p:nvPr/>
          </p:nvSpPr>
          <p:spPr bwMode="auto">
            <a:xfrm>
              <a:off x="208" y="1016"/>
              <a:ext cx="656" cy="608"/>
            </a:xfrm>
            <a:prstGeom prst="ellipse">
              <a:avLst/>
            </a:prstGeom>
            <a:ln w="25400">
              <a:solidFill>
                <a:schemeClr val="tx1"/>
              </a:solidFill>
              <a:round/>
              <a:headEnd/>
              <a:tailEnd/>
            </a:ln>
            <a:effectLst/>
          </p:spPr>
          <p:txBody>
            <a:bodyPr wrap="none" anchor="ctr"/>
            <a:lstStyle/>
            <a:p>
              <a:pPr>
                <a:defRPr/>
              </a:pPr>
              <a:endParaRPr lang="zh-CN" altLang="en-US"/>
            </a:p>
          </p:txBody>
        </p:sp>
        <p:sp useBgFill="1">
          <p:nvSpPr>
            <p:cNvPr id="631815" name="Oval 7"/>
            <p:cNvSpPr>
              <a:spLocks noChangeArrowheads="1"/>
            </p:cNvSpPr>
            <p:nvPr/>
          </p:nvSpPr>
          <p:spPr bwMode="auto">
            <a:xfrm>
              <a:off x="1600" y="2696"/>
              <a:ext cx="704" cy="656"/>
            </a:xfrm>
            <a:prstGeom prst="ellipse">
              <a:avLst/>
            </a:prstGeom>
            <a:ln w="25400">
              <a:solidFill>
                <a:schemeClr val="tx1"/>
              </a:solidFill>
              <a:round/>
              <a:headEnd/>
              <a:tailEnd/>
            </a:ln>
            <a:effectLst/>
          </p:spPr>
          <p:txBody>
            <a:bodyPr wrap="none" anchor="ctr"/>
            <a:lstStyle/>
            <a:p>
              <a:pPr>
                <a:defRPr/>
              </a:pPr>
              <a:endParaRPr lang="zh-CN" altLang="en-US"/>
            </a:p>
          </p:txBody>
        </p:sp>
        <p:sp>
          <p:nvSpPr>
            <p:cNvPr id="631816" name="Rectangle 8"/>
            <p:cNvSpPr>
              <a:spLocks noChangeArrowheads="1"/>
            </p:cNvSpPr>
            <p:nvPr/>
          </p:nvSpPr>
          <p:spPr bwMode="auto">
            <a:xfrm>
              <a:off x="326" y="3506"/>
              <a:ext cx="211" cy="286"/>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A</a:t>
              </a:r>
            </a:p>
          </p:txBody>
        </p:sp>
        <p:sp>
          <p:nvSpPr>
            <p:cNvPr id="631817" name="Rectangle 9"/>
            <p:cNvSpPr>
              <a:spLocks noChangeArrowheads="1"/>
            </p:cNvSpPr>
            <p:nvPr/>
          </p:nvSpPr>
          <p:spPr bwMode="auto">
            <a:xfrm>
              <a:off x="365" y="1152"/>
              <a:ext cx="355" cy="286"/>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C1</a:t>
              </a:r>
            </a:p>
          </p:txBody>
        </p:sp>
        <p:sp>
          <p:nvSpPr>
            <p:cNvPr id="631818" name="Rectangle 10"/>
            <p:cNvSpPr>
              <a:spLocks noChangeArrowheads="1"/>
            </p:cNvSpPr>
            <p:nvPr/>
          </p:nvSpPr>
          <p:spPr bwMode="auto">
            <a:xfrm>
              <a:off x="1296" y="1872"/>
              <a:ext cx="308" cy="286"/>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C2</a:t>
              </a:r>
            </a:p>
          </p:txBody>
        </p:sp>
        <p:sp>
          <p:nvSpPr>
            <p:cNvPr id="631819" name="Rectangle 11"/>
            <p:cNvSpPr>
              <a:spLocks noChangeArrowheads="1"/>
            </p:cNvSpPr>
            <p:nvPr/>
          </p:nvSpPr>
          <p:spPr bwMode="auto">
            <a:xfrm>
              <a:off x="1804" y="2882"/>
              <a:ext cx="308" cy="286"/>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C3</a:t>
              </a:r>
            </a:p>
          </p:txBody>
        </p:sp>
        <p:sp useBgFill="1">
          <p:nvSpPr>
            <p:cNvPr id="631820" name="Oval 12"/>
            <p:cNvSpPr>
              <a:spLocks noChangeArrowheads="1"/>
            </p:cNvSpPr>
            <p:nvPr/>
          </p:nvSpPr>
          <p:spPr bwMode="auto">
            <a:xfrm>
              <a:off x="304" y="2648"/>
              <a:ext cx="608" cy="608"/>
            </a:xfrm>
            <a:prstGeom prst="ellipse">
              <a:avLst/>
            </a:prstGeom>
            <a:ln w="25400">
              <a:solidFill>
                <a:schemeClr val="tx1"/>
              </a:solidFill>
              <a:round/>
              <a:headEnd/>
              <a:tailEnd/>
            </a:ln>
            <a:effectLst/>
          </p:spPr>
          <p:txBody>
            <a:bodyPr wrap="none" anchor="ctr"/>
            <a:lstStyle/>
            <a:p>
              <a:pPr>
                <a:defRPr/>
              </a:pPr>
              <a:endParaRPr lang="zh-CN" altLang="en-US"/>
            </a:p>
          </p:txBody>
        </p:sp>
        <p:sp>
          <p:nvSpPr>
            <p:cNvPr id="631821" name="Rectangle 13"/>
            <p:cNvSpPr>
              <a:spLocks noChangeArrowheads="1"/>
            </p:cNvSpPr>
            <p:nvPr/>
          </p:nvSpPr>
          <p:spPr bwMode="auto">
            <a:xfrm>
              <a:off x="509" y="2806"/>
              <a:ext cx="211" cy="286"/>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B</a:t>
              </a:r>
            </a:p>
          </p:txBody>
        </p:sp>
        <p:sp useBgFill="1">
          <p:nvSpPr>
            <p:cNvPr id="631822" name="Oval 14"/>
            <p:cNvSpPr>
              <a:spLocks noChangeArrowheads="1"/>
            </p:cNvSpPr>
            <p:nvPr/>
          </p:nvSpPr>
          <p:spPr bwMode="auto">
            <a:xfrm>
              <a:off x="1744" y="872"/>
              <a:ext cx="608" cy="608"/>
            </a:xfrm>
            <a:prstGeom prst="ellipse">
              <a:avLst/>
            </a:prstGeom>
            <a:ln w="25400">
              <a:solidFill>
                <a:schemeClr val="tx1"/>
              </a:solidFill>
              <a:round/>
              <a:headEnd/>
              <a:tailEnd/>
            </a:ln>
            <a:effectLst/>
          </p:spPr>
          <p:txBody>
            <a:bodyPr wrap="none" anchor="ctr"/>
            <a:lstStyle/>
            <a:p>
              <a:pPr>
                <a:defRPr/>
              </a:pPr>
              <a:endParaRPr lang="zh-CN" altLang="en-US"/>
            </a:p>
          </p:txBody>
        </p:sp>
        <p:sp>
          <p:nvSpPr>
            <p:cNvPr id="631823" name="Rectangle 15"/>
            <p:cNvSpPr>
              <a:spLocks noChangeArrowheads="1"/>
            </p:cNvSpPr>
            <p:nvPr/>
          </p:nvSpPr>
          <p:spPr bwMode="auto">
            <a:xfrm>
              <a:off x="2006" y="1010"/>
              <a:ext cx="211" cy="286"/>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D</a:t>
              </a:r>
            </a:p>
          </p:txBody>
        </p:sp>
        <p:sp useBgFill="1">
          <p:nvSpPr>
            <p:cNvPr id="631824" name="Oval 16"/>
            <p:cNvSpPr>
              <a:spLocks noChangeArrowheads="1"/>
            </p:cNvSpPr>
            <p:nvPr/>
          </p:nvSpPr>
          <p:spPr bwMode="auto">
            <a:xfrm>
              <a:off x="3336" y="1053"/>
              <a:ext cx="608" cy="608"/>
            </a:xfrm>
            <a:prstGeom prst="ellipse">
              <a:avLst/>
            </a:prstGeom>
            <a:ln w="25400">
              <a:solidFill>
                <a:schemeClr val="tx1"/>
              </a:solidFill>
              <a:round/>
              <a:headEnd/>
              <a:tailEnd/>
            </a:ln>
            <a:effectLst/>
          </p:spPr>
          <p:txBody>
            <a:bodyPr wrap="none" anchor="ctr"/>
            <a:lstStyle/>
            <a:p>
              <a:pPr>
                <a:defRPr/>
              </a:pPr>
              <a:endParaRPr lang="zh-CN" altLang="en-US"/>
            </a:p>
          </p:txBody>
        </p:sp>
        <p:sp>
          <p:nvSpPr>
            <p:cNvPr id="631825" name="Rectangle 17"/>
            <p:cNvSpPr>
              <a:spLocks noChangeArrowheads="1"/>
            </p:cNvSpPr>
            <p:nvPr/>
          </p:nvSpPr>
          <p:spPr bwMode="auto">
            <a:xfrm>
              <a:off x="3485" y="1298"/>
              <a:ext cx="211" cy="286"/>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G</a:t>
              </a:r>
            </a:p>
          </p:txBody>
        </p:sp>
        <p:sp useBgFill="1">
          <p:nvSpPr>
            <p:cNvPr id="631826" name="Oval 18"/>
            <p:cNvSpPr>
              <a:spLocks noChangeArrowheads="1"/>
            </p:cNvSpPr>
            <p:nvPr/>
          </p:nvSpPr>
          <p:spPr bwMode="auto">
            <a:xfrm>
              <a:off x="2512" y="1928"/>
              <a:ext cx="608" cy="608"/>
            </a:xfrm>
            <a:prstGeom prst="ellipse">
              <a:avLst/>
            </a:prstGeom>
            <a:ln w="25400">
              <a:solidFill>
                <a:schemeClr val="tx1"/>
              </a:solidFill>
              <a:round/>
              <a:headEnd/>
              <a:tailEnd/>
            </a:ln>
            <a:effectLst/>
          </p:spPr>
          <p:txBody>
            <a:bodyPr wrap="none" anchor="ctr"/>
            <a:lstStyle/>
            <a:p>
              <a:pPr>
                <a:defRPr/>
              </a:pPr>
              <a:endParaRPr lang="zh-CN" altLang="en-US"/>
            </a:p>
          </p:txBody>
        </p:sp>
        <p:sp>
          <p:nvSpPr>
            <p:cNvPr id="631827" name="Rectangle 19"/>
            <p:cNvSpPr>
              <a:spLocks noChangeArrowheads="1"/>
            </p:cNvSpPr>
            <p:nvPr/>
          </p:nvSpPr>
          <p:spPr bwMode="auto">
            <a:xfrm>
              <a:off x="2717" y="2066"/>
              <a:ext cx="211" cy="286"/>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E</a:t>
              </a:r>
            </a:p>
          </p:txBody>
        </p:sp>
        <p:sp useBgFill="1">
          <p:nvSpPr>
            <p:cNvPr id="631828" name="Oval 20"/>
            <p:cNvSpPr>
              <a:spLocks noChangeArrowheads="1"/>
            </p:cNvSpPr>
            <p:nvPr/>
          </p:nvSpPr>
          <p:spPr bwMode="auto">
            <a:xfrm>
              <a:off x="3616" y="1928"/>
              <a:ext cx="608" cy="608"/>
            </a:xfrm>
            <a:prstGeom prst="ellipse">
              <a:avLst/>
            </a:prstGeom>
            <a:ln w="25400">
              <a:solidFill>
                <a:schemeClr val="tx1"/>
              </a:solidFill>
              <a:round/>
              <a:headEnd/>
              <a:tailEnd/>
            </a:ln>
            <a:effectLst/>
          </p:spPr>
          <p:txBody>
            <a:bodyPr wrap="none" anchor="ctr"/>
            <a:lstStyle/>
            <a:p>
              <a:pPr>
                <a:defRPr/>
              </a:pPr>
              <a:endParaRPr lang="zh-CN" altLang="en-US"/>
            </a:p>
          </p:txBody>
        </p:sp>
        <p:sp>
          <p:nvSpPr>
            <p:cNvPr id="631829" name="Rectangle 21"/>
            <p:cNvSpPr>
              <a:spLocks noChangeArrowheads="1"/>
            </p:cNvSpPr>
            <p:nvPr/>
          </p:nvSpPr>
          <p:spPr bwMode="auto">
            <a:xfrm>
              <a:off x="3821" y="2086"/>
              <a:ext cx="211" cy="286"/>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J</a:t>
              </a:r>
            </a:p>
          </p:txBody>
        </p:sp>
        <p:sp useBgFill="1">
          <p:nvSpPr>
            <p:cNvPr id="631830" name="Oval 22"/>
            <p:cNvSpPr>
              <a:spLocks noChangeArrowheads="1"/>
            </p:cNvSpPr>
            <p:nvPr/>
          </p:nvSpPr>
          <p:spPr bwMode="auto">
            <a:xfrm>
              <a:off x="3146" y="2888"/>
              <a:ext cx="608" cy="608"/>
            </a:xfrm>
            <a:prstGeom prst="ellipse">
              <a:avLst/>
            </a:prstGeom>
            <a:ln w="25400">
              <a:solidFill>
                <a:schemeClr val="tx1"/>
              </a:solidFill>
              <a:round/>
              <a:headEnd/>
              <a:tailEnd/>
            </a:ln>
            <a:effectLst/>
          </p:spPr>
          <p:txBody>
            <a:bodyPr wrap="none" anchor="ctr"/>
            <a:lstStyle/>
            <a:p>
              <a:pPr>
                <a:defRPr/>
              </a:pPr>
              <a:endParaRPr lang="zh-CN" altLang="en-US"/>
            </a:p>
          </p:txBody>
        </p:sp>
        <p:sp>
          <p:nvSpPr>
            <p:cNvPr id="631831" name="Rectangle 23"/>
            <p:cNvSpPr>
              <a:spLocks noChangeArrowheads="1"/>
            </p:cNvSpPr>
            <p:nvPr/>
          </p:nvSpPr>
          <p:spPr bwMode="auto">
            <a:xfrm>
              <a:off x="3341" y="2998"/>
              <a:ext cx="211" cy="286"/>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F</a:t>
              </a:r>
            </a:p>
          </p:txBody>
        </p:sp>
        <p:sp useBgFill="1">
          <p:nvSpPr>
            <p:cNvPr id="631832" name="Oval 24"/>
            <p:cNvSpPr>
              <a:spLocks noChangeArrowheads="1"/>
            </p:cNvSpPr>
            <p:nvPr/>
          </p:nvSpPr>
          <p:spPr bwMode="auto">
            <a:xfrm>
              <a:off x="4624" y="1928"/>
              <a:ext cx="608" cy="608"/>
            </a:xfrm>
            <a:prstGeom prst="ellipse">
              <a:avLst/>
            </a:prstGeom>
            <a:ln w="25400">
              <a:solidFill>
                <a:schemeClr val="tx1"/>
              </a:solidFill>
              <a:round/>
              <a:headEnd/>
              <a:tailEnd/>
            </a:ln>
            <a:effectLst/>
          </p:spPr>
          <p:txBody>
            <a:bodyPr wrap="none" anchor="ctr"/>
            <a:lstStyle/>
            <a:p>
              <a:pPr>
                <a:defRPr/>
              </a:pPr>
              <a:endParaRPr lang="zh-CN" altLang="en-US"/>
            </a:p>
          </p:txBody>
        </p:sp>
        <p:sp>
          <p:nvSpPr>
            <p:cNvPr id="631833" name="Rectangle 25"/>
            <p:cNvSpPr>
              <a:spLocks noChangeArrowheads="1"/>
            </p:cNvSpPr>
            <p:nvPr/>
          </p:nvSpPr>
          <p:spPr bwMode="auto">
            <a:xfrm>
              <a:off x="4829" y="2086"/>
              <a:ext cx="211" cy="286"/>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K</a:t>
              </a:r>
            </a:p>
          </p:txBody>
        </p:sp>
        <p:sp useBgFill="1">
          <p:nvSpPr>
            <p:cNvPr id="631834" name="Oval 26"/>
            <p:cNvSpPr>
              <a:spLocks noChangeArrowheads="1"/>
            </p:cNvSpPr>
            <p:nvPr/>
          </p:nvSpPr>
          <p:spPr bwMode="auto">
            <a:xfrm>
              <a:off x="5104" y="2888"/>
              <a:ext cx="608" cy="608"/>
            </a:xfrm>
            <a:prstGeom prst="ellipse">
              <a:avLst/>
            </a:prstGeom>
            <a:ln w="25400">
              <a:solidFill>
                <a:schemeClr val="tx1"/>
              </a:solidFill>
              <a:round/>
              <a:headEnd/>
              <a:tailEnd/>
            </a:ln>
            <a:effectLst/>
          </p:spPr>
          <p:txBody>
            <a:bodyPr wrap="none" anchor="ctr"/>
            <a:lstStyle/>
            <a:p>
              <a:pPr>
                <a:defRPr/>
              </a:pPr>
              <a:endParaRPr lang="zh-CN" altLang="en-US"/>
            </a:p>
          </p:txBody>
        </p:sp>
        <p:sp>
          <p:nvSpPr>
            <p:cNvPr id="631835" name="Rectangle 27"/>
            <p:cNvSpPr>
              <a:spLocks noChangeArrowheads="1"/>
            </p:cNvSpPr>
            <p:nvPr/>
          </p:nvSpPr>
          <p:spPr bwMode="auto">
            <a:xfrm>
              <a:off x="5309" y="3046"/>
              <a:ext cx="211" cy="286"/>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L</a:t>
              </a:r>
            </a:p>
          </p:txBody>
        </p:sp>
        <p:sp>
          <p:nvSpPr>
            <p:cNvPr id="631836" name="Line 28"/>
            <p:cNvSpPr>
              <a:spLocks noChangeShapeType="1"/>
            </p:cNvSpPr>
            <p:nvPr/>
          </p:nvSpPr>
          <p:spPr bwMode="auto">
            <a:xfrm>
              <a:off x="880" y="1152"/>
              <a:ext cx="848" cy="0"/>
            </a:xfrm>
            <a:prstGeom prst="line">
              <a:avLst/>
            </a:prstGeom>
            <a:noFill/>
            <a:ln w="25400">
              <a:solidFill>
                <a:schemeClr val="tx1"/>
              </a:solidFill>
              <a:round/>
              <a:headEnd/>
              <a:tailEnd type="triangle" w="med" len="med"/>
            </a:ln>
            <a:effectLst/>
          </p:spPr>
          <p:txBody>
            <a:bodyPr wrap="none" anchor="ctr"/>
            <a:lstStyle/>
            <a:p>
              <a:pPr>
                <a:defRPr/>
              </a:pPr>
              <a:endParaRPr lang="zh-CN" altLang="en-US"/>
            </a:p>
          </p:txBody>
        </p:sp>
        <p:sp>
          <p:nvSpPr>
            <p:cNvPr id="631837" name="Line 29"/>
            <p:cNvSpPr>
              <a:spLocks noChangeShapeType="1"/>
            </p:cNvSpPr>
            <p:nvPr/>
          </p:nvSpPr>
          <p:spPr bwMode="auto">
            <a:xfrm flipV="1">
              <a:off x="536" y="1624"/>
              <a:ext cx="0" cy="1072"/>
            </a:xfrm>
            <a:prstGeom prst="line">
              <a:avLst/>
            </a:prstGeom>
            <a:noFill/>
            <a:ln w="25400">
              <a:solidFill>
                <a:schemeClr val="tx1"/>
              </a:solidFill>
              <a:round/>
              <a:headEnd/>
              <a:tailEnd type="triangle" w="med" len="med"/>
            </a:ln>
            <a:effectLst/>
          </p:spPr>
          <p:txBody>
            <a:bodyPr wrap="none" anchor="ctr"/>
            <a:lstStyle/>
            <a:p>
              <a:pPr>
                <a:defRPr/>
              </a:pPr>
              <a:endParaRPr lang="zh-CN" altLang="en-US"/>
            </a:p>
          </p:txBody>
        </p:sp>
        <p:sp>
          <p:nvSpPr>
            <p:cNvPr id="631838" name="Line 30"/>
            <p:cNvSpPr>
              <a:spLocks noChangeShapeType="1"/>
            </p:cNvSpPr>
            <p:nvPr/>
          </p:nvSpPr>
          <p:spPr bwMode="auto">
            <a:xfrm flipV="1">
              <a:off x="1976" y="1480"/>
              <a:ext cx="0" cy="1216"/>
            </a:xfrm>
            <a:prstGeom prst="line">
              <a:avLst/>
            </a:prstGeom>
            <a:noFill/>
            <a:ln w="25400">
              <a:solidFill>
                <a:schemeClr val="tx1"/>
              </a:solidFill>
              <a:round/>
              <a:headEnd/>
              <a:tailEnd type="triangle" w="med" len="med"/>
            </a:ln>
            <a:effectLst/>
          </p:spPr>
          <p:txBody>
            <a:bodyPr wrap="none" anchor="ctr"/>
            <a:lstStyle/>
            <a:p>
              <a:pPr>
                <a:defRPr/>
              </a:pPr>
              <a:endParaRPr lang="zh-CN" altLang="en-US"/>
            </a:p>
          </p:txBody>
        </p:sp>
        <p:sp>
          <p:nvSpPr>
            <p:cNvPr id="631839" name="Line 31"/>
            <p:cNvSpPr>
              <a:spLocks noChangeShapeType="1"/>
            </p:cNvSpPr>
            <p:nvPr/>
          </p:nvSpPr>
          <p:spPr bwMode="auto">
            <a:xfrm flipV="1">
              <a:off x="536" y="3264"/>
              <a:ext cx="0" cy="144"/>
            </a:xfrm>
            <a:prstGeom prst="line">
              <a:avLst/>
            </a:prstGeom>
            <a:noFill/>
            <a:ln w="25400">
              <a:solidFill>
                <a:schemeClr val="tx1"/>
              </a:solidFill>
              <a:round/>
              <a:headEnd/>
              <a:tailEnd type="triangle" w="med" len="med"/>
            </a:ln>
            <a:effectLst/>
          </p:spPr>
          <p:txBody>
            <a:bodyPr wrap="none" anchor="ctr"/>
            <a:lstStyle/>
            <a:p>
              <a:pPr>
                <a:defRPr/>
              </a:pPr>
              <a:endParaRPr lang="zh-CN" altLang="en-US"/>
            </a:p>
          </p:txBody>
        </p:sp>
        <p:sp>
          <p:nvSpPr>
            <p:cNvPr id="631840" name="Line 32"/>
            <p:cNvSpPr>
              <a:spLocks noChangeShapeType="1"/>
            </p:cNvSpPr>
            <p:nvPr/>
          </p:nvSpPr>
          <p:spPr bwMode="auto">
            <a:xfrm flipV="1">
              <a:off x="240" y="3888"/>
              <a:ext cx="192" cy="240"/>
            </a:xfrm>
            <a:prstGeom prst="line">
              <a:avLst/>
            </a:prstGeom>
            <a:noFill/>
            <a:ln w="25400">
              <a:solidFill>
                <a:schemeClr val="tx1"/>
              </a:solidFill>
              <a:round/>
              <a:headEnd/>
              <a:tailEnd type="triangle" w="med" len="med"/>
            </a:ln>
            <a:effectLst/>
          </p:spPr>
          <p:txBody>
            <a:bodyPr wrap="none" anchor="ctr"/>
            <a:lstStyle/>
            <a:p>
              <a:pPr>
                <a:defRPr/>
              </a:pPr>
              <a:endParaRPr lang="zh-CN" altLang="en-US"/>
            </a:p>
          </p:txBody>
        </p:sp>
        <p:sp>
          <p:nvSpPr>
            <p:cNvPr id="631841" name="Line 33"/>
            <p:cNvSpPr>
              <a:spLocks noChangeShapeType="1"/>
            </p:cNvSpPr>
            <p:nvPr/>
          </p:nvSpPr>
          <p:spPr bwMode="auto">
            <a:xfrm>
              <a:off x="4240" y="2208"/>
              <a:ext cx="368" cy="0"/>
            </a:xfrm>
            <a:prstGeom prst="line">
              <a:avLst/>
            </a:prstGeom>
            <a:noFill/>
            <a:ln w="25400">
              <a:solidFill>
                <a:schemeClr val="tx1"/>
              </a:solidFill>
              <a:round/>
              <a:headEnd/>
              <a:tailEnd type="triangle" w="med" len="med"/>
            </a:ln>
            <a:effectLst/>
          </p:spPr>
          <p:txBody>
            <a:bodyPr wrap="none" anchor="ctr"/>
            <a:lstStyle/>
            <a:p>
              <a:pPr>
                <a:defRPr/>
              </a:pPr>
              <a:endParaRPr lang="zh-CN" altLang="en-US"/>
            </a:p>
          </p:txBody>
        </p:sp>
        <p:sp>
          <p:nvSpPr>
            <p:cNvPr id="631842" name="Line 34"/>
            <p:cNvSpPr>
              <a:spLocks noChangeShapeType="1"/>
            </p:cNvSpPr>
            <p:nvPr/>
          </p:nvSpPr>
          <p:spPr bwMode="auto">
            <a:xfrm>
              <a:off x="5104" y="2504"/>
              <a:ext cx="176" cy="368"/>
            </a:xfrm>
            <a:prstGeom prst="line">
              <a:avLst/>
            </a:prstGeom>
            <a:noFill/>
            <a:ln w="25400">
              <a:solidFill>
                <a:schemeClr val="tx1"/>
              </a:solidFill>
              <a:round/>
              <a:headEnd/>
              <a:tailEnd type="triangle" w="med" len="med"/>
            </a:ln>
            <a:effectLst/>
          </p:spPr>
          <p:txBody>
            <a:bodyPr wrap="none" anchor="ctr"/>
            <a:lstStyle/>
            <a:p>
              <a:pPr>
                <a:defRPr/>
              </a:pPr>
              <a:endParaRPr lang="zh-CN" altLang="en-US"/>
            </a:p>
          </p:txBody>
        </p:sp>
        <p:sp>
          <p:nvSpPr>
            <p:cNvPr id="631843" name="Line 35"/>
            <p:cNvSpPr>
              <a:spLocks noChangeShapeType="1"/>
            </p:cNvSpPr>
            <p:nvPr/>
          </p:nvSpPr>
          <p:spPr bwMode="auto">
            <a:xfrm>
              <a:off x="5536" y="3512"/>
              <a:ext cx="176" cy="464"/>
            </a:xfrm>
            <a:prstGeom prst="line">
              <a:avLst/>
            </a:prstGeom>
            <a:noFill/>
            <a:ln w="25400">
              <a:solidFill>
                <a:schemeClr val="tx1"/>
              </a:solidFill>
              <a:round/>
              <a:headEnd/>
              <a:tailEnd type="triangle" w="med" len="med"/>
            </a:ln>
            <a:effectLst/>
          </p:spPr>
          <p:txBody>
            <a:bodyPr wrap="none" anchor="ctr"/>
            <a:lstStyle/>
            <a:p>
              <a:pPr>
                <a:defRPr/>
              </a:pPr>
              <a:endParaRPr lang="zh-CN" altLang="en-US"/>
            </a:p>
          </p:txBody>
        </p:sp>
        <p:sp>
          <p:nvSpPr>
            <p:cNvPr id="631844" name="Line 36"/>
            <p:cNvSpPr>
              <a:spLocks noChangeShapeType="1"/>
            </p:cNvSpPr>
            <p:nvPr/>
          </p:nvSpPr>
          <p:spPr bwMode="auto">
            <a:xfrm>
              <a:off x="2224" y="1448"/>
              <a:ext cx="416" cy="512"/>
            </a:xfrm>
            <a:prstGeom prst="line">
              <a:avLst/>
            </a:prstGeom>
            <a:noFill/>
            <a:ln w="25400">
              <a:solidFill>
                <a:schemeClr val="tx1"/>
              </a:solidFill>
              <a:round/>
              <a:headEnd/>
              <a:tailEnd type="triangle" w="med" len="med"/>
            </a:ln>
            <a:effectLst/>
          </p:spPr>
          <p:txBody>
            <a:bodyPr wrap="none" anchor="ctr"/>
            <a:lstStyle/>
            <a:p>
              <a:pPr>
                <a:defRPr/>
              </a:pPr>
              <a:endParaRPr lang="zh-CN" altLang="en-US"/>
            </a:p>
          </p:txBody>
        </p:sp>
        <p:sp>
          <p:nvSpPr>
            <p:cNvPr id="631845" name="Line 37"/>
            <p:cNvSpPr>
              <a:spLocks noChangeShapeType="1"/>
            </p:cNvSpPr>
            <p:nvPr/>
          </p:nvSpPr>
          <p:spPr bwMode="auto">
            <a:xfrm>
              <a:off x="2992" y="2504"/>
              <a:ext cx="320" cy="416"/>
            </a:xfrm>
            <a:prstGeom prst="line">
              <a:avLst/>
            </a:prstGeom>
            <a:noFill/>
            <a:ln w="25400">
              <a:solidFill>
                <a:schemeClr val="tx1"/>
              </a:solidFill>
              <a:round/>
              <a:headEnd/>
              <a:tailEnd type="triangle" w="med" len="med"/>
            </a:ln>
            <a:effectLst/>
          </p:spPr>
          <p:txBody>
            <a:bodyPr wrap="none" anchor="ctr"/>
            <a:lstStyle/>
            <a:p>
              <a:pPr>
                <a:defRPr/>
              </a:pPr>
              <a:endParaRPr lang="zh-CN" altLang="en-US"/>
            </a:p>
          </p:txBody>
        </p:sp>
        <p:sp>
          <p:nvSpPr>
            <p:cNvPr id="631846" name="Line 38"/>
            <p:cNvSpPr>
              <a:spLocks noChangeShapeType="1"/>
            </p:cNvSpPr>
            <p:nvPr/>
          </p:nvSpPr>
          <p:spPr bwMode="auto">
            <a:xfrm flipH="1">
              <a:off x="2976" y="1496"/>
              <a:ext cx="352" cy="464"/>
            </a:xfrm>
            <a:prstGeom prst="line">
              <a:avLst/>
            </a:prstGeom>
            <a:noFill/>
            <a:ln w="25400">
              <a:solidFill>
                <a:schemeClr val="tx1"/>
              </a:solidFill>
              <a:round/>
              <a:headEnd type="triangle" w="med" len="med"/>
              <a:tailEnd/>
            </a:ln>
            <a:effectLst/>
          </p:spPr>
          <p:txBody>
            <a:bodyPr wrap="none" anchor="ctr"/>
            <a:lstStyle/>
            <a:p>
              <a:pPr>
                <a:defRPr/>
              </a:pPr>
              <a:endParaRPr lang="zh-CN" altLang="en-US"/>
            </a:p>
          </p:txBody>
        </p:sp>
        <p:sp>
          <p:nvSpPr>
            <p:cNvPr id="631847" name="Line 39"/>
            <p:cNvSpPr>
              <a:spLocks noChangeShapeType="1"/>
            </p:cNvSpPr>
            <p:nvPr/>
          </p:nvSpPr>
          <p:spPr bwMode="auto">
            <a:xfrm>
              <a:off x="3787" y="1645"/>
              <a:ext cx="144" cy="288"/>
            </a:xfrm>
            <a:prstGeom prst="line">
              <a:avLst/>
            </a:prstGeom>
            <a:noFill/>
            <a:ln w="25400">
              <a:solidFill>
                <a:schemeClr val="tx1"/>
              </a:solidFill>
              <a:round/>
              <a:headEnd/>
              <a:tailEnd type="triangle" w="med" len="med"/>
            </a:ln>
            <a:effectLst/>
          </p:spPr>
          <p:txBody>
            <a:bodyPr wrap="none" anchor="ctr"/>
            <a:lstStyle/>
            <a:p>
              <a:pPr>
                <a:defRPr/>
              </a:pPr>
              <a:endParaRPr lang="zh-CN" altLang="en-US"/>
            </a:p>
          </p:txBody>
        </p:sp>
        <p:sp>
          <p:nvSpPr>
            <p:cNvPr id="631848" name="Line 40"/>
            <p:cNvSpPr>
              <a:spLocks noChangeShapeType="1"/>
            </p:cNvSpPr>
            <p:nvPr/>
          </p:nvSpPr>
          <p:spPr bwMode="auto">
            <a:xfrm flipV="1">
              <a:off x="3515" y="1661"/>
              <a:ext cx="96" cy="1160"/>
            </a:xfrm>
            <a:prstGeom prst="line">
              <a:avLst/>
            </a:prstGeom>
            <a:noFill/>
            <a:ln w="25400">
              <a:solidFill>
                <a:schemeClr val="tx1"/>
              </a:solidFill>
              <a:round/>
              <a:headEnd/>
              <a:tailEnd type="triangle" w="med" len="med"/>
            </a:ln>
            <a:effectLst/>
          </p:spPr>
          <p:txBody>
            <a:bodyPr wrap="none" anchor="ctr"/>
            <a:lstStyle/>
            <a:p>
              <a:pPr>
                <a:defRPr/>
              </a:pPr>
              <a:endParaRPr lang="zh-CN" altLang="en-US"/>
            </a:p>
          </p:txBody>
        </p:sp>
        <p:sp>
          <p:nvSpPr>
            <p:cNvPr id="631849" name="Line 41"/>
            <p:cNvSpPr>
              <a:spLocks noChangeShapeType="1"/>
            </p:cNvSpPr>
            <p:nvPr/>
          </p:nvSpPr>
          <p:spPr bwMode="auto">
            <a:xfrm flipV="1">
              <a:off x="3712" y="2536"/>
              <a:ext cx="320" cy="496"/>
            </a:xfrm>
            <a:prstGeom prst="line">
              <a:avLst/>
            </a:prstGeom>
            <a:noFill/>
            <a:ln w="25400">
              <a:solidFill>
                <a:schemeClr val="tx1"/>
              </a:solidFill>
              <a:round/>
              <a:headEnd/>
              <a:tailEnd type="triangle" w="med" len="med"/>
            </a:ln>
            <a:effectLst/>
          </p:spPr>
          <p:txBody>
            <a:bodyPr wrap="none" anchor="ctr"/>
            <a:lstStyle/>
            <a:p>
              <a:pPr>
                <a:defRPr/>
              </a:pPr>
              <a:endParaRPr lang="zh-CN" altLang="en-US"/>
            </a:p>
          </p:txBody>
        </p:sp>
        <p:sp>
          <p:nvSpPr>
            <p:cNvPr id="631850" name="Line 42"/>
            <p:cNvSpPr>
              <a:spLocks noChangeShapeType="1"/>
            </p:cNvSpPr>
            <p:nvPr/>
          </p:nvSpPr>
          <p:spPr bwMode="auto">
            <a:xfrm flipV="1">
              <a:off x="880" y="2344"/>
              <a:ext cx="416" cy="448"/>
            </a:xfrm>
            <a:prstGeom prst="line">
              <a:avLst/>
            </a:prstGeom>
            <a:noFill/>
            <a:ln w="25400">
              <a:solidFill>
                <a:schemeClr val="tx1"/>
              </a:solidFill>
              <a:round/>
              <a:headEnd/>
              <a:tailEnd type="triangle" w="med" len="med"/>
            </a:ln>
            <a:effectLst/>
          </p:spPr>
          <p:txBody>
            <a:bodyPr wrap="none" anchor="ctr"/>
            <a:lstStyle/>
            <a:p>
              <a:pPr>
                <a:defRPr/>
              </a:pPr>
              <a:endParaRPr lang="zh-CN" altLang="en-US"/>
            </a:p>
          </p:txBody>
        </p:sp>
        <p:sp>
          <p:nvSpPr>
            <p:cNvPr id="631851" name="Line 43"/>
            <p:cNvSpPr>
              <a:spLocks noChangeShapeType="1"/>
            </p:cNvSpPr>
            <p:nvPr/>
          </p:nvSpPr>
          <p:spPr bwMode="auto">
            <a:xfrm flipV="1">
              <a:off x="1648" y="1432"/>
              <a:ext cx="224" cy="352"/>
            </a:xfrm>
            <a:prstGeom prst="line">
              <a:avLst/>
            </a:prstGeom>
            <a:noFill/>
            <a:ln w="25400">
              <a:solidFill>
                <a:schemeClr val="tx1"/>
              </a:solidFill>
              <a:round/>
              <a:headEnd/>
              <a:tailEnd type="triangle" w="med" len="med"/>
            </a:ln>
            <a:effectLst/>
          </p:spPr>
          <p:txBody>
            <a:bodyPr wrap="none" anchor="ctr"/>
            <a:lstStyle/>
            <a:p>
              <a:pPr>
                <a:defRPr/>
              </a:pPr>
              <a:endParaRPr lang="zh-CN" altLang="en-US"/>
            </a:p>
          </p:txBody>
        </p:sp>
        <p:sp>
          <p:nvSpPr>
            <p:cNvPr id="631852" name="Rectangle 44"/>
            <p:cNvSpPr>
              <a:spLocks noChangeArrowheads="1"/>
            </p:cNvSpPr>
            <p:nvPr/>
          </p:nvSpPr>
          <p:spPr bwMode="auto">
            <a:xfrm>
              <a:off x="1096" y="818"/>
              <a:ext cx="392" cy="286"/>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c1</a:t>
              </a:r>
            </a:p>
          </p:txBody>
        </p:sp>
        <p:sp>
          <p:nvSpPr>
            <p:cNvPr id="631853" name="Rectangle 45"/>
            <p:cNvSpPr>
              <a:spLocks noChangeArrowheads="1"/>
            </p:cNvSpPr>
            <p:nvPr/>
          </p:nvSpPr>
          <p:spPr bwMode="auto">
            <a:xfrm>
              <a:off x="1391" y="1442"/>
              <a:ext cx="385" cy="286"/>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c2</a:t>
              </a:r>
            </a:p>
          </p:txBody>
        </p:sp>
        <p:sp>
          <p:nvSpPr>
            <p:cNvPr id="631854" name="Rectangle 46"/>
            <p:cNvSpPr>
              <a:spLocks noChangeArrowheads="1"/>
            </p:cNvSpPr>
            <p:nvPr/>
          </p:nvSpPr>
          <p:spPr bwMode="auto">
            <a:xfrm>
              <a:off x="864" y="2256"/>
              <a:ext cx="385" cy="286"/>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b2</a:t>
              </a:r>
            </a:p>
          </p:txBody>
        </p:sp>
        <p:sp>
          <p:nvSpPr>
            <p:cNvPr id="631855" name="Rectangle 47"/>
            <p:cNvSpPr>
              <a:spLocks noChangeArrowheads="1"/>
            </p:cNvSpPr>
            <p:nvPr/>
          </p:nvSpPr>
          <p:spPr bwMode="auto">
            <a:xfrm>
              <a:off x="143" y="1935"/>
              <a:ext cx="385" cy="286"/>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b1</a:t>
              </a:r>
            </a:p>
          </p:txBody>
        </p:sp>
        <p:sp>
          <p:nvSpPr>
            <p:cNvPr id="631856" name="Rectangle 48"/>
            <p:cNvSpPr>
              <a:spLocks noChangeArrowheads="1"/>
            </p:cNvSpPr>
            <p:nvPr/>
          </p:nvSpPr>
          <p:spPr bwMode="auto">
            <a:xfrm>
              <a:off x="1055" y="3135"/>
              <a:ext cx="385" cy="286"/>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b3</a:t>
              </a:r>
            </a:p>
          </p:txBody>
        </p:sp>
        <p:sp>
          <p:nvSpPr>
            <p:cNvPr id="631857" name="Rectangle 49"/>
            <p:cNvSpPr>
              <a:spLocks noChangeArrowheads="1"/>
            </p:cNvSpPr>
            <p:nvPr/>
          </p:nvSpPr>
          <p:spPr bwMode="auto">
            <a:xfrm>
              <a:off x="200" y="3122"/>
              <a:ext cx="232" cy="286"/>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b</a:t>
              </a:r>
            </a:p>
          </p:txBody>
        </p:sp>
        <p:sp>
          <p:nvSpPr>
            <p:cNvPr id="631858" name="Rectangle 50"/>
            <p:cNvSpPr>
              <a:spLocks noChangeArrowheads="1"/>
            </p:cNvSpPr>
            <p:nvPr/>
          </p:nvSpPr>
          <p:spPr bwMode="auto">
            <a:xfrm>
              <a:off x="56" y="3842"/>
              <a:ext cx="232" cy="286"/>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a</a:t>
              </a:r>
            </a:p>
          </p:txBody>
        </p:sp>
        <p:sp>
          <p:nvSpPr>
            <p:cNvPr id="631859" name="Rectangle 51"/>
            <p:cNvSpPr>
              <a:spLocks noChangeArrowheads="1"/>
            </p:cNvSpPr>
            <p:nvPr/>
          </p:nvSpPr>
          <p:spPr bwMode="auto">
            <a:xfrm>
              <a:off x="1968" y="2112"/>
              <a:ext cx="403" cy="286"/>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c3</a:t>
              </a:r>
            </a:p>
          </p:txBody>
        </p:sp>
        <p:sp>
          <p:nvSpPr>
            <p:cNvPr id="631860" name="Rectangle 52"/>
            <p:cNvSpPr>
              <a:spLocks noChangeArrowheads="1"/>
            </p:cNvSpPr>
            <p:nvPr/>
          </p:nvSpPr>
          <p:spPr bwMode="auto">
            <a:xfrm>
              <a:off x="2447" y="1359"/>
              <a:ext cx="193" cy="286"/>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d</a:t>
              </a:r>
            </a:p>
          </p:txBody>
        </p:sp>
        <p:sp>
          <p:nvSpPr>
            <p:cNvPr id="631861" name="Rectangle 53"/>
            <p:cNvSpPr>
              <a:spLocks noChangeArrowheads="1"/>
            </p:cNvSpPr>
            <p:nvPr/>
          </p:nvSpPr>
          <p:spPr bwMode="auto">
            <a:xfrm>
              <a:off x="3256" y="1983"/>
              <a:ext cx="344" cy="286"/>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g</a:t>
              </a:r>
            </a:p>
          </p:txBody>
        </p:sp>
        <p:sp>
          <p:nvSpPr>
            <p:cNvPr id="631862" name="Rectangle 54"/>
            <p:cNvSpPr>
              <a:spLocks noChangeArrowheads="1"/>
            </p:cNvSpPr>
            <p:nvPr/>
          </p:nvSpPr>
          <p:spPr bwMode="auto">
            <a:xfrm>
              <a:off x="2783" y="2559"/>
              <a:ext cx="344" cy="286"/>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f</a:t>
              </a:r>
            </a:p>
          </p:txBody>
        </p:sp>
        <p:sp>
          <p:nvSpPr>
            <p:cNvPr id="631863" name="Rectangle 55"/>
            <p:cNvSpPr>
              <a:spLocks noChangeArrowheads="1"/>
            </p:cNvSpPr>
            <p:nvPr/>
          </p:nvSpPr>
          <p:spPr bwMode="auto">
            <a:xfrm>
              <a:off x="3887" y="2655"/>
              <a:ext cx="344" cy="286"/>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j</a:t>
              </a:r>
            </a:p>
          </p:txBody>
        </p:sp>
        <p:sp>
          <p:nvSpPr>
            <p:cNvPr id="631864" name="Rectangle 56"/>
            <p:cNvSpPr>
              <a:spLocks noChangeArrowheads="1"/>
            </p:cNvSpPr>
            <p:nvPr/>
          </p:nvSpPr>
          <p:spPr bwMode="auto">
            <a:xfrm>
              <a:off x="3887" y="1586"/>
              <a:ext cx="289" cy="286"/>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h</a:t>
              </a:r>
            </a:p>
          </p:txBody>
        </p:sp>
        <p:sp>
          <p:nvSpPr>
            <p:cNvPr id="631865" name="Rectangle 57"/>
            <p:cNvSpPr>
              <a:spLocks noChangeArrowheads="1"/>
            </p:cNvSpPr>
            <p:nvPr/>
          </p:nvSpPr>
          <p:spPr bwMode="auto">
            <a:xfrm>
              <a:off x="2879" y="1442"/>
              <a:ext cx="241" cy="286"/>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e</a:t>
              </a:r>
            </a:p>
          </p:txBody>
        </p:sp>
        <p:sp>
          <p:nvSpPr>
            <p:cNvPr id="631866" name="Rectangle 58"/>
            <p:cNvSpPr>
              <a:spLocks noChangeArrowheads="1"/>
            </p:cNvSpPr>
            <p:nvPr/>
          </p:nvSpPr>
          <p:spPr bwMode="auto">
            <a:xfrm>
              <a:off x="4224" y="1922"/>
              <a:ext cx="241" cy="286"/>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k</a:t>
              </a:r>
            </a:p>
          </p:txBody>
        </p:sp>
        <p:sp>
          <p:nvSpPr>
            <p:cNvPr id="631867" name="Rectangle 59"/>
            <p:cNvSpPr>
              <a:spLocks noChangeArrowheads="1"/>
            </p:cNvSpPr>
            <p:nvPr/>
          </p:nvSpPr>
          <p:spPr bwMode="auto">
            <a:xfrm>
              <a:off x="5184" y="2450"/>
              <a:ext cx="241" cy="286"/>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l</a:t>
              </a:r>
            </a:p>
          </p:txBody>
        </p:sp>
        <p:sp>
          <p:nvSpPr>
            <p:cNvPr id="631868" name="Rectangle 60"/>
            <p:cNvSpPr>
              <a:spLocks noChangeArrowheads="1"/>
            </p:cNvSpPr>
            <p:nvPr/>
          </p:nvSpPr>
          <p:spPr bwMode="auto">
            <a:xfrm>
              <a:off x="5327" y="3602"/>
              <a:ext cx="193" cy="286"/>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m</a:t>
              </a:r>
            </a:p>
          </p:txBody>
        </p:sp>
        <p:sp>
          <p:nvSpPr>
            <p:cNvPr id="631869" name="Line 61"/>
            <p:cNvSpPr>
              <a:spLocks noChangeShapeType="1"/>
            </p:cNvSpPr>
            <p:nvPr/>
          </p:nvSpPr>
          <p:spPr bwMode="auto">
            <a:xfrm>
              <a:off x="2456" y="1064"/>
              <a:ext cx="0" cy="2384"/>
            </a:xfrm>
            <a:prstGeom prst="line">
              <a:avLst/>
            </a:prstGeom>
            <a:noFill/>
            <a:ln w="25400">
              <a:solidFill>
                <a:schemeClr val="tx2"/>
              </a:solidFill>
              <a:prstDash val="dash"/>
              <a:round/>
              <a:headEnd/>
              <a:tailEnd/>
            </a:ln>
            <a:effectLst/>
          </p:spPr>
          <p:txBody>
            <a:bodyPr wrap="none" anchor="ctr"/>
            <a:lstStyle/>
            <a:p>
              <a:pPr>
                <a:defRPr/>
              </a:pPr>
              <a:endParaRPr lang="zh-CN" altLang="en-US"/>
            </a:p>
          </p:txBody>
        </p:sp>
        <p:sp>
          <p:nvSpPr>
            <p:cNvPr id="631870" name="Line 62"/>
            <p:cNvSpPr>
              <a:spLocks noChangeShapeType="1"/>
            </p:cNvSpPr>
            <p:nvPr/>
          </p:nvSpPr>
          <p:spPr bwMode="auto">
            <a:xfrm flipH="1">
              <a:off x="2112" y="3416"/>
              <a:ext cx="352" cy="320"/>
            </a:xfrm>
            <a:prstGeom prst="line">
              <a:avLst/>
            </a:prstGeom>
            <a:noFill/>
            <a:ln w="25400">
              <a:solidFill>
                <a:schemeClr val="tx2"/>
              </a:solidFill>
              <a:prstDash val="dash"/>
              <a:round/>
              <a:headEnd/>
              <a:tailEnd/>
            </a:ln>
            <a:effectLst/>
          </p:spPr>
          <p:txBody>
            <a:bodyPr wrap="none" anchor="ctr"/>
            <a:lstStyle/>
            <a:p>
              <a:pPr>
                <a:defRPr/>
              </a:pPr>
              <a:endParaRPr lang="zh-CN" altLang="en-US"/>
            </a:p>
          </p:txBody>
        </p:sp>
        <p:sp>
          <p:nvSpPr>
            <p:cNvPr id="631871" name="Line 63"/>
            <p:cNvSpPr>
              <a:spLocks noChangeShapeType="1"/>
            </p:cNvSpPr>
            <p:nvPr/>
          </p:nvSpPr>
          <p:spPr bwMode="auto">
            <a:xfrm flipH="1" flipV="1">
              <a:off x="2112" y="664"/>
              <a:ext cx="352" cy="352"/>
            </a:xfrm>
            <a:prstGeom prst="line">
              <a:avLst/>
            </a:prstGeom>
            <a:noFill/>
            <a:ln w="25400">
              <a:solidFill>
                <a:schemeClr val="tx2"/>
              </a:solidFill>
              <a:prstDash val="dash"/>
              <a:round/>
              <a:headEnd/>
              <a:tailEnd/>
            </a:ln>
            <a:effectLst/>
          </p:spPr>
          <p:txBody>
            <a:bodyPr wrap="none" anchor="ctr"/>
            <a:lstStyle/>
            <a:p>
              <a:pPr>
                <a:defRPr/>
              </a:pPr>
              <a:endParaRPr lang="zh-CN" altLang="en-US"/>
            </a:p>
          </p:txBody>
        </p:sp>
        <p:sp>
          <p:nvSpPr>
            <p:cNvPr id="631872" name="Line 64"/>
            <p:cNvSpPr>
              <a:spLocks noChangeShapeType="1"/>
            </p:cNvSpPr>
            <p:nvPr/>
          </p:nvSpPr>
          <p:spPr bwMode="auto">
            <a:xfrm>
              <a:off x="4328" y="1160"/>
              <a:ext cx="0" cy="2096"/>
            </a:xfrm>
            <a:prstGeom prst="line">
              <a:avLst/>
            </a:prstGeom>
            <a:noFill/>
            <a:ln w="25400">
              <a:solidFill>
                <a:schemeClr val="tx2"/>
              </a:solidFill>
              <a:prstDash val="dash"/>
              <a:round/>
              <a:headEnd/>
              <a:tailEnd/>
            </a:ln>
            <a:effectLst/>
          </p:spPr>
          <p:txBody>
            <a:bodyPr wrap="none" anchor="ctr"/>
            <a:lstStyle/>
            <a:p>
              <a:pPr>
                <a:defRPr/>
              </a:pPr>
              <a:endParaRPr lang="zh-CN" altLang="en-US"/>
            </a:p>
          </p:txBody>
        </p:sp>
        <p:sp>
          <p:nvSpPr>
            <p:cNvPr id="631873" name="Line 65"/>
            <p:cNvSpPr>
              <a:spLocks noChangeShapeType="1"/>
            </p:cNvSpPr>
            <p:nvPr/>
          </p:nvSpPr>
          <p:spPr bwMode="auto">
            <a:xfrm flipV="1">
              <a:off x="4336" y="808"/>
              <a:ext cx="320" cy="352"/>
            </a:xfrm>
            <a:prstGeom prst="line">
              <a:avLst/>
            </a:prstGeom>
            <a:noFill/>
            <a:ln w="25400">
              <a:solidFill>
                <a:schemeClr val="tx2"/>
              </a:solidFill>
              <a:prstDash val="dash"/>
              <a:round/>
              <a:headEnd/>
              <a:tailEnd/>
            </a:ln>
            <a:effectLst/>
          </p:spPr>
          <p:txBody>
            <a:bodyPr wrap="none" anchor="ctr"/>
            <a:lstStyle/>
            <a:p>
              <a:pPr>
                <a:defRPr/>
              </a:pPr>
              <a:endParaRPr lang="zh-CN" altLang="en-US"/>
            </a:p>
          </p:txBody>
        </p:sp>
        <p:sp>
          <p:nvSpPr>
            <p:cNvPr id="631874" name="Line 66"/>
            <p:cNvSpPr>
              <a:spLocks noChangeShapeType="1"/>
            </p:cNvSpPr>
            <p:nvPr/>
          </p:nvSpPr>
          <p:spPr bwMode="auto">
            <a:xfrm>
              <a:off x="4336" y="3272"/>
              <a:ext cx="320" cy="320"/>
            </a:xfrm>
            <a:prstGeom prst="line">
              <a:avLst/>
            </a:prstGeom>
            <a:noFill/>
            <a:ln w="25400">
              <a:solidFill>
                <a:schemeClr val="tx2"/>
              </a:solidFill>
              <a:prstDash val="dash"/>
              <a:round/>
              <a:headEnd/>
              <a:tailEnd/>
            </a:ln>
            <a:effectLst/>
          </p:spPr>
          <p:txBody>
            <a:bodyPr wrap="none" anchor="ctr"/>
            <a:lstStyle/>
            <a:p>
              <a:pPr>
                <a:defRPr/>
              </a:pPr>
              <a:endParaRPr lang="zh-CN" altLang="en-US"/>
            </a:p>
          </p:txBody>
        </p:sp>
        <p:sp>
          <p:nvSpPr>
            <p:cNvPr id="631875" name="Rectangle 67"/>
            <p:cNvSpPr>
              <a:spLocks noChangeArrowheads="1"/>
            </p:cNvSpPr>
            <p:nvPr/>
          </p:nvSpPr>
          <p:spPr bwMode="auto">
            <a:xfrm>
              <a:off x="249" y="384"/>
              <a:ext cx="5511" cy="252"/>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面向数据流的设计方法</a:t>
              </a:r>
            </a:p>
          </p:txBody>
        </p:sp>
      </p:grpSp>
    </p:spTree>
  </p:cSld>
  <p:clrMapOvr>
    <a:masterClrMapping/>
  </p:clrMapOvr>
  <p:transition>
    <p:randomBar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107950" y="1268413"/>
            <a:ext cx="2667000" cy="400050"/>
          </a:xfrm>
        </p:spPr>
        <p:txBody>
          <a:bodyPr lIns="90488" tIns="44450" rIns="90488" bIns="44450" anchor="ctr"/>
          <a:lstStyle/>
          <a:p>
            <a:pPr algn="l">
              <a:defRPr/>
            </a:pPr>
            <a:r>
              <a:rPr lang="zh-CN" altLang="en-US" sz="2400" smtClean="0">
                <a:solidFill>
                  <a:schemeClr val="hlink"/>
                </a:solidFill>
                <a:effectLst>
                  <a:outerShdw blurRad="38100" dist="38100" dir="2700000" algn="tl">
                    <a:srgbClr val="C0C0C0"/>
                  </a:outerShdw>
                </a:effectLst>
                <a:latin typeface="宋体" pitchFamily="2" charset="-122"/>
                <a:ea typeface="宋体" pitchFamily="2" charset="-122"/>
              </a:rPr>
              <a:t>混合分析法</a:t>
            </a:r>
          </a:p>
        </p:txBody>
      </p:sp>
      <p:sp>
        <p:nvSpPr>
          <p:cNvPr id="119811" name="Oval 3"/>
          <p:cNvSpPr>
            <a:spLocks noChangeArrowheads="1"/>
          </p:cNvSpPr>
          <p:nvPr/>
        </p:nvSpPr>
        <p:spPr bwMode="auto">
          <a:xfrm>
            <a:off x="547688" y="3417888"/>
            <a:ext cx="1117600" cy="1041400"/>
          </a:xfrm>
          <a:prstGeom prst="ellipse">
            <a:avLst/>
          </a:prstGeom>
          <a:solidFill>
            <a:srgbClr val="CCFFFF"/>
          </a:solidFill>
          <a:ln w="25400">
            <a:solidFill>
              <a:schemeClr val="tx1"/>
            </a:solidFill>
            <a:round/>
            <a:headEnd/>
            <a:tailEnd/>
          </a:ln>
          <a:effectLst/>
        </p:spPr>
        <p:txBody>
          <a:bodyPr wrap="none" anchor="ctr"/>
          <a:lstStyle/>
          <a:p>
            <a:pPr>
              <a:defRPr/>
            </a:pPr>
            <a:endParaRPr lang="zh-CN" altLang="en-US"/>
          </a:p>
        </p:txBody>
      </p:sp>
      <p:sp>
        <p:nvSpPr>
          <p:cNvPr id="119812" name="Oval 4"/>
          <p:cNvSpPr>
            <a:spLocks noChangeArrowheads="1"/>
          </p:cNvSpPr>
          <p:nvPr/>
        </p:nvSpPr>
        <p:spPr bwMode="auto">
          <a:xfrm>
            <a:off x="2147888" y="3417888"/>
            <a:ext cx="1117600" cy="1041400"/>
          </a:xfrm>
          <a:prstGeom prst="ellipse">
            <a:avLst/>
          </a:prstGeom>
          <a:solidFill>
            <a:srgbClr val="EF9100"/>
          </a:solidFill>
          <a:ln w="25400">
            <a:solidFill>
              <a:schemeClr val="tx2"/>
            </a:solidFill>
            <a:round/>
            <a:headEnd/>
            <a:tailEnd/>
          </a:ln>
          <a:effectLst/>
        </p:spPr>
        <p:txBody>
          <a:bodyPr wrap="none" anchor="ctr"/>
          <a:lstStyle/>
          <a:p>
            <a:pPr>
              <a:defRPr/>
            </a:pPr>
            <a:endParaRPr lang="zh-CN" altLang="en-US"/>
          </a:p>
        </p:txBody>
      </p:sp>
      <p:sp>
        <p:nvSpPr>
          <p:cNvPr id="119813" name="Oval 5"/>
          <p:cNvSpPr>
            <a:spLocks noChangeArrowheads="1"/>
          </p:cNvSpPr>
          <p:nvPr/>
        </p:nvSpPr>
        <p:spPr bwMode="auto">
          <a:xfrm>
            <a:off x="3748088" y="1893888"/>
            <a:ext cx="1117600" cy="1041400"/>
          </a:xfrm>
          <a:prstGeom prst="ellipse">
            <a:avLst/>
          </a:prstGeom>
          <a:solidFill>
            <a:srgbClr val="CCFFFF"/>
          </a:solidFill>
          <a:ln w="25400">
            <a:solidFill>
              <a:schemeClr val="tx1"/>
            </a:solidFill>
            <a:round/>
            <a:headEnd/>
            <a:tailEnd/>
          </a:ln>
          <a:effectLst/>
        </p:spPr>
        <p:txBody>
          <a:bodyPr wrap="none" anchor="ctr"/>
          <a:lstStyle/>
          <a:p>
            <a:pPr>
              <a:defRPr/>
            </a:pPr>
            <a:endParaRPr lang="zh-CN" altLang="en-US"/>
          </a:p>
        </p:txBody>
      </p:sp>
      <p:sp>
        <p:nvSpPr>
          <p:cNvPr id="119814" name="Oval 6"/>
          <p:cNvSpPr>
            <a:spLocks noChangeArrowheads="1"/>
          </p:cNvSpPr>
          <p:nvPr/>
        </p:nvSpPr>
        <p:spPr bwMode="auto">
          <a:xfrm>
            <a:off x="5653088" y="1817688"/>
            <a:ext cx="1117600" cy="1041400"/>
          </a:xfrm>
          <a:prstGeom prst="ellipse">
            <a:avLst/>
          </a:prstGeom>
          <a:solidFill>
            <a:srgbClr val="E0D71E"/>
          </a:solidFill>
          <a:ln w="25400">
            <a:solidFill>
              <a:schemeClr val="tx2"/>
            </a:solidFill>
            <a:round/>
            <a:headEnd/>
            <a:tailEnd/>
          </a:ln>
          <a:effectLst/>
        </p:spPr>
        <p:txBody>
          <a:bodyPr wrap="none" anchor="ctr"/>
          <a:lstStyle/>
          <a:p>
            <a:pPr>
              <a:defRPr/>
            </a:pPr>
            <a:endParaRPr lang="zh-CN" altLang="en-US"/>
          </a:p>
        </p:txBody>
      </p:sp>
      <p:sp>
        <p:nvSpPr>
          <p:cNvPr id="119815" name="Oval 7"/>
          <p:cNvSpPr>
            <a:spLocks noChangeArrowheads="1"/>
          </p:cNvSpPr>
          <p:nvPr/>
        </p:nvSpPr>
        <p:spPr bwMode="auto">
          <a:xfrm>
            <a:off x="7329488" y="1741488"/>
            <a:ext cx="1117600" cy="1041400"/>
          </a:xfrm>
          <a:prstGeom prst="ellipse">
            <a:avLst/>
          </a:prstGeom>
          <a:solidFill>
            <a:srgbClr val="8CEEA3"/>
          </a:solidFill>
          <a:ln w="25400">
            <a:solidFill>
              <a:schemeClr val="tx1"/>
            </a:solidFill>
            <a:round/>
            <a:headEnd/>
            <a:tailEnd/>
          </a:ln>
          <a:effectLst/>
        </p:spPr>
        <p:txBody>
          <a:bodyPr wrap="none" anchor="ctr"/>
          <a:lstStyle/>
          <a:p>
            <a:pPr>
              <a:defRPr/>
            </a:pPr>
            <a:endParaRPr lang="zh-CN" altLang="en-US"/>
          </a:p>
        </p:txBody>
      </p:sp>
      <p:sp>
        <p:nvSpPr>
          <p:cNvPr id="119816" name="Oval 8"/>
          <p:cNvSpPr>
            <a:spLocks noChangeArrowheads="1"/>
          </p:cNvSpPr>
          <p:nvPr/>
        </p:nvSpPr>
        <p:spPr bwMode="auto">
          <a:xfrm>
            <a:off x="4510088" y="3494088"/>
            <a:ext cx="1117600" cy="1041400"/>
          </a:xfrm>
          <a:prstGeom prst="ellipse">
            <a:avLst/>
          </a:prstGeom>
          <a:solidFill>
            <a:srgbClr val="CCFFFF"/>
          </a:solidFill>
          <a:ln w="25400">
            <a:solidFill>
              <a:schemeClr val="tx1"/>
            </a:solidFill>
            <a:round/>
            <a:headEnd/>
            <a:tailEnd/>
          </a:ln>
          <a:effectLst/>
        </p:spPr>
        <p:txBody>
          <a:bodyPr wrap="none" anchor="ctr"/>
          <a:lstStyle/>
          <a:p>
            <a:pPr>
              <a:defRPr/>
            </a:pPr>
            <a:endParaRPr lang="zh-CN" altLang="en-US"/>
          </a:p>
        </p:txBody>
      </p:sp>
      <p:sp>
        <p:nvSpPr>
          <p:cNvPr id="119817" name="Oval 9"/>
          <p:cNvSpPr>
            <a:spLocks noChangeArrowheads="1"/>
          </p:cNvSpPr>
          <p:nvPr/>
        </p:nvSpPr>
        <p:spPr bwMode="auto">
          <a:xfrm>
            <a:off x="6326188" y="3328988"/>
            <a:ext cx="1117600" cy="1041400"/>
          </a:xfrm>
          <a:prstGeom prst="ellipse">
            <a:avLst/>
          </a:prstGeom>
          <a:solidFill>
            <a:srgbClr val="8CEEA3"/>
          </a:solidFill>
          <a:ln w="25400">
            <a:solidFill>
              <a:schemeClr val="tx1"/>
            </a:solidFill>
            <a:round/>
            <a:headEnd/>
            <a:tailEnd/>
          </a:ln>
          <a:effectLst/>
        </p:spPr>
        <p:txBody>
          <a:bodyPr wrap="none" anchor="ctr"/>
          <a:lstStyle/>
          <a:p>
            <a:pPr>
              <a:defRPr/>
            </a:pPr>
            <a:endParaRPr lang="zh-CN" altLang="en-US"/>
          </a:p>
        </p:txBody>
      </p:sp>
      <p:sp>
        <p:nvSpPr>
          <p:cNvPr id="119818" name="Oval 10"/>
          <p:cNvSpPr>
            <a:spLocks noChangeArrowheads="1"/>
          </p:cNvSpPr>
          <p:nvPr/>
        </p:nvSpPr>
        <p:spPr bwMode="auto">
          <a:xfrm>
            <a:off x="4116388" y="4929188"/>
            <a:ext cx="1117600" cy="1041400"/>
          </a:xfrm>
          <a:prstGeom prst="ellipse">
            <a:avLst/>
          </a:prstGeom>
          <a:solidFill>
            <a:srgbClr val="E0D71E"/>
          </a:solidFill>
          <a:ln w="25400">
            <a:solidFill>
              <a:schemeClr val="tx1"/>
            </a:solidFill>
            <a:round/>
            <a:headEnd/>
            <a:tailEnd/>
          </a:ln>
          <a:effectLst/>
        </p:spPr>
        <p:txBody>
          <a:bodyPr wrap="none" anchor="ctr"/>
          <a:lstStyle/>
          <a:p>
            <a:pPr>
              <a:defRPr/>
            </a:pPr>
            <a:endParaRPr lang="zh-CN" altLang="en-US"/>
          </a:p>
        </p:txBody>
      </p:sp>
      <p:sp>
        <p:nvSpPr>
          <p:cNvPr id="119819" name="Oval 11"/>
          <p:cNvSpPr>
            <a:spLocks noChangeArrowheads="1"/>
          </p:cNvSpPr>
          <p:nvPr/>
        </p:nvSpPr>
        <p:spPr bwMode="auto">
          <a:xfrm>
            <a:off x="6326188" y="4471988"/>
            <a:ext cx="1117600" cy="1041400"/>
          </a:xfrm>
          <a:prstGeom prst="ellipse">
            <a:avLst/>
          </a:prstGeom>
          <a:solidFill>
            <a:srgbClr val="8CEEA3"/>
          </a:solidFill>
          <a:ln w="25400">
            <a:solidFill>
              <a:schemeClr val="tx1"/>
            </a:solidFill>
            <a:round/>
            <a:headEnd/>
            <a:tailEnd/>
          </a:ln>
          <a:effectLst/>
        </p:spPr>
        <p:txBody>
          <a:bodyPr wrap="none" anchor="ctr"/>
          <a:lstStyle/>
          <a:p>
            <a:pPr>
              <a:defRPr/>
            </a:pPr>
            <a:endParaRPr lang="zh-CN" altLang="en-US"/>
          </a:p>
        </p:txBody>
      </p:sp>
      <p:sp>
        <p:nvSpPr>
          <p:cNvPr id="119820" name="Oval 12"/>
          <p:cNvSpPr>
            <a:spLocks noChangeArrowheads="1"/>
          </p:cNvSpPr>
          <p:nvPr/>
        </p:nvSpPr>
        <p:spPr bwMode="auto">
          <a:xfrm>
            <a:off x="6326188" y="5538788"/>
            <a:ext cx="1117600" cy="1041400"/>
          </a:xfrm>
          <a:prstGeom prst="ellipse">
            <a:avLst/>
          </a:prstGeom>
          <a:solidFill>
            <a:srgbClr val="8CEEA3"/>
          </a:solidFill>
          <a:ln w="25400">
            <a:solidFill>
              <a:schemeClr val="tx1"/>
            </a:solidFill>
            <a:round/>
            <a:headEnd/>
            <a:tailEnd/>
          </a:ln>
          <a:effectLst/>
        </p:spPr>
        <p:txBody>
          <a:bodyPr wrap="none" anchor="ctr"/>
          <a:lstStyle/>
          <a:p>
            <a:pPr>
              <a:defRPr/>
            </a:pPr>
            <a:endParaRPr lang="zh-CN" altLang="en-US"/>
          </a:p>
        </p:txBody>
      </p:sp>
      <p:sp>
        <p:nvSpPr>
          <p:cNvPr id="119821" name="Line 13"/>
          <p:cNvSpPr>
            <a:spLocks noChangeShapeType="1"/>
          </p:cNvSpPr>
          <p:nvPr/>
        </p:nvSpPr>
        <p:spPr bwMode="auto">
          <a:xfrm>
            <a:off x="14288" y="3938588"/>
            <a:ext cx="508000" cy="0"/>
          </a:xfrm>
          <a:prstGeom prst="line">
            <a:avLst/>
          </a:prstGeom>
          <a:noFill/>
          <a:ln w="25400">
            <a:solidFill>
              <a:schemeClr val="tx1"/>
            </a:solidFill>
            <a:round/>
            <a:headEnd/>
            <a:tailEnd type="triangle" w="med" len="med"/>
          </a:ln>
          <a:effectLst/>
        </p:spPr>
        <p:txBody>
          <a:bodyPr wrap="none" anchor="ctr"/>
          <a:lstStyle/>
          <a:p>
            <a:pPr>
              <a:defRPr/>
            </a:pPr>
            <a:endParaRPr lang="zh-CN" altLang="en-US"/>
          </a:p>
        </p:txBody>
      </p:sp>
      <p:sp>
        <p:nvSpPr>
          <p:cNvPr id="119822" name="Line 14"/>
          <p:cNvSpPr>
            <a:spLocks noChangeShapeType="1"/>
          </p:cNvSpPr>
          <p:nvPr/>
        </p:nvSpPr>
        <p:spPr bwMode="auto">
          <a:xfrm>
            <a:off x="1690688" y="3938588"/>
            <a:ext cx="508000" cy="0"/>
          </a:xfrm>
          <a:prstGeom prst="line">
            <a:avLst/>
          </a:prstGeom>
          <a:noFill/>
          <a:ln w="25400">
            <a:solidFill>
              <a:schemeClr val="tx1"/>
            </a:solidFill>
            <a:round/>
            <a:headEnd/>
            <a:tailEnd type="triangle" w="med" len="med"/>
          </a:ln>
          <a:effectLst/>
        </p:spPr>
        <p:txBody>
          <a:bodyPr wrap="none" anchor="ctr"/>
          <a:lstStyle/>
          <a:p>
            <a:pPr>
              <a:defRPr/>
            </a:pPr>
            <a:endParaRPr lang="zh-CN" altLang="en-US"/>
          </a:p>
        </p:txBody>
      </p:sp>
      <p:sp>
        <p:nvSpPr>
          <p:cNvPr id="119823" name="Line 15"/>
          <p:cNvSpPr>
            <a:spLocks noChangeShapeType="1"/>
          </p:cNvSpPr>
          <p:nvPr/>
        </p:nvSpPr>
        <p:spPr bwMode="auto">
          <a:xfrm>
            <a:off x="3290888" y="3938588"/>
            <a:ext cx="1193800" cy="0"/>
          </a:xfrm>
          <a:prstGeom prst="line">
            <a:avLst/>
          </a:prstGeom>
          <a:noFill/>
          <a:ln w="25400">
            <a:solidFill>
              <a:schemeClr val="tx1"/>
            </a:solidFill>
            <a:round/>
            <a:headEnd/>
            <a:tailEnd type="triangle" w="med" len="med"/>
          </a:ln>
          <a:effectLst/>
        </p:spPr>
        <p:txBody>
          <a:bodyPr wrap="none" anchor="ctr"/>
          <a:lstStyle/>
          <a:p>
            <a:pPr>
              <a:defRPr/>
            </a:pPr>
            <a:endParaRPr lang="zh-CN" altLang="en-US"/>
          </a:p>
        </p:txBody>
      </p:sp>
      <p:sp>
        <p:nvSpPr>
          <p:cNvPr id="119824" name="Line 16"/>
          <p:cNvSpPr>
            <a:spLocks noChangeShapeType="1"/>
          </p:cNvSpPr>
          <p:nvPr/>
        </p:nvSpPr>
        <p:spPr bwMode="auto">
          <a:xfrm>
            <a:off x="5653088" y="3938588"/>
            <a:ext cx="736600" cy="0"/>
          </a:xfrm>
          <a:prstGeom prst="line">
            <a:avLst/>
          </a:prstGeom>
          <a:noFill/>
          <a:ln w="25400">
            <a:solidFill>
              <a:schemeClr val="tx1"/>
            </a:solidFill>
            <a:round/>
            <a:headEnd/>
            <a:tailEnd type="triangle" w="med" len="med"/>
          </a:ln>
          <a:effectLst/>
        </p:spPr>
        <p:txBody>
          <a:bodyPr wrap="none" anchor="ctr"/>
          <a:lstStyle/>
          <a:p>
            <a:pPr>
              <a:defRPr/>
            </a:pPr>
            <a:endParaRPr lang="zh-CN" altLang="en-US"/>
          </a:p>
        </p:txBody>
      </p:sp>
      <p:sp>
        <p:nvSpPr>
          <p:cNvPr id="119825" name="Line 17"/>
          <p:cNvSpPr>
            <a:spLocks noChangeShapeType="1"/>
          </p:cNvSpPr>
          <p:nvPr/>
        </p:nvSpPr>
        <p:spPr bwMode="auto">
          <a:xfrm>
            <a:off x="7481888" y="3938588"/>
            <a:ext cx="812800" cy="0"/>
          </a:xfrm>
          <a:prstGeom prst="line">
            <a:avLst/>
          </a:prstGeom>
          <a:noFill/>
          <a:ln w="25400">
            <a:solidFill>
              <a:schemeClr val="tx1"/>
            </a:solidFill>
            <a:round/>
            <a:headEnd/>
            <a:tailEnd type="triangle" w="med" len="med"/>
          </a:ln>
          <a:effectLst/>
        </p:spPr>
        <p:txBody>
          <a:bodyPr wrap="none" anchor="ctr"/>
          <a:lstStyle/>
          <a:p>
            <a:pPr>
              <a:defRPr/>
            </a:pPr>
            <a:endParaRPr lang="zh-CN" altLang="en-US"/>
          </a:p>
        </p:txBody>
      </p:sp>
      <p:sp>
        <p:nvSpPr>
          <p:cNvPr id="119826" name="Line 18"/>
          <p:cNvSpPr>
            <a:spLocks noChangeShapeType="1"/>
          </p:cNvSpPr>
          <p:nvPr/>
        </p:nvSpPr>
        <p:spPr bwMode="auto">
          <a:xfrm flipV="1">
            <a:off x="5348288" y="5145088"/>
            <a:ext cx="965200" cy="330200"/>
          </a:xfrm>
          <a:prstGeom prst="line">
            <a:avLst/>
          </a:prstGeom>
          <a:noFill/>
          <a:ln w="25400">
            <a:solidFill>
              <a:schemeClr val="tx1"/>
            </a:solidFill>
            <a:round/>
            <a:headEnd/>
            <a:tailEnd type="triangle" w="med" len="med"/>
          </a:ln>
          <a:effectLst/>
        </p:spPr>
        <p:txBody>
          <a:bodyPr wrap="none" anchor="ctr"/>
          <a:lstStyle/>
          <a:p>
            <a:pPr>
              <a:defRPr/>
            </a:pPr>
            <a:endParaRPr lang="zh-CN" altLang="en-US"/>
          </a:p>
        </p:txBody>
      </p:sp>
      <p:sp>
        <p:nvSpPr>
          <p:cNvPr id="119827" name="Line 19"/>
          <p:cNvSpPr>
            <a:spLocks noChangeShapeType="1"/>
          </p:cNvSpPr>
          <p:nvPr/>
        </p:nvSpPr>
        <p:spPr bwMode="auto">
          <a:xfrm>
            <a:off x="5272088" y="5932488"/>
            <a:ext cx="901700" cy="139700"/>
          </a:xfrm>
          <a:prstGeom prst="line">
            <a:avLst/>
          </a:prstGeom>
          <a:noFill/>
          <a:ln w="25400">
            <a:solidFill>
              <a:schemeClr val="tx1"/>
            </a:solidFill>
            <a:round/>
            <a:headEnd/>
            <a:tailEnd type="triangle" w="med" len="med"/>
          </a:ln>
          <a:effectLst/>
        </p:spPr>
        <p:txBody>
          <a:bodyPr wrap="none" anchor="ctr"/>
          <a:lstStyle/>
          <a:p>
            <a:pPr>
              <a:defRPr/>
            </a:pPr>
            <a:endParaRPr lang="zh-CN" altLang="en-US"/>
          </a:p>
        </p:txBody>
      </p:sp>
      <p:sp>
        <p:nvSpPr>
          <p:cNvPr id="119828" name="Line 20"/>
          <p:cNvSpPr>
            <a:spLocks noChangeShapeType="1"/>
          </p:cNvSpPr>
          <p:nvPr/>
        </p:nvSpPr>
        <p:spPr bwMode="auto">
          <a:xfrm>
            <a:off x="7469188" y="6224588"/>
            <a:ext cx="812800" cy="203200"/>
          </a:xfrm>
          <a:prstGeom prst="line">
            <a:avLst/>
          </a:prstGeom>
          <a:noFill/>
          <a:ln w="25400">
            <a:solidFill>
              <a:schemeClr val="tx1"/>
            </a:solidFill>
            <a:round/>
            <a:headEnd/>
            <a:tailEnd type="triangle" w="med" len="med"/>
          </a:ln>
          <a:effectLst/>
        </p:spPr>
        <p:txBody>
          <a:bodyPr wrap="none" anchor="ctr"/>
          <a:lstStyle/>
          <a:p>
            <a:pPr>
              <a:defRPr/>
            </a:pPr>
            <a:endParaRPr lang="zh-CN" altLang="en-US"/>
          </a:p>
        </p:txBody>
      </p:sp>
      <p:sp>
        <p:nvSpPr>
          <p:cNvPr id="119829" name="Line 21"/>
          <p:cNvSpPr>
            <a:spLocks noChangeShapeType="1"/>
          </p:cNvSpPr>
          <p:nvPr/>
        </p:nvSpPr>
        <p:spPr bwMode="auto">
          <a:xfrm flipV="1">
            <a:off x="7405688" y="4687888"/>
            <a:ext cx="736600" cy="254000"/>
          </a:xfrm>
          <a:prstGeom prst="line">
            <a:avLst/>
          </a:prstGeom>
          <a:noFill/>
          <a:ln w="25400">
            <a:solidFill>
              <a:schemeClr val="tx1"/>
            </a:solidFill>
            <a:round/>
            <a:headEnd/>
            <a:tailEnd type="triangle" w="med" len="med"/>
          </a:ln>
          <a:effectLst/>
        </p:spPr>
        <p:txBody>
          <a:bodyPr wrap="none" anchor="ctr"/>
          <a:lstStyle/>
          <a:p>
            <a:pPr>
              <a:defRPr/>
            </a:pPr>
            <a:endParaRPr lang="zh-CN" altLang="en-US"/>
          </a:p>
        </p:txBody>
      </p:sp>
      <p:sp>
        <p:nvSpPr>
          <p:cNvPr id="119830" name="Line 22"/>
          <p:cNvSpPr>
            <a:spLocks noChangeShapeType="1"/>
          </p:cNvSpPr>
          <p:nvPr/>
        </p:nvSpPr>
        <p:spPr bwMode="auto">
          <a:xfrm flipV="1">
            <a:off x="8243888" y="4306888"/>
            <a:ext cx="812800" cy="330200"/>
          </a:xfrm>
          <a:prstGeom prst="line">
            <a:avLst/>
          </a:prstGeom>
          <a:noFill/>
          <a:ln w="25400">
            <a:solidFill>
              <a:schemeClr val="tx1"/>
            </a:solidFill>
            <a:prstDash val="sysDot"/>
            <a:round/>
            <a:headEnd/>
            <a:tailEnd/>
          </a:ln>
          <a:effectLst/>
        </p:spPr>
        <p:txBody>
          <a:bodyPr wrap="none" anchor="ctr"/>
          <a:lstStyle/>
          <a:p>
            <a:pPr>
              <a:defRPr/>
            </a:pPr>
            <a:endParaRPr lang="zh-CN" altLang="en-US"/>
          </a:p>
        </p:txBody>
      </p:sp>
      <p:sp>
        <p:nvSpPr>
          <p:cNvPr id="119831" name="Line 23"/>
          <p:cNvSpPr>
            <a:spLocks noChangeShapeType="1"/>
          </p:cNvSpPr>
          <p:nvPr/>
        </p:nvSpPr>
        <p:spPr bwMode="auto">
          <a:xfrm>
            <a:off x="3062288" y="4408488"/>
            <a:ext cx="1117600" cy="1041400"/>
          </a:xfrm>
          <a:prstGeom prst="line">
            <a:avLst/>
          </a:prstGeom>
          <a:noFill/>
          <a:ln w="25400">
            <a:solidFill>
              <a:schemeClr val="tx1"/>
            </a:solidFill>
            <a:round/>
            <a:headEnd/>
            <a:tailEnd type="triangle" w="med" len="med"/>
          </a:ln>
          <a:effectLst/>
        </p:spPr>
        <p:txBody>
          <a:bodyPr wrap="none" anchor="ctr"/>
          <a:lstStyle/>
          <a:p>
            <a:pPr>
              <a:defRPr/>
            </a:pPr>
            <a:endParaRPr lang="zh-CN" altLang="en-US"/>
          </a:p>
        </p:txBody>
      </p:sp>
      <p:sp>
        <p:nvSpPr>
          <p:cNvPr id="119832" name="Line 24"/>
          <p:cNvSpPr>
            <a:spLocks noChangeShapeType="1"/>
          </p:cNvSpPr>
          <p:nvPr/>
        </p:nvSpPr>
        <p:spPr bwMode="auto">
          <a:xfrm flipV="1">
            <a:off x="3062288" y="2554288"/>
            <a:ext cx="660400" cy="939800"/>
          </a:xfrm>
          <a:prstGeom prst="line">
            <a:avLst/>
          </a:prstGeom>
          <a:noFill/>
          <a:ln w="25400">
            <a:solidFill>
              <a:schemeClr val="tx1"/>
            </a:solidFill>
            <a:round/>
            <a:headEnd/>
            <a:tailEnd type="triangle" w="med" len="med"/>
          </a:ln>
          <a:effectLst/>
        </p:spPr>
        <p:txBody>
          <a:bodyPr wrap="none" anchor="ctr"/>
          <a:lstStyle/>
          <a:p>
            <a:pPr>
              <a:defRPr/>
            </a:pPr>
            <a:endParaRPr lang="zh-CN" altLang="en-US"/>
          </a:p>
        </p:txBody>
      </p:sp>
      <p:sp>
        <p:nvSpPr>
          <p:cNvPr id="119833" name="Line 25"/>
          <p:cNvSpPr>
            <a:spLocks noChangeShapeType="1"/>
          </p:cNvSpPr>
          <p:nvPr/>
        </p:nvSpPr>
        <p:spPr bwMode="auto">
          <a:xfrm>
            <a:off x="4891088" y="2338388"/>
            <a:ext cx="812800" cy="0"/>
          </a:xfrm>
          <a:prstGeom prst="line">
            <a:avLst/>
          </a:prstGeom>
          <a:noFill/>
          <a:ln w="25400">
            <a:solidFill>
              <a:schemeClr val="tx1"/>
            </a:solidFill>
            <a:round/>
            <a:headEnd/>
            <a:tailEnd type="triangle" w="med" len="med"/>
          </a:ln>
          <a:effectLst/>
        </p:spPr>
        <p:txBody>
          <a:bodyPr wrap="none" anchor="ctr"/>
          <a:lstStyle/>
          <a:p>
            <a:pPr>
              <a:defRPr/>
            </a:pPr>
            <a:endParaRPr lang="zh-CN" altLang="en-US"/>
          </a:p>
        </p:txBody>
      </p:sp>
      <p:sp>
        <p:nvSpPr>
          <p:cNvPr id="119834" name="Line 26"/>
          <p:cNvSpPr>
            <a:spLocks noChangeShapeType="1"/>
          </p:cNvSpPr>
          <p:nvPr/>
        </p:nvSpPr>
        <p:spPr bwMode="auto">
          <a:xfrm>
            <a:off x="6796088" y="2338388"/>
            <a:ext cx="508000" cy="0"/>
          </a:xfrm>
          <a:prstGeom prst="line">
            <a:avLst/>
          </a:prstGeom>
          <a:noFill/>
          <a:ln w="25400">
            <a:solidFill>
              <a:schemeClr val="tx1"/>
            </a:solidFill>
            <a:round/>
            <a:headEnd/>
            <a:tailEnd type="triangle" w="med" len="med"/>
          </a:ln>
          <a:effectLst/>
        </p:spPr>
        <p:txBody>
          <a:bodyPr wrap="none" anchor="ctr"/>
          <a:lstStyle/>
          <a:p>
            <a:pPr>
              <a:defRPr/>
            </a:pPr>
            <a:endParaRPr lang="zh-CN" altLang="en-US"/>
          </a:p>
        </p:txBody>
      </p:sp>
      <p:sp>
        <p:nvSpPr>
          <p:cNvPr id="119835" name="Line 27"/>
          <p:cNvSpPr>
            <a:spLocks noChangeShapeType="1"/>
          </p:cNvSpPr>
          <p:nvPr/>
        </p:nvSpPr>
        <p:spPr bwMode="auto">
          <a:xfrm>
            <a:off x="8472488" y="2262188"/>
            <a:ext cx="584200" cy="0"/>
          </a:xfrm>
          <a:prstGeom prst="line">
            <a:avLst/>
          </a:prstGeom>
          <a:noFill/>
          <a:ln w="25400">
            <a:solidFill>
              <a:schemeClr val="tx1"/>
            </a:solidFill>
            <a:round/>
            <a:headEnd/>
            <a:tailEnd type="triangle" w="med" len="med"/>
          </a:ln>
          <a:effectLst/>
        </p:spPr>
        <p:txBody>
          <a:bodyPr wrap="none" anchor="ctr"/>
          <a:lstStyle/>
          <a:p>
            <a:pPr>
              <a:defRPr/>
            </a:pPr>
            <a:endParaRPr lang="zh-CN" altLang="en-US"/>
          </a:p>
        </p:txBody>
      </p:sp>
      <p:sp>
        <p:nvSpPr>
          <p:cNvPr id="119836" name="Rectangle 28"/>
          <p:cNvSpPr>
            <a:spLocks noChangeArrowheads="1"/>
          </p:cNvSpPr>
          <p:nvPr/>
        </p:nvSpPr>
        <p:spPr bwMode="auto">
          <a:xfrm>
            <a:off x="2514600" y="3660775"/>
            <a:ext cx="334963" cy="454025"/>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T</a:t>
            </a:r>
          </a:p>
        </p:txBody>
      </p:sp>
      <p:sp>
        <p:nvSpPr>
          <p:cNvPr id="119837" name="Rectangle 29"/>
          <p:cNvSpPr>
            <a:spLocks noChangeArrowheads="1"/>
          </p:cNvSpPr>
          <p:nvPr/>
        </p:nvSpPr>
        <p:spPr bwMode="auto">
          <a:xfrm>
            <a:off x="1908175" y="2228850"/>
            <a:ext cx="911225" cy="819150"/>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zh-CN" altLang="en-US" sz="2400" b="1">
                <a:solidFill>
                  <a:schemeClr val="tx2"/>
                </a:solidFill>
                <a:effectLst>
                  <a:outerShdw blurRad="38100" dist="38100" dir="2700000" algn="tl">
                    <a:srgbClr val="C0C0C0"/>
                  </a:outerShdw>
                </a:effectLst>
                <a:latin typeface="宋体" pitchFamily="2" charset="-122"/>
              </a:rPr>
              <a:t>事务</a:t>
            </a:r>
          </a:p>
          <a:p>
            <a:pPr>
              <a:lnSpc>
                <a:spcPct val="100000"/>
              </a:lnSpc>
              <a:spcAft>
                <a:spcPct val="0"/>
              </a:spcAft>
              <a:buClrTx/>
              <a:buSzTx/>
              <a:buFontTx/>
              <a:buNone/>
              <a:defRPr/>
            </a:pPr>
            <a:r>
              <a:rPr kumimoji="1" lang="zh-CN" altLang="en-US" sz="2400" b="1">
                <a:solidFill>
                  <a:schemeClr val="tx2"/>
                </a:solidFill>
                <a:effectLst>
                  <a:outerShdw blurRad="38100" dist="38100" dir="2700000" algn="tl">
                    <a:srgbClr val="C0C0C0"/>
                  </a:outerShdw>
                </a:effectLst>
                <a:latin typeface="宋体" pitchFamily="2" charset="-122"/>
              </a:rPr>
              <a:t>中心</a:t>
            </a:r>
          </a:p>
        </p:txBody>
      </p:sp>
      <p:sp>
        <p:nvSpPr>
          <p:cNvPr id="119838" name="Rectangle 30"/>
          <p:cNvSpPr>
            <a:spLocks noChangeArrowheads="1"/>
          </p:cNvSpPr>
          <p:nvPr/>
        </p:nvSpPr>
        <p:spPr bwMode="auto">
          <a:xfrm>
            <a:off x="3873500" y="2133600"/>
            <a:ext cx="927100" cy="454025"/>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宋体" pitchFamily="2" charset="-122"/>
              </a:rPr>
              <a:t>传入</a:t>
            </a:r>
          </a:p>
        </p:txBody>
      </p:sp>
      <p:sp>
        <p:nvSpPr>
          <p:cNvPr id="119839" name="Rectangle 31"/>
          <p:cNvSpPr>
            <a:spLocks noChangeArrowheads="1"/>
          </p:cNvSpPr>
          <p:nvPr/>
        </p:nvSpPr>
        <p:spPr bwMode="auto">
          <a:xfrm>
            <a:off x="5778500" y="2060575"/>
            <a:ext cx="927100" cy="454025"/>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宋体" pitchFamily="2" charset="-122"/>
              </a:rPr>
              <a:t>变换</a:t>
            </a:r>
          </a:p>
        </p:txBody>
      </p:sp>
      <p:sp>
        <p:nvSpPr>
          <p:cNvPr id="119840" name="Rectangle 32"/>
          <p:cNvSpPr>
            <a:spLocks noChangeArrowheads="1"/>
          </p:cNvSpPr>
          <p:nvPr/>
        </p:nvSpPr>
        <p:spPr bwMode="auto">
          <a:xfrm>
            <a:off x="7467600" y="2060575"/>
            <a:ext cx="927100" cy="454025"/>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宋体" pitchFamily="2" charset="-122"/>
              </a:rPr>
              <a:t>传出</a:t>
            </a:r>
          </a:p>
        </p:txBody>
      </p:sp>
      <p:sp>
        <p:nvSpPr>
          <p:cNvPr id="119841" name="Line 33"/>
          <p:cNvSpPr>
            <a:spLocks noChangeShapeType="1"/>
          </p:cNvSpPr>
          <p:nvPr/>
        </p:nvSpPr>
        <p:spPr bwMode="auto">
          <a:xfrm>
            <a:off x="1754188" y="2655888"/>
            <a:ext cx="0" cy="2641600"/>
          </a:xfrm>
          <a:prstGeom prst="line">
            <a:avLst/>
          </a:prstGeom>
          <a:noFill/>
          <a:ln w="25400">
            <a:solidFill>
              <a:schemeClr val="tx2"/>
            </a:solidFill>
            <a:prstDash val="dash"/>
            <a:round/>
            <a:headEnd/>
            <a:tailEnd/>
          </a:ln>
          <a:effectLst/>
        </p:spPr>
        <p:txBody>
          <a:bodyPr wrap="none" anchor="ctr"/>
          <a:lstStyle/>
          <a:p>
            <a:pPr>
              <a:defRPr/>
            </a:pPr>
            <a:endParaRPr lang="zh-CN" altLang="en-US"/>
          </a:p>
        </p:txBody>
      </p:sp>
      <p:sp>
        <p:nvSpPr>
          <p:cNvPr id="119842" name="Line 34"/>
          <p:cNvSpPr>
            <a:spLocks noChangeShapeType="1"/>
          </p:cNvSpPr>
          <p:nvPr/>
        </p:nvSpPr>
        <p:spPr bwMode="auto">
          <a:xfrm>
            <a:off x="1233488" y="1970088"/>
            <a:ext cx="508000" cy="736600"/>
          </a:xfrm>
          <a:prstGeom prst="line">
            <a:avLst/>
          </a:prstGeom>
          <a:noFill/>
          <a:ln w="25400">
            <a:solidFill>
              <a:schemeClr val="tx2"/>
            </a:solidFill>
            <a:prstDash val="dash"/>
            <a:round/>
            <a:headEnd type="triangle" w="med" len="med"/>
            <a:tailEnd/>
          </a:ln>
          <a:effectLst/>
        </p:spPr>
        <p:txBody>
          <a:bodyPr wrap="none" anchor="ctr"/>
          <a:lstStyle/>
          <a:p>
            <a:pPr>
              <a:defRPr/>
            </a:pPr>
            <a:endParaRPr lang="zh-CN" altLang="en-US"/>
          </a:p>
        </p:txBody>
      </p:sp>
      <p:sp>
        <p:nvSpPr>
          <p:cNvPr id="119843" name="Line 35"/>
          <p:cNvSpPr>
            <a:spLocks noChangeShapeType="1"/>
          </p:cNvSpPr>
          <p:nvPr/>
        </p:nvSpPr>
        <p:spPr bwMode="auto">
          <a:xfrm flipV="1">
            <a:off x="1042988" y="5183188"/>
            <a:ext cx="736600" cy="558800"/>
          </a:xfrm>
          <a:prstGeom prst="line">
            <a:avLst/>
          </a:prstGeom>
          <a:noFill/>
          <a:ln w="25400">
            <a:solidFill>
              <a:schemeClr val="tx2"/>
            </a:solidFill>
            <a:prstDash val="dash"/>
            <a:round/>
            <a:headEnd type="triangle" w="med" len="med"/>
            <a:tailEnd/>
          </a:ln>
          <a:effectLst/>
        </p:spPr>
        <p:txBody>
          <a:bodyPr wrap="none" anchor="ctr"/>
          <a:lstStyle/>
          <a:p>
            <a:pPr>
              <a:defRPr/>
            </a:pPr>
            <a:endParaRPr lang="zh-CN" altLang="en-US"/>
          </a:p>
        </p:txBody>
      </p:sp>
      <p:sp>
        <p:nvSpPr>
          <p:cNvPr id="119844" name="Arc 36"/>
          <p:cNvSpPr>
            <a:spLocks/>
          </p:cNvSpPr>
          <p:nvPr/>
        </p:nvSpPr>
        <p:spPr bwMode="auto">
          <a:xfrm>
            <a:off x="3125788" y="2962275"/>
            <a:ext cx="977900" cy="10541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2"/>
            </a:solidFill>
            <a:prstDash val="dash"/>
            <a:round/>
            <a:headEnd/>
            <a:tailEnd/>
          </a:ln>
          <a:effectLst/>
        </p:spPr>
        <p:txBody>
          <a:bodyPr wrap="none" anchor="ctr"/>
          <a:lstStyle/>
          <a:p>
            <a:pPr>
              <a:defRPr/>
            </a:pPr>
            <a:endParaRPr lang="zh-CN" altLang="en-US"/>
          </a:p>
        </p:txBody>
      </p:sp>
      <p:sp>
        <p:nvSpPr>
          <p:cNvPr id="119845" name="Arc 37"/>
          <p:cNvSpPr>
            <a:spLocks/>
          </p:cNvSpPr>
          <p:nvPr/>
        </p:nvSpPr>
        <p:spPr bwMode="auto">
          <a:xfrm rot="10800000">
            <a:off x="3200400" y="4038600"/>
            <a:ext cx="901700" cy="977900"/>
          </a:xfrm>
          <a:custGeom>
            <a:avLst/>
            <a:gdLst>
              <a:gd name="G0" fmla="+- 21600 0 0"/>
              <a:gd name="G1" fmla="+- 21600 0 0"/>
              <a:gd name="G2" fmla="+- 21600 0 0"/>
              <a:gd name="T0" fmla="*/ 0 w 21600"/>
              <a:gd name="T1" fmla="*/ 21600 h 21600"/>
              <a:gd name="T2" fmla="*/ 21562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85"/>
                  <a:pt x="9647" y="20"/>
                  <a:pt x="21562" y="0"/>
                </a:cubicBezTo>
              </a:path>
              <a:path w="21600" h="21600" stroke="0" extrusionOk="0">
                <a:moveTo>
                  <a:pt x="0" y="21600"/>
                </a:moveTo>
                <a:cubicBezTo>
                  <a:pt x="0" y="9685"/>
                  <a:pt x="9647" y="20"/>
                  <a:pt x="21562" y="0"/>
                </a:cubicBezTo>
                <a:lnTo>
                  <a:pt x="21600" y="21600"/>
                </a:lnTo>
                <a:close/>
              </a:path>
            </a:pathLst>
          </a:custGeom>
          <a:noFill/>
          <a:ln w="25400" cap="rnd">
            <a:solidFill>
              <a:schemeClr val="tx2"/>
            </a:solidFill>
            <a:prstDash val="dash"/>
            <a:round/>
            <a:headEnd/>
            <a:tailEnd/>
          </a:ln>
          <a:effectLst/>
        </p:spPr>
        <p:txBody>
          <a:bodyPr wrap="none" anchor="ctr"/>
          <a:lstStyle/>
          <a:p>
            <a:pPr>
              <a:defRPr/>
            </a:pPr>
            <a:endParaRPr lang="zh-CN" altLang="en-US"/>
          </a:p>
        </p:txBody>
      </p:sp>
      <p:sp>
        <p:nvSpPr>
          <p:cNvPr id="119846" name="Line 38"/>
          <p:cNvSpPr>
            <a:spLocks noChangeShapeType="1"/>
          </p:cNvSpPr>
          <p:nvPr/>
        </p:nvSpPr>
        <p:spPr bwMode="auto">
          <a:xfrm flipH="1" flipV="1">
            <a:off x="3189288" y="4992688"/>
            <a:ext cx="482600" cy="939800"/>
          </a:xfrm>
          <a:prstGeom prst="line">
            <a:avLst/>
          </a:prstGeom>
          <a:noFill/>
          <a:ln w="25400">
            <a:solidFill>
              <a:schemeClr val="tx2"/>
            </a:solidFill>
            <a:prstDash val="dash"/>
            <a:round/>
            <a:headEnd type="triangle" w="med" len="med"/>
            <a:tailEnd/>
          </a:ln>
          <a:effectLst/>
        </p:spPr>
        <p:txBody>
          <a:bodyPr wrap="none" anchor="ctr"/>
          <a:lstStyle/>
          <a:p>
            <a:pPr>
              <a:defRPr/>
            </a:pPr>
            <a:endParaRPr lang="zh-CN" altLang="en-US"/>
          </a:p>
        </p:txBody>
      </p:sp>
      <p:sp>
        <p:nvSpPr>
          <p:cNvPr id="119847" name="Line 39"/>
          <p:cNvSpPr>
            <a:spLocks noChangeShapeType="1"/>
          </p:cNvSpPr>
          <p:nvPr/>
        </p:nvSpPr>
        <p:spPr bwMode="auto">
          <a:xfrm flipH="1">
            <a:off x="2960688" y="1970088"/>
            <a:ext cx="254000" cy="1041400"/>
          </a:xfrm>
          <a:prstGeom prst="line">
            <a:avLst/>
          </a:prstGeom>
          <a:noFill/>
          <a:ln w="25400">
            <a:solidFill>
              <a:schemeClr val="tx2"/>
            </a:solidFill>
            <a:prstDash val="dash"/>
            <a:round/>
            <a:headEnd type="triangle" w="med" len="med"/>
            <a:tailEnd/>
          </a:ln>
          <a:effectLst/>
        </p:spPr>
        <p:txBody>
          <a:bodyPr wrap="none" anchor="ctr"/>
          <a:lstStyle/>
          <a:p>
            <a:pPr>
              <a:defRPr/>
            </a:pPr>
            <a:endParaRPr lang="zh-CN" altLang="en-US"/>
          </a:p>
        </p:txBody>
      </p:sp>
      <p:sp>
        <p:nvSpPr>
          <p:cNvPr id="119848" name="Line 40"/>
          <p:cNvSpPr>
            <a:spLocks noChangeShapeType="1"/>
          </p:cNvSpPr>
          <p:nvPr/>
        </p:nvSpPr>
        <p:spPr bwMode="auto">
          <a:xfrm>
            <a:off x="4205288" y="1500188"/>
            <a:ext cx="4089400" cy="0"/>
          </a:xfrm>
          <a:prstGeom prst="line">
            <a:avLst/>
          </a:prstGeom>
          <a:noFill/>
          <a:ln w="25400">
            <a:solidFill>
              <a:srgbClr val="FFFFFF"/>
            </a:solidFill>
            <a:prstDash val="lgDash"/>
            <a:round/>
            <a:headEnd/>
            <a:tailEnd/>
          </a:ln>
          <a:effectLst/>
        </p:spPr>
        <p:txBody>
          <a:bodyPr wrap="none" anchor="ctr"/>
          <a:lstStyle/>
          <a:p>
            <a:pPr>
              <a:defRPr/>
            </a:pPr>
            <a:endParaRPr lang="zh-CN" altLang="en-US"/>
          </a:p>
        </p:txBody>
      </p:sp>
      <p:sp>
        <p:nvSpPr>
          <p:cNvPr id="119849" name="Line 41"/>
          <p:cNvSpPr>
            <a:spLocks noChangeShapeType="1"/>
          </p:cNvSpPr>
          <p:nvPr/>
        </p:nvSpPr>
        <p:spPr bwMode="auto">
          <a:xfrm>
            <a:off x="4205288" y="3100388"/>
            <a:ext cx="3937000" cy="0"/>
          </a:xfrm>
          <a:prstGeom prst="line">
            <a:avLst/>
          </a:prstGeom>
          <a:noFill/>
          <a:ln w="25400">
            <a:solidFill>
              <a:srgbClr val="FFFFFF"/>
            </a:solidFill>
            <a:prstDash val="lgDash"/>
            <a:round/>
            <a:headEnd/>
            <a:tailEnd/>
          </a:ln>
          <a:effectLst/>
        </p:spPr>
        <p:txBody>
          <a:bodyPr wrap="none" anchor="ctr"/>
          <a:lstStyle/>
          <a:p>
            <a:pPr>
              <a:defRPr/>
            </a:pPr>
            <a:endParaRPr lang="zh-CN" altLang="en-US"/>
          </a:p>
        </p:txBody>
      </p:sp>
      <p:sp>
        <p:nvSpPr>
          <p:cNvPr id="119850" name="Arc 42"/>
          <p:cNvSpPr>
            <a:spLocks/>
          </p:cNvSpPr>
          <p:nvPr/>
        </p:nvSpPr>
        <p:spPr bwMode="auto">
          <a:xfrm>
            <a:off x="8231188" y="1514475"/>
            <a:ext cx="520700" cy="7493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rgbClr val="FFFFFF"/>
            </a:solidFill>
            <a:prstDash val="dash"/>
            <a:round/>
            <a:headEnd/>
            <a:tailEnd/>
          </a:ln>
          <a:effectLst/>
        </p:spPr>
        <p:txBody>
          <a:bodyPr wrap="none" anchor="ctr"/>
          <a:lstStyle/>
          <a:p>
            <a:pPr>
              <a:defRPr/>
            </a:pPr>
            <a:endParaRPr lang="zh-CN" altLang="en-US"/>
          </a:p>
        </p:txBody>
      </p:sp>
      <p:sp>
        <p:nvSpPr>
          <p:cNvPr id="119851" name="Arc 43"/>
          <p:cNvSpPr>
            <a:spLocks/>
          </p:cNvSpPr>
          <p:nvPr/>
        </p:nvSpPr>
        <p:spPr bwMode="auto">
          <a:xfrm rot="10800000">
            <a:off x="8093075" y="2276475"/>
            <a:ext cx="596900" cy="825500"/>
          </a:xfrm>
          <a:custGeom>
            <a:avLst/>
            <a:gdLst>
              <a:gd name="G0" fmla="+- 21600 0 0"/>
              <a:gd name="G1" fmla="+- 21600 0 0"/>
              <a:gd name="G2" fmla="+- 21600 0 0"/>
              <a:gd name="T0" fmla="*/ 0 w 21600"/>
              <a:gd name="T1" fmla="*/ 21600 h 21600"/>
              <a:gd name="T2" fmla="*/ 21543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92"/>
                  <a:pt x="9635" y="31"/>
                  <a:pt x="21543" y="0"/>
                </a:cubicBezTo>
              </a:path>
              <a:path w="21600" h="21600" stroke="0" extrusionOk="0">
                <a:moveTo>
                  <a:pt x="0" y="21600"/>
                </a:moveTo>
                <a:cubicBezTo>
                  <a:pt x="0" y="9692"/>
                  <a:pt x="9635" y="31"/>
                  <a:pt x="21543" y="0"/>
                </a:cubicBezTo>
                <a:lnTo>
                  <a:pt x="21600" y="21600"/>
                </a:lnTo>
                <a:close/>
              </a:path>
            </a:pathLst>
          </a:custGeom>
          <a:noFill/>
          <a:ln w="25400" cap="rnd">
            <a:solidFill>
              <a:srgbClr val="FFFFFF"/>
            </a:solidFill>
            <a:prstDash val="dash"/>
            <a:round/>
            <a:headEnd/>
            <a:tailEnd/>
          </a:ln>
          <a:effectLst/>
        </p:spPr>
        <p:txBody>
          <a:bodyPr wrap="none" anchor="ctr"/>
          <a:lstStyle/>
          <a:p>
            <a:pPr>
              <a:defRPr/>
            </a:pPr>
            <a:endParaRPr lang="zh-CN" altLang="en-US"/>
          </a:p>
        </p:txBody>
      </p:sp>
      <p:sp>
        <p:nvSpPr>
          <p:cNvPr id="119852" name="Arc 44"/>
          <p:cNvSpPr>
            <a:spLocks/>
          </p:cNvSpPr>
          <p:nvPr/>
        </p:nvSpPr>
        <p:spPr bwMode="auto">
          <a:xfrm>
            <a:off x="3521075" y="1514475"/>
            <a:ext cx="596900" cy="673100"/>
          </a:xfrm>
          <a:custGeom>
            <a:avLst/>
            <a:gdLst>
              <a:gd name="G0" fmla="+- 21600 0 0"/>
              <a:gd name="G1" fmla="+- 21600 0 0"/>
              <a:gd name="G2" fmla="+- 21600 0 0"/>
              <a:gd name="T0" fmla="*/ 0 w 21600"/>
              <a:gd name="T1" fmla="*/ 21600 h 21600"/>
              <a:gd name="T2" fmla="*/ 21543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92"/>
                  <a:pt x="9635" y="31"/>
                  <a:pt x="21543" y="0"/>
                </a:cubicBezTo>
              </a:path>
              <a:path w="21600" h="21600" stroke="0" extrusionOk="0">
                <a:moveTo>
                  <a:pt x="0" y="21600"/>
                </a:moveTo>
                <a:cubicBezTo>
                  <a:pt x="0" y="9692"/>
                  <a:pt x="9635" y="31"/>
                  <a:pt x="21543" y="0"/>
                </a:cubicBezTo>
                <a:lnTo>
                  <a:pt x="21600" y="21600"/>
                </a:lnTo>
                <a:close/>
              </a:path>
            </a:pathLst>
          </a:custGeom>
          <a:noFill/>
          <a:ln w="25400" cap="rnd">
            <a:solidFill>
              <a:srgbClr val="FFFFFF"/>
            </a:solidFill>
            <a:prstDash val="dash"/>
            <a:round/>
            <a:headEnd/>
            <a:tailEnd/>
          </a:ln>
          <a:effectLst/>
        </p:spPr>
        <p:txBody>
          <a:bodyPr wrap="none" anchor="ctr"/>
          <a:lstStyle/>
          <a:p>
            <a:pPr>
              <a:defRPr/>
            </a:pPr>
            <a:endParaRPr lang="zh-CN" altLang="en-US"/>
          </a:p>
        </p:txBody>
      </p:sp>
      <p:sp>
        <p:nvSpPr>
          <p:cNvPr id="119853" name="Arc 45"/>
          <p:cNvSpPr>
            <a:spLocks/>
          </p:cNvSpPr>
          <p:nvPr/>
        </p:nvSpPr>
        <p:spPr bwMode="auto">
          <a:xfrm rot="10800000">
            <a:off x="3506788" y="2200275"/>
            <a:ext cx="596900" cy="9017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rgbClr val="FFFFFF"/>
            </a:solidFill>
            <a:prstDash val="dash"/>
            <a:round/>
            <a:headEnd/>
            <a:tailEnd/>
          </a:ln>
          <a:effectLst/>
        </p:spPr>
        <p:txBody>
          <a:bodyPr wrap="none" anchor="ctr"/>
          <a:lstStyle/>
          <a:p>
            <a:pPr>
              <a:defRPr/>
            </a:pPr>
            <a:endParaRPr lang="zh-CN" altLang="en-US"/>
          </a:p>
        </p:txBody>
      </p:sp>
      <p:sp>
        <p:nvSpPr>
          <p:cNvPr id="119854" name="Line 46"/>
          <p:cNvSpPr>
            <a:spLocks noChangeShapeType="1"/>
          </p:cNvSpPr>
          <p:nvPr/>
        </p:nvSpPr>
        <p:spPr bwMode="auto">
          <a:xfrm>
            <a:off x="5106988" y="2046288"/>
            <a:ext cx="0" cy="736600"/>
          </a:xfrm>
          <a:prstGeom prst="line">
            <a:avLst/>
          </a:prstGeom>
          <a:noFill/>
          <a:ln w="25400">
            <a:solidFill>
              <a:schemeClr val="tx2"/>
            </a:solidFill>
            <a:prstDash val="dash"/>
            <a:round/>
            <a:headEnd/>
            <a:tailEnd/>
          </a:ln>
          <a:effectLst/>
        </p:spPr>
        <p:txBody>
          <a:bodyPr wrap="none" anchor="ctr"/>
          <a:lstStyle/>
          <a:p>
            <a:pPr>
              <a:defRPr/>
            </a:pPr>
            <a:endParaRPr lang="zh-CN" altLang="en-US"/>
          </a:p>
        </p:txBody>
      </p:sp>
      <p:sp>
        <p:nvSpPr>
          <p:cNvPr id="119855" name="Line 47"/>
          <p:cNvSpPr>
            <a:spLocks noChangeShapeType="1"/>
          </p:cNvSpPr>
          <p:nvPr/>
        </p:nvSpPr>
        <p:spPr bwMode="auto">
          <a:xfrm>
            <a:off x="4662488" y="1589088"/>
            <a:ext cx="431800" cy="355600"/>
          </a:xfrm>
          <a:prstGeom prst="line">
            <a:avLst/>
          </a:prstGeom>
          <a:noFill/>
          <a:ln w="25400">
            <a:solidFill>
              <a:schemeClr val="tx2"/>
            </a:solidFill>
            <a:round/>
            <a:headEnd type="triangle" w="med" len="med"/>
            <a:tailEnd/>
          </a:ln>
          <a:effectLst/>
        </p:spPr>
        <p:txBody>
          <a:bodyPr wrap="none" anchor="ctr"/>
          <a:lstStyle/>
          <a:p>
            <a:pPr>
              <a:defRPr/>
            </a:pPr>
            <a:endParaRPr lang="zh-CN" altLang="en-US"/>
          </a:p>
        </p:txBody>
      </p:sp>
      <p:sp>
        <p:nvSpPr>
          <p:cNvPr id="119856" name="Line 48"/>
          <p:cNvSpPr>
            <a:spLocks noChangeShapeType="1"/>
          </p:cNvSpPr>
          <p:nvPr/>
        </p:nvSpPr>
        <p:spPr bwMode="auto">
          <a:xfrm flipV="1">
            <a:off x="4738688" y="2782888"/>
            <a:ext cx="355600" cy="254000"/>
          </a:xfrm>
          <a:prstGeom prst="line">
            <a:avLst/>
          </a:prstGeom>
          <a:noFill/>
          <a:ln w="25400">
            <a:solidFill>
              <a:schemeClr val="tx2"/>
            </a:solidFill>
            <a:prstDash val="dash"/>
            <a:round/>
            <a:headEnd type="triangle" w="med" len="med"/>
            <a:tailEnd/>
          </a:ln>
          <a:effectLst/>
        </p:spPr>
        <p:txBody>
          <a:bodyPr wrap="none" anchor="ctr"/>
          <a:lstStyle/>
          <a:p>
            <a:pPr>
              <a:defRPr/>
            </a:pPr>
            <a:endParaRPr lang="zh-CN" altLang="en-US"/>
          </a:p>
        </p:txBody>
      </p:sp>
      <p:sp>
        <p:nvSpPr>
          <p:cNvPr id="119857" name="Line 49"/>
          <p:cNvSpPr>
            <a:spLocks noChangeShapeType="1"/>
          </p:cNvSpPr>
          <p:nvPr/>
        </p:nvSpPr>
        <p:spPr bwMode="auto">
          <a:xfrm>
            <a:off x="7011988" y="1893888"/>
            <a:ext cx="0" cy="736600"/>
          </a:xfrm>
          <a:prstGeom prst="line">
            <a:avLst/>
          </a:prstGeom>
          <a:noFill/>
          <a:ln w="25400">
            <a:solidFill>
              <a:schemeClr val="tx2"/>
            </a:solidFill>
            <a:prstDash val="dash"/>
            <a:round/>
            <a:headEnd/>
            <a:tailEnd/>
          </a:ln>
          <a:effectLst/>
        </p:spPr>
        <p:txBody>
          <a:bodyPr wrap="none" anchor="ctr"/>
          <a:lstStyle/>
          <a:p>
            <a:pPr>
              <a:defRPr/>
            </a:pPr>
            <a:endParaRPr lang="zh-CN" altLang="en-US"/>
          </a:p>
        </p:txBody>
      </p:sp>
      <p:sp>
        <p:nvSpPr>
          <p:cNvPr id="119858" name="Line 50"/>
          <p:cNvSpPr>
            <a:spLocks noChangeShapeType="1"/>
          </p:cNvSpPr>
          <p:nvPr/>
        </p:nvSpPr>
        <p:spPr bwMode="auto">
          <a:xfrm flipH="1">
            <a:off x="6999288" y="1512888"/>
            <a:ext cx="406400" cy="431800"/>
          </a:xfrm>
          <a:prstGeom prst="line">
            <a:avLst/>
          </a:prstGeom>
          <a:noFill/>
          <a:ln w="25400">
            <a:solidFill>
              <a:schemeClr val="tx2"/>
            </a:solidFill>
            <a:round/>
            <a:headEnd type="triangle" w="med" len="med"/>
            <a:tailEnd/>
          </a:ln>
          <a:effectLst/>
        </p:spPr>
        <p:txBody>
          <a:bodyPr wrap="none" anchor="ctr"/>
          <a:lstStyle/>
          <a:p>
            <a:pPr>
              <a:defRPr/>
            </a:pPr>
            <a:endParaRPr lang="zh-CN" altLang="en-US"/>
          </a:p>
        </p:txBody>
      </p:sp>
      <p:sp>
        <p:nvSpPr>
          <p:cNvPr id="119859" name="Line 51"/>
          <p:cNvSpPr>
            <a:spLocks noChangeShapeType="1"/>
          </p:cNvSpPr>
          <p:nvPr/>
        </p:nvSpPr>
        <p:spPr bwMode="auto">
          <a:xfrm flipH="1" flipV="1">
            <a:off x="6999288" y="2706688"/>
            <a:ext cx="406400" cy="254000"/>
          </a:xfrm>
          <a:prstGeom prst="line">
            <a:avLst/>
          </a:prstGeom>
          <a:noFill/>
          <a:ln w="25400">
            <a:solidFill>
              <a:schemeClr val="tx2"/>
            </a:solidFill>
            <a:prstDash val="dash"/>
            <a:round/>
            <a:headEnd type="triangle" w="med" len="med"/>
            <a:tailEnd/>
          </a:ln>
          <a:effectLst/>
        </p:spPr>
        <p:txBody>
          <a:bodyPr wrap="none" anchor="ctr"/>
          <a:lstStyle/>
          <a:p>
            <a:pPr>
              <a:defRPr/>
            </a:pPr>
            <a:endParaRPr lang="zh-CN" altLang="en-US"/>
          </a:p>
        </p:txBody>
      </p:sp>
      <p:sp>
        <p:nvSpPr>
          <p:cNvPr id="119860" name="Rectangle 52"/>
          <p:cNvSpPr>
            <a:spLocks noChangeArrowheads="1"/>
          </p:cNvSpPr>
          <p:nvPr/>
        </p:nvSpPr>
        <p:spPr bwMode="auto">
          <a:xfrm>
            <a:off x="79375" y="2438400"/>
            <a:ext cx="1520825" cy="454025"/>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宋体" pitchFamily="2" charset="-122"/>
              </a:rPr>
              <a:t>输入</a:t>
            </a:r>
          </a:p>
        </p:txBody>
      </p:sp>
      <p:sp>
        <p:nvSpPr>
          <p:cNvPr id="119861" name="Rectangle 53"/>
          <p:cNvSpPr>
            <a:spLocks noChangeArrowheads="1"/>
          </p:cNvSpPr>
          <p:nvPr/>
        </p:nvSpPr>
        <p:spPr bwMode="auto">
          <a:xfrm>
            <a:off x="8534400" y="2590800"/>
            <a:ext cx="454025" cy="1549400"/>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宋体" pitchFamily="2" charset="-122"/>
              </a:rPr>
              <a:t>输出</a:t>
            </a:r>
          </a:p>
          <a:p>
            <a:pPr>
              <a:lnSpc>
                <a:spcPct val="10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宋体" pitchFamily="2" charset="-122"/>
              </a:rPr>
              <a:t>部</a:t>
            </a:r>
          </a:p>
          <a:p>
            <a:pPr>
              <a:lnSpc>
                <a:spcPct val="10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宋体" pitchFamily="2" charset="-122"/>
              </a:rPr>
              <a:t>分</a:t>
            </a:r>
          </a:p>
        </p:txBody>
      </p:sp>
      <p:sp>
        <p:nvSpPr>
          <p:cNvPr id="119869" name="Rectangle 61"/>
          <p:cNvSpPr>
            <a:spLocks noChangeArrowheads="1"/>
          </p:cNvSpPr>
          <p:nvPr/>
        </p:nvSpPr>
        <p:spPr bwMode="auto">
          <a:xfrm>
            <a:off x="395288" y="609600"/>
            <a:ext cx="8748712"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面向数据流的设计方法</a:t>
            </a:r>
          </a:p>
        </p:txBody>
      </p:sp>
    </p:spTree>
  </p:cSld>
  <p:clrMapOvr>
    <a:masterClrMapping/>
  </p:clrMapOvr>
  <p:transition>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8" name="Rectangle 4"/>
          <p:cNvSpPr>
            <a:spLocks noChangeArrowheads="1"/>
          </p:cNvSpPr>
          <p:nvPr/>
        </p:nvSpPr>
        <p:spPr bwMode="auto">
          <a:xfrm>
            <a:off x="381000" y="476250"/>
            <a:ext cx="8763000" cy="609600"/>
          </a:xfrm>
          <a:prstGeom prst="rect">
            <a:avLst/>
          </a:prstGeom>
          <a:noFill/>
          <a:ln w="9525">
            <a:noFill/>
            <a:miter lim="800000"/>
            <a:headEnd/>
            <a:tailEnd/>
          </a:ln>
          <a:effectLst/>
        </p:spPr>
        <p:txBody>
          <a:bodyPr lIns="0" tIns="0" rIns="0" bIns="0" anchor="b"/>
          <a:lstStyle/>
          <a:p>
            <a:pPr algn="ctr">
              <a:lnSpc>
                <a:spcPct val="85000"/>
              </a:lnSpc>
              <a:spcAft>
                <a:spcPct val="0"/>
              </a:spcAft>
              <a:buClrTx/>
              <a:buSzTx/>
              <a:buFontTx/>
              <a:buNone/>
              <a:defRPr/>
            </a:pPr>
            <a:r>
              <a:rPr lang="zh-CN" altLang="en-US" sz="4400" b="1">
                <a:solidFill>
                  <a:srgbClr val="FF0000"/>
                </a:solidFill>
                <a:effectLst>
                  <a:outerShdw blurRad="38100" dist="38100" dir="2700000" algn="tl">
                    <a:srgbClr val="C0C0C0"/>
                  </a:outerShdw>
                </a:effectLst>
                <a:latin typeface="隶书" pitchFamily="49" charset="-122"/>
                <a:ea typeface="隶书" pitchFamily="49" charset="-122"/>
              </a:rPr>
              <a:t>结构化设计方法概述</a:t>
            </a:r>
          </a:p>
        </p:txBody>
      </p:sp>
      <p:sp>
        <p:nvSpPr>
          <p:cNvPr id="615429" name="Text Box 5"/>
          <p:cNvSpPr txBox="1">
            <a:spLocks noChangeArrowheads="1"/>
          </p:cNvSpPr>
          <p:nvPr/>
        </p:nvSpPr>
        <p:spPr bwMode="auto">
          <a:xfrm>
            <a:off x="179388" y="1471613"/>
            <a:ext cx="8785225" cy="4765675"/>
          </a:xfrm>
          <a:prstGeom prst="rect">
            <a:avLst/>
          </a:prstGeom>
          <a:noFill/>
          <a:ln w="9525">
            <a:noFill/>
            <a:miter lim="800000"/>
            <a:headEnd/>
            <a:tailEnd/>
          </a:ln>
          <a:effectLst/>
        </p:spPr>
        <p:txBody>
          <a:bodyPr lIns="90000" tIns="46800" rIns="90000" bIns="46800">
            <a:spAutoFit/>
          </a:bodyPr>
          <a:lstStyle/>
          <a:p>
            <a:pPr eaLnBrk="1" hangingPunct="1">
              <a:lnSpc>
                <a:spcPct val="160000"/>
              </a:lnSpc>
              <a:spcAft>
                <a:spcPct val="0"/>
              </a:spcAft>
              <a:buClrTx/>
              <a:buSzTx/>
              <a:buFontTx/>
              <a:buNone/>
              <a:defRPr/>
            </a:pPr>
            <a:r>
              <a:rPr kumimoji="1" lang="zh-CN" altLang="en-US" sz="2400" b="1">
                <a:effectLst>
                  <a:outerShdw blurRad="38100" dist="38100" dir="2700000" algn="tl">
                    <a:srgbClr val="C0C0C0"/>
                  </a:outerShdw>
                </a:effectLst>
              </a:rPr>
              <a:t>结构化设计分为面向数据流的设计方法和面向数据的设计方法。</a:t>
            </a:r>
          </a:p>
          <a:p>
            <a:pPr eaLnBrk="1" hangingPunct="1">
              <a:lnSpc>
                <a:spcPct val="160000"/>
              </a:lnSpc>
              <a:spcAft>
                <a:spcPct val="0"/>
              </a:spcAft>
              <a:buClrTx/>
              <a:buSzTx/>
              <a:buFontTx/>
              <a:buNone/>
              <a:defRPr/>
            </a:pPr>
            <a:endParaRPr kumimoji="1" lang="zh-CN" altLang="en-US" sz="2400" b="1">
              <a:effectLst>
                <a:outerShdw blurRad="38100" dist="38100" dir="2700000" algn="tl">
                  <a:srgbClr val="C0C0C0"/>
                </a:outerShdw>
              </a:effectLst>
            </a:endParaRPr>
          </a:p>
          <a:p>
            <a:pPr eaLnBrk="1" hangingPunct="1">
              <a:lnSpc>
                <a:spcPct val="160000"/>
              </a:lnSpc>
              <a:spcAft>
                <a:spcPct val="0"/>
              </a:spcAft>
              <a:buClrTx/>
              <a:buSzTx/>
              <a:buFont typeface="Wingdings" pitchFamily="2" charset="2"/>
              <a:buChar char="l"/>
              <a:defRPr/>
            </a:pPr>
            <a:r>
              <a:rPr kumimoji="1" lang="zh-CN" altLang="en-US" sz="2400" b="1">
                <a:effectLst>
                  <a:outerShdw blurRad="38100" dist="38100" dir="2700000" algn="tl">
                    <a:srgbClr val="C0C0C0"/>
                  </a:outerShdw>
                </a:effectLst>
              </a:rPr>
              <a:t>  面向数据流的设计方法是根据对数据流图理解的不同，对数据流图自动化边界划分的不同，分为变换分析法、事务分析法和混合分析法。</a:t>
            </a:r>
          </a:p>
          <a:p>
            <a:pPr eaLnBrk="1" hangingPunct="1">
              <a:lnSpc>
                <a:spcPct val="160000"/>
              </a:lnSpc>
              <a:spcAft>
                <a:spcPct val="0"/>
              </a:spcAft>
              <a:buClrTx/>
              <a:buSzTx/>
              <a:buFont typeface="Wingdings" pitchFamily="2" charset="2"/>
              <a:buChar char="l"/>
              <a:defRPr/>
            </a:pPr>
            <a:r>
              <a:rPr kumimoji="1" lang="zh-CN" altLang="en-US" sz="2400" b="1">
                <a:effectLst>
                  <a:outerShdw blurRad="38100" dist="38100" dir="2700000" algn="tl">
                    <a:srgbClr val="C0C0C0"/>
                  </a:outerShdw>
                </a:effectLst>
              </a:rPr>
              <a:t>  面向数据的设计方法在基于系统数据结构的基础上，分析系统输入、输出的数据间的映射关系，进而得到系统结构的设计方法。</a:t>
            </a:r>
            <a:r>
              <a:rPr kumimoji="1" lang="zh-CN" altLang="en-US" sz="2400">
                <a:effectLst>
                  <a:outerShdw blurRad="38100" dist="38100" dir="2700000" algn="tl">
                    <a:srgbClr val="C0C0C0"/>
                  </a:outerShdw>
                </a:effectLst>
              </a:rPr>
              <a:t> </a:t>
            </a:r>
          </a:p>
        </p:txBody>
      </p:sp>
    </p:spTree>
  </p:cSld>
  <p:clrMapOvr>
    <a:masterClrMapping/>
  </p:clrMapOvr>
  <p:transition>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Text Box 2"/>
          <p:cNvSpPr txBox="1">
            <a:spLocks noChangeArrowheads="1"/>
          </p:cNvSpPr>
          <p:nvPr/>
        </p:nvSpPr>
        <p:spPr bwMode="auto">
          <a:xfrm>
            <a:off x="381000" y="1447800"/>
            <a:ext cx="542925" cy="4362450"/>
          </a:xfrm>
          <a:prstGeom prst="rect">
            <a:avLst/>
          </a:prstGeom>
          <a:noFill/>
          <a:ln w="9525">
            <a:noFill/>
            <a:miter lim="800000"/>
            <a:headEnd/>
            <a:tailEnd/>
          </a:ln>
          <a:effectLst/>
        </p:spPr>
        <p:txBody>
          <a:bodyPr wrap="none">
            <a:spAutoFit/>
          </a:bodyPr>
          <a:lstStyle/>
          <a:p>
            <a:pPr eaLnBrk="1" hangingPunct="1">
              <a:lnSpc>
                <a:spcPct val="100000"/>
              </a:lnSpc>
              <a:spcAft>
                <a:spcPct val="0"/>
              </a:spcAft>
              <a:buClrTx/>
              <a:buSzTx/>
              <a:buFontTx/>
              <a:buNone/>
              <a:defRPr/>
            </a:pPr>
            <a:r>
              <a:rPr kumimoji="1" lang="zh-CN" altLang="en-US" sz="2800" b="1">
                <a:solidFill>
                  <a:srgbClr val="FF0000"/>
                </a:solidFill>
                <a:effectLst>
                  <a:outerShdw blurRad="38100" dist="38100" dir="2700000" algn="tl">
                    <a:srgbClr val="C0C0C0"/>
                  </a:outerShdw>
                </a:effectLst>
                <a:latin typeface="Times New Roman" pitchFamily="18" charset="0"/>
              </a:rPr>
              <a:t>面</a:t>
            </a:r>
          </a:p>
          <a:p>
            <a:pPr eaLnBrk="1" hangingPunct="1">
              <a:lnSpc>
                <a:spcPct val="100000"/>
              </a:lnSpc>
              <a:spcAft>
                <a:spcPct val="0"/>
              </a:spcAft>
              <a:buClrTx/>
              <a:buSzTx/>
              <a:buFontTx/>
              <a:buNone/>
              <a:defRPr/>
            </a:pPr>
            <a:r>
              <a:rPr kumimoji="1" lang="zh-CN" altLang="en-US" sz="2800" b="1">
                <a:solidFill>
                  <a:srgbClr val="FF0000"/>
                </a:solidFill>
                <a:effectLst>
                  <a:outerShdw blurRad="38100" dist="38100" dir="2700000" algn="tl">
                    <a:srgbClr val="C0C0C0"/>
                  </a:outerShdw>
                </a:effectLst>
                <a:latin typeface="Times New Roman" pitchFamily="18" charset="0"/>
              </a:rPr>
              <a:t>向</a:t>
            </a:r>
          </a:p>
          <a:p>
            <a:pPr eaLnBrk="1" hangingPunct="1">
              <a:lnSpc>
                <a:spcPct val="100000"/>
              </a:lnSpc>
              <a:spcAft>
                <a:spcPct val="0"/>
              </a:spcAft>
              <a:buClrTx/>
              <a:buSzTx/>
              <a:buFontTx/>
              <a:buNone/>
              <a:defRPr/>
            </a:pPr>
            <a:r>
              <a:rPr kumimoji="1" lang="zh-CN" altLang="en-US" sz="2800" b="1">
                <a:solidFill>
                  <a:srgbClr val="FF0000"/>
                </a:solidFill>
                <a:effectLst>
                  <a:outerShdw blurRad="38100" dist="38100" dir="2700000" algn="tl">
                    <a:srgbClr val="C0C0C0"/>
                  </a:outerShdw>
                </a:effectLst>
                <a:latin typeface="Times New Roman" pitchFamily="18" charset="0"/>
              </a:rPr>
              <a:t>数</a:t>
            </a:r>
          </a:p>
          <a:p>
            <a:pPr eaLnBrk="1" hangingPunct="1">
              <a:lnSpc>
                <a:spcPct val="100000"/>
              </a:lnSpc>
              <a:spcAft>
                <a:spcPct val="0"/>
              </a:spcAft>
              <a:buClrTx/>
              <a:buSzTx/>
              <a:buFontTx/>
              <a:buNone/>
              <a:defRPr/>
            </a:pPr>
            <a:r>
              <a:rPr kumimoji="1" lang="zh-CN" altLang="en-US" sz="2800" b="1">
                <a:solidFill>
                  <a:srgbClr val="FF0000"/>
                </a:solidFill>
                <a:effectLst>
                  <a:outerShdw blurRad="38100" dist="38100" dir="2700000" algn="tl">
                    <a:srgbClr val="C0C0C0"/>
                  </a:outerShdw>
                </a:effectLst>
                <a:latin typeface="Times New Roman" pitchFamily="18" charset="0"/>
              </a:rPr>
              <a:t>据</a:t>
            </a:r>
          </a:p>
          <a:p>
            <a:pPr eaLnBrk="1" hangingPunct="1">
              <a:lnSpc>
                <a:spcPct val="100000"/>
              </a:lnSpc>
              <a:spcAft>
                <a:spcPct val="0"/>
              </a:spcAft>
              <a:buClrTx/>
              <a:buSzTx/>
              <a:buFontTx/>
              <a:buNone/>
              <a:defRPr/>
            </a:pPr>
            <a:r>
              <a:rPr kumimoji="1" lang="zh-CN" altLang="en-US" sz="2800" b="1">
                <a:solidFill>
                  <a:srgbClr val="FF0000"/>
                </a:solidFill>
                <a:effectLst>
                  <a:outerShdw blurRad="38100" dist="38100" dir="2700000" algn="tl">
                    <a:srgbClr val="C0C0C0"/>
                  </a:outerShdw>
                </a:effectLst>
                <a:latin typeface="Times New Roman" pitchFamily="18" charset="0"/>
              </a:rPr>
              <a:t>流</a:t>
            </a:r>
          </a:p>
          <a:p>
            <a:pPr eaLnBrk="1" hangingPunct="1">
              <a:lnSpc>
                <a:spcPct val="100000"/>
              </a:lnSpc>
              <a:spcAft>
                <a:spcPct val="0"/>
              </a:spcAft>
              <a:buClrTx/>
              <a:buSzTx/>
              <a:buFontTx/>
              <a:buNone/>
              <a:defRPr/>
            </a:pPr>
            <a:r>
              <a:rPr kumimoji="1" lang="zh-CN" altLang="en-US" sz="2800" b="1">
                <a:solidFill>
                  <a:srgbClr val="FF0000"/>
                </a:solidFill>
                <a:effectLst>
                  <a:outerShdw blurRad="38100" dist="38100" dir="2700000" algn="tl">
                    <a:srgbClr val="C0C0C0"/>
                  </a:outerShdw>
                </a:effectLst>
                <a:latin typeface="Times New Roman" pitchFamily="18" charset="0"/>
              </a:rPr>
              <a:t>的</a:t>
            </a:r>
          </a:p>
          <a:p>
            <a:pPr eaLnBrk="1" hangingPunct="1">
              <a:lnSpc>
                <a:spcPct val="100000"/>
              </a:lnSpc>
              <a:spcAft>
                <a:spcPct val="0"/>
              </a:spcAft>
              <a:buClrTx/>
              <a:buSzTx/>
              <a:buFontTx/>
              <a:buNone/>
              <a:defRPr/>
            </a:pPr>
            <a:r>
              <a:rPr kumimoji="1" lang="zh-CN" altLang="en-US" sz="2800" b="1">
                <a:solidFill>
                  <a:srgbClr val="FF0000"/>
                </a:solidFill>
                <a:effectLst>
                  <a:outerShdw blurRad="38100" dist="38100" dir="2700000" algn="tl">
                    <a:srgbClr val="C0C0C0"/>
                  </a:outerShdw>
                </a:effectLst>
                <a:latin typeface="Times New Roman" pitchFamily="18" charset="0"/>
              </a:rPr>
              <a:t>设</a:t>
            </a:r>
          </a:p>
          <a:p>
            <a:pPr eaLnBrk="1" hangingPunct="1">
              <a:lnSpc>
                <a:spcPct val="100000"/>
              </a:lnSpc>
              <a:spcAft>
                <a:spcPct val="0"/>
              </a:spcAft>
              <a:buClrTx/>
              <a:buSzTx/>
              <a:buFontTx/>
              <a:buNone/>
              <a:defRPr/>
            </a:pPr>
            <a:r>
              <a:rPr kumimoji="1" lang="zh-CN" altLang="en-US" sz="2800" b="1">
                <a:solidFill>
                  <a:srgbClr val="FF0000"/>
                </a:solidFill>
                <a:effectLst>
                  <a:outerShdw blurRad="38100" dist="38100" dir="2700000" algn="tl">
                    <a:srgbClr val="C0C0C0"/>
                  </a:outerShdw>
                </a:effectLst>
                <a:latin typeface="Times New Roman" pitchFamily="18" charset="0"/>
              </a:rPr>
              <a:t>计</a:t>
            </a:r>
          </a:p>
          <a:p>
            <a:pPr eaLnBrk="1" hangingPunct="1">
              <a:lnSpc>
                <a:spcPct val="100000"/>
              </a:lnSpc>
              <a:spcAft>
                <a:spcPct val="0"/>
              </a:spcAft>
              <a:buClrTx/>
              <a:buSzTx/>
              <a:buFontTx/>
              <a:buNone/>
              <a:defRPr/>
            </a:pPr>
            <a:r>
              <a:rPr kumimoji="1" lang="zh-CN" altLang="en-US" sz="2800" b="1">
                <a:solidFill>
                  <a:srgbClr val="FF0000"/>
                </a:solidFill>
                <a:effectLst>
                  <a:outerShdw blurRad="38100" dist="38100" dir="2700000" algn="tl">
                    <a:srgbClr val="C0C0C0"/>
                  </a:outerShdw>
                </a:effectLst>
                <a:latin typeface="Times New Roman" pitchFamily="18" charset="0"/>
              </a:rPr>
              <a:t>过</a:t>
            </a:r>
          </a:p>
          <a:p>
            <a:pPr eaLnBrk="1" hangingPunct="1">
              <a:lnSpc>
                <a:spcPct val="100000"/>
              </a:lnSpc>
              <a:spcAft>
                <a:spcPct val="0"/>
              </a:spcAft>
              <a:buClrTx/>
              <a:buSzTx/>
              <a:buFontTx/>
              <a:buNone/>
              <a:defRPr/>
            </a:pPr>
            <a:r>
              <a:rPr kumimoji="1" lang="zh-CN" altLang="en-US" sz="2800" b="1">
                <a:solidFill>
                  <a:srgbClr val="FF0000"/>
                </a:solidFill>
                <a:effectLst>
                  <a:outerShdw blurRad="38100" dist="38100" dir="2700000" algn="tl">
                    <a:srgbClr val="C0C0C0"/>
                  </a:outerShdw>
                </a:effectLst>
                <a:latin typeface="Times New Roman" pitchFamily="18" charset="0"/>
              </a:rPr>
              <a:t>程</a:t>
            </a:r>
          </a:p>
        </p:txBody>
      </p:sp>
      <p:grpSp>
        <p:nvGrpSpPr>
          <p:cNvPr id="22531" name="Group 3"/>
          <p:cNvGrpSpPr>
            <a:grpSpLocks/>
          </p:cNvGrpSpPr>
          <p:nvPr/>
        </p:nvGrpSpPr>
        <p:grpSpPr bwMode="auto">
          <a:xfrm>
            <a:off x="1447800" y="228600"/>
            <a:ext cx="6858000" cy="6096000"/>
            <a:chOff x="1008" y="336"/>
            <a:chExt cx="4320" cy="3840"/>
          </a:xfrm>
        </p:grpSpPr>
        <p:sp>
          <p:nvSpPr>
            <p:cNvPr id="22532" name="Rectangle 4"/>
            <p:cNvSpPr>
              <a:spLocks noChangeArrowheads="1"/>
            </p:cNvSpPr>
            <p:nvPr/>
          </p:nvSpPr>
          <p:spPr bwMode="auto">
            <a:xfrm>
              <a:off x="2304" y="336"/>
              <a:ext cx="1344" cy="192"/>
            </a:xfrm>
            <a:prstGeom prst="rect">
              <a:avLst/>
            </a:prstGeom>
            <a:noFill/>
            <a:ln w="9525">
              <a:solidFill>
                <a:schemeClr val="tx1"/>
              </a:solidFill>
              <a:miter lim="800000"/>
              <a:headEnd/>
              <a:tailEnd/>
            </a:ln>
          </p:spPr>
          <p:txBody>
            <a:bodyPr wrap="none" anchor="ctr"/>
            <a:lstStyle/>
            <a:p>
              <a:pPr algn="ctr" eaLnBrk="1" hangingPunct="1">
                <a:lnSpc>
                  <a:spcPct val="100000"/>
                </a:lnSpc>
                <a:spcAft>
                  <a:spcPct val="0"/>
                </a:spcAft>
                <a:buClrTx/>
                <a:buSzTx/>
                <a:buFontTx/>
                <a:buNone/>
              </a:pPr>
              <a:r>
                <a:rPr kumimoji="1" lang="zh-CN" altLang="en-US" sz="2000" b="1">
                  <a:solidFill>
                    <a:schemeClr val="tx1"/>
                  </a:solidFill>
                  <a:effectLst/>
                  <a:latin typeface="Times New Roman" pitchFamily="18" charset="0"/>
                </a:rPr>
                <a:t>精化数据流图</a:t>
              </a:r>
            </a:p>
          </p:txBody>
        </p:sp>
        <p:sp>
          <p:nvSpPr>
            <p:cNvPr id="22533" name="Rectangle 5"/>
            <p:cNvSpPr>
              <a:spLocks noChangeArrowheads="1"/>
            </p:cNvSpPr>
            <p:nvPr/>
          </p:nvSpPr>
          <p:spPr bwMode="auto">
            <a:xfrm>
              <a:off x="1248" y="1152"/>
              <a:ext cx="1296" cy="384"/>
            </a:xfrm>
            <a:prstGeom prst="rect">
              <a:avLst/>
            </a:prstGeom>
            <a:noFill/>
            <a:ln w="9525">
              <a:solidFill>
                <a:schemeClr val="tx1"/>
              </a:solidFill>
              <a:miter lim="800000"/>
              <a:headEnd/>
              <a:tailEnd/>
            </a:ln>
          </p:spPr>
          <p:txBody>
            <a:bodyPr wrap="none" anchor="ctr"/>
            <a:lstStyle/>
            <a:p>
              <a:pPr algn="ctr" eaLnBrk="1" hangingPunct="1">
                <a:lnSpc>
                  <a:spcPct val="100000"/>
                </a:lnSpc>
                <a:spcAft>
                  <a:spcPct val="0"/>
                </a:spcAft>
                <a:buClrTx/>
                <a:buSzTx/>
                <a:buFontTx/>
                <a:buNone/>
              </a:pPr>
              <a:r>
                <a:rPr kumimoji="1" lang="zh-CN" altLang="en-US" sz="2000" b="1">
                  <a:solidFill>
                    <a:schemeClr val="tx1"/>
                  </a:solidFill>
                  <a:effectLst/>
                  <a:latin typeface="Times New Roman" pitchFamily="18" charset="0"/>
                </a:rPr>
                <a:t>区分事务中心</a:t>
              </a:r>
            </a:p>
            <a:p>
              <a:pPr algn="ctr" eaLnBrk="1" hangingPunct="1">
                <a:lnSpc>
                  <a:spcPct val="100000"/>
                </a:lnSpc>
                <a:spcAft>
                  <a:spcPct val="0"/>
                </a:spcAft>
                <a:buClrTx/>
                <a:buSzTx/>
                <a:buFontTx/>
                <a:buNone/>
              </a:pPr>
              <a:r>
                <a:rPr kumimoji="1" lang="zh-CN" altLang="en-US" sz="2000" b="1">
                  <a:solidFill>
                    <a:schemeClr val="tx1"/>
                  </a:solidFill>
                  <a:effectLst/>
                  <a:latin typeface="Times New Roman" pitchFamily="18" charset="0"/>
                </a:rPr>
                <a:t>和数据接收通路</a:t>
              </a:r>
            </a:p>
          </p:txBody>
        </p:sp>
        <p:sp>
          <p:nvSpPr>
            <p:cNvPr id="22534" name="Rectangle 6"/>
            <p:cNvSpPr>
              <a:spLocks noChangeArrowheads="1"/>
            </p:cNvSpPr>
            <p:nvPr/>
          </p:nvSpPr>
          <p:spPr bwMode="auto">
            <a:xfrm>
              <a:off x="3504" y="1152"/>
              <a:ext cx="1296" cy="384"/>
            </a:xfrm>
            <a:prstGeom prst="rect">
              <a:avLst/>
            </a:prstGeom>
            <a:noFill/>
            <a:ln w="9525">
              <a:solidFill>
                <a:schemeClr val="tx1"/>
              </a:solidFill>
              <a:miter lim="800000"/>
              <a:headEnd/>
              <a:tailEnd/>
            </a:ln>
          </p:spPr>
          <p:txBody>
            <a:bodyPr wrap="none" anchor="ctr"/>
            <a:lstStyle/>
            <a:p>
              <a:pPr algn="ctr" eaLnBrk="1" hangingPunct="1">
                <a:lnSpc>
                  <a:spcPct val="100000"/>
                </a:lnSpc>
                <a:spcAft>
                  <a:spcPct val="0"/>
                </a:spcAft>
                <a:buClrTx/>
                <a:buSzTx/>
                <a:buFontTx/>
                <a:buNone/>
              </a:pPr>
              <a:r>
                <a:rPr kumimoji="1" lang="zh-CN" altLang="en-US" sz="2000" b="1">
                  <a:solidFill>
                    <a:schemeClr val="tx1"/>
                  </a:solidFill>
                  <a:effectLst/>
                  <a:latin typeface="Times New Roman" pitchFamily="18" charset="0"/>
                </a:rPr>
                <a:t>区分输入和</a:t>
              </a:r>
            </a:p>
            <a:p>
              <a:pPr algn="ctr" eaLnBrk="1" hangingPunct="1">
                <a:lnSpc>
                  <a:spcPct val="100000"/>
                </a:lnSpc>
                <a:spcAft>
                  <a:spcPct val="0"/>
                </a:spcAft>
                <a:buClrTx/>
                <a:buSzTx/>
                <a:buFontTx/>
                <a:buNone/>
              </a:pPr>
              <a:r>
                <a:rPr kumimoji="1" lang="zh-CN" altLang="en-US" sz="2000" b="1">
                  <a:solidFill>
                    <a:schemeClr val="tx1"/>
                  </a:solidFill>
                  <a:effectLst/>
                  <a:latin typeface="Times New Roman" pitchFamily="18" charset="0"/>
                </a:rPr>
                <a:t>输出分支</a:t>
              </a:r>
            </a:p>
          </p:txBody>
        </p:sp>
        <p:sp>
          <p:nvSpPr>
            <p:cNvPr id="22535" name="AutoShape 7"/>
            <p:cNvSpPr>
              <a:spLocks noChangeArrowheads="1"/>
            </p:cNvSpPr>
            <p:nvPr/>
          </p:nvSpPr>
          <p:spPr bwMode="auto">
            <a:xfrm>
              <a:off x="2304" y="720"/>
              <a:ext cx="1296" cy="288"/>
            </a:xfrm>
            <a:prstGeom prst="flowChartDecision">
              <a:avLst/>
            </a:prstGeom>
            <a:noFill/>
            <a:ln w="9525">
              <a:solidFill>
                <a:schemeClr val="tx1"/>
              </a:solidFill>
              <a:miter lim="800000"/>
              <a:headEnd/>
              <a:tailEnd/>
            </a:ln>
          </p:spPr>
          <p:txBody>
            <a:bodyPr wrap="none" anchor="ctr"/>
            <a:lstStyle/>
            <a:p>
              <a:pPr algn="ctr" eaLnBrk="1" hangingPunct="1">
                <a:lnSpc>
                  <a:spcPct val="100000"/>
                </a:lnSpc>
                <a:spcAft>
                  <a:spcPct val="0"/>
                </a:spcAft>
                <a:buClrTx/>
                <a:buSzTx/>
                <a:buFontTx/>
                <a:buNone/>
              </a:pPr>
              <a:r>
                <a:rPr kumimoji="1" lang="zh-CN" altLang="en-US" sz="2000" b="1">
                  <a:solidFill>
                    <a:schemeClr val="tx1"/>
                  </a:solidFill>
                  <a:effectLst/>
                  <a:latin typeface="Times New Roman" pitchFamily="18" charset="0"/>
                </a:rPr>
                <a:t>流类型</a:t>
              </a:r>
            </a:p>
          </p:txBody>
        </p:sp>
        <p:sp>
          <p:nvSpPr>
            <p:cNvPr id="22536" name="Rectangle 8"/>
            <p:cNvSpPr>
              <a:spLocks noChangeArrowheads="1"/>
            </p:cNvSpPr>
            <p:nvPr/>
          </p:nvSpPr>
          <p:spPr bwMode="auto">
            <a:xfrm>
              <a:off x="1248" y="1824"/>
              <a:ext cx="1344" cy="192"/>
            </a:xfrm>
            <a:prstGeom prst="rect">
              <a:avLst/>
            </a:prstGeom>
            <a:noFill/>
            <a:ln w="9525">
              <a:solidFill>
                <a:schemeClr val="tx1"/>
              </a:solidFill>
              <a:miter lim="800000"/>
              <a:headEnd/>
              <a:tailEnd/>
            </a:ln>
          </p:spPr>
          <p:txBody>
            <a:bodyPr wrap="none" anchor="ctr"/>
            <a:lstStyle/>
            <a:p>
              <a:pPr algn="ctr" eaLnBrk="1" hangingPunct="1">
                <a:lnSpc>
                  <a:spcPct val="100000"/>
                </a:lnSpc>
                <a:spcAft>
                  <a:spcPct val="0"/>
                </a:spcAft>
                <a:buClrTx/>
                <a:buSzTx/>
                <a:buFontTx/>
                <a:buNone/>
              </a:pPr>
              <a:r>
                <a:rPr kumimoji="1" lang="zh-CN" altLang="en-US" sz="2000" b="1">
                  <a:solidFill>
                    <a:schemeClr val="tx1"/>
                  </a:solidFill>
                  <a:effectLst/>
                  <a:latin typeface="Times New Roman" pitchFamily="18" charset="0"/>
                </a:rPr>
                <a:t>映射成事务结构</a:t>
              </a:r>
            </a:p>
          </p:txBody>
        </p:sp>
        <p:sp>
          <p:nvSpPr>
            <p:cNvPr id="22537" name="Rectangle 9"/>
            <p:cNvSpPr>
              <a:spLocks noChangeArrowheads="1"/>
            </p:cNvSpPr>
            <p:nvPr/>
          </p:nvSpPr>
          <p:spPr bwMode="auto">
            <a:xfrm>
              <a:off x="3504" y="1824"/>
              <a:ext cx="1344" cy="192"/>
            </a:xfrm>
            <a:prstGeom prst="rect">
              <a:avLst/>
            </a:prstGeom>
            <a:noFill/>
            <a:ln w="9525">
              <a:solidFill>
                <a:schemeClr val="tx1"/>
              </a:solidFill>
              <a:miter lim="800000"/>
              <a:headEnd/>
              <a:tailEnd/>
            </a:ln>
          </p:spPr>
          <p:txBody>
            <a:bodyPr wrap="none" anchor="ctr"/>
            <a:lstStyle/>
            <a:p>
              <a:pPr algn="ctr" eaLnBrk="1" hangingPunct="1">
                <a:lnSpc>
                  <a:spcPct val="100000"/>
                </a:lnSpc>
                <a:spcAft>
                  <a:spcPct val="0"/>
                </a:spcAft>
                <a:buClrTx/>
                <a:buSzTx/>
                <a:buFontTx/>
                <a:buNone/>
              </a:pPr>
              <a:r>
                <a:rPr kumimoji="1" lang="zh-CN" altLang="en-US" sz="2000" b="1">
                  <a:solidFill>
                    <a:schemeClr val="tx1"/>
                  </a:solidFill>
                  <a:effectLst/>
                  <a:latin typeface="Times New Roman" pitchFamily="18" charset="0"/>
                </a:rPr>
                <a:t>映射成变换结构</a:t>
              </a:r>
            </a:p>
          </p:txBody>
        </p:sp>
        <p:sp>
          <p:nvSpPr>
            <p:cNvPr id="22538" name="Rectangle 10"/>
            <p:cNvSpPr>
              <a:spLocks noChangeArrowheads="1"/>
            </p:cNvSpPr>
            <p:nvPr/>
          </p:nvSpPr>
          <p:spPr bwMode="auto">
            <a:xfrm>
              <a:off x="2448" y="2448"/>
              <a:ext cx="1296" cy="384"/>
            </a:xfrm>
            <a:prstGeom prst="rect">
              <a:avLst/>
            </a:prstGeom>
            <a:noFill/>
            <a:ln w="9525">
              <a:solidFill>
                <a:schemeClr val="tx1"/>
              </a:solidFill>
              <a:miter lim="800000"/>
              <a:headEnd/>
              <a:tailEnd/>
            </a:ln>
          </p:spPr>
          <p:txBody>
            <a:bodyPr wrap="none" anchor="ctr"/>
            <a:lstStyle/>
            <a:p>
              <a:pPr algn="ctr" eaLnBrk="1" hangingPunct="1">
                <a:lnSpc>
                  <a:spcPct val="100000"/>
                </a:lnSpc>
                <a:spcAft>
                  <a:spcPct val="0"/>
                </a:spcAft>
                <a:buClrTx/>
                <a:buSzTx/>
                <a:buFontTx/>
                <a:buNone/>
              </a:pPr>
              <a:r>
                <a:rPr kumimoji="1" lang="zh-CN" altLang="en-US" sz="2000" b="1">
                  <a:solidFill>
                    <a:schemeClr val="tx1"/>
                  </a:solidFill>
                  <a:effectLst/>
                  <a:latin typeface="Times New Roman" pitchFamily="18" charset="0"/>
                </a:rPr>
                <a:t>用启发式设计规则</a:t>
              </a:r>
            </a:p>
            <a:p>
              <a:pPr algn="ctr" eaLnBrk="1" hangingPunct="1">
                <a:lnSpc>
                  <a:spcPct val="100000"/>
                </a:lnSpc>
                <a:spcAft>
                  <a:spcPct val="0"/>
                </a:spcAft>
                <a:buClrTx/>
                <a:buSzTx/>
                <a:buFontTx/>
                <a:buNone/>
              </a:pPr>
              <a:r>
                <a:rPr kumimoji="1" lang="zh-CN" altLang="en-US" sz="2000" b="1">
                  <a:solidFill>
                    <a:schemeClr val="tx1"/>
                  </a:solidFill>
                  <a:effectLst/>
                  <a:latin typeface="Times New Roman" pitchFamily="18" charset="0"/>
                </a:rPr>
                <a:t>精化软件结构</a:t>
              </a:r>
            </a:p>
          </p:txBody>
        </p:sp>
        <p:sp>
          <p:nvSpPr>
            <p:cNvPr id="22539" name="Rectangle 11"/>
            <p:cNvSpPr>
              <a:spLocks noChangeArrowheads="1"/>
            </p:cNvSpPr>
            <p:nvPr/>
          </p:nvSpPr>
          <p:spPr bwMode="auto">
            <a:xfrm>
              <a:off x="2448" y="3024"/>
              <a:ext cx="1296" cy="384"/>
            </a:xfrm>
            <a:prstGeom prst="rect">
              <a:avLst/>
            </a:prstGeom>
            <a:noFill/>
            <a:ln w="9525">
              <a:solidFill>
                <a:schemeClr val="tx1"/>
              </a:solidFill>
              <a:miter lim="800000"/>
              <a:headEnd/>
              <a:tailEnd/>
            </a:ln>
          </p:spPr>
          <p:txBody>
            <a:bodyPr wrap="none" anchor="ctr"/>
            <a:lstStyle/>
            <a:p>
              <a:pPr algn="ctr" eaLnBrk="1" hangingPunct="1">
                <a:lnSpc>
                  <a:spcPct val="100000"/>
                </a:lnSpc>
                <a:spcAft>
                  <a:spcPct val="0"/>
                </a:spcAft>
                <a:buClrTx/>
                <a:buSzTx/>
                <a:buFontTx/>
                <a:buNone/>
              </a:pPr>
              <a:r>
                <a:rPr kumimoji="1" lang="zh-CN" altLang="en-US" sz="2000" b="1">
                  <a:solidFill>
                    <a:schemeClr val="tx1"/>
                  </a:solidFill>
                  <a:effectLst/>
                  <a:latin typeface="Times New Roman" pitchFamily="18" charset="0"/>
                </a:rPr>
                <a:t>导出接口描述和</a:t>
              </a:r>
            </a:p>
            <a:p>
              <a:pPr algn="ctr" eaLnBrk="1" hangingPunct="1">
                <a:lnSpc>
                  <a:spcPct val="100000"/>
                </a:lnSpc>
                <a:spcAft>
                  <a:spcPct val="0"/>
                </a:spcAft>
                <a:buClrTx/>
                <a:buSzTx/>
                <a:buFontTx/>
                <a:buNone/>
              </a:pPr>
              <a:r>
                <a:rPr kumimoji="1" lang="zh-CN" altLang="en-US" sz="2000" b="1">
                  <a:solidFill>
                    <a:schemeClr val="tx1"/>
                  </a:solidFill>
                  <a:effectLst/>
                  <a:latin typeface="Times New Roman" pitchFamily="18" charset="0"/>
                </a:rPr>
                <a:t>全程数据结构</a:t>
              </a:r>
            </a:p>
          </p:txBody>
        </p:sp>
        <p:sp>
          <p:nvSpPr>
            <p:cNvPr id="22540" name="AutoShape 12"/>
            <p:cNvSpPr>
              <a:spLocks noChangeArrowheads="1"/>
            </p:cNvSpPr>
            <p:nvPr/>
          </p:nvSpPr>
          <p:spPr bwMode="auto">
            <a:xfrm>
              <a:off x="2424" y="3552"/>
              <a:ext cx="1296" cy="288"/>
            </a:xfrm>
            <a:prstGeom prst="flowChartDecision">
              <a:avLst/>
            </a:prstGeom>
            <a:noFill/>
            <a:ln w="9525">
              <a:solidFill>
                <a:schemeClr val="tx1"/>
              </a:solidFill>
              <a:miter lim="800000"/>
              <a:headEnd/>
              <a:tailEnd/>
            </a:ln>
          </p:spPr>
          <p:txBody>
            <a:bodyPr wrap="none" anchor="ctr"/>
            <a:lstStyle/>
            <a:p>
              <a:pPr algn="ctr" eaLnBrk="1" hangingPunct="1">
                <a:lnSpc>
                  <a:spcPct val="100000"/>
                </a:lnSpc>
                <a:spcAft>
                  <a:spcPct val="0"/>
                </a:spcAft>
                <a:buClrTx/>
                <a:buSzTx/>
                <a:buFontTx/>
                <a:buNone/>
              </a:pPr>
              <a:r>
                <a:rPr kumimoji="1" lang="zh-CN" altLang="en-US" sz="2000" b="1">
                  <a:solidFill>
                    <a:schemeClr val="tx1"/>
                  </a:solidFill>
                  <a:effectLst/>
                  <a:latin typeface="Times New Roman" pitchFamily="18" charset="0"/>
                </a:rPr>
                <a:t>复查</a:t>
              </a:r>
            </a:p>
          </p:txBody>
        </p:sp>
        <p:sp>
          <p:nvSpPr>
            <p:cNvPr id="22541" name="Rectangle 13"/>
            <p:cNvSpPr>
              <a:spLocks noChangeArrowheads="1"/>
            </p:cNvSpPr>
            <p:nvPr/>
          </p:nvSpPr>
          <p:spPr bwMode="auto">
            <a:xfrm>
              <a:off x="2448" y="3984"/>
              <a:ext cx="1344" cy="192"/>
            </a:xfrm>
            <a:prstGeom prst="rect">
              <a:avLst/>
            </a:prstGeom>
            <a:noFill/>
            <a:ln w="9525">
              <a:solidFill>
                <a:schemeClr val="tx1"/>
              </a:solidFill>
              <a:miter lim="800000"/>
              <a:headEnd/>
              <a:tailEnd/>
            </a:ln>
          </p:spPr>
          <p:txBody>
            <a:bodyPr wrap="none" anchor="ctr"/>
            <a:lstStyle/>
            <a:p>
              <a:pPr algn="ctr" eaLnBrk="1" hangingPunct="1">
                <a:lnSpc>
                  <a:spcPct val="100000"/>
                </a:lnSpc>
                <a:spcAft>
                  <a:spcPct val="0"/>
                </a:spcAft>
                <a:buClrTx/>
                <a:buSzTx/>
                <a:buFontTx/>
                <a:buNone/>
              </a:pPr>
              <a:r>
                <a:rPr kumimoji="1" lang="zh-CN" altLang="en-US" sz="2000" b="1">
                  <a:solidFill>
                    <a:schemeClr val="tx1"/>
                  </a:solidFill>
                  <a:effectLst/>
                  <a:latin typeface="Times New Roman" pitchFamily="18" charset="0"/>
                </a:rPr>
                <a:t>详 细 设 计</a:t>
              </a:r>
            </a:p>
          </p:txBody>
        </p:sp>
        <p:sp>
          <p:nvSpPr>
            <p:cNvPr id="475150" name="Line 14"/>
            <p:cNvSpPr>
              <a:spLocks noChangeShapeType="1"/>
            </p:cNvSpPr>
            <p:nvPr/>
          </p:nvSpPr>
          <p:spPr bwMode="auto">
            <a:xfrm>
              <a:off x="2952" y="528"/>
              <a:ext cx="0" cy="192"/>
            </a:xfrm>
            <a:prstGeom prst="line">
              <a:avLst/>
            </a:prstGeom>
            <a:noFill/>
            <a:ln w="9525">
              <a:solidFill>
                <a:schemeClr val="tx1"/>
              </a:solidFill>
              <a:round/>
              <a:headEnd/>
              <a:tailEnd type="triangle" w="med" len="med"/>
            </a:ln>
            <a:effectLst/>
          </p:spPr>
          <p:txBody>
            <a:bodyPr wrap="none"/>
            <a:lstStyle/>
            <a:p>
              <a:pPr>
                <a:defRPr/>
              </a:pPr>
              <a:endParaRPr lang="zh-CN" altLang="en-US"/>
            </a:p>
          </p:txBody>
        </p:sp>
        <p:sp>
          <p:nvSpPr>
            <p:cNvPr id="475151" name="Line 15"/>
            <p:cNvSpPr>
              <a:spLocks noChangeShapeType="1"/>
            </p:cNvSpPr>
            <p:nvPr/>
          </p:nvSpPr>
          <p:spPr bwMode="auto">
            <a:xfrm>
              <a:off x="1824" y="864"/>
              <a:ext cx="480" cy="0"/>
            </a:xfrm>
            <a:prstGeom prst="line">
              <a:avLst/>
            </a:prstGeom>
            <a:noFill/>
            <a:ln w="9525">
              <a:solidFill>
                <a:schemeClr val="tx1"/>
              </a:solidFill>
              <a:round/>
              <a:headEnd/>
              <a:tailEnd/>
            </a:ln>
            <a:effectLst/>
          </p:spPr>
          <p:txBody>
            <a:bodyPr wrap="none"/>
            <a:lstStyle/>
            <a:p>
              <a:pPr>
                <a:defRPr/>
              </a:pPr>
              <a:endParaRPr lang="zh-CN" altLang="en-US"/>
            </a:p>
          </p:txBody>
        </p:sp>
        <p:sp>
          <p:nvSpPr>
            <p:cNvPr id="475152" name="Line 16"/>
            <p:cNvSpPr>
              <a:spLocks noChangeShapeType="1"/>
            </p:cNvSpPr>
            <p:nvPr/>
          </p:nvSpPr>
          <p:spPr bwMode="auto">
            <a:xfrm>
              <a:off x="1824" y="864"/>
              <a:ext cx="0" cy="288"/>
            </a:xfrm>
            <a:prstGeom prst="line">
              <a:avLst/>
            </a:prstGeom>
            <a:noFill/>
            <a:ln w="9525">
              <a:solidFill>
                <a:schemeClr val="tx1"/>
              </a:solidFill>
              <a:round/>
              <a:headEnd/>
              <a:tailEnd type="triangle" w="med" len="med"/>
            </a:ln>
            <a:effectLst/>
          </p:spPr>
          <p:txBody>
            <a:bodyPr wrap="none"/>
            <a:lstStyle/>
            <a:p>
              <a:pPr>
                <a:defRPr/>
              </a:pPr>
              <a:endParaRPr lang="zh-CN" altLang="en-US"/>
            </a:p>
          </p:txBody>
        </p:sp>
        <p:sp>
          <p:nvSpPr>
            <p:cNvPr id="475153" name="Line 17"/>
            <p:cNvSpPr>
              <a:spLocks noChangeShapeType="1"/>
            </p:cNvSpPr>
            <p:nvPr/>
          </p:nvSpPr>
          <p:spPr bwMode="auto">
            <a:xfrm>
              <a:off x="3600" y="864"/>
              <a:ext cx="528" cy="0"/>
            </a:xfrm>
            <a:prstGeom prst="line">
              <a:avLst/>
            </a:prstGeom>
            <a:noFill/>
            <a:ln w="9525">
              <a:solidFill>
                <a:schemeClr val="tx1"/>
              </a:solidFill>
              <a:round/>
              <a:headEnd/>
              <a:tailEnd/>
            </a:ln>
            <a:effectLst/>
          </p:spPr>
          <p:txBody>
            <a:bodyPr wrap="none"/>
            <a:lstStyle/>
            <a:p>
              <a:pPr>
                <a:defRPr/>
              </a:pPr>
              <a:endParaRPr lang="zh-CN" altLang="en-US"/>
            </a:p>
          </p:txBody>
        </p:sp>
        <p:sp>
          <p:nvSpPr>
            <p:cNvPr id="475154" name="Line 18"/>
            <p:cNvSpPr>
              <a:spLocks noChangeShapeType="1"/>
            </p:cNvSpPr>
            <p:nvPr/>
          </p:nvSpPr>
          <p:spPr bwMode="auto">
            <a:xfrm>
              <a:off x="4128" y="864"/>
              <a:ext cx="0" cy="288"/>
            </a:xfrm>
            <a:prstGeom prst="line">
              <a:avLst/>
            </a:prstGeom>
            <a:noFill/>
            <a:ln w="9525">
              <a:solidFill>
                <a:schemeClr val="tx1"/>
              </a:solidFill>
              <a:round/>
              <a:headEnd/>
              <a:tailEnd type="triangle" w="med" len="med"/>
            </a:ln>
            <a:effectLst/>
          </p:spPr>
          <p:txBody>
            <a:bodyPr wrap="none"/>
            <a:lstStyle/>
            <a:p>
              <a:pPr>
                <a:defRPr/>
              </a:pPr>
              <a:endParaRPr lang="zh-CN" altLang="en-US"/>
            </a:p>
          </p:txBody>
        </p:sp>
        <p:sp>
          <p:nvSpPr>
            <p:cNvPr id="22547" name="Text Box 19"/>
            <p:cNvSpPr txBox="1">
              <a:spLocks noChangeArrowheads="1"/>
            </p:cNvSpPr>
            <p:nvPr/>
          </p:nvSpPr>
          <p:spPr bwMode="auto">
            <a:xfrm>
              <a:off x="1728" y="648"/>
              <a:ext cx="550" cy="231"/>
            </a:xfrm>
            <a:prstGeom prst="rect">
              <a:avLst/>
            </a:prstGeom>
            <a:noFill/>
            <a:ln w="9525">
              <a:noFill/>
              <a:miter lim="800000"/>
              <a:headEnd/>
              <a:tailEnd/>
            </a:ln>
          </p:spPr>
          <p:txBody>
            <a:bodyPr wrap="none">
              <a:spAutoFit/>
            </a:bodyPr>
            <a:lstStyle/>
            <a:p>
              <a:pPr eaLnBrk="1" hangingPunct="1">
                <a:lnSpc>
                  <a:spcPct val="100000"/>
                </a:lnSpc>
                <a:spcAft>
                  <a:spcPct val="0"/>
                </a:spcAft>
                <a:buClrTx/>
                <a:buSzTx/>
                <a:buFontTx/>
                <a:buNone/>
              </a:pPr>
              <a:r>
                <a:rPr kumimoji="1" lang="en-US" altLang="zh-CN" sz="1800" b="1">
                  <a:solidFill>
                    <a:schemeClr val="tx1"/>
                  </a:solidFill>
                  <a:effectLst/>
                  <a:latin typeface="Times New Roman" pitchFamily="18" charset="0"/>
                </a:rPr>
                <a:t>“</a:t>
              </a:r>
              <a:r>
                <a:rPr kumimoji="1" lang="zh-CN" altLang="en-US" sz="1800" b="1">
                  <a:solidFill>
                    <a:schemeClr val="tx1"/>
                  </a:solidFill>
                  <a:effectLst/>
                  <a:latin typeface="Times New Roman" pitchFamily="18" charset="0"/>
                </a:rPr>
                <a:t>事务”</a:t>
              </a:r>
            </a:p>
          </p:txBody>
        </p:sp>
        <p:sp>
          <p:nvSpPr>
            <p:cNvPr id="22548" name="Text Box 20"/>
            <p:cNvSpPr txBox="1">
              <a:spLocks noChangeArrowheads="1"/>
            </p:cNvSpPr>
            <p:nvPr/>
          </p:nvSpPr>
          <p:spPr bwMode="auto">
            <a:xfrm>
              <a:off x="3648" y="624"/>
              <a:ext cx="550" cy="231"/>
            </a:xfrm>
            <a:prstGeom prst="rect">
              <a:avLst/>
            </a:prstGeom>
            <a:noFill/>
            <a:ln w="9525">
              <a:noFill/>
              <a:miter lim="800000"/>
              <a:headEnd/>
              <a:tailEnd/>
            </a:ln>
          </p:spPr>
          <p:txBody>
            <a:bodyPr wrap="none">
              <a:spAutoFit/>
            </a:bodyPr>
            <a:lstStyle/>
            <a:p>
              <a:pPr eaLnBrk="1" hangingPunct="1">
                <a:lnSpc>
                  <a:spcPct val="100000"/>
                </a:lnSpc>
                <a:spcAft>
                  <a:spcPct val="0"/>
                </a:spcAft>
                <a:buClrTx/>
                <a:buSzTx/>
                <a:buFontTx/>
                <a:buNone/>
              </a:pPr>
              <a:r>
                <a:rPr kumimoji="1" lang="en-US" altLang="zh-CN" sz="1800" b="1">
                  <a:solidFill>
                    <a:schemeClr val="tx1"/>
                  </a:solidFill>
                  <a:effectLst/>
                  <a:latin typeface="Times New Roman" pitchFamily="18" charset="0"/>
                </a:rPr>
                <a:t>“</a:t>
              </a:r>
              <a:r>
                <a:rPr kumimoji="1" lang="zh-CN" altLang="en-US" sz="1800" b="1">
                  <a:solidFill>
                    <a:schemeClr val="tx1"/>
                  </a:solidFill>
                  <a:effectLst/>
                  <a:latin typeface="Times New Roman" pitchFamily="18" charset="0"/>
                </a:rPr>
                <a:t>变换”</a:t>
              </a:r>
            </a:p>
          </p:txBody>
        </p:sp>
        <p:sp>
          <p:nvSpPr>
            <p:cNvPr id="475157" name="Line 21"/>
            <p:cNvSpPr>
              <a:spLocks noChangeShapeType="1"/>
            </p:cNvSpPr>
            <p:nvPr/>
          </p:nvSpPr>
          <p:spPr bwMode="auto">
            <a:xfrm>
              <a:off x="1824" y="1536"/>
              <a:ext cx="0" cy="288"/>
            </a:xfrm>
            <a:prstGeom prst="line">
              <a:avLst/>
            </a:prstGeom>
            <a:noFill/>
            <a:ln w="9525">
              <a:solidFill>
                <a:schemeClr val="tx1"/>
              </a:solidFill>
              <a:round/>
              <a:headEnd/>
              <a:tailEnd type="triangle" w="med" len="med"/>
            </a:ln>
            <a:effectLst/>
          </p:spPr>
          <p:txBody>
            <a:bodyPr wrap="none"/>
            <a:lstStyle/>
            <a:p>
              <a:pPr>
                <a:defRPr/>
              </a:pPr>
              <a:endParaRPr lang="zh-CN" altLang="en-US"/>
            </a:p>
          </p:txBody>
        </p:sp>
        <p:sp>
          <p:nvSpPr>
            <p:cNvPr id="475158" name="Line 22"/>
            <p:cNvSpPr>
              <a:spLocks noChangeShapeType="1"/>
            </p:cNvSpPr>
            <p:nvPr/>
          </p:nvSpPr>
          <p:spPr bwMode="auto">
            <a:xfrm>
              <a:off x="4128" y="1536"/>
              <a:ext cx="0" cy="288"/>
            </a:xfrm>
            <a:prstGeom prst="line">
              <a:avLst/>
            </a:prstGeom>
            <a:noFill/>
            <a:ln w="9525">
              <a:solidFill>
                <a:schemeClr val="tx1"/>
              </a:solidFill>
              <a:round/>
              <a:headEnd/>
              <a:tailEnd type="triangle" w="med" len="med"/>
            </a:ln>
            <a:effectLst/>
          </p:spPr>
          <p:txBody>
            <a:bodyPr wrap="none"/>
            <a:lstStyle/>
            <a:p>
              <a:pPr>
                <a:defRPr/>
              </a:pPr>
              <a:endParaRPr lang="zh-CN" altLang="en-US"/>
            </a:p>
          </p:txBody>
        </p:sp>
        <p:sp>
          <p:nvSpPr>
            <p:cNvPr id="475159" name="Line 23"/>
            <p:cNvSpPr>
              <a:spLocks noChangeShapeType="1"/>
            </p:cNvSpPr>
            <p:nvPr/>
          </p:nvSpPr>
          <p:spPr bwMode="auto">
            <a:xfrm>
              <a:off x="1824" y="2016"/>
              <a:ext cx="0" cy="144"/>
            </a:xfrm>
            <a:prstGeom prst="line">
              <a:avLst/>
            </a:prstGeom>
            <a:noFill/>
            <a:ln w="9525">
              <a:solidFill>
                <a:schemeClr val="tx1"/>
              </a:solidFill>
              <a:round/>
              <a:headEnd/>
              <a:tailEnd/>
            </a:ln>
            <a:effectLst/>
          </p:spPr>
          <p:txBody>
            <a:bodyPr wrap="none"/>
            <a:lstStyle/>
            <a:p>
              <a:pPr>
                <a:defRPr/>
              </a:pPr>
              <a:endParaRPr lang="zh-CN" altLang="en-US"/>
            </a:p>
          </p:txBody>
        </p:sp>
        <p:sp>
          <p:nvSpPr>
            <p:cNvPr id="475160" name="Line 24"/>
            <p:cNvSpPr>
              <a:spLocks noChangeShapeType="1"/>
            </p:cNvSpPr>
            <p:nvPr/>
          </p:nvSpPr>
          <p:spPr bwMode="auto">
            <a:xfrm>
              <a:off x="1824" y="2160"/>
              <a:ext cx="2304" cy="0"/>
            </a:xfrm>
            <a:prstGeom prst="line">
              <a:avLst/>
            </a:prstGeom>
            <a:noFill/>
            <a:ln w="9525">
              <a:solidFill>
                <a:schemeClr val="tx1"/>
              </a:solidFill>
              <a:round/>
              <a:headEnd/>
              <a:tailEnd/>
            </a:ln>
            <a:effectLst/>
          </p:spPr>
          <p:txBody>
            <a:bodyPr wrap="none"/>
            <a:lstStyle/>
            <a:p>
              <a:pPr>
                <a:defRPr/>
              </a:pPr>
              <a:endParaRPr lang="zh-CN" altLang="en-US"/>
            </a:p>
          </p:txBody>
        </p:sp>
        <p:sp>
          <p:nvSpPr>
            <p:cNvPr id="475161" name="Line 25"/>
            <p:cNvSpPr>
              <a:spLocks noChangeShapeType="1"/>
            </p:cNvSpPr>
            <p:nvPr/>
          </p:nvSpPr>
          <p:spPr bwMode="auto">
            <a:xfrm>
              <a:off x="4128" y="2016"/>
              <a:ext cx="0" cy="144"/>
            </a:xfrm>
            <a:prstGeom prst="line">
              <a:avLst/>
            </a:prstGeom>
            <a:noFill/>
            <a:ln w="9525">
              <a:solidFill>
                <a:schemeClr val="tx1"/>
              </a:solidFill>
              <a:round/>
              <a:headEnd/>
              <a:tailEnd/>
            </a:ln>
            <a:effectLst/>
          </p:spPr>
          <p:txBody>
            <a:bodyPr wrap="none"/>
            <a:lstStyle/>
            <a:p>
              <a:pPr>
                <a:defRPr/>
              </a:pPr>
              <a:endParaRPr lang="zh-CN" altLang="en-US"/>
            </a:p>
          </p:txBody>
        </p:sp>
        <p:sp>
          <p:nvSpPr>
            <p:cNvPr id="475162" name="Line 26"/>
            <p:cNvSpPr>
              <a:spLocks noChangeShapeType="1"/>
            </p:cNvSpPr>
            <p:nvPr/>
          </p:nvSpPr>
          <p:spPr bwMode="auto">
            <a:xfrm>
              <a:off x="3024" y="2160"/>
              <a:ext cx="0" cy="288"/>
            </a:xfrm>
            <a:prstGeom prst="line">
              <a:avLst/>
            </a:prstGeom>
            <a:noFill/>
            <a:ln w="9525">
              <a:solidFill>
                <a:schemeClr val="tx1"/>
              </a:solidFill>
              <a:round/>
              <a:headEnd/>
              <a:tailEnd type="triangle" w="med" len="med"/>
            </a:ln>
            <a:effectLst/>
          </p:spPr>
          <p:txBody>
            <a:bodyPr wrap="none"/>
            <a:lstStyle/>
            <a:p>
              <a:pPr>
                <a:defRPr/>
              </a:pPr>
              <a:endParaRPr lang="zh-CN" altLang="en-US"/>
            </a:p>
          </p:txBody>
        </p:sp>
        <p:sp>
          <p:nvSpPr>
            <p:cNvPr id="475163" name="Line 27"/>
            <p:cNvSpPr>
              <a:spLocks noChangeShapeType="1"/>
            </p:cNvSpPr>
            <p:nvPr/>
          </p:nvSpPr>
          <p:spPr bwMode="auto">
            <a:xfrm>
              <a:off x="3024" y="2832"/>
              <a:ext cx="0" cy="192"/>
            </a:xfrm>
            <a:prstGeom prst="line">
              <a:avLst/>
            </a:prstGeom>
            <a:noFill/>
            <a:ln w="9525">
              <a:solidFill>
                <a:schemeClr val="tx1"/>
              </a:solidFill>
              <a:round/>
              <a:headEnd/>
              <a:tailEnd type="triangle" w="med" len="med"/>
            </a:ln>
            <a:effectLst/>
          </p:spPr>
          <p:txBody>
            <a:bodyPr wrap="none"/>
            <a:lstStyle/>
            <a:p>
              <a:pPr>
                <a:defRPr/>
              </a:pPr>
              <a:endParaRPr lang="zh-CN" altLang="en-US"/>
            </a:p>
          </p:txBody>
        </p:sp>
        <p:sp>
          <p:nvSpPr>
            <p:cNvPr id="475164" name="Line 28"/>
            <p:cNvSpPr>
              <a:spLocks noChangeShapeType="1"/>
            </p:cNvSpPr>
            <p:nvPr/>
          </p:nvSpPr>
          <p:spPr bwMode="auto">
            <a:xfrm>
              <a:off x="3072" y="3408"/>
              <a:ext cx="0" cy="144"/>
            </a:xfrm>
            <a:prstGeom prst="line">
              <a:avLst/>
            </a:prstGeom>
            <a:noFill/>
            <a:ln w="9525">
              <a:solidFill>
                <a:schemeClr val="tx1"/>
              </a:solidFill>
              <a:round/>
              <a:headEnd/>
              <a:tailEnd type="triangle" w="med" len="med"/>
            </a:ln>
            <a:effectLst/>
          </p:spPr>
          <p:txBody>
            <a:bodyPr wrap="none"/>
            <a:lstStyle/>
            <a:p>
              <a:pPr>
                <a:defRPr/>
              </a:pPr>
              <a:endParaRPr lang="zh-CN" altLang="en-US"/>
            </a:p>
          </p:txBody>
        </p:sp>
        <p:sp>
          <p:nvSpPr>
            <p:cNvPr id="475165" name="Line 29"/>
            <p:cNvSpPr>
              <a:spLocks noChangeShapeType="1"/>
            </p:cNvSpPr>
            <p:nvPr/>
          </p:nvSpPr>
          <p:spPr bwMode="auto">
            <a:xfrm>
              <a:off x="3072" y="3840"/>
              <a:ext cx="0" cy="144"/>
            </a:xfrm>
            <a:prstGeom prst="line">
              <a:avLst/>
            </a:prstGeom>
            <a:noFill/>
            <a:ln w="9525">
              <a:solidFill>
                <a:schemeClr val="tx1"/>
              </a:solidFill>
              <a:round/>
              <a:headEnd/>
              <a:tailEnd type="triangle" w="med" len="med"/>
            </a:ln>
            <a:effectLst/>
          </p:spPr>
          <p:txBody>
            <a:bodyPr wrap="none"/>
            <a:lstStyle/>
            <a:p>
              <a:pPr>
                <a:defRPr/>
              </a:pPr>
              <a:endParaRPr lang="zh-CN" altLang="en-US"/>
            </a:p>
          </p:txBody>
        </p:sp>
        <p:sp>
          <p:nvSpPr>
            <p:cNvPr id="475166" name="Line 30"/>
            <p:cNvSpPr>
              <a:spLocks noChangeShapeType="1"/>
            </p:cNvSpPr>
            <p:nvPr/>
          </p:nvSpPr>
          <p:spPr bwMode="auto">
            <a:xfrm>
              <a:off x="3696" y="3696"/>
              <a:ext cx="1632" cy="0"/>
            </a:xfrm>
            <a:prstGeom prst="line">
              <a:avLst/>
            </a:prstGeom>
            <a:noFill/>
            <a:ln w="9525">
              <a:solidFill>
                <a:schemeClr val="tx1"/>
              </a:solidFill>
              <a:round/>
              <a:headEnd/>
              <a:tailEnd/>
            </a:ln>
            <a:effectLst/>
          </p:spPr>
          <p:txBody>
            <a:bodyPr wrap="none"/>
            <a:lstStyle/>
            <a:p>
              <a:pPr>
                <a:defRPr/>
              </a:pPr>
              <a:endParaRPr lang="zh-CN" altLang="en-US"/>
            </a:p>
          </p:txBody>
        </p:sp>
        <p:sp>
          <p:nvSpPr>
            <p:cNvPr id="475167" name="Line 31"/>
            <p:cNvSpPr>
              <a:spLocks noChangeShapeType="1"/>
            </p:cNvSpPr>
            <p:nvPr/>
          </p:nvSpPr>
          <p:spPr bwMode="auto">
            <a:xfrm>
              <a:off x="5328" y="576"/>
              <a:ext cx="0" cy="3120"/>
            </a:xfrm>
            <a:prstGeom prst="line">
              <a:avLst/>
            </a:prstGeom>
            <a:noFill/>
            <a:ln w="9525">
              <a:solidFill>
                <a:schemeClr val="tx1"/>
              </a:solidFill>
              <a:round/>
              <a:headEnd/>
              <a:tailEnd/>
            </a:ln>
            <a:effectLst/>
          </p:spPr>
          <p:txBody>
            <a:bodyPr wrap="none"/>
            <a:lstStyle/>
            <a:p>
              <a:pPr>
                <a:defRPr/>
              </a:pPr>
              <a:endParaRPr lang="zh-CN" altLang="en-US"/>
            </a:p>
          </p:txBody>
        </p:sp>
        <p:sp>
          <p:nvSpPr>
            <p:cNvPr id="475168" name="Line 32"/>
            <p:cNvSpPr>
              <a:spLocks noChangeShapeType="1"/>
            </p:cNvSpPr>
            <p:nvPr/>
          </p:nvSpPr>
          <p:spPr bwMode="auto">
            <a:xfrm flipH="1">
              <a:off x="2976" y="576"/>
              <a:ext cx="2352" cy="0"/>
            </a:xfrm>
            <a:prstGeom prst="line">
              <a:avLst/>
            </a:prstGeom>
            <a:noFill/>
            <a:ln w="9525">
              <a:solidFill>
                <a:schemeClr val="tx1"/>
              </a:solidFill>
              <a:round/>
              <a:headEnd/>
              <a:tailEnd type="triangle" w="med" len="med"/>
            </a:ln>
            <a:effectLst/>
          </p:spPr>
          <p:txBody>
            <a:bodyPr wrap="none"/>
            <a:lstStyle/>
            <a:p>
              <a:pPr>
                <a:defRPr/>
              </a:pPr>
              <a:endParaRPr lang="zh-CN" altLang="en-US"/>
            </a:p>
          </p:txBody>
        </p:sp>
        <p:sp>
          <p:nvSpPr>
            <p:cNvPr id="22561" name="AutoShape 33"/>
            <p:cNvSpPr>
              <a:spLocks noChangeArrowheads="1"/>
            </p:cNvSpPr>
            <p:nvPr/>
          </p:nvSpPr>
          <p:spPr bwMode="auto">
            <a:xfrm>
              <a:off x="1008" y="2784"/>
              <a:ext cx="1200" cy="384"/>
            </a:xfrm>
            <a:prstGeom prst="cloudCallout">
              <a:avLst>
                <a:gd name="adj1" fmla="val -22167"/>
                <a:gd name="adj2" fmla="val 35157"/>
              </a:avLst>
            </a:prstGeom>
            <a:noFill/>
            <a:ln w="9525">
              <a:solidFill>
                <a:schemeClr val="tx1"/>
              </a:solidFill>
              <a:round/>
              <a:headEnd/>
              <a:tailEnd/>
            </a:ln>
          </p:spPr>
          <p:txBody>
            <a:bodyPr/>
            <a:lstStyle/>
            <a:p>
              <a:pPr algn="ctr" eaLnBrk="1" hangingPunct="1">
                <a:lnSpc>
                  <a:spcPct val="100000"/>
                </a:lnSpc>
                <a:spcAft>
                  <a:spcPct val="0"/>
                </a:spcAft>
                <a:buClrTx/>
                <a:buSzTx/>
                <a:buFontTx/>
                <a:buNone/>
              </a:pPr>
              <a:r>
                <a:rPr kumimoji="1" lang="zh-CN" altLang="en-US" sz="2000" b="1">
                  <a:solidFill>
                    <a:schemeClr val="tx1"/>
                  </a:solidFill>
                  <a:effectLst/>
                  <a:latin typeface="Times New Roman" pitchFamily="18" charset="0"/>
                </a:rPr>
                <a:t>事务分析</a:t>
              </a:r>
            </a:p>
          </p:txBody>
        </p:sp>
        <p:sp>
          <p:nvSpPr>
            <p:cNvPr id="22562" name="AutoShape 34"/>
            <p:cNvSpPr>
              <a:spLocks noChangeArrowheads="1"/>
            </p:cNvSpPr>
            <p:nvPr/>
          </p:nvSpPr>
          <p:spPr bwMode="auto">
            <a:xfrm>
              <a:off x="3936" y="2784"/>
              <a:ext cx="1200" cy="384"/>
            </a:xfrm>
            <a:prstGeom prst="cloudCallout">
              <a:avLst>
                <a:gd name="adj1" fmla="val -26083"/>
                <a:gd name="adj2" fmla="val 27343"/>
              </a:avLst>
            </a:prstGeom>
            <a:noFill/>
            <a:ln w="9525">
              <a:solidFill>
                <a:schemeClr val="tx1"/>
              </a:solidFill>
              <a:round/>
              <a:headEnd/>
              <a:tailEnd/>
            </a:ln>
          </p:spPr>
          <p:txBody>
            <a:bodyPr/>
            <a:lstStyle/>
            <a:p>
              <a:pPr algn="ctr" eaLnBrk="1" hangingPunct="1">
                <a:lnSpc>
                  <a:spcPct val="100000"/>
                </a:lnSpc>
                <a:spcAft>
                  <a:spcPct val="0"/>
                </a:spcAft>
                <a:buClrTx/>
                <a:buSzTx/>
                <a:buFontTx/>
                <a:buNone/>
              </a:pPr>
              <a:r>
                <a:rPr kumimoji="1" lang="zh-CN" altLang="en-US" sz="2000" b="1">
                  <a:solidFill>
                    <a:schemeClr val="tx1"/>
                  </a:solidFill>
                  <a:effectLst/>
                  <a:latin typeface="Times New Roman" pitchFamily="18" charset="0"/>
                </a:rPr>
                <a:t>变换分析</a:t>
              </a:r>
            </a:p>
          </p:txBody>
        </p:sp>
        <p:sp>
          <p:nvSpPr>
            <p:cNvPr id="475171" name="Line 35"/>
            <p:cNvSpPr>
              <a:spLocks noChangeShapeType="1"/>
            </p:cNvSpPr>
            <p:nvPr/>
          </p:nvSpPr>
          <p:spPr bwMode="auto">
            <a:xfrm flipV="1">
              <a:off x="1584" y="2208"/>
              <a:ext cx="384" cy="576"/>
            </a:xfrm>
            <a:prstGeom prst="line">
              <a:avLst/>
            </a:prstGeom>
            <a:noFill/>
            <a:ln w="9525">
              <a:solidFill>
                <a:schemeClr val="tx1"/>
              </a:solidFill>
              <a:round/>
              <a:headEnd/>
              <a:tailEnd type="triangle" w="med" len="med"/>
            </a:ln>
            <a:effectLst/>
          </p:spPr>
          <p:txBody>
            <a:bodyPr wrap="none"/>
            <a:lstStyle/>
            <a:p>
              <a:pPr>
                <a:defRPr/>
              </a:pPr>
              <a:endParaRPr lang="zh-CN" altLang="en-US"/>
            </a:p>
          </p:txBody>
        </p:sp>
        <p:sp>
          <p:nvSpPr>
            <p:cNvPr id="475172" name="Line 36"/>
            <p:cNvSpPr>
              <a:spLocks noChangeShapeType="1"/>
            </p:cNvSpPr>
            <p:nvPr/>
          </p:nvSpPr>
          <p:spPr bwMode="auto">
            <a:xfrm flipH="1" flipV="1">
              <a:off x="4080" y="2208"/>
              <a:ext cx="576" cy="576"/>
            </a:xfrm>
            <a:prstGeom prst="line">
              <a:avLst/>
            </a:prstGeom>
            <a:noFill/>
            <a:ln w="9525">
              <a:solidFill>
                <a:schemeClr val="tx1"/>
              </a:solidFill>
              <a:round/>
              <a:headEnd/>
              <a:tailEnd type="triangle" w="med" len="med"/>
            </a:ln>
            <a:effectLst/>
          </p:spPr>
          <p:txBody>
            <a:bodyPr wrap="none"/>
            <a:lstStyle/>
            <a:p>
              <a:pPr>
                <a:defRPr/>
              </a:pPr>
              <a:endParaRPr lang="zh-CN" altLang="en-US"/>
            </a:p>
          </p:txBody>
        </p:sp>
      </p:grpSp>
    </p:spTree>
  </p:cSld>
  <p:clrMapOvr>
    <a:masterClrMapping/>
  </p:clrMapOvr>
  <p:transition>
    <p:randomBar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5" name="Text Box 3"/>
          <p:cNvSpPr txBox="1">
            <a:spLocks noChangeArrowheads="1"/>
          </p:cNvSpPr>
          <p:nvPr/>
        </p:nvSpPr>
        <p:spPr bwMode="auto">
          <a:xfrm>
            <a:off x="1066800" y="319088"/>
            <a:ext cx="7086600" cy="823912"/>
          </a:xfrm>
          <a:prstGeom prst="rect">
            <a:avLst/>
          </a:prstGeom>
          <a:noFill/>
          <a:ln w="9525">
            <a:noFill/>
            <a:miter lim="800000"/>
            <a:headEnd/>
            <a:tailEnd/>
          </a:ln>
          <a:effectLst/>
        </p:spPr>
        <p:txBody>
          <a:bodyPr>
            <a:spAutoFit/>
          </a:bodyPr>
          <a:lstStyle/>
          <a:p>
            <a:pPr algn="ctr">
              <a:lnSpc>
                <a:spcPct val="100000"/>
              </a:lnSpc>
              <a:spcBef>
                <a:spcPct val="50000"/>
              </a:spcBef>
              <a:spcAft>
                <a:spcPct val="0"/>
              </a:spcAft>
              <a:buClr>
                <a:srgbClr val="99FF66"/>
              </a:buClr>
              <a:buSzPct val="110000"/>
              <a:buFont typeface="Wingdings" pitchFamily="2" charset="2"/>
              <a:buNone/>
              <a:defRPr/>
            </a:pPr>
            <a:r>
              <a:rPr kumimoji="1" lang="zh-CN" altLang="en-US" sz="4800" b="1">
                <a:solidFill>
                  <a:srgbClr val="FF0000"/>
                </a:solidFill>
                <a:effectLst>
                  <a:outerShdw blurRad="38100" dist="38100" dir="2700000" algn="tl">
                    <a:srgbClr val="C0C0C0"/>
                  </a:outerShdw>
                </a:effectLst>
                <a:latin typeface="隶书" pitchFamily="49" charset="-122"/>
                <a:ea typeface="隶书" pitchFamily="49" charset="-122"/>
              </a:rPr>
              <a:t>面向数据的设计方法</a:t>
            </a:r>
          </a:p>
        </p:txBody>
      </p:sp>
      <p:sp>
        <p:nvSpPr>
          <p:cNvPr id="428038" name="Text Box 6"/>
          <p:cNvSpPr txBox="1">
            <a:spLocks noChangeArrowheads="1"/>
          </p:cNvSpPr>
          <p:nvPr/>
        </p:nvSpPr>
        <p:spPr bwMode="auto">
          <a:xfrm>
            <a:off x="0" y="1484313"/>
            <a:ext cx="8893175" cy="2743200"/>
          </a:xfrm>
          <a:prstGeom prst="rect">
            <a:avLst/>
          </a:prstGeom>
          <a:noFill/>
          <a:ln w="9525">
            <a:noFill/>
            <a:miter lim="800000"/>
            <a:headEnd/>
            <a:tailEnd/>
          </a:ln>
          <a:effectLst/>
        </p:spPr>
        <p:txBody>
          <a:bodyPr>
            <a:spAutoFit/>
          </a:bodyPr>
          <a:lstStyle/>
          <a:p>
            <a:pPr indent="190500">
              <a:lnSpc>
                <a:spcPct val="145000"/>
              </a:lnSpc>
              <a:spcAft>
                <a:spcPct val="0"/>
              </a:spcAft>
              <a:buClr>
                <a:srgbClr val="99FF99"/>
              </a:buClr>
              <a:buSzPct val="110000"/>
              <a:buFont typeface="Wingdings" pitchFamily="2" charset="2"/>
              <a:buNone/>
              <a:defRPr/>
            </a:pPr>
            <a:r>
              <a:rPr kumimoji="1" lang="en-US" altLang="zh-CN" sz="2400" b="1">
                <a:effectLst>
                  <a:outerShdw blurRad="38100" dist="38100" dir="2700000" algn="tl">
                    <a:srgbClr val="C0C0C0"/>
                  </a:outerShdw>
                </a:effectLst>
              </a:rPr>
              <a:t>     </a:t>
            </a:r>
            <a:r>
              <a:rPr kumimoji="1" lang="zh-CN" altLang="en-US" sz="2400" b="1">
                <a:effectLst>
                  <a:outerShdw blurRad="38100" dist="38100" dir="2700000" algn="tl">
                    <a:srgbClr val="C0C0C0"/>
                  </a:outerShdw>
                </a:effectLst>
              </a:rPr>
              <a:t>面向数据的设计方法是以数据结构作为软件设计的基础，并设计软件结构和软件处理过程的关系。这一方法淡化数据流图向软件结构图映射的过程，而主要集中于某个子系统或模块数据输入、输出前后结构的对比，找出数据间映射关系，从而分析出子系统或模块的操作过程。 </a:t>
            </a:r>
          </a:p>
        </p:txBody>
      </p:sp>
      <p:sp>
        <p:nvSpPr>
          <p:cNvPr id="428040" name="Rectangle 8"/>
          <p:cNvSpPr>
            <a:spLocks noChangeArrowheads="1"/>
          </p:cNvSpPr>
          <p:nvPr/>
        </p:nvSpPr>
        <p:spPr bwMode="auto">
          <a:xfrm>
            <a:off x="466725" y="4813300"/>
            <a:ext cx="8353425" cy="1423988"/>
          </a:xfrm>
          <a:prstGeom prst="rect">
            <a:avLst/>
          </a:prstGeom>
          <a:noFill/>
          <a:ln w="9525">
            <a:noFill/>
            <a:miter lim="800000"/>
            <a:headEnd type="none" w="sm" len="sm"/>
            <a:tailEnd type="none" w="sm" len="sm"/>
          </a:ln>
          <a:effectLst/>
        </p:spPr>
        <p:txBody>
          <a:bodyPr lIns="0" tIns="0" rIns="0" bIns="0" anchor="ctr">
            <a:spAutoFit/>
          </a:bodyPr>
          <a:lstStyle/>
          <a:p>
            <a:pPr eaLnBrk="1" hangingPunct="1">
              <a:lnSpc>
                <a:spcPct val="130000"/>
              </a:lnSpc>
              <a:spcAft>
                <a:spcPct val="0"/>
              </a:spcAft>
              <a:buClrTx/>
              <a:buSzTx/>
              <a:buFontTx/>
              <a:buNone/>
              <a:defRPr/>
            </a:pPr>
            <a:r>
              <a:rPr kumimoji="1" lang="en-US" altLang="zh-CN" sz="2400" b="1">
                <a:effectLst>
                  <a:outerShdw blurRad="38100" dist="38100" dir="2700000" algn="tl">
                    <a:srgbClr val="C0C0C0"/>
                  </a:outerShdw>
                </a:effectLst>
              </a:rPr>
              <a:t>        </a:t>
            </a:r>
            <a:r>
              <a:rPr kumimoji="1" lang="zh-CN" altLang="en-US" sz="2400" b="1">
                <a:effectLst>
                  <a:outerShdw blurRad="38100" dist="38100" dir="2700000" algn="tl">
                    <a:srgbClr val="C0C0C0"/>
                  </a:outerShdw>
                </a:effectLst>
              </a:rPr>
              <a:t>面向数据的经典设计方法是英国人</a:t>
            </a:r>
            <a:r>
              <a:rPr kumimoji="1" lang="en-US" altLang="zh-CN" sz="2400" b="1">
                <a:effectLst>
                  <a:outerShdw blurRad="38100" dist="38100" dir="2700000" algn="tl">
                    <a:srgbClr val="C0C0C0"/>
                  </a:outerShdw>
                </a:effectLst>
              </a:rPr>
              <a:t>M. A. Jackson</a:t>
            </a:r>
            <a:r>
              <a:rPr kumimoji="1" lang="zh-CN" altLang="en-US" sz="2400" b="1">
                <a:effectLst>
                  <a:outerShdw blurRad="38100" dist="38100" dir="2700000" algn="tl">
                    <a:srgbClr val="C0C0C0"/>
                  </a:outerShdw>
                </a:effectLst>
              </a:rPr>
              <a:t>提出的</a:t>
            </a:r>
            <a:r>
              <a:rPr kumimoji="1" lang="en-US" altLang="zh-CN" sz="2400" b="1">
                <a:effectLst>
                  <a:outerShdw blurRad="38100" dist="38100" dir="2700000" algn="tl">
                    <a:srgbClr val="C0C0C0"/>
                  </a:outerShdw>
                </a:effectLst>
              </a:rPr>
              <a:t>Jackson</a:t>
            </a:r>
            <a:r>
              <a:rPr kumimoji="1" lang="zh-CN" altLang="en-US" sz="2400" b="1">
                <a:effectLst>
                  <a:outerShdw blurRad="38100" dist="38100" dir="2700000" algn="tl">
                    <a:srgbClr val="C0C0C0"/>
                  </a:outerShdw>
                </a:effectLst>
              </a:rPr>
              <a:t>系统开发（</a:t>
            </a:r>
            <a:r>
              <a:rPr kumimoji="1" lang="en-US" altLang="zh-CN" sz="2400" b="1">
                <a:effectLst>
                  <a:outerShdw blurRad="38100" dist="38100" dir="2700000" algn="tl">
                    <a:srgbClr val="C0C0C0"/>
                  </a:outerShdw>
                </a:effectLst>
              </a:rPr>
              <a:t>Jackson System Development</a:t>
            </a:r>
            <a:r>
              <a:rPr kumimoji="1" lang="zh-CN" altLang="en-US" sz="2400" b="1">
                <a:effectLst>
                  <a:outerShdw blurRad="38100" dist="38100" dir="2700000" algn="tl">
                    <a:srgbClr val="C0C0C0"/>
                  </a:outerShdw>
                </a:effectLst>
              </a:rPr>
              <a:t>，</a:t>
            </a:r>
            <a:r>
              <a:rPr kumimoji="1" lang="en-US" altLang="zh-CN" sz="2400" b="1">
                <a:effectLst>
                  <a:outerShdw blurRad="38100" dist="38100" dir="2700000" algn="tl">
                    <a:srgbClr val="C0C0C0"/>
                  </a:outerShdw>
                </a:effectLst>
              </a:rPr>
              <a:t>JSD</a:t>
            </a:r>
            <a:r>
              <a:rPr kumimoji="1" lang="zh-CN" altLang="en-US" sz="2400" b="1">
                <a:effectLst>
                  <a:outerShdw blurRad="38100" dist="38100" dir="2700000" algn="tl">
                    <a:srgbClr val="C0C0C0"/>
                  </a:outerShdw>
                </a:effectLst>
              </a:rPr>
              <a:t>）方法。 </a:t>
            </a:r>
          </a:p>
        </p:txBody>
      </p:sp>
    </p:spTree>
  </p:cSld>
  <p:clrMapOvr>
    <a:masterClrMapping/>
  </p:clrMapOvr>
  <p:transition>
    <p:randomBar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ChangeArrowheads="1"/>
          </p:cNvSpPr>
          <p:nvPr/>
        </p:nvSpPr>
        <p:spPr bwMode="auto">
          <a:xfrm>
            <a:off x="609600" y="1828800"/>
            <a:ext cx="8305800" cy="1296988"/>
          </a:xfrm>
          <a:prstGeom prst="rect">
            <a:avLst/>
          </a:prstGeom>
          <a:noFill/>
          <a:ln w="9525">
            <a:noFill/>
            <a:miter lim="800000"/>
            <a:headEnd/>
            <a:tailEnd/>
          </a:ln>
          <a:effectLst/>
        </p:spPr>
        <p:txBody>
          <a:bodyPr>
            <a:spAutoFit/>
          </a:bodyPr>
          <a:lstStyle/>
          <a:p>
            <a:pPr>
              <a:lnSpc>
                <a:spcPct val="110000"/>
              </a:lnSpc>
              <a:spcAft>
                <a:spcPct val="0"/>
              </a:spcAft>
              <a:buClr>
                <a:srgbClr val="99FF66"/>
              </a:buClr>
              <a:buSzPct val="110000"/>
              <a:buFont typeface="Wingdings" pitchFamily="2" charset="2"/>
              <a:buNone/>
              <a:defRPr/>
            </a:pPr>
            <a:r>
              <a:rPr kumimoji="1" lang="en-US" altLang="zh-CN" sz="2400" b="1">
                <a:solidFill>
                  <a:schemeClr val="tx1"/>
                </a:solidFill>
                <a:effectLst>
                  <a:outerShdw blurRad="38100" dist="38100" dir="2700000" algn="tl">
                    <a:srgbClr val="C0C0C0"/>
                  </a:outerShdw>
                </a:effectLst>
                <a:latin typeface="宋体" pitchFamily="2" charset="-122"/>
              </a:rPr>
              <a:t>    </a:t>
            </a:r>
            <a:r>
              <a:rPr kumimoji="1" lang="zh-CN" altLang="en-US" sz="2400" b="1">
                <a:solidFill>
                  <a:schemeClr val="tx1"/>
                </a:solidFill>
                <a:effectLst>
                  <a:outerShdw blurRad="38100" dist="38100" dir="2700000" algn="tl">
                    <a:srgbClr val="C0C0C0"/>
                  </a:outerShdw>
                </a:effectLst>
                <a:latin typeface="宋体" pitchFamily="2" charset="-122"/>
              </a:rPr>
              <a:t>按照输入输出和内部信息的数据结构进行软件设计，将数据结构的描述映射成程序结构的描述，设计出反映数据结构的程序。  </a:t>
            </a:r>
          </a:p>
        </p:txBody>
      </p:sp>
      <p:sp>
        <p:nvSpPr>
          <p:cNvPr id="432133" name="Rectangle 5"/>
          <p:cNvSpPr>
            <a:spLocks noChangeArrowheads="1"/>
          </p:cNvSpPr>
          <p:nvPr/>
        </p:nvSpPr>
        <p:spPr bwMode="auto">
          <a:xfrm>
            <a:off x="1905000" y="4930775"/>
            <a:ext cx="762000" cy="466725"/>
          </a:xfrm>
          <a:prstGeom prst="rect">
            <a:avLst/>
          </a:prstGeom>
          <a:noFill/>
          <a:ln w="28575">
            <a:solidFill>
              <a:schemeClr val="tx1"/>
            </a:solidFill>
            <a:miter lim="800000"/>
            <a:headEnd/>
            <a:tailEnd/>
          </a:ln>
          <a:effectLst/>
        </p:spPr>
        <p:txBody>
          <a:bodyPr wrap="none" anchor="ctr"/>
          <a:lstStyle/>
          <a:p>
            <a:pPr>
              <a:defRPr/>
            </a:pPr>
            <a:endParaRPr lang="zh-CN" altLang="en-US"/>
          </a:p>
        </p:txBody>
      </p:sp>
      <p:sp>
        <p:nvSpPr>
          <p:cNvPr id="432134" name="Rectangle 6"/>
          <p:cNvSpPr>
            <a:spLocks noChangeArrowheads="1"/>
          </p:cNvSpPr>
          <p:nvPr/>
        </p:nvSpPr>
        <p:spPr bwMode="auto">
          <a:xfrm>
            <a:off x="1295400" y="5864225"/>
            <a:ext cx="762000" cy="466725"/>
          </a:xfrm>
          <a:prstGeom prst="rect">
            <a:avLst/>
          </a:prstGeom>
          <a:noFill/>
          <a:ln w="28575">
            <a:solidFill>
              <a:schemeClr val="tx1"/>
            </a:solidFill>
            <a:miter lim="800000"/>
            <a:headEnd/>
            <a:tailEnd/>
          </a:ln>
          <a:effectLst/>
        </p:spPr>
        <p:txBody>
          <a:bodyPr wrap="none" anchor="ctr"/>
          <a:lstStyle/>
          <a:p>
            <a:pPr>
              <a:defRPr/>
            </a:pPr>
            <a:endParaRPr lang="zh-CN" altLang="en-US"/>
          </a:p>
        </p:txBody>
      </p:sp>
      <p:sp>
        <p:nvSpPr>
          <p:cNvPr id="432135" name="Rectangle 7"/>
          <p:cNvSpPr>
            <a:spLocks noChangeArrowheads="1"/>
          </p:cNvSpPr>
          <p:nvPr/>
        </p:nvSpPr>
        <p:spPr bwMode="auto">
          <a:xfrm>
            <a:off x="2514600" y="5864225"/>
            <a:ext cx="762000" cy="466725"/>
          </a:xfrm>
          <a:prstGeom prst="rect">
            <a:avLst/>
          </a:prstGeom>
          <a:noFill/>
          <a:ln w="28575">
            <a:solidFill>
              <a:schemeClr val="tx1"/>
            </a:solidFill>
            <a:miter lim="800000"/>
            <a:headEnd/>
            <a:tailEnd/>
          </a:ln>
          <a:effectLst/>
        </p:spPr>
        <p:txBody>
          <a:bodyPr wrap="none" anchor="ctr"/>
          <a:lstStyle/>
          <a:p>
            <a:pPr>
              <a:defRPr/>
            </a:pPr>
            <a:endParaRPr lang="zh-CN" altLang="en-US"/>
          </a:p>
        </p:txBody>
      </p:sp>
      <p:sp>
        <p:nvSpPr>
          <p:cNvPr id="432136" name="Line 8"/>
          <p:cNvSpPr>
            <a:spLocks noChangeShapeType="1"/>
          </p:cNvSpPr>
          <p:nvPr/>
        </p:nvSpPr>
        <p:spPr bwMode="auto">
          <a:xfrm flipH="1">
            <a:off x="1676400" y="5397500"/>
            <a:ext cx="457200" cy="466725"/>
          </a:xfrm>
          <a:prstGeom prst="line">
            <a:avLst/>
          </a:prstGeom>
          <a:noFill/>
          <a:ln w="38100">
            <a:solidFill>
              <a:schemeClr val="tx1"/>
            </a:solidFill>
            <a:miter lim="800000"/>
            <a:headEnd/>
            <a:tailEnd/>
          </a:ln>
          <a:effectLst/>
        </p:spPr>
        <p:txBody>
          <a:bodyPr wrap="none" anchor="ctr"/>
          <a:lstStyle/>
          <a:p>
            <a:pPr>
              <a:defRPr/>
            </a:pPr>
            <a:endParaRPr lang="zh-CN" altLang="en-US"/>
          </a:p>
        </p:txBody>
      </p:sp>
      <p:sp>
        <p:nvSpPr>
          <p:cNvPr id="432137" name="Line 9"/>
          <p:cNvSpPr>
            <a:spLocks noChangeShapeType="1"/>
          </p:cNvSpPr>
          <p:nvPr/>
        </p:nvSpPr>
        <p:spPr bwMode="auto">
          <a:xfrm>
            <a:off x="2438400" y="5397500"/>
            <a:ext cx="457200" cy="466725"/>
          </a:xfrm>
          <a:prstGeom prst="line">
            <a:avLst/>
          </a:prstGeom>
          <a:noFill/>
          <a:ln w="38100">
            <a:solidFill>
              <a:schemeClr val="tx1"/>
            </a:solidFill>
            <a:miter lim="800000"/>
            <a:headEnd/>
            <a:tailEnd/>
          </a:ln>
          <a:effectLst/>
        </p:spPr>
        <p:txBody>
          <a:bodyPr wrap="none" anchor="ctr"/>
          <a:lstStyle/>
          <a:p>
            <a:pPr>
              <a:defRPr/>
            </a:pPr>
            <a:endParaRPr lang="zh-CN" altLang="en-US"/>
          </a:p>
        </p:txBody>
      </p:sp>
      <p:sp>
        <p:nvSpPr>
          <p:cNvPr id="24584" name="Text Box 10"/>
          <p:cNvSpPr txBox="1">
            <a:spLocks noChangeArrowheads="1"/>
          </p:cNvSpPr>
          <p:nvPr/>
        </p:nvSpPr>
        <p:spPr bwMode="auto">
          <a:xfrm>
            <a:off x="2057400" y="4932363"/>
            <a:ext cx="533400" cy="517525"/>
          </a:xfrm>
          <a:prstGeom prst="rect">
            <a:avLst/>
          </a:prstGeom>
          <a:noFill/>
          <a:ln w="9525">
            <a:noFill/>
            <a:miter lim="800000"/>
            <a:headEnd/>
            <a:tailEnd/>
          </a:ln>
        </p:spPr>
        <p:txBody>
          <a:bodyPr>
            <a:spAutoFit/>
          </a:bodyPr>
          <a:lstStyle/>
          <a:p>
            <a:pPr eaLnBrk="1" hangingPunct="1">
              <a:lnSpc>
                <a:spcPct val="100000"/>
              </a:lnSpc>
              <a:spcBef>
                <a:spcPct val="50000"/>
              </a:spcBef>
              <a:spcAft>
                <a:spcPct val="0"/>
              </a:spcAft>
              <a:buClrTx/>
              <a:buSzTx/>
              <a:buFontTx/>
              <a:buNone/>
            </a:pPr>
            <a:r>
              <a:rPr kumimoji="1" lang="en-US" altLang="en-US" sz="2800" b="1">
                <a:solidFill>
                  <a:srgbClr val="D60093"/>
                </a:solidFill>
                <a:effectLst/>
                <a:latin typeface="Tahoma" pitchFamily="34" charset="0"/>
              </a:rPr>
              <a:t>A</a:t>
            </a:r>
            <a:endParaRPr kumimoji="1" lang="en-US" altLang="zh-CN" sz="2800">
              <a:solidFill>
                <a:srgbClr val="D60093"/>
              </a:solidFill>
              <a:effectLst/>
              <a:latin typeface="Tahoma" pitchFamily="34" charset="0"/>
            </a:endParaRPr>
          </a:p>
        </p:txBody>
      </p:sp>
      <p:sp>
        <p:nvSpPr>
          <p:cNvPr id="24585" name="Text Box 11"/>
          <p:cNvSpPr txBox="1">
            <a:spLocks noChangeArrowheads="1"/>
          </p:cNvSpPr>
          <p:nvPr/>
        </p:nvSpPr>
        <p:spPr bwMode="auto">
          <a:xfrm>
            <a:off x="1447800" y="5864225"/>
            <a:ext cx="533400" cy="519113"/>
          </a:xfrm>
          <a:prstGeom prst="rect">
            <a:avLst/>
          </a:prstGeom>
          <a:noFill/>
          <a:ln w="9525">
            <a:noFill/>
            <a:miter lim="800000"/>
            <a:headEnd/>
            <a:tailEnd/>
          </a:ln>
        </p:spPr>
        <p:txBody>
          <a:bodyPr>
            <a:spAutoFit/>
          </a:bodyPr>
          <a:lstStyle/>
          <a:p>
            <a:pPr eaLnBrk="1" hangingPunct="1">
              <a:lnSpc>
                <a:spcPct val="100000"/>
              </a:lnSpc>
              <a:spcBef>
                <a:spcPct val="50000"/>
              </a:spcBef>
              <a:spcAft>
                <a:spcPct val="0"/>
              </a:spcAft>
              <a:buClrTx/>
              <a:buSzTx/>
              <a:buFontTx/>
              <a:buNone/>
            </a:pPr>
            <a:r>
              <a:rPr kumimoji="1" lang="en-US" altLang="zh-CN" sz="2800" b="1">
                <a:solidFill>
                  <a:srgbClr val="D60093"/>
                </a:solidFill>
                <a:effectLst/>
                <a:latin typeface="Tahoma" pitchFamily="34" charset="0"/>
              </a:rPr>
              <a:t>B</a:t>
            </a:r>
            <a:endParaRPr kumimoji="1" lang="en-US" altLang="zh-CN" sz="2800">
              <a:solidFill>
                <a:srgbClr val="D60093"/>
              </a:solidFill>
              <a:effectLst/>
              <a:latin typeface="Tahoma" pitchFamily="34" charset="0"/>
            </a:endParaRPr>
          </a:p>
        </p:txBody>
      </p:sp>
      <p:sp>
        <p:nvSpPr>
          <p:cNvPr id="24586" name="Text Box 12"/>
          <p:cNvSpPr txBox="1">
            <a:spLocks noChangeArrowheads="1"/>
          </p:cNvSpPr>
          <p:nvPr/>
        </p:nvSpPr>
        <p:spPr bwMode="auto">
          <a:xfrm>
            <a:off x="2705100" y="5883275"/>
            <a:ext cx="533400" cy="519113"/>
          </a:xfrm>
          <a:prstGeom prst="rect">
            <a:avLst/>
          </a:prstGeom>
          <a:noFill/>
          <a:ln w="9525">
            <a:noFill/>
            <a:miter lim="800000"/>
            <a:headEnd/>
            <a:tailEnd/>
          </a:ln>
        </p:spPr>
        <p:txBody>
          <a:bodyPr>
            <a:spAutoFit/>
          </a:bodyPr>
          <a:lstStyle/>
          <a:p>
            <a:pPr eaLnBrk="1" hangingPunct="1">
              <a:lnSpc>
                <a:spcPct val="100000"/>
              </a:lnSpc>
              <a:spcBef>
                <a:spcPct val="50000"/>
              </a:spcBef>
              <a:spcAft>
                <a:spcPct val="0"/>
              </a:spcAft>
              <a:buClrTx/>
              <a:buSzTx/>
              <a:buFontTx/>
              <a:buNone/>
            </a:pPr>
            <a:r>
              <a:rPr kumimoji="1" lang="en-US" altLang="en-US" sz="2800" b="1">
                <a:solidFill>
                  <a:srgbClr val="D60093"/>
                </a:solidFill>
                <a:effectLst/>
                <a:latin typeface="Tahoma" pitchFamily="34" charset="0"/>
              </a:rPr>
              <a:t>C</a:t>
            </a:r>
            <a:endParaRPr kumimoji="1" lang="en-US" altLang="zh-CN" sz="2800">
              <a:solidFill>
                <a:srgbClr val="D60093"/>
              </a:solidFill>
              <a:effectLst/>
              <a:latin typeface="Tahoma" pitchFamily="34" charset="0"/>
            </a:endParaRPr>
          </a:p>
        </p:txBody>
      </p:sp>
      <p:sp>
        <p:nvSpPr>
          <p:cNvPr id="432141" name="Rectangle 13"/>
          <p:cNvSpPr>
            <a:spLocks noChangeArrowheads="1"/>
          </p:cNvSpPr>
          <p:nvPr/>
        </p:nvSpPr>
        <p:spPr bwMode="auto">
          <a:xfrm>
            <a:off x="5905500" y="4813300"/>
            <a:ext cx="762000" cy="466725"/>
          </a:xfrm>
          <a:prstGeom prst="rect">
            <a:avLst/>
          </a:prstGeom>
          <a:noFill/>
          <a:ln w="28575">
            <a:solidFill>
              <a:schemeClr val="tx1"/>
            </a:solidFill>
            <a:miter lim="800000"/>
            <a:headEnd/>
            <a:tailEnd/>
          </a:ln>
          <a:effectLst/>
        </p:spPr>
        <p:txBody>
          <a:bodyPr wrap="none" anchor="ctr"/>
          <a:lstStyle/>
          <a:p>
            <a:pPr>
              <a:defRPr/>
            </a:pPr>
            <a:endParaRPr lang="zh-CN" altLang="en-US"/>
          </a:p>
        </p:txBody>
      </p:sp>
      <p:sp>
        <p:nvSpPr>
          <p:cNvPr id="432142" name="Rectangle 14"/>
          <p:cNvSpPr>
            <a:spLocks noChangeArrowheads="1"/>
          </p:cNvSpPr>
          <p:nvPr/>
        </p:nvSpPr>
        <p:spPr bwMode="auto">
          <a:xfrm>
            <a:off x="5181600" y="5864225"/>
            <a:ext cx="762000" cy="466725"/>
          </a:xfrm>
          <a:prstGeom prst="rect">
            <a:avLst/>
          </a:prstGeom>
          <a:noFill/>
          <a:ln w="28575">
            <a:solidFill>
              <a:schemeClr val="tx1"/>
            </a:solidFill>
            <a:miter lim="800000"/>
            <a:headEnd/>
            <a:tailEnd/>
          </a:ln>
          <a:effectLst/>
        </p:spPr>
        <p:txBody>
          <a:bodyPr wrap="none" anchor="ctr"/>
          <a:lstStyle/>
          <a:p>
            <a:pPr>
              <a:defRPr/>
            </a:pPr>
            <a:endParaRPr lang="zh-CN" altLang="en-US"/>
          </a:p>
        </p:txBody>
      </p:sp>
      <p:sp>
        <p:nvSpPr>
          <p:cNvPr id="432143" name="Rectangle 15"/>
          <p:cNvSpPr>
            <a:spLocks noChangeArrowheads="1"/>
          </p:cNvSpPr>
          <p:nvPr/>
        </p:nvSpPr>
        <p:spPr bwMode="auto">
          <a:xfrm>
            <a:off x="6629400" y="5864225"/>
            <a:ext cx="762000" cy="466725"/>
          </a:xfrm>
          <a:prstGeom prst="rect">
            <a:avLst/>
          </a:prstGeom>
          <a:noFill/>
          <a:ln w="28575">
            <a:solidFill>
              <a:schemeClr val="tx1"/>
            </a:solidFill>
            <a:miter lim="800000"/>
            <a:headEnd/>
            <a:tailEnd/>
          </a:ln>
          <a:effectLst/>
        </p:spPr>
        <p:txBody>
          <a:bodyPr wrap="none" anchor="ctr"/>
          <a:lstStyle/>
          <a:p>
            <a:pPr>
              <a:defRPr/>
            </a:pPr>
            <a:endParaRPr lang="zh-CN" altLang="en-US"/>
          </a:p>
        </p:txBody>
      </p:sp>
      <p:sp>
        <p:nvSpPr>
          <p:cNvPr id="432144" name="Line 16"/>
          <p:cNvSpPr>
            <a:spLocks noChangeShapeType="1"/>
          </p:cNvSpPr>
          <p:nvPr/>
        </p:nvSpPr>
        <p:spPr bwMode="auto">
          <a:xfrm>
            <a:off x="5562600" y="5708650"/>
            <a:ext cx="1447800" cy="0"/>
          </a:xfrm>
          <a:prstGeom prst="line">
            <a:avLst/>
          </a:prstGeom>
          <a:noFill/>
          <a:ln w="38100">
            <a:solidFill>
              <a:schemeClr val="tx1"/>
            </a:solidFill>
            <a:miter lim="800000"/>
            <a:headEnd/>
            <a:tailEnd/>
          </a:ln>
          <a:effectLst/>
        </p:spPr>
        <p:txBody>
          <a:bodyPr wrap="none" anchor="ctr"/>
          <a:lstStyle/>
          <a:p>
            <a:pPr>
              <a:defRPr/>
            </a:pPr>
            <a:endParaRPr lang="zh-CN" altLang="en-US"/>
          </a:p>
        </p:txBody>
      </p:sp>
      <p:sp>
        <p:nvSpPr>
          <p:cNvPr id="432145" name="Line 17"/>
          <p:cNvSpPr>
            <a:spLocks noChangeShapeType="1"/>
          </p:cNvSpPr>
          <p:nvPr/>
        </p:nvSpPr>
        <p:spPr bwMode="auto">
          <a:xfrm>
            <a:off x="5562600" y="5708650"/>
            <a:ext cx="0" cy="155575"/>
          </a:xfrm>
          <a:prstGeom prst="line">
            <a:avLst/>
          </a:prstGeom>
          <a:noFill/>
          <a:ln w="38100">
            <a:solidFill>
              <a:schemeClr val="tx1"/>
            </a:solidFill>
            <a:miter lim="800000"/>
            <a:headEnd/>
            <a:tailEnd/>
          </a:ln>
          <a:effectLst/>
        </p:spPr>
        <p:txBody>
          <a:bodyPr wrap="none" anchor="ctr"/>
          <a:lstStyle/>
          <a:p>
            <a:pPr>
              <a:defRPr/>
            </a:pPr>
            <a:endParaRPr lang="zh-CN" altLang="en-US"/>
          </a:p>
        </p:txBody>
      </p:sp>
      <p:sp>
        <p:nvSpPr>
          <p:cNvPr id="432146" name="Line 18"/>
          <p:cNvSpPr>
            <a:spLocks noChangeShapeType="1"/>
          </p:cNvSpPr>
          <p:nvPr/>
        </p:nvSpPr>
        <p:spPr bwMode="auto">
          <a:xfrm>
            <a:off x="6991350" y="5708650"/>
            <a:ext cx="0" cy="155575"/>
          </a:xfrm>
          <a:prstGeom prst="line">
            <a:avLst/>
          </a:prstGeom>
          <a:noFill/>
          <a:ln w="38100">
            <a:solidFill>
              <a:schemeClr val="tx1"/>
            </a:solidFill>
            <a:miter lim="800000"/>
            <a:headEnd/>
            <a:tailEnd/>
          </a:ln>
          <a:effectLst/>
        </p:spPr>
        <p:txBody>
          <a:bodyPr wrap="none" anchor="ctr"/>
          <a:lstStyle/>
          <a:p>
            <a:pPr>
              <a:defRPr/>
            </a:pPr>
            <a:endParaRPr lang="zh-CN" altLang="en-US"/>
          </a:p>
        </p:txBody>
      </p:sp>
      <p:sp>
        <p:nvSpPr>
          <p:cNvPr id="432147" name="Line 19"/>
          <p:cNvSpPr>
            <a:spLocks noChangeShapeType="1"/>
          </p:cNvSpPr>
          <p:nvPr/>
        </p:nvSpPr>
        <p:spPr bwMode="auto">
          <a:xfrm>
            <a:off x="6286500" y="5260975"/>
            <a:ext cx="0" cy="466725"/>
          </a:xfrm>
          <a:prstGeom prst="line">
            <a:avLst/>
          </a:prstGeom>
          <a:noFill/>
          <a:ln w="38100">
            <a:solidFill>
              <a:schemeClr val="tx1"/>
            </a:solidFill>
            <a:miter lim="800000"/>
            <a:headEnd/>
            <a:tailEnd/>
          </a:ln>
          <a:effectLst/>
        </p:spPr>
        <p:txBody>
          <a:bodyPr wrap="none" anchor="ctr"/>
          <a:lstStyle/>
          <a:p>
            <a:pPr>
              <a:defRPr/>
            </a:pPr>
            <a:endParaRPr lang="zh-CN" altLang="en-US"/>
          </a:p>
        </p:txBody>
      </p:sp>
      <p:sp>
        <p:nvSpPr>
          <p:cNvPr id="24594" name="Text Box 20"/>
          <p:cNvSpPr txBox="1">
            <a:spLocks noChangeArrowheads="1"/>
          </p:cNvSpPr>
          <p:nvPr/>
        </p:nvSpPr>
        <p:spPr bwMode="auto">
          <a:xfrm>
            <a:off x="6057900" y="4832350"/>
            <a:ext cx="533400" cy="519113"/>
          </a:xfrm>
          <a:prstGeom prst="rect">
            <a:avLst/>
          </a:prstGeom>
          <a:noFill/>
          <a:ln w="9525">
            <a:noFill/>
            <a:miter lim="800000"/>
            <a:headEnd/>
            <a:tailEnd/>
          </a:ln>
        </p:spPr>
        <p:txBody>
          <a:bodyPr>
            <a:spAutoFit/>
          </a:bodyPr>
          <a:lstStyle/>
          <a:p>
            <a:pPr eaLnBrk="1" hangingPunct="1">
              <a:lnSpc>
                <a:spcPct val="100000"/>
              </a:lnSpc>
              <a:spcBef>
                <a:spcPct val="50000"/>
              </a:spcBef>
              <a:spcAft>
                <a:spcPct val="0"/>
              </a:spcAft>
              <a:buClrTx/>
              <a:buSzTx/>
              <a:buFontTx/>
              <a:buNone/>
            </a:pPr>
            <a:r>
              <a:rPr kumimoji="1" lang="en-US" altLang="en-US" sz="2800" b="1">
                <a:solidFill>
                  <a:srgbClr val="D60093"/>
                </a:solidFill>
                <a:effectLst/>
                <a:latin typeface="Tahoma" pitchFamily="34" charset="0"/>
              </a:rPr>
              <a:t>A</a:t>
            </a:r>
            <a:endParaRPr kumimoji="1" lang="en-US" altLang="zh-CN" sz="2800">
              <a:solidFill>
                <a:srgbClr val="D60093"/>
              </a:solidFill>
              <a:effectLst/>
              <a:latin typeface="Tahoma" pitchFamily="34" charset="0"/>
            </a:endParaRPr>
          </a:p>
        </p:txBody>
      </p:sp>
      <p:sp>
        <p:nvSpPr>
          <p:cNvPr id="24595" name="Text Box 21"/>
          <p:cNvSpPr txBox="1">
            <a:spLocks noChangeArrowheads="1"/>
          </p:cNvSpPr>
          <p:nvPr/>
        </p:nvSpPr>
        <p:spPr bwMode="auto">
          <a:xfrm>
            <a:off x="5314950" y="5856288"/>
            <a:ext cx="742950" cy="519112"/>
          </a:xfrm>
          <a:prstGeom prst="rect">
            <a:avLst/>
          </a:prstGeom>
          <a:noFill/>
          <a:ln w="9525">
            <a:noFill/>
            <a:miter lim="800000"/>
            <a:headEnd/>
            <a:tailEnd/>
          </a:ln>
        </p:spPr>
        <p:txBody>
          <a:bodyPr>
            <a:spAutoFit/>
          </a:bodyPr>
          <a:lstStyle/>
          <a:p>
            <a:pPr eaLnBrk="1" hangingPunct="1">
              <a:lnSpc>
                <a:spcPct val="100000"/>
              </a:lnSpc>
              <a:spcBef>
                <a:spcPct val="50000"/>
              </a:spcBef>
              <a:spcAft>
                <a:spcPct val="0"/>
              </a:spcAft>
              <a:buClrTx/>
              <a:buSzTx/>
              <a:buFontTx/>
              <a:buNone/>
            </a:pPr>
            <a:r>
              <a:rPr kumimoji="1" lang="en-US" altLang="zh-CN" sz="2800" b="1">
                <a:solidFill>
                  <a:srgbClr val="D60093"/>
                </a:solidFill>
                <a:effectLst/>
                <a:latin typeface="Tahoma" pitchFamily="34" charset="0"/>
              </a:rPr>
              <a:t>B</a:t>
            </a:r>
            <a:endParaRPr kumimoji="1" lang="en-US" altLang="zh-CN" sz="2800">
              <a:solidFill>
                <a:srgbClr val="D60093"/>
              </a:solidFill>
              <a:effectLst/>
              <a:latin typeface="Tahoma" pitchFamily="34" charset="0"/>
            </a:endParaRPr>
          </a:p>
        </p:txBody>
      </p:sp>
      <p:sp>
        <p:nvSpPr>
          <p:cNvPr id="24596" name="Text Box 22"/>
          <p:cNvSpPr txBox="1">
            <a:spLocks noChangeArrowheads="1"/>
          </p:cNvSpPr>
          <p:nvPr/>
        </p:nvSpPr>
        <p:spPr bwMode="auto">
          <a:xfrm>
            <a:off x="6686550" y="5778500"/>
            <a:ext cx="781050" cy="519113"/>
          </a:xfrm>
          <a:prstGeom prst="rect">
            <a:avLst/>
          </a:prstGeom>
          <a:noFill/>
          <a:ln w="9525">
            <a:noFill/>
            <a:miter lim="800000"/>
            <a:headEnd/>
            <a:tailEnd/>
          </a:ln>
        </p:spPr>
        <p:txBody>
          <a:bodyPr>
            <a:spAutoFit/>
          </a:bodyPr>
          <a:lstStyle/>
          <a:p>
            <a:pPr eaLnBrk="1" hangingPunct="1">
              <a:lnSpc>
                <a:spcPct val="100000"/>
              </a:lnSpc>
              <a:spcBef>
                <a:spcPct val="50000"/>
              </a:spcBef>
              <a:spcAft>
                <a:spcPct val="0"/>
              </a:spcAft>
              <a:buClrTx/>
              <a:buSzTx/>
              <a:buFontTx/>
              <a:buNone/>
            </a:pPr>
            <a:r>
              <a:rPr kumimoji="1" lang="en-US" altLang="zh-CN" sz="2800" b="1">
                <a:solidFill>
                  <a:srgbClr val="D60093"/>
                </a:solidFill>
                <a:effectLst/>
                <a:latin typeface="Tahoma" pitchFamily="34" charset="0"/>
              </a:rPr>
              <a:t> </a:t>
            </a:r>
            <a:r>
              <a:rPr kumimoji="1" lang="en-US" altLang="en-US" sz="2800" b="1">
                <a:solidFill>
                  <a:srgbClr val="D60093"/>
                </a:solidFill>
                <a:effectLst/>
                <a:latin typeface="Tahoma" pitchFamily="34" charset="0"/>
              </a:rPr>
              <a:t>C</a:t>
            </a:r>
            <a:endParaRPr kumimoji="1" lang="en-US" altLang="zh-CN" sz="2800" b="1">
              <a:solidFill>
                <a:srgbClr val="D60093"/>
              </a:solidFill>
              <a:effectLst/>
              <a:latin typeface="Tahoma" pitchFamily="34" charset="0"/>
            </a:endParaRPr>
          </a:p>
        </p:txBody>
      </p:sp>
      <p:sp>
        <p:nvSpPr>
          <p:cNvPr id="432151" name="Text Box 23"/>
          <p:cNvSpPr txBox="1">
            <a:spLocks noChangeArrowheads="1"/>
          </p:cNvSpPr>
          <p:nvPr/>
        </p:nvSpPr>
        <p:spPr bwMode="auto">
          <a:xfrm>
            <a:off x="457200" y="3506788"/>
            <a:ext cx="8305800" cy="858837"/>
          </a:xfrm>
          <a:prstGeom prst="rect">
            <a:avLst/>
          </a:prstGeom>
          <a:noFill/>
          <a:ln w="9525">
            <a:noFill/>
            <a:miter lim="800000"/>
            <a:headEnd/>
            <a:tailEnd/>
          </a:ln>
          <a:effectLst/>
        </p:spPr>
        <p:txBody>
          <a:bodyPr>
            <a:spAutoFit/>
          </a:bodyPr>
          <a:lstStyle/>
          <a:p>
            <a:pPr eaLnBrk="1" hangingPunct="1">
              <a:spcBef>
                <a:spcPct val="20000"/>
              </a:spcBef>
              <a:spcAft>
                <a:spcPct val="0"/>
              </a:spcAft>
              <a:buClr>
                <a:srgbClr val="99FF66"/>
              </a:buClr>
              <a:buSzPct val="110000"/>
              <a:buFont typeface="Wingdings" pitchFamily="2" charset="2"/>
              <a:buNone/>
              <a:defRPr/>
            </a:pPr>
            <a:r>
              <a:rPr kumimoji="1" lang="en-US" altLang="zh-CN" sz="2400" b="1">
                <a:solidFill>
                  <a:srgbClr val="D60093"/>
                </a:solidFill>
                <a:effectLst/>
              </a:rPr>
              <a:t>  </a:t>
            </a:r>
            <a:r>
              <a:rPr kumimoji="1" lang="en-US" altLang="zh-CN" sz="2400" b="1">
                <a:solidFill>
                  <a:schemeClr val="bg2"/>
                </a:solidFill>
                <a:effectLst>
                  <a:outerShdw blurRad="38100" dist="38100" dir="2700000" algn="tl">
                    <a:srgbClr val="C0C0C0"/>
                  </a:outerShdw>
                </a:effectLst>
                <a:latin typeface="Times New Roman" pitchFamily="18" charset="0"/>
              </a:rPr>
              <a:t>Jackson</a:t>
            </a:r>
            <a:r>
              <a:rPr kumimoji="1" lang="zh-CN" altLang="zh-CN" sz="2400" b="1">
                <a:solidFill>
                  <a:schemeClr val="bg2"/>
                </a:solidFill>
                <a:effectLst>
                  <a:outerShdw blurRad="38100" dist="38100" dir="2700000" algn="tl">
                    <a:srgbClr val="C0C0C0"/>
                  </a:outerShdw>
                </a:effectLst>
              </a:rPr>
              <a:t>图 ：</a:t>
            </a:r>
          </a:p>
          <a:p>
            <a:pPr eaLnBrk="1" hangingPunct="1">
              <a:lnSpc>
                <a:spcPct val="80000"/>
              </a:lnSpc>
              <a:spcBef>
                <a:spcPct val="40000"/>
              </a:spcBef>
              <a:spcAft>
                <a:spcPct val="0"/>
              </a:spcAft>
              <a:buClr>
                <a:srgbClr val="66FFFF"/>
              </a:buClr>
              <a:buSzPct val="105000"/>
              <a:buFont typeface="Wingdings" pitchFamily="2" charset="2"/>
              <a:buNone/>
              <a:defRPr/>
            </a:pPr>
            <a:r>
              <a:rPr kumimoji="1" lang="zh-CN" altLang="en-US" sz="2400" b="1">
                <a:solidFill>
                  <a:schemeClr val="bg2"/>
                </a:solidFill>
                <a:effectLst>
                  <a:outerShdw blurRad="38100" dist="38100" dir="2700000" algn="tl">
                    <a:srgbClr val="C0C0C0"/>
                  </a:outerShdw>
                </a:effectLst>
              </a:rPr>
              <a:t>     </a:t>
            </a:r>
            <a:r>
              <a:rPr kumimoji="1" lang="zh-CN" altLang="en-US" sz="2400" b="1">
                <a:solidFill>
                  <a:schemeClr val="bg2"/>
                </a:solidFill>
                <a:effectLst>
                  <a:outerShdw blurRad="38100" dist="38100" dir="2700000" algn="tl">
                    <a:srgbClr val="C0C0C0"/>
                  </a:outerShdw>
                </a:effectLst>
                <a:cs typeface="Arial" pitchFamily="34" charset="0"/>
              </a:rPr>
              <a:t> </a:t>
            </a:r>
            <a:r>
              <a:rPr kumimoji="1" lang="zh-CN" altLang="en-US" sz="2400" b="1">
                <a:solidFill>
                  <a:schemeClr val="bg2"/>
                </a:solidFill>
                <a:effectLst>
                  <a:outerShdw blurRad="38100" dist="38100" dir="2700000" algn="tl">
                    <a:srgbClr val="C0C0C0"/>
                  </a:outerShdw>
                </a:effectLst>
                <a:latin typeface="Times New Roman" pitchFamily="18" charset="0"/>
                <a:cs typeface="Arial" pitchFamily="34" charset="0"/>
                <a:sym typeface="Wingdings 2" pitchFamily="18" charset="2"/>
              </a:rPr>
              <a:t></a:t>
            </a:r>
            <a:r>
              <a:rPr kumimoji="1" lang="zh-CN" altLang="en-US" sz="2400" b="1">
                <a:solidFill>
                  <a:schemeClr val="bg2"/>
                </a:solidFill>
                <a:effectLst>
                  <a:outerShdw blurRad="38100" dist="38100" dir="2700000" algn="tl">
                    <a:srgbClr val="C0C0C0"/>
                  </a:outerShdw>
                </a:effectLst>
                <a:cs typeface="Arial" pitchFamily="34" charset="0"/>
              </a:rPr>
              <a:t> </a:t>
            </a:r>
            <a:r>
              <a:rPr kumimoji="1" lang="zh-CN" altLang="zh-CN" sz="2400" b="1">
                <a:solidFill>
                  <a:schemeClr val="bg2"/>
                </a:solidFill>
                <a:effectLst>
                  <a:outerShdw blurRad="38100" dist="38100" dir="2700000" algn="tl">
                    <a:srgbClr val="C0C0C0"/>
                  </a:outerShdw>
                </a:effectLst>
              </a:rPr>
              <a:t>顺序型</a:t>
            </a:r>
            <a:endParaRPr kumimoji="1" lang="zh-CN" altLang="en-US" sz="2400" b="1">
              <a:solidFill>
                <a:schemeClr val="bg2"/>
              </a:solidFill>
              <a:effectLst>
                <a:outerShdw blurRad="38100" dist="38100" dir="2700000" algn="tl">
                  <a:srgbClr val="C0C0C0"/>
                </a:outerShdw>
              </a:effectLst>
              <a:latin typeface="Times New Roman" pitchFamily="18" charset="0"/>
            </a:endParaRPr>
          </a:p>
        </p:txBody>
      </p:sp>
      <p:sp>
        <p:nvSpPr>
          <p:cNvPr id="432152" name="Rectangle 24"/>
          <p:cNvSpPr>
            <a:spLocks noChangeArrowheads="1"/>
          </p:cNvSpPr>
          <p:nvPr/>
        </p:nvSpPr>
        <p:spPr bwMode="auto">
          <a:xfrm>
            <a:off x="228600" y="1295400"/>
            <a:ext cx="1871663" cy="493713"/>
          </a:xfrm>
          <a:prstGeom prst="rect">
            <a:avLst/>
          </a:prstGeom>
          <a:noFill/>
          <a:ln w="12700">
            <a:noFill/>
            <a:miter lim="800000"/>
            <a:headEnd/>
            <a:tailEnd/>
          </a:ln>
          <a:effectLst/>
        </p:spPr>
        <p:txBody>
          <a:bodyPr wrap="none">
            <a:spAutoFit/>
          </a:bodyPr>
          <a:lstStyle/>
          <a:p>
            <a:pPr>
              <a:lnSpc>
                <a:spcPct val="110000"/>
              </a:lnSpc>
              <a:spcAft>
                <a:spcPct val="0"/>
              </a:spcAft>
              <a:buClr>
                <a:srgbClr val="99FF66"/>
              </a:buClr>
              <a:buSzPct val="110000"/>
              <a:buFont typeface="Wingdings" pitchFamily="2" charset="2"/>
              <a:buNone/>
              <a:defRPr/>
            </a:pPr>
            <a:r>
              <a:rPr kumimoji="1" lang="en-US" altLang="en-US" sz="2400" b="1">
                <a:solidFill>
                  <a:schemeClr val="hlink"/>
                </a:solidFill>
                <a:effectLst>
                  <a:outerShdw blurRad="38100" dist="38100" dir="2700000" algn="tl">
                    <a:srgbClr val="C0C0C0"/>
                  </a:outerShdw>
                </a:effectLst>
                <a:latin typeface="宋体" pitchFamily="2" charset="-122"/>
              </a:rPr>
              <a:t>JSD</a:t>
            </a:r>
            <a:r>
              <a:rPr kumimoji="1" lang="zh-CN" altLang="en-US" sz="2400" b="1">
                <a:solidFill>
                  <a:schemeClr val="hlink"/>
                </a:solidFill>
                <a:effectLst>
                  <a:outerShdw blurRad="38100" dist="38100" dir="2700000" algn="tl">
                    <a:srgbClr val="C0C0C0"/>
                  </a:outerShdw>
                </a:effectLst>
                <a:latin typeface="宋体" pitchFamily="2" charset="-122"/>
              </a:rPr>
              <a:t>实现思想</a:t>
            </a:r>
          </a:p>
        </p:txBody>
      </p:sp>
      <p:sp>
        <p:nvSpPr>
          <p:cNvPr id="24599" name="Rectangle 25"/>
          <p:cNvSpPr>
            <a:spLocks noChangeArrowheads="1"/>
          </p:cNvSpPr>
          <p:nvPr/>
        </p:nvSpPr>
        <p:spPr bwMode="auto">
          <a:xfrm>
            <a:off x="3886200" y="5105400"/>
            <a:ext cx="541338" cy="519113"/>
          </a:xfrm>
          <a:prstGeom prst="rect">
            <a:avLst/>
          </a:prstGeom>
          <a:noFill/>
          <a:ln w="12700">
            <a:noFill/>
            <a:miter lim="800000"/>
            <a:headEnd/>
            <a:tailEnd/>
          </a:ln>
        </p:spPr>
        <p:txBody>
          <a:bodyPr wrap="none">
            <a:spAutoFit/>
          </a:bodyPr>
          <a:lstStyle/>
          <a:p>
            <a:pPr>
              <a:lnSpc>
                <a:spcPct val="100000"/>
              </a:lnSpc>
              <a:spcAft>
                <a:spcPct val="0"/>
              </a:spcAft>
              <a:buClrTx/>
              <a:buSzTx/>
              <a:buFontTx/>
              <a:buNone/>
            </a:pPr>
            <a:r>
              <a:rPr kumimoji="1" lang="zh-CN" altLang="zh-CN" sz="2800" b="1">
                <a:solidFill>
                  <a:srgbClr val="D60093"/>
                </a:solidFill>
                <a:effectLst/>
              </a:rPr>
              <a:t>或</a:t>
            </a:r>
            <a:endParaRPr kumimoji="1" lang="zh-CN" altLang="en-US" sz="2800" b="1">
              <a:solidFill>
                <a:srgbClr val="D60093"/>
              </a:solidFill>
              <a:effectLst/>
            </a:endParaRPr>
          </a:p>
        </p:txBody>
      </p:sp>
      <p:sp>
        <p:nvSpPr>
          <p:cNvPr id="432155" name="Text Box 27"/>
          <p:cNvSpPr txBox="1">
            <a:spLocks noChangeArrowheads="1"/>
          </p:cNvSpPr>
          <p:nvPr/>
        </p:nvSpPr>
        <p:spPr bwMode="auto">
          <a:xfrm>
            <a:off x="1066800" y="319088"/>
            <a:ext cx="7086600" cy="823912"/>
          </a:xfrm>
          <a:prstGeom prst="rect">
            <a:avLst/>
          </a:prstGeom>
          <a:noFill/>
          <a:ln w="9525">
            <a:noFill/>
            <a:miter lim="800000"/>
            <a:headEnd/>
            <a:tailEnd/>
          </a:ln>
          <a:effectLst/>
        </p:spPr>
        <p:txBody>
          <a:bodyPr>
            <a:spAutoFit/>
          </a:bodyPr>
          <a:lstStyle/>
          <a:p>
            <a:pPr algn="ctr">
              <a:lnSpc>
                <a:spcPct val="100000"/>
              </a:lnSpc>
              <a:spcBef>
                <a:spcPct val="50000"/>
              </a:spcBef>
              <a:spcAft>
                <a:spcPct val="0"/>
              </a:spcAft>
              <a:buClr>
                <a:srgbClr val="99FF66"/>
              </a:buClr>
              <a:buSzPct val="110000"/>
              <a:buFont typeface="Wingdings" pitchFamily="2" charset="2"/>
              <a:buNone/>
              <a:defRPr/>
            </a:pPr>
            <a:r>
              <a:rPr kumimoji="1" lang="zh-CN" altLang="en-US" sz="4800" b="1">
                <a:solidFill>
                  <a:srgbClr val="FF0000"/>
                </a:solidFill>
                <a:effectLst>
                  <a:outerShdw blurRad="38100" dist="38100" dir="2700000" algn="tl">
                    <a:srgbClr val="C0C0C0"/>
                  </a:outerShdw>
                </a:effectLst>
                <a:latin typeface="隶书" pitchFamily="49" charset="-122"/>
                <a:ea typeface="隶书" pitchFamily="49" charset="-122"/>
              </a:rPr>
              <a:t>面向数据的设计方法</a:t>
            </a:r>
          </a:p>
        </p:txBody>
      </p:sp>
    </p:spTree>
  </p:cSld>
  <p:clrMapOvr>
    <a:masterClrMapping/>
  </p:clrMapOvr>
  <p:transition>
    <p:randomBa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9" name="Rectangle 3"/>
          <p:cNvSpPr>
            <a:spLocks noChangeArrowheads="1"/>
          </p:cNvSpPr>
          <p:nvPr/>
        </p:nvSpPr>
        <p:spPr bwMode="auto">
          <a:xfrm>
            <a:off x="3505200" y="3200400"/>
            <a:ext cx="1752600" cy="381000"/>
          </a:xfrm>
          <a:prstGeom prst="rect">
            <a:avLst/>
          </a:prstGeom>
          <a:noFill/>
          <a:ln w="9525">
            <a:noFill/>
            <a:miter lim="800000"/>
            <a:headEnd/>
            <a:tailEnd/>
          </a:ln>
          <a:effectLst/>
        </p:spPr>
        <p:txBody>
          <a:bodyPr/>
          <a:lstStyle/>
          <a:p>
            <a:pPr marL="342900" indent="-152400" eaLnBrk="1" hangingPunct="1">
              <a:lnSpc>
                <a:spcPct val="80000"/>
              </a:lnSpc>
              <a:spcBef>
                <a:spcPct val="20000"/>
              </a:spcBef>
              <a:spcAft>
                <a:spcPct val="0"/>
              </a:spcAft>
              <a:buClr>
                <a:srgbClr val="FFFF00"/>
              </a:buClr>
              <a:buSzPct val="70000"/>
              <a:buFont typeface="Wingdings" pitchFamily="2" charset="2"/>
              <a:buNone/>
              <a:defRPr/>
            </a:pPr>
            <a:r>
              <a:rPr kumimoji="1" lang="zh-CN" altLang="en-US" sz="2400" b="1">
                <a:solidFill>
                  <a:schemeClr val="bg2"/>
                </a:solidFill>
                <a:effectLst>
                  <a:outerShdw blurRad="38100" dist="38100" dir="2700000" algn="tl">
                    <a:srgbClr val="C0C0C0"/>
                  </a:outerShdw>
                </a:effectLst>
                <a:latin typeface="宋体" pitchFamily="2" charset="-122"/>
              </a:rPr>
              <a:t>选择</a:t>
            </a:r>
            <a:r>
              <a:rPr kumimoji="1" lang="zh-CN" altLang="zh-CN" sz="2400" b="1">
                <a:solidFill>
                  <a:schemeClr val="bg2"/>
                </a:solidFill>
                <a:effectLst>
                  <a:outerShdw blurRad="38100" dist="38100" dir="2700000" algn="tl">
                    <a:srgbClr val="C0C0C0"/>
                  </a:outerShdw>
                </a:effectLst>
                <a:latin typeface="宋体" pitchFamily="2" charset="-122"/>
              </a:rPr>
              <a:t>型</a:t>
            </a:r>
          </a:p>
        </p:txBody>
      </p:sp>
      <p:grpSp>
        <p:nvGrpSpPr>
          <p:cNvPr id="25603" name="Group 4"/>
          <p:cNvGrpSpPr>
            <a:grpSpLocks/>
          </p:cNvGrpSpPr>
          <p:nvPr/>
        </p:nvGrpSpPr>
        <p:grpSpPr bwMode="auto">
          <a:xfrm>
            <a:off x="457200" y="1371600"/>
            <a:ext cx="4887913" cy="1524000"/>
            <a:chOff x="1068" y="1044"/>
            <a:chExt cx="3841" cy="960"/>
          </a:xfrm>
        </p:grpSpPr>
        <p:sp>
          <p:nvSpPr>
            <p:cNvPr id="434181" name="Rectangle 5"/>
            <p:cNvSpPr>
              <a:spLocks noChangeArrowheads="1"/>
            </p:cNvSpPr>
            <p:nvPr/>
          </p:nvSpPr>
          <p:spPr bwMode="auto">
            <a:xfrm>
              <a:off x="1452" y="1116"/>
              <a:ext cx="480" cy="288"/>
            </a:xfrm>
            <a:prstGeom prst="rect">
              <a:avLst/>
            </a:prstGeom>
            <a:solidFill>
              <a:schemeClr val="hlink"/>
            </a:solidFill>
            <a:ln w="28575">
              <a:solidFill>
                <a:schemeClr val="tx1"/>
              </a:solidFill>
              <a:miter lim="800000"/>
              <a:headEnd/>
              <a:tailEnd/>
            </a:ln>
            <a:effectLst/>
          </p:spPr>
          <p:txBody>
            <a:bodyPr wrap="none" anchor="ctr"/>
            <a:lstStyle/>
            <a:p>
              <a:pPr>
                <a:defRPr/>
              </a:pPr>
              <a:endParaRPr lang="zh-CN" altLang="en-US"/>
            </a:p>
          </p:txBody>
        </p:sp>
        <p:sp>
          <p:nvSpPr>
            <p:cNvPr id="434182" name="Rectangle 6"/>
            <p:cNvSpPr>
              <a:spLocks noChangeArrowheads="1"/>
            </p:cNvSpPr>
            <p:nvPr/>
          </p:nvSpPr>
          <p:spPr bwMode="auto">
            <a:xfrm>
              <a:off x="1068" y="1692"/>
              <a:ext cx="480" cy="288"/>
            </a:xfrm>
            <a:prstGeom prst="rect">
              <a:avLst/>
            </a:prstGeom>
            <a:solidFill>
              <a:schemeClr val="hlink"/>
            </a:solidFill>
            <a:ln w="28575">
              <a:solidFill>
                <a:schemeClr val="tx1"/>
              </a:solidFill>
              <a:miter lim="800000"/>
              <a:headEnd/>
              <a:tailEnd/>
            </a:ln>
            <a:effectLst/>
          </p:spPr>
          <p:txBody>
            <a:bodyPr wrap="none" anchor="ctr"/>
            <a:lstStyle/>
            <a:p>
              <a:pPr>
                <a:defRPr/>
              </a:pPr>
              <a:endParaRPr lang="zh-CN" altLang="en-US"/>
            </a:p>
          </p:txBody>
        </p:sp>
        <p:sp>
          <p:nvSpPr>
            <p:cNvPr id="434183" name="Rectangle 7"/>
            <p:cNvSpPr>
              <a:spLocks noChangeArrowheads="1"/>
            </p:cNvSpPr>
            <p:nvPr/>
          </p:nvSpPr>
          <p:spPr bwMode="auto">
            <a:xfrm>
              <a:off x="1836" y="1692"/>
              <a:ext cx="479" cy="288"/>
            </a:xfrm>
            <a:prstGeom prst="rect">
              <a:avLst/>
            </a:prstGeom>
            <a:solidFill>
              <a:schemeClr val="hlink"/>
            </a:solidFill>
            <a:ln w="28575">
              <a:solidFill>
                <a:schemeClr val="tx1"/>
              </a:solidFill>
              <a:miter lim="800000"/>
              <a:headEnd/>
              <a:tailEnd/>
            </a:ln>
            <a:effectLst/>
          </p:spPr>
          <p:txBody>
            <a:bodyPr wrap="none" anchor="ctr"/>
            <a:lstStyle/>
            <a:p>
              <a:pPr>
                <a:defRPr/>
              </a:pPr>
              <a:endParaRPr lang="zh-CN" altLang="en-US"/>
            </a:p>
          </p:txBody>
        </p:sp>
        <p:sp>
          <p:nvSpPr>
            <p:cNvPr id="434184" name="Line 8"/>
            <p:cNvSpPr>
              <a:spLocks noChangeShapeType="1"/>
            </p:cNvSpPr>
            <p:nvPr/>
          </p:nvSpPr>
          <p:spPr bwMode="auto">
            <a:xfrm flipH="1">
              <a:off x="1308" y="1404"/>
              <a:ext cx="288" cy="288"/>
            </a:xfrm>
            <a:prstGeom prst="line">
              <a:avLst/>
            </a:prstGeom>
            <a:noFill/>
            <a:ln w="28575">
              <a:solidFill>
                <a:schemeClr val="tx1"/>
              </a:solidFill>
              <a:miter lim="800000"/>
              <a:headEnd/>
              <a:tailEnd/>
            </a:ln>
            <a:effectLst/>
          </p:spPr>
          <p:txBody>
            <a:bodyPr wrap="none" anchor="ctr"/>
            <a:lstStyle/>
            <a:p>
              <a:pPr>
                <a:defRPr/>
              </a:pPr>
              <a:endParaRPr lang="zh-CN" altLang="en-US"/>
            </a:p>
          </p:txBody>
        </p:sp>
        <p:sp>
          <p:nvSpPr>
            <p:cNvPr id="434185" name="Line 9"/>
            <p:cNvSpPr>
              <a:spLocks noChangeShapeType="1"/>
            </p:cNvSpPr>
            <p:nvPr/>
          </p:nvSpPr>
          <p:spPr bwMode="auto">
            <a:xfrm>
              <a:off x="1788" y="1404"/>
              <a:ext cx="288" cy="288"/>
            </a:xfrm>
            <a:prstGeom prst="line">
              <a:avLst/>
            </a:prstGeom>
            <a:noFill/>
            <a:ln w="28575">
              <a:solidFill>
                <a:schemeClr val="tx1"/>
              </a:solidFill>
              <a:miter lim="800000"/>
              <a:headEnd/>
              <a:tailEnd/>
            </a:ln>
            <a:effectLst/>
          </p:spPr>
          <p:txBody>
            <a:bodyPr wrap="none" anchor="ctr"/>
            <a:lstStyle/>
            <a:p>
              <a:pPr>
                <a:defRPr/>
              </a:pPr>
              <a:endParaRPr lang="zh-CN" altLang="en-US"/>
            </a:p>
          </p:txBody>
        </p:sp>
        <p:sp>
          <p:nvSpPr>
            <p:cNvPr id="25617" name="Text Box 10"/>
            <p:cNvSpPr txBox="1">
              <a:spLocks noChangeArrowheads="1"/>
            </p:cNvSpPr>
            <p:nvPr/>
          </p:nvSpPr>
          <p:spPr bwMode="auto">
            <a:xfrm>
              <a:off x="1561" y="1140"/>
              <a:ext cx="335" cy="288"/>
            </a:xfrm>
            <a:prstGeom prst="rect">
              <a:avLst/>
            </a:prstGeom>
            <a:noFill/>
            <a:ln w="9525">
              <a:noFill/>
              <a:miter lim="800000"/>
              <a:headEnd/>
              <a:tailEnd/>
            </a:ln>
          </p:spPr>
          <p:txBody>
            <a:bodyPr>
              <a:spAutoFit/>
            </a:bodyPr>
            <a:lstStyle/>
            <a:p>
              <a:pPr eaLnBrk="1" hangingPunct="1">
                <a:lnSpc>
                  <a:spcPct val="100000"/>
                </a:lnSpc>
                <a:spcBef>
                  <a:spcPct val="50000"/>
                </a:spcBef>
                <a:spcAft>
                  <a:spcPct val="0"/>
                </a:spcAft>
                <a:buClrTx/>
                <a:buSzTx/>
                <a:buFontTx/>
                <a:buNone/>
              </a:pPr>
              <a:r>
                <a:rPr kumimoji="1" lang="en-US" altLang="en-US" sz="2400" b="1">
                  <a:solidFill>
                    <a:srgbClr val="FBFCFF"/>
                  </a:solidFill>
                  <a:effectLst/>
                  <a:latin typeface="宋体" pitchFamily="2" charset="-122"/>
                </a:rPr>
                <a:t>A</a:t>
              </a:r>
              <a:endParaRPr kumimoji="1" lang="en-US" altLang="zh-CN" sz="2400">
                <a:solidFill>
                  <a:srgbClr val="FBFCFF"/>
                </a:solidFill>
                <a:effectLst/>
                <a:latin typeface="宋体" pitchFamily="2" charset="-122"/>
              </a:endParaRPr>
            </a:p>
          </p:txBody>
        </p:sp>
        <p:sp>
          <p:nvSpPr>
            <p:cNvPr id="25618" name="Text Box 11"/>
            <p:cNvSpPr txBox="1">
              <a:spLocks noChangeArrowheads="1"/>
            </p:cNvSpPr>
            <p:nvPr/>
          </p:nvSpPr>
          <p:spPr bwMode="auto">
            <a:xfrm>
              <a:off x="1151" y="1680"/>
              <a:ext cx="469" cy="288"/>
            </a:xfrm>
            <a:prstGeom prst="rect">
              <a:avLst/>
            </a:prstGeom>
            <a:noFill/>
            <a:ln w="9525">
              <a:noFill/>
              <a:miter lim="800000"/>
              <a:headEnd/>
              <a:tailEnd/>
            </a:ln>
          </p:spPr>
          <p:txBody>
            <a:bodyPr>
              <a:spAutoFit/>
            </a:bodyPr>
            <a:lstStyle/>
            <a:p>
              <a:pPr eaLnBrk="1" hangingPunct="1">
                <a:lnSpc>
                  <a:spcPct val="100000"/>
                </a:lnSpc>
                <a:spcBef>
                  <a:spcPct val="50000"/>
                </a:spcBef>
                <a:spcAft>
                  <a:spcPct val="0"/>
                </a:spcAft>
                <a:buClrTx/>
                <a:buSzTx/>
                <a:buFontTx/>
                <a:buNone/>
              </a:pPr>
              <a:r>
                <a:rPr kumimoji="1" lang="en-US" altLang="zh-CN" sz="2400" b="1">
                  <a:solidFill>
                    <a:srgbClr val="FBFCFF"/>
                  </a:solidFill>
                  <a:effectLst/>
                  <a:latin typeface="宋体" pitchFamily="2" charset="-122"/>
                </a:rPr>
                <a:t>B</a:t>
              </a:r>
              <a:r>
                <a:rPr kumimoji="1" lang="en-US" altLang="zh-CN" sz="2400" b="1">
                  <a:solidFill>
                    <a:srgbClr val="FBFCFF"/>
                  </a:solidFill>
                  <a:effectLst/>
                  <a:latin typeface="Tahoma" pitchFamily="34" charset="0"/>
                </a:rPr>
                <a:t>º</a:t>
              </a:r>
              <a:endParaRPr kumimoji="1" lang="en-US" altLang="zh-CN" sz="2400">
                <a:solidFill>
                  <a:srgbClr val="FBFCFF"/>
                </a:solidFill>
                <a:effectLst/>
                <a:latin typeface="宋体" pitchFamily="2" charset="-122"/>
              </a:endParaRPr>
            </a:p>
          </p:txBody>
        </p:sp>
        <p:sp>
          <p:nvSpPr>
            <p:cNvPr id="25619" name="Text Box 12"/>
            <p:cNvSpPr txBox="1">
              <a:spLocks noChangeArrowheads="1"/>
            </p:cNvSpPr>
            <p:nvPr/>
          </p:nvSpPr>
          <p:spPr bwMode="auto">
            <a:xfrm>
              <a:off x="1907" y="1680"/>
              <a:ext cx="493" cy="288"/>
            </a:xfrm>
            <a:prstGeom prst="rect">
              <a:avLst/>
            </a:prstGeom>
            <a:noFill/>
            <a:ln w="9525">
              <a:noFill/>
              <a:miter lim="800000"/>
              <a:headEnd/>
              <a:tailEnd/>
            </a:ln>
          </p:spPr>
          <p:txBody>
            <a:bodyPr>
              <a:spAutoFit/>
            </a:bodyPr>
            <a:lstStyle/>
            <a:p>
              <a:pPr eaLnBrk="1" hangingPunct="1">
                <a:lnSpc>
                  <a:spcPct val="100000"/>
                </a:lnSpc>
                <a:spcBef>
                  <a:spcPct val="50000"/>
                </a:spcBef>
                <a:spcAft>
                  <a:spcPct val="0"/>
                </a:spcAft>
                <a:buClrTx/>
                <a:buSzTx/>
                <a:buFontTx/>
                <a:buNone/>
              </a:pPr>
              <a:r>
                <a:rPr kumimoji="1" lang="en-US" altLang="en-US" sz="2400" b="1">
                  <a:solidFill>
                    <a:srgbClr val="FBFCFF"/>
                  </a:solidFill>
                  <a:effectLst/>
                  <a:latin typeface="宋体" pitchFamily="2" charset="-122"/>
                </a:rPr>
                <a:t>C</a:t>
              </a:r>
              <a:r>
                <a:rPr kumimoji="1" lang="en-US" altLang="zh-CN" sz="2400" b="1">
                  <a:solidFill>
                    <a:srgbClr val="FBFCFF"/>
                  </a:solidFill>
                  <a:effectLst/>
                  <a:latin typeface="Tahoma" pitchFamily="34" charset="0"/>
                </a:rPr>
                <a:t>º</a:t>
              </a:r>
              <a:endParaRPr kumimoji="1" lang="en-US" altLang="zh-CN" sz="2400" b="1">
                <a:solidFill>
                  <a:srgbClr val="FBFCFF"/>
                </a:solidFill>
                <a:effectLst/>
                <a:latin typeface="宋体" pitchFamily="2" charset="-122"/>
              </a:endParaRPr>
            </a:p>
          </p:txBody>
        </p:sp>
        <p:sp>
          <p:nvSpPr>
            <p:cNvPr id="434189" name="Rectangle 13"/>
            <p:cNvSpPr>
              <a:spLocks noChangeArrowheads="1"/>
            </p:cNvSpPr>
            <p:nvPr/>
          </p:nvSpPr>
          <p:spPr bwMode="auto">
            <a:xfrm>
              <a:off x="3900" y="1068"/>
              <a:ext cx="480" cy="288"/>
            </a:xfrm>
            <a:prstGeom prst="rect">
              <a:avLst/>
            </a:prstGeom>
            <a:solidFill>
              <a:schemeClr val="hlink"/>
            </a:solidFill>
            <a:ln w="28575">
              <a:solidFill>
                <a:schemeClr val="tx1"/>
              </a:solidFill>
              <a:miter lim="800000"/>
              <a:headEnd/>
              <a:tailEnd/>
            </a:ln>
            <a:effectLst/>
          </p:spPr>
          <p:txBody>
            <a:bodyPr wrap="none" anchor="ctr"/>
            <a:lstStyle/>
            <a:p>
              <a:pPr>
                <a:defRPr/>
              </a:pPr>
              <a:endParaRPr lang="zh-CN" altLang="en-US"/>
            </a:p>
          </p:txBody>
        </p:sp>
        <p:sp>
          <p:nvSpPr>
            <p:cNvPr id="434190" name="Rectangle 14"/>
            <p:cNvSpPr>
              <a:spLocks noChangeArrowheads="1"/>
            </p:cNvSpPr>
            <p:nvPr/>
          </p:nvSpPr>
          <p:spPr bwMode="auto">
            <a:xfrm>
              <a:off x="3444" y="1716"/>
              <a:ext cx="479" cy="288"/>
            </a:xfrm>
            <a:prstGeom prst="rect">
              <a:avLst/>
            </a:prstGeom>
            <a:solidFill>
              <a:schemeClr val="hlink"/>
            </a:solidFill>
            <a:ln w="28575">
              <a:solidFill>
                <a:schemeClr val="tx1"/>
              </a:solidFill>
              <a:miter lim="800000"/>
              <a:headEnd/>
              <a:tailEnd/>
            </a:ln>
            <a:effectLst/>
          </p:spPr>
          <p:txBody>
            <a:bodyPr wrap="none" anchor="ctr"/>
            <a:lstStyle/>
            <a:p>
              <a:pPr>
                <a:defRPr/>
              </a:pPr>
              <a:endParaRPr lang="zh-CN" altLang="en-US"/>
            </a:p>
          </p:txBody>
        </p:sp>
        <p:sp>
          <p:nvSpPr>
            <p:cNvPr id="434191" name="Rectangle 15"/>
            <p:cNvSpPr>
              <a:spLocks noChangeArrowheads="1"/>
            </p:cNvSpPr>
            <p:nvPr/>
          </p:nvSpPr>
          <p:spPr bwMode="auto">
            <a:xfrm>
              <a:off x="4356" y="1716"/>
              <a:ext cx="479" cy="288"/>
            </a:xfrm>
            <a:prstGeom prst="rect">
              <a:avLst/>
            </a:prstGeom>
            <a:solidFill>
              <a:schemeClr val="hlink"/>
            </a:solidFill>
            <a:ln w="28575">
              <a:solidFill>
                <a:schemeClr val="tx1"/>
              </a:solidFill>
              <a:miter lim="800000"/>
              <a:headEnd/>
              <a:tailEnd/>
            </a:ln>
            <a:effectLst/>
          </p:spPr>
          <p:txBody>
            <a:bodyPr wrap="none" anchor="ctr"/>
            <a:lstStyle/>
            <a:p>
              <a:pPr>
                <a:defRPr/>
              </a:pPr>
              <a:endParaRPr lang="zh-CN" altLang="en-US"/>
            </a:p>
          </p:txBody>
        </p:sp>
        <p:sp>
          <p:nvSpPr>
            <p:cNvPr id="434192" name="Line 16"/>
            <p:cNvSpPr>
              <a:spLocks noChangeShapeType="1"/>
            </p:cNvSpPr>
            <p:nvPr/>
          </p:nvSpPr>
          <p:spPr bwMode="auto">
            <a:xfrm>
              <a:off x="3684" y="1620"/>
              <a:ext cx="912" cy="0"/>
            </a:xfrm>
            <a:prstGeom prst="line">
              <a:avLst/>
            </a:prstGeom>
            <a:noFill/>
            <a:ln w="28575">
              <a:solidFill>
                <a:schemeClr val="tx1"/>
              </a:solidFill>
              <a:miter lim="800000"/>
              <a:headEnd/>
              <a:tailEnd/>
            </a:ln>
            <a:effectLst/>
          </p:spPr>
          <p:txBody>
            <a:bodyPr wrap="none" anchor="ctr"/>
            <a:lstStyle/>
            <a:p>
              <a:pPr>
                <a:defRPr/>
              </a:pPr>
              <a:endParaRPr lang="zh-CN" altLang="en-US"/>
            </a:p>
          </p:txBody>
        </p:sp>
        <p:sp>
          <p:nvSpPr>
            <p:cNvPr id="434193" name="Line 17"/>
            <p:cNvSpPr>
              <a:spLocks noChangeShapeType="1"/>
            </p:cNvSpPr>
            <p:nvPr/>
          </p:nvSpPr>
          <p:spPr bwMode="auto">
            <a:xfrm>
              <a:off x="3684" y="1620"/>
              <a:ext cx="0" cy="96"/>
            </a:xfrm>
            <a:prstGeom prst="line">
              <a:avLst/>
            </a:prstGeom>
            <a:noFill/>
            <a:ln w="28575">
              <a:solidFill>
                <a:schemeClr val="tx1"/>
              </a:solidFill>
              <a:miter lim="800000"/>
              <a:headEnd/>
              <a:tailEnd/>
            </a:ln>
            <a:effectLst/>
          </p:spPr>
          <p:txBody>
            <a:bodyPr wrap="none" anchor="ctr"/>
            <a:lstStyle/>
            <a:p>
              <a:pPr>
                <a:defRPr/>
              </a:pPr>
              <a:endParaRPr lang="zh-CN" altLang="en-US"/>
            </a:p>
          </p:txBody>
        </p:sp>
        <p:sp>
          <p:nvSpPr>
            <p:cNvPr id="434194" name="Line 18"/>
            <p:cNvSpPr>
              <a:spLocks noChangeShapeType="1"/>
            </p:cNvSpPr>
            <p:nvPr/>
          </p:nvSpPr>
          <p:spPr bwMode="auto">
            <a:xfrm>
              <a:off x="4583" y="1620"/>
              <a:ext cx="0" cy="96"/>
            </a:xfrm>
            <a:prstGeom prst="line">
              <a:avLst/>
            </a:prstGeom>
            <a:noFill/>
            <a:ln w="28575">
              <a:solidFill>
                <a:schemeClr val="tx1"/>
              </a:solidFill>
              <a:miter lim="800000"/>
              <a:headEnd/>
              <a:tailEnd/>
            </a:ln>
            <a:effectLst/>
          </p:spPr>
          <p:txBody>
            <a:bodyPr wrap="none" anchor="ctr"/>
            <a:lstStyle/>
            <a:p>
              <a:pPr>
                <a:defRPr/>
              </a:pPr>
              <a:endParaRPr lang="zh-CN" altLang="en-US"/>
            </a:p>
          </p:txBody>
        </p:sp>
        <p:sp>
          <p:nvSpPr>
            <p:cNvPr id="434195" name="Line 19"/>
            <p:cNvSpPr>
              <a:spLocks noChangeShapeType="1"/>
            </p:cNvSpPr>
            <p:nvPr/>
          </p:nvSpPr>
          <p:spPr bwMode="auto">
            <a:xfrm>
              <a:off x="4141" y="1344"/>
              <a:ext cx="0" cy="288"/>
            </a:xfrm>
            <a:prstGeom prst="line">
              <a:avLst/>
            </a:prstGeom>
            <a:noFill/>
            <a:ln w="28575">
              <a:solidFill>
                <a:schemeClr val="tx1"/>
              </a:solidFill>
              <a:miter lim="800000"/>
              <a:headEnd/>
              <a:tailEnd/>
            </a:ln>
            <a:effectLst/>
          </p:spPr>
          <p:txBody>
            <a:bodyPr wrap="none" anchor="ctr"/>
            <a:lstStyle/>
            <a:p>
              <a:pPr>
                <a:defRPr/>
              </a:pPr>
              <a:endParaRPr lang="zh-CN" altLang="en-US"/>
            </a:p>
          </p:txBody>
        </p:sp>
        <p:sp>
          <p:nvSpPr>
            <p:cNvPr id="25627" name="Text Box 20"/>
            <p:cNvSpPr txBox="1">
              <a:spLocks noChangeArrowheads="1"/>
            </p:cNvSpPr>
            <p:nvPr/>
          </p:nvSpPr>
          <p:spPr bwMode="auto">
            <a:xfrm>
              <a:off x="3984" y="1044"/>
              <a:ext cx="336" cy="288"/>
            </a:xfrm>
            <a:prstGeom prst="rect">
              <a:avLst/>
            </a:prstGeom>
            <a:noFill/>
            <a:ln w="9525">
              <a:noFill/>
              <a:miter lim="800000"/>
              <a:headEnd/>
              <a:tailEnd/>
            </a:ln>
          </p:spPr>
          <p:txBody>
            <a:bodyPr>
              <a:spAutoFit/>
            </a:bodyPr>
            <a:lstStyle/>
            <a:p>
              <a:pPr eaLnBrk="1" hangingPunct="1">
                <a:lnSpc>
                  <a:spcPct val="100000"/>
                </a:lnSpc>
                <a:spcBef>
                  <a:spcPct val="50000"/>
                </a:spcBef>
                <a:spcAft>
                  <a:spcPct val="0"/>
                </a:spcAft>
                <a:buClrTx/>
                <a:buSzTx/>
                <a:buFontTx/>
                <a:buNone/>
              </a:pPr>
              <a:r>
                <a:rPr kumimoji="1" lang="en-US" altLang="en-US" sz="2400" b="1">
                  <a:solidFill>
                    <a:srgbClr val="FBFCFF"/>
                  </a:solidFill>
                  <a:effectLst/>
                  <a:latin typeface="宋体" pitchFamily="2" charset="-122"/>
                </a:rPr>
                <a:t>A</a:t>
              </a:r>
              <a:endParaRPr kumimoji="1" lang="en-US" altLang="zh-CN" sz="2400">
                <a:solidFill>
                  <a:srgbClr val="FBFCFF"/>
                </a:solidFill>
                <a:effectLst/>
                <a:latin typeface="宋体" pitchFamily="2" charset="-122"/>
              </a:endParaRPr>
            </a:p>
          </p:txBody>
        </p:sp>
        <p:sp>
          <p:nvSpPr>
            <p:cNvPr id="25628" name="Text Box 21"/>
            <p:cNvSpPr txBox="1">
              <a:spLocks noChangeArrowheads="1"/>
            </p:cNvSpPr>
            <p:nvPr/>
          </p:nvSpPr>
          <p:spPr bwMode="auto">
            <a:xfrm>
              <a:off x="3527" y="1711"/>
              <a:ext cx="468" cy="288"/>
            </a:xfrm>
            <a:prstGeom prst="rect">
              <a:avLst/>
            </a:prstGeom>
            <a:noFill/>
            <a:ln w="9525">
              <a:noFill/>
              <a:miter lim="800000"/>
              <a:headEnd/>
              <a:tailEnd/>
            </a:ln>
          </p:spPr>
          <p:txBody>
            <a:bodyPr>
              <a:spAutoFit/>
            </a:bodyPr>
            <a:lstStyle/>
            <a:p>
              <a:pPr eaLnBrk="1" hangingPunct="1">
                <a:lnSpc>
                  <a:spcPct val="100000"/>
                </a:lnSpc>
                <a:spcBef>
                  <a:spcPct val="50000"/>
                </a:spcBef>
                <a:spcAft>
                  <a:spcPct val="0"/>
                </a:spcAft>
                <a:buClrTx/>
                <a:buSzTx/>
                <a:buFontTx/>
                <a:buNone/>
              </a:pPr>
              <a:r>
                <a:rPr kumimoji="1" lang="en-US" altLang="zh-CN" sz="2400" b="1">
                  <a:solidFill>
                    <a:srgbClr val="FBFCFF"/>
                  </a:solidFill>
                  <a:effectLst/>
                  <a:latin typeface="宋体" pitchFamily="2" charset="-122"/>
                </a:rPr>
                <a:t>B</a:t>
              </a:r>
              <a:r>
                <a:rPr kumimoji="1" lang="en-US" altLang="zh-CN" sz="2400" b="1">
                  <a:solidFill>
                    <a:srgbClr val="FBFCFF"/>
                  </a:solidFill>
                  <a:effectLst/>
                  <a:latin typeface="Tahoma" pitchFamily="34" charset="0"/>
                </a:rPr>
                <a:t>º</a:t>
              </a:r>
              <a:endParaRPr kumimoji="1" lang="en-US" altLang="zh-CN" sz="2400" b="1">
                <a:solidFill>
                  <a:srgbClr val="FBFCFF"/>
                </a:solidFill>
                <a:effectLst/>
                <a:latin typeface="宋体" pitchFamily="2" charset="-122"/>
              </a:endParaRPr>
            </a:p>
          </p:txBody>
        </p:sp>
        <p:sp>
          <p:nvSpPr>
            <p:cNvPr id="25629" name="Text Box 22"/>
            <p:cNvSpPr txBox="1">
              <a:spLocks noChangeArrowheads="1"/>
            </p:cNvSpPr>
            <p:nvPr/>
          </p:nvSpPr>
          <p:spPr bwMode="auto">
            <a:xfrm>
              <a:off x="4416" y="1711"/>
              <a:ext cx="493" cy="288"/>
            </a:xfrm>
            <a:prstGeom prst="rect">
              <a:avLst/>
            </a:prstGeom>
            <a:noFill/>
            <a:ln w="9525">
              <a:noFill/>
              <a:miter lim="800000"/>
              <a:headEnd/>
              <a:tailEnd/>
            </a:ln>
          </p:spPr>
          <p:txBody>
            <a:bodyPr>
              <a:spAutoFit/>
            </a:bodyPr>
            <a:lstStyle/>
            <a:p>
              <a:pPr eaLnBrk="1" hangingPunct="1">
                <a:lnSpc>
                  <a:spcPct val="100000"/>
                </a:lnSpc>
                <a:spcBef>
                  <a:spcPct val="50000"/>
                </a:spcBef>
                <a:spcAft>
                  <a:spcPct val="0"/>
                </a:spcAft>
                <a:buClrTx/>
                <a:buSzTx/>
                <a:buFontTx/>
                <a:buNone/>
              </a:pPr>
              <a:r>
                <a:rPr kumimoji="1" lang="en-US" altLang="en-US" sz="2400" b="1">
                  <a:solidFill>
                    <a:srgbClr val="FBFCFF"/>
                  </a:solidFill>
                  <a:effectLst/>
                  <a:latin typeface="宋体" pitchFamily="2" charset="-122"/>
                </a:rPr>
                <a:t>C</a:t>
              </a:r>
              <a:r>
                <a:rPr kumimoji="1" lang="en-US" altLang="zh-CN" sz="2400" b="1">
                  <a:solidFill>
                    <a:srgbClr val="FBFCFF"/>
                  </a:solidFill>
                  <a:effectLst/>
                  <a:latin typeface="Tahoma" pitchFamily="34" charset="0"/>
                </a:rPr>
                <a:t>º</a:t>
              </a:r>
              <a:endParaRPr kumimoji="1" lang="en-US" altLang="zh-CN" sz="2400" b="1">
                <a:solidFill>
                  <a:srgbClr val="FBFCFF"/>
                </a:solidFill>
                <a:effectLst/>
                <a:latin typeface="宋体" pitchFamily="2" charset="-122"/>
              </a:endParaRPr>
            </a:p>
          </p:txBody>
        </p:sp>
      </p:grpSp>
      <p:sp>
        <p:nvSpPr>
          <p:cNvPr id="434207" name="Rectangle 31"/>
          <p:cNvSpPr>
            <a:spLocks noChangeArrowheads="1"/>
          </p:cNvSpPr>
          <p:nvPr/>
        </p:nvSpPr>
        <p:spPr bwMode="auto">
          <a:xfrm>
            <a:off x="7391400" y="3200400"/>
            <a:ext cx="1103313" cy="384175"/>
          </a:xfrm>
          <a:prstGeom prst="rect">
            <a:avLst/>
          </a:prstGeom>
          <a:noFill/>
          <a:ln w="12700">
            <a:noFill/>
            <a:miter lim="800000"/>
            <a:headEnd/>
            <a:tailEnd/>
          </a:ln>
          <a:effectLst/>
        </p:spPr>
        <p:txBody>
          <a:bodyPr wrap="none">
            <a:spAutoFit/>
          </a:bodyPr>
          <a:lstStyle/>
          <a:p>
            <a:pPr eaLnBrk="1" hangingPunct="1">
              <a:lnSpc>
                <a:spcPct val="80000"/>
              </a:lnSpc>
              <a:spcBef>
                <a:spcPct val="20000"/>
              </a:spcBef>
              <a:spcAft>
                <a:spcPct val="0"/>
              </a:spcAft>
              <a:buClr>
                <a:srgbClr val="FFFF00"/>
              </a:buClr>
              <a:buSzPct val="110000"/>
              <a:buFont typeface="Wingdings" pitchFamily="2" charset="2"/>
              <a:buNone/>
              <a:defRPr/>
            </a:pPr>
            <a:r>
              <a:rPr kumimoji="1" lang="zh-CN" altLang="zh-CN" sz="2400" b="1">
                <a:solidFill>
                  <a:schemeClr val="bg2"/>
                </a:solidFill>
                <a:effectLst>
                  <a:outerShdw blurRad="38100" dist="38100" dir="2700000" algn="tl">
                    <a:srgbClr val="C0C0C0"/>
                  </a:outerShdw>
                </a:effectLst>
              </a:rPr>
              <a:t>重复型</a:t>
            </a:r>
          </a:p>
        </p:txBody>
      </p:sp>
      <p:sp>
        <p:nvSpPr>
          <p:cNvPr id="25605" name="Text Box 32"/>
          <p:cNvSpPr txBox="1">
            <a:spLocks noChangeArrowheads="1"/>
          </p:cNvSpPr>
          <p:nvPr/>
        </p:nvSpPr>
        <p:spPr bwMode="auto">
          <a:xfrm>
            <a:off x="7451725" y="1457325"/>
            <a:ext cx="762000" cy="531813"/>
          </a:xfrm>
          <a:prstGeom prst="rect">
            <a:avLst/>
          </a:prstGeom>
          <a:solidFill>
            <a:schemeClr val="hlink"/>
          </a:solidFill>
          <a:ln w="12700">
            <a:solidFill>
              <a:schemeClr val="tx1"/>
            </a:solidFill>
            <a:miter lim="800000"/>
            <a:headEnd/>
            <a:tailEnd/>
          </a:ln>
        </p:spPr>
        <p:txBody>
          <a:bodyPr>
            <a:spAutoFit/>
          </a:bodyPr>
          <a:lstStyle/>
          <a:p>
            <a:pPr algn="ctr">
              <a:lnSpc>
                <a:spcPct val="100000"/>
              </a:lnSpc>
              <a:spcBef>
                <a:spcPct val="50000"/>
              </a:spcBef>
              <a:spcAft>
                <a:spcPct val="0"/>
              </a:spcAft>
              <a:buClrTx/>
              <a:buSzTx/>
              <a:buFontTx/>
              <a:buNone/>
            </a:pPr>
            <a:r>
              <a:rPr kumimoji="1" lang="en-US" altLang="zh-CN" sz="2800" b="1">
                <a:solidFill>
                  <a:srgbClr val="FFFEEF"/>
                </a:solidFill>
                <a:effectLst/>
                <a:latin typeface="黑体" pitchFamily="49" charset="-122"/>
                <a:ea typeface="黑体" pitchFamily="49" charset="-122"/>
              </a:rPr>
              <a:t>A</a:t>
            </a:r>
          </a:p>
        </p:txBody>
      </p:sp>
      <p:sp>
        <p:nvSpPr>
          <p:cNvPr id="434209" name="Line 33"/>
          <p:cNvSpPr>
            <a:spLocks noChangeShapeType="1"/>
          </p:cNvSpPr>
          <p:nvPr/>
        </p:nvSpPr>
        <p:spPr bwMode="auto">
          <a:xfrm>
            <a:off x="7848600" y="1981200"/>
            <a:ext cx="0" cy="533400"/>
          </a:xfrm>
          <a:prstGeom prst="line">
            <a:avLst/>
          </a:prstGeom>
          <a:noFill/>
          <a:ln w="38100">
            <a:solidFill>
              <a:schemeClr val="tx1"/>
            </a:solidFill>
            <a:round/>
            <a:headEnd/>
            <a:tailEnd/>
          </a:ln>
          <a:effectLst/>
        </p:spPr>
        <p:txBody>
          <a:bodyPr/>
          <a:lstStyle/>
          <a:p>
            <a:pPr>
              <a:defRPr/>
            </a:pPr>
            <a:endParaRPr lang="zh-CN" altLang="en-US"/>
          </a:p>
        </p:txBody>
      </p:sp>
      <p:sp>
        <p:nvSpPr>
          <p:cNvPr id="25607" name="Text Box 34"/>
          <p:cNvSpPr txBox="1">
            <a:spLocks noChangeArrowheads="1"/>
          </p:cNvSpPr>
          <p:nvPr/>
        </p:nvSpPr>
        <p:spPr bwMode="auto">
          <a:xfrm>
            <a:off x="7451725" y="2420938"/>
            <a:ext cx="838200" cy="519112"/>
          </a:xfrm>
          <a:prstGeom prst="rect">
            <a:avLst/>
          </a:prstGeom>
          <a:solidFill>
            <a:schemeClr val="hlink"/>
          </a:solidFill>
          <a:ln w="12700">
            <a:noFill/>
            <a:miter lim="800000"/>
            <a:headEnd/>
            <a:tailEnd/>
          </a:ln>
        </p:spPr>
        <p:txBody>
          <a:bodyPr>
            <a:spAutoFit/>
          </a:bodyPr>
          <a:lstStyle/>
          <a:p>
            <a:pPr algn="ctr">
              <a:lnSpc>
                <a:spcPct val="100000"/>
              </a:lnSpc>
              <a:spcBef>
                <a:spcPct val="50000"/>
              </a:spcBef>
              <a:spcAft>
                <a:spcPct val="0"/>
              </a:spcAft>
              <a:buClrTx/>
              <a:buSzTx/>
              <a:buFontTx/>
              <a:buNone/>
            </a:pPr>
            <a:r>
              <a:rPr kumimoji="1" lang="en-US" altLang="zh-CN" sz="2800" b="1">
                <a:solidFill>
                  <a:srgbClr val="FFFFFF"/>
                </a:solidFill>
                <a:effectLst/>
                <a:latin typeface="黑体" pitchFamily="49" charset="-122"/>
                <a:ea typeface="黑体" pitchFamily="49" charset="-122"/>
              </a:rPr>
              <a:t>B</a:t>
            </a:r>
            <a:r>
              <a:rPr kumimoji="1" lang="en-US" altLang="zh-CN" sz="2800" b="1" baseline="30000">
                <a:solidFill>
                  <a:srgbClr val="FFFFFF"/>
                </a:solidFill>
                <a:effectLst/>
                <a:latin typeface="黑体" pitchFamily="49" charset="-122"/>
                <a:ea typeface="黑体" pitchFamily="49" charset="-122"/>
              </a:rPr>
              <a:t>*</a:t>
            </a:r>
          </a:p>
        </p:txBody>
      </p:sp>
      <p:sp>
        <p:nvSpPr>
          <p:cNvPr id="434211" name="Text Box 35"/>
          <p:cNvSpPr txBox="1">
            <a:spLocks noChangeArrowheads="1"/>
          </p:cNvSpPr>
          <p:nvPr/>
        </p:nvSpPr>
        <p:spPr bwMode="auto">
          <a:xfrm>
            <a:off x="152400" y="3440113"/>
            <a:ext cx="8915400" cy="2970212"/>
          </a:xfrm>
          <a:prstGeom prst="rect">
            <a:avLst/>
          </a:prstGeom>
          <a:noFill/>
          <a:ln w="9525">
            <a:noFill/>
            <a:miter lim="800000"/>
            <a:headEnd/>
            <a:tailEnd/>
          </a:ln>
          <a:effectLst/>
        </p:spPr>
        <p:txBody>
          <a:bodyPr>
            <a:spAutoFit/>
          </a:bodyPr>
          <a:lstStyle/>
          <a:p>
            <a:pPr eaLnBrk="1" hangingPunct="1">
              <a:lnSpc>
                <a:spcPct val="135000"/>
              </a:lnSpc>
              <a:spcAft>
                <a:spcPct val="0"/>
              </a:spcAft>
              <a:buClrTx/>
              <a:buSzTx/>
              <a:buFontTx/>
              <a:buNone/>
              <a:defRPr/>
            </a:pPr>
            <a:r>
              <a:rPr kumimoji="1" lang="en-US" altLang="zh-CN" sz="2000" b="1">
                <a:solidFill>
                  <a:schemeClr val="bg2"/>
                </a:solidFill>
                <a:effectLst>
                  <a:outerShdw blurRad="38100" dist="38100" dir="2700000" algn="tl">
                    <a:srgbClr val="C0C0C0"/>
                  </a:outerShdw>
                </a:effectLst>
                <a:latin typeface="宋体" pitchFamily="2" charset="-122"/>
              </a:rPr>
              <a:t>JSD</a:t>
            </a:r>
            <a:r>
              <a:rPr kumimoji="1" lang="zh-CN" altLang="zh-CN" sz="2000" b="1">
                <a:solidFill>
                  <a:schemeClr val="bg2"/>
                </a:solidFill>
                <a:effectLst>
                  <a:outerShdw blurRad="38100" dist="38100" dir="2700000" algn="tl">
                    <a:srgbClr val="C0C0C0"/>
                  </a:outerShdw>
                </a:effectLst>
                <a:latin typeface="宋体" pitchFamily="2" charset="-122"/>
              </a:rPr>
              <a:t>方法实现步骤 :</a:t>
            </a:r>
          </a:p>
          <a:p>
            <a:pPr eaLnBrk="1" hangingPunct="1">
              <a:lnSpc>
                <a:spcPct val="135000"/>
              </a:lnSpc>
              <a:spcAft>
                <a:spcPct val="0"/>
              </a:spcAft>
              <a:buClrTx/>
              <a:buSzTx/>
              <a:buFontTx/>
              <a:buNone/>
              <a:defRPr/>
            </a:pPr>
            <a:r>
              <a:rPr kumimoji="1" lang="en-US" altLang="zh-CN" sz="2000" b="1">
                <a:solidFill>
                  <a:schemeClr val="tx1"/>
                </a:solidFill>
                <a:effectLst>
                  <a:outerShdw blurRad="38100" dist="38100" dir="2700000" algn="tl">
                    <a:srgbClr val="C0C0C0"/>
                  </a:outerShdw>
                </a:effectLst>
                <a:latin typeface="宋体" pitchFamily="2" charset="-122"/>
              </a:rPr>
              <a:t>1.</a:t>
            </a:r>
            <a:r>
              <a:rPr kumimoji="1" lang="zh-CN" altLang="en-US" sz="2000" b="1">
                <a:effectLst>
                  <a:outerShdw blurRad="38100" dist="38100" dir="2700000" algn="tl">
                    <a:srgbClr val="C0C0C0"/>
                  </a:outerShdw>
                </a:effectLst>
              </a:rPr>
              <a:t>确定子系统或模块输入、输出数据的数据结构。 </a:t>
            </a:r>
            <a:endParaRPr kumimoji="1" lang="zh-CN" altLang="en-US" sz="2000" b="1">
              <a:solidFill>
                <a:schemeClr val="tx1"/>
              </a:solidFill>
              <a:effectLst>
                <a:outerShdw blurRad="38100" dist="38100" dir="2700000" algn="tl">
                  <a:srgbClr val="C0C0C0"/>
                </a:outerShdw>
              </a:effectLst>
              <a:latin typeface="宋体" pitchFamily="2" charset="-122"/>
            </a:endParaRPr>
          </a:p>
          <a:p>
            <a:pPr eaLnBrk="1" hangingPunct="1">
              <a:lnSpc>
                <a:spcPct val="135000"/>
              </a:lnSpc>
              <a:spcAft>
                <a:spcPct val="0"/>
              </a:spcAft>
              <a:buClrTx/>
              <a:buSzTx/>
              <a:buFontTx/>
              <a:buNone/>
              <a:defRPr/>
            </a:pPr>
            <a:r>
              <a:rPr kumimoji="1" lang="en-US" altLang="zh-CN" sz="2000" b="1">
                <a:solidFill>
                  <a:schemeClr val="tx1"/>
                </a:solidFill>
                <a:effectLst>
                  <a:outerShdw blurRad="38100" dist="38100" dir="2700000" algn="tl">
                    <a:srgbClr val="C0C0C0"/>
                  </a:outerShdw>
                </a:effectLst>
                <a:latin typeface="宋体" pitchFamily="2" charset="-122"/>
              </a:rPr>
              <a:t>2.</a:t>
            </a:r>
            <a:r>
              <a:rPr kumimoji="1" lang="zh-CN" altLang="en-US" sz="2000" b="1">
                <a:effectLst>
                  <a:outerShdw blurRad="38100" dist="38100" dir="2700000" algn="tl">
                    <a:srgbClr val="C0C0C0"/>
                  </a:outerShdw>
                </a:effectLst>
              </a:rPr>
              <a:t>确定子系统或模块输入、输出数据结构间的对应关系。 </a:t>
            </a:r>
            <a:endParaRPr kumimoji="1" lang="zh-CN" altLang="en-US" sz="2000" b="1">
              <a:solidFill>
                <a:schemeClr val="tx1"/>
              </a:solidFill>
              <a:effectLst>
                <a:outerShdw blurRad="38100" dist="38100" dir="2700000" algn="tl">
                  <a:srgbClr val="C0C0C0"/>
                </a:outerShdw>
              </a:effectLst>
              <a:latin typeface="宋体" pitchFamily="2" charset="-122"/>
            </a:endParaRPr>
          </a:p>
          <a:p>
            <a:pPr eaLnBrk="1" hangingPunct="1">
              <a:lnSpc>
                <a:spcPct val="135000"/>
              </a:lnSpc>
              <a:spcAft>
                <a:spcPct val="0"/>
              </a:spcAft>
              <a:buClrTx/>
              <a:buSzTx/>
              <a:buFontTx/>
              <a:buNone/>
              <a:defRPr/>
            </a:pPr>
            <a:r>
              <a:rPr kumimoji="1" lang="en-US" altLang="zh-CN" sz="2000" b="1">
                <a:solidFill>
                  <a:schemeClr val="tx1"/>
                </a:solidFill>
                <a:effectLst>
                  <a:outerShdw blurRad="38100" dist="38100" dir="2700000" algn="tl">
                    <a:srgbClr val="C0C0C0"/>
                  </a:outerShdw>
                </a:effectLst>
                <a:latin typeface="宋体" pitchFamily="2" charset="-122"/>
              </a:rPr>
              <a:t>3.</a:t>
            </a:r>
            <a:r>
              <a:rPr kumimoji="1" lang="zh-CN" altLang="en-US" sz="2000" b="1">
                <a:effectLst>
                  <a:outerShdw blurRad="38100" dist="38100" dir="2700000" algn="tl">
                    <a:srgbClr val="C0C0C0"/>
                  </a:outerShdw>
                </a:effectLst>
              </a:rPr>
              <a:t>从输入、输出的数据结构图中导出程序结构图（过程描述）。 </a:t>
            </a:r>
            <a:endParaRPr kumimoji="1" lang="zh-CN" altLang="en-US" sz="2000" b="1">
              <a:solidFill>
                <a:schemeClr val="tx1"/>
              </a:solidFill>
              <a:effectLst>
                <a:outerShdw blurRad="38100" dist="38100" dir="2700000" algn="tl">
                  <a:srgbClr val="C0C0C0"/>
                </a:outerShdw>
              </a:effectLst>
              <a:latin typeface="宋体" pitchFamily="2" charset="-122"/>
            </a:endParaRPr>
          </a:p>
          <a:p>
            <a:pPr eaLnBrk="1" hangingPunct="1">
              <a:lnSpc>
                <a:spcPct val="135000"/>
              </a:lnSpc>
              <a:spcAft>
                <a:spcPct val="0"/>
              </a:spcAft>
              <a:buClrTx/>
              <a:buSzTx/>
              <a:buFontTx/>
              <a:buNone/>
              <a:defRPr/>
            </a:pPr>
            <a:r>
              <a:rPr kumimoji="1" lang="en-US" altLang="zh-CN" sz="2000" b="1">
                <a:solidFill>
                  <a:schemeClr val="tx1"/>
                </a:solidFill>
                <a:effectLst>
                  <a:outerShdw blurRad="38100" dist="38100" dir="2700000" algn="tl">
                    <a:srgbClr val="C0C0C0"/>
                  </a:outerShdw>
                </a:effectLst>
                <a:latin typeface="宋体" pitchFamily="2" charset="-122"/>
              </a:rPr>
              <a:t>4.</a:t>
            </a:r>
            <a:r>
              <a:rPr kumimoji="1" lang="zh-CN" altLang="en-US" sz="2000" b="1">
                <a:effectLst>
                  <a:outerShdw blurRad="38100" dist="38100" dir="2700000" algn="tl">
                    <a:srgbClr val="C0C0C0"/>
                  </a:outerShdw>
                </a:effectLst>
              </a:rPr>
              <a:t>列出程序结构图中所需的全部操作和条件。 </a:t>
            </a:r>
            <a:endParaRPr kumimoji="1" lang="zh-CN" altLang="en-US" sz="2000" b="1">
              <a:solidFill>
                <a:schemeClr val="tx1"/>
              </a:solidFill>
              <a:effectLst>
                <a:outerShdw blurRad="38100" dist="38100" dir="2700000" algn="tl">
                  <a:srgbClr val="C0C0C0"/>
                </a:outerShdw>
              </a:effectLst>
              <a:latin typeface="宋体" pitchFamily="2" charset="-122"/>
            </a:endParaRPr>
          </a:p>
          <a:p>
            <a:pPr eaLnBrk="1" hangingPunct="1">
              <a:lnSpc>
                <a:spcPct val="135000"/>
              </a:lnSpc>
              <a:spcAft>
                <a:spcPct val="0"/>
              </a:spcAft>
              <a:buClrTx/>
              <a:buSzTx/>
              <a:buFontTx/>
              <a:buNone/>
              <a:defRPr/>
            </a:pPr>
            <a:r>
              <a:rPr kumimoji="1" lang="en-US" altLang="zh-CN" sz="2000" b="1">
                <a:solidFill>
                  <a:schemeClr val="tx1"/>
                </a:solidFill>
                <a:effectLst>
                  <a:outerShdw blurRad="38100" dist="38100" dir="2700000" algn="tl">
                    <a:srgbClr val="C0C0C0"/>
                  </a:outerShdw>
                </a:effectLst>
                <a:latin typeface="宋体" pitchFamily="2" charset="-122"/>
              </a:rPr>
              <a:t>5.</a:t>
            </a:r>
            <a:r>
              <a:rPr kumimoji="1" lang="zh-CN" altLang="en-US" sz="2000" b="1">
                <a:effectLst>
                  <a:outerShdw blurRad="38100" dist="38100" dir="2700000" algn="tl">
                    <a:srgbClr val="C0C0C0"/>
                  </a:outerShdw>
                </a:effectLst>
              </a:rPr>
              <a:t>将所列操作与条件放置到程序结构图适当的位置。</a:t>
            </a:r>
          </a:p>
          <a:p>
            <a:pPr eaLnBrk="1" hangingPunct="1">
              <a:lnSpc>
                <a:spcPct val="135000"/>
              </a:lnSpc>
              <a:spcAft>
                <a:spcPct val="0"/>
              </a:spcAft>
              <a:buClrTx/>
              <a:buSzTx/>
              <a:buFontTx/>
              <a:buNone/>
              <a:defRPr/>
            </a:pPr>
            <a:r>
              <a:rPr kumimoji="1" lang="en-US" altLang="zh-CN" sz="2000" b="1">
                <a:effectLst>
                  <a:outerShdw blurRad="38100" dist="38100" dir="2700000" algn="tl">
                    <a:srgbClr val="C0C0C0"/>
                  </a:outerShdw>
                </a:effectLst>
                <a:latin typeface="宋体" pitchFamily="2" charset="-122"/>
              </a:rPr>
              <a:t>6.</a:t>
            </a:r>
            <a:r>
              <a:rPr kumimoji="1" lang="en-US" altLang="zh-CN" sz="2000" b="1">
                <a:effectLst>
                  <a:outerShdw blurRad="38100" dist="38100" dir="2700000" algn="tl">
                    <a:srgbClr val="C0C0C0"/>
                  </a:outerShdw>
                </a:effectLst>
              </a:rPr>
              <a:t> </a:t>
            </a:r>
            <a:r>
              <a:rPr kumimoji="1" lang="zh-CN" altLang="en-US" sz="2000" b="1">
                <a:effectLst>
                  <a:outerShdw blurRad="38100" dist="38100" dir="2700000" algn="tl">
                    <a:srgbClr val="C0C0C0"/>
                  </a:outerShdw>
                </a:effectLst>
              </a:rPr>
              <a:t>用伪码语言描述程序处理过程。  </a:t>
            </a:r>
          </a:p>
        </p:txBody>
      </p:sp>
      <p:sp>
        <p:nvSpPr>
          <p:cNvPr id="434212" name="Text Box 36"/>
          <p:cNvSpPr txBox="1">
            <a:spLocks noChangeArrowheads="1"/>
          </p:cNvSpPr>
          <p:nvPr/>
        </p:nvSpPr>
        <p:spPr bwMode="auto">
          <a:xfrm>
            <a:off x="1066800" y="319088"/>
            <a:ext cx="7086600" cy="823912"/>
          </a:xfrm>
          <a:prstGeom prst="rect">
            <a:avLst/>
          </a:prstGeom>
          <a:noFill/>
          <a:ln w="9525">
            <a:noFill/>
            <a:miter lim="800000"/>
            <a:headEnd/>
            <a:tailEnd/>
          </a:ln>
          <a:effectLst/>
        </p:spPr>
        <p:txBody>
          <a:bodyPr>
            <a:spAutoFit/>
          </a:bodyPr>
          <a:lstStyle/>
          <a:p>
            <a:pPr algn="ctr">
              <a:lnSpc>
                <a:spcPct val="100000"/>
              </a:lnSpc>
              <a:spcBef>
                <a:spcPct val="50000"/>
              </a:spcBef>
              <a:spcAft>
                <a:spcPct val="0"/>
              </a:spcAft>
              <a:buClr>
                <a:srgbClr val="99FF66"/>
              </a:buClr>
              <a:buSzPct val="110000"/>
              <a:buFont typeface="Wingdings" pitchFamily="2" charset="2"/>
              <a:buNone/>
              <a:defRPr/>
            </a:pPr>
            <a:r>
              <a:rPr kumimoji="1" lang="zh-CN" altLang="en-US" sz="4800" b="1">
                <a:solidFill>
                  <a:srgbClr val="FF0000"/>
                </a:solidFill>
                <a:effectLst>
                  <a:outerShdw blurRad="38100" dist="38100" dir="2700000" algn="tl">
                    <a:srgbClr val="C0C0C0"/>
                  </a:outerShdw>
                </a:effectLst>
                <a:latin typeface="隶书" pitchFamily="49" charset="-122"/>
                <a:ea typeface="隶书" pitchFamily="49" charset="-122"/>
              </a:rPr>
              <a:t>面向数据的设计方法</a:t>
            </a:r>
          </a:p>
        </p:txBody>
      </p:sp>
      <p:sp>
        <p:nvSpPr>
          <p:cNvPr id="434214" name="Rectangle 38"/>
          <p:cNvSpPr>
            <a:spLocks noChangeArrowheads="1"/>
          </p:cNvSpPr>
          <p:nvPr/>
        </p:nvSpPr>
        <p:spPr bwMode="auto">
          <a:xfrm>
            <a:off x="4216400" y="1917700"/>
            <a:ext cx="1879600" cy="215900"/>
          </a:xfrm>
          <a:prstGeom prst="rect">
            <a:avLst/>
          </a:prstGeom>
          <a:noFill/>
          <a:ln w="9525">
            <a:noFill/>
            <a:miter lim="800000"/>
            <a:headEnd/>
            <a:tailEnd/>
          </a:ln>
          <a:effectLst/>
        </p:spPr>
        <p:txBody>
          <a:bodyPr/>
          <a:lstStyle/>
          <a:p>
            <a:pPr marL="342900" indent="-152400" eaLnBrk="1" hangingPunct="1">
              <a:lnSpc>
                <a:spcPct val="80000"/>
              </a:lnSpc>
              <a:spcBef>
                <a:spcPct val="20000"/>
              </a:spcBef>
              <a:spcAft>
                <a:spcPct val="0"/>
              </a:spcAft>
              <a:buClr>
                <a:srgbClr val="FFFF00"/>
              </a:buClr>
              <a:buSzPct val="70000"/>
              <a:buFont typeface="Wingdings" pitchFamily="2" charset="2"/>
              <a:buNone/>
              <a:defRPr/>
            </a:pPr>
            <a:r>
              <a:rPr kumimoji="1" lang="en-US" altLang="zh-CN" sz="1800" b="1">
                <a:solidFill>
                  <a:schemeClr val="tx2"/>
                </a:solidFill>
                <a:effectLst>
                  <a:outerShdw blurRad="38100" dist="38100" dir="2700000" algn="tl">
                    <a:srgbClr val="C0C0C0"/>
                  </a:outerShdw>
                </a:effectLst>
                <a:latin typeface="宋体" pitchFamily="2" charset="-122"/>
              </a:rPr>
              <a:t>S--</a:t>
            </a:r>
            <a:r>
              <a:rPr kumimoji="1" lang="zh-CN" altLang="en-US" sz="1800" b="1">
                <a:solidFill>
                  <a:schemeClr val="tx2"/>
                </a:solidFill>
                <a:effectLst>
                  <a:outerShdw blurRad="38100" dist="38100" dir="2700000" algn="tl">
                    <a:srgbClr val="C0C0C0"/>
                  </a:outerShdw>
                </a:effectLst>
                <a:latin typeface="宋体" pitchFamily="2" charset="-122"/>
              </a:rPr>
              <a:t>选择条件</a:t>
            </a:r>
            <a:endParaRPr kumimoji="1" lang="zh-CN" altLang="zh-CN" sz="1800" b="1">
              <a:solidFill>
                <a:schemeClr val="tx2"/>
              </a:solidFill>
              <a:effectLst>
                <a:outerShdw blurRad="38100" dist="38100" dir="2700000" algn="tl">
                  <a:srgbClr val="C0C0C0"/>
                </a:outerShdw>
              </a:effectLst>
              <a:latin typeface="宋体" pitchFamily="2" charset="-122"/>
            </a:endParaRPr>
          </a:p>
        </p:txBody>
      </p:sp>
      <p:sp>
        <p:nvSpPr>
          <p:cNvPr id="434215" name="Rectangle 39"/>
          <p:cNvSpPr>
            <a:spLocks noChangeArrowheads="1"/>
          </p:cNvSpPr>
          <p:nvPr/>
        </p:nvSpPr>
        <p:spPr bwMode="auto">
          <a:xfrm>
            <a:off x="6515100" y="2082800"/>
            <a:ext cx="1879600" cy="215900"/>
          </a:xfrm>
          <a:prstGeom prst="rect">
            <a:avLst/>
          </a:prstGeom>
          <a:noFill/>
          <a:ln w="9525">
            <a:noFill/>
            <a:miter lim="800000"/>
            <a:headEnd/>
            <a:tailEnd/>
          </a:ln>
          <a:effectLst/>
        </p:spPr>
        <p:txBody>
          <a:bodyPr/>
          <a:lstStyle/>
          <a:p>
            <a:pPr marL="342900" indent="-152400" eaLnBrk="1" hangingPunct="1">
              <a:lnSpc>
                <a:spcPct val="80000"/>
              </a:lnSpc>
              <a:spcBef>
                <a:spcPct val="20000"/>
              </a:spcBef>
              <a:spcAft>
                <a:spcPct val="0"/>
              </a:spcAft>
              <a:buClr>
                <a:srgbClr val="FFFF00"/>
              </a:buClr>
              <a:buSzPct val="70000"/>
              <a:buFont typeface="Wingdings" pitchFamily="2" charset="2"/>
              <a:buNone/>
              <a:defRPr/>
            </a:pPr>
            <a:r>
              <a:rPr kumimoji="1" lang="en-US" altLang="zh-CN" sz="1800" b="1">
                <a:solidFill>
                  <a:schemeClr val="tx2"/>
                </a:solidFill>
                <a:effectLst>
                  <a:outerShdw blurRad="38100" dist="38100" dir="2700000" algn="tl">
                    <a:srgbClr val="C0C0C0"/>
                  </a:outerShdw>
                </a:effectLst>
                <a:latin typeface="宋体" pitchFamily="2" charset="-122"/>
              </a:rPr>
              <a:t>I</a:t>
            </a:r>
            <a:r>
              <a:rPr kumimoji="1" lang="en-US" altLang="zh-CN" sz="1800" b="1">
                <a:solidFill>
                  <a:schemeClr val="tx2"/>
                </a:solidFill>
                <a:effectLst>
                  <a:outerShdw blurRad="38100" dist="38100" dir="2700000" algn="tl">
                    <a:srgbClr val="C0C0C0"/>
                  </a:outerShdw>
                </a:effectLst>
                <a:latin typeface="Arial"/>
              </a:rPr>
              <a:t>—</a:t>
            </a:r>
            <a:r>
              <a:rPr kumimoji="1" lang="zh-CN" altLang="en-US" sz="1800" b="1">
                <a:solidFill>
                  <a:schemeClr val="tx2"/>
                </a:solidFill>
                <a:effectLst>
                  <a:outerShdw blurRad="38100" dist="38100" dir="2700000" algn="tl">
                    <a:srgbClr val="C0C0C0"/>
                  </a:outerShdw>
                </a:effectLst>
                <a:latin typeface="宋体" pitchFamily="2" charset="-122"/>
              </a:rPr>
              <a:t>循环条件</a:t>
            </a:r>
            <a:endParaRPr kumimoji="1" lang="zh-CN" altLang="zh-CN" sz="1800" b="1">
              <a:solidFill>
                <a:schemeClr val="tx2"/>
              </a:solidFill>
              <a:effectLst>
                <a:outerShdw blurRad="38100" dist="38100" dir="2700000" algn="tl">
                  <a:srgbClr val="C0C0C0"/>
                </a:outerShdw>
              </a:effectLst>
              <a:latin typeface="宋体" pitchFamily="2" charset="-122"/>
            </a:endParaRPr>
          </a:p>
        </p:txBody>
      </p:sp>
    </p:spTree>
  </p:cSld>
  <p:clrMapOvr>
    <a:masterClrMapping/>
  </p:clrMapOvr>
  <p:transition>
    <p:randomBar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690" name="Text Box 2"/>
          <p:cNvSpPr txBox="1">
            <a:spLocks noChangeArrowheads="1"/>
          </p:cNvSpPr>
          <p:nvPr/>
        </p:nvSpPr>
        <p:spPr bwMode="auto">
          <a:xfrm>
            <a:off x="250825" y="1341438"/>
            <a:ext cx="3322638" cy="457200"/>
          </a:xfrm>
          <a:prstGeom prst="rect">
            <a:avLst/>
          </a:prstGeom>
          <a:noFill/>
          <a:ln w="9525">
            <a:noFill/>
            <a:miter lim="800000"/>
            <a:headEnd/>
            <a:tailEnd/>
          </a:ln>
          <a:effectLst/>
        </p:spPr>
        <p:txBody>
          <a:bodyPr>
            <a:spAutoFit/>
          </a:bodyPr>
          <a:lstStyle/>
          <a:p>
            <a:pPr eaLnBrk="1" hangingPunct="1">
              <a:lnSpc>
                <a:spcPct val="100000"/>
              </a:lnSpc>
              <a:spcAft>
                <a:spcPct val="0"/>
              </a:spcAft>
              <a:buClrTx/>
              <a:buSzTx/>
              <a:buFontTx/>
              <a:buNone/>
              <a:defRPr/>
            </a:pPr>
            <a:r>
              <a:rPr kumimoji="1" lang="zh-CN" altLang="en-US" sz="2400" b="1">
                <a:solidFill>
                  <a:schemeClr val="bg2"/>
                </a:solidFill>
                <a:effectLst>
                  <a:outerShdw blurRad="38100" dist="38100" dir="2700000" algn="tl">
                    <a:srgbClr val="C0C0C0"/>
                  </a:outerShdw>
                </a:effectLst>
                <a:latin typeface="宋体" pitchFamily="2" charset="-122"/>
              </a:rPr>
              <a:t>案例：信用卡记账系统</a:t>
            </a:r>
          </a:p>
        </p:txBody>
      </p:sp>
      <p:sp>
        <p:nvSpPr>
          <p:cNvPr id="626691" name="Text Box 3"/>
          <p:cNvSpPr txBox="1">
            <a:spLocks noChangeArrowheads="1"/>
          </p:cNvSpPr>
          <p:nvPr/>
        </p:nvSpPr>
        <p:spPr bwMode="auto">
          <a:xfrm>
            <a:off x="1066800" y="319088"/>
            <a:ext cx="7086600" cy="823912"/>
          </a:xfrm>
          <a:prstGeom prst="rect">
            <a:avLst/>
          </a:prstGeom>
          <a:noFill/>
          <a:ln w="9525">
            <a:noFill/>
            <a:miter lim="800000"/>
            <a:headEnd/>
            <a:tailEnd/>
          </a:ln>
          <a:effectLst/>
        </p:spPr>
        <p:txBody>
          <a:bodyPr>
            <a:spAutoFit/>
          </a:bodyPr>
          <a:lstStyle/>
          <a:p>
            <a:pPr>
              <a:lnSpc>
                <a:spcPct val="100000"/>
              </a:lnSpc>
              <a:spcBef>
                <a:spcPct val="50000"/>
              </a:spcBef>
              <a:spcAft>
                <a:spcPct val="0"/>
              </a:spcAft>
              <a:buClr>
                <a:srgbClr val="99FF66"/>
              </a:buClr>
              <a:buSzPct val="110000"/>
              <a:buFont typeface="Wingdings" pitchFamily="2" charset="2"/>
              <a:buNone/>
              <a:defRPr/>
            </a:pPr>
            <a:r>
              <a:rPr kumimoji="1" lang="zh-CN" altLang="en-US" sz="4800" b="1">
                <a:solidFill>
                  <a:srgbClr val="FF0000"/>
                </a:solidFill>
                <a:effectLst>
                  <a:outerShdw blurRad="38100" dist="38100" dir="2700000" algn="tl">
                    <a:srgbClr val="C0C0C0"/>
                  </a:outerShdw>
                </a:effectLst>
                <a:latin typeface="隶书" pitchFamily="49" charset="-122"/>
                <a:ea typeface="隶书" pitchFamily="49" charset="-122"/>
              </a:rPr>
              <a:t>面向数据结构的设计方法</a:t>
            </a:r>
          </a:p>
        </p:txBody>
      </p:sp>
      <p:grpSp>
        <p:nvGrpSpPr>
          <p:cNvPr id="26628" name="Group 4"/>
          <p:cNvGrpSpPr>
            <a:grpSpLocks/>
          </p:cNvGrpSpPr>
          <p:nvPr/>
        </p:nvGrpSpPr>
        <p:grpSpPr bwMode="auto">
          <a:xfrm>
            <a:off x="5867400" y="1412875"/>
            <a:ext cx="1873250" cy="1130300"/>
            <a:chOff x="3424" y="959"/>
            <a:chExt cx="1180" cy="712"/>
          </a:xfrm>
        </p:grpSpPr>
        <p:sp>
          <p:nvSpPr>
            <p:cNvPr id="626693" name="Text Box 5"/>
            <p:cNvSpPr txBox="1">
              <a:spLocks noChangeArrowheads="1"/>
            </p:cNvSpPr>
            <p:nvPr/>
          </p:nvSpPr>
          <p:spPr bwMode="auto">
            <a:xfrm>
              <a:off x="3424" y="959"/>
              <a:ext cx="1134" cy="680"/>
            </a:xfrm>
            <a:prstGeom prst="rect">
              <a:avLst/>
            </a:prstGeom>
            <a:noFill/>
            <a:ln w="9525">
              <a:solidFill>
                <a:schemeClr val="tx1"/>
              </a:solidFill>
              <a:miter lim="800000"/>
              <a:headEnd/>
              <a:tailEnd/>
            </a:ln>
            <a:effectLst/>
          </p:spPr>
          <p:txBody>
            <a:bodyPr>
              <a:spAutoFit/>
            </a:bodyPr>
            <a:lstStyle/>
            <a:p>
              <a:pPr eaLnBrk="1" hangingPunct="1">
                <a:lnSpc>
                  <a:spcPct val="130000"/>
                </a:lnSpc>
                <a:spcAft>
                  <a:spcPct val="0"/>
                </a:spcAft>
                <a:buClrTx/>
                <a:buSzTx/>
                <a:buFontTx/>
                <a:buNone/>
                <a:defRPr/>
              </a:pPr>
              <a:r>
                <a:rPr kumimoji="1" lang="zh-CN" altLang="en-US" b="1">
                  <a:solidFill>
                    <a:schemeClr val="tx1"/>
                  </a:solidFill>
                  <a:effectLst>
                    <a:outerShdw blurRad="38100" dist="38100" dir="2700000" algn="tl">
                      <a:srgbClr val="C0C0C0"/>
                    </a:outerShdw>
                  </a:effectLst>
                  <a:latin typeface="宋体" pitchFamily="2" charset="-122"/>
                </a:rPr>
                <a:t>顾客号码     结余</a:t>
              </a:r>
            </a:p>
            <a:p>
              <a:pPr eaLnBrk="1" hangingPunct="1">
                <a:lnSpc>
                  <a:spcPct val="130000"/>
                </a:lnSpc>
                <a:spcAft>
                  <a:spcPct val="0"/>
                </a:spcAft>
                <a:buClrTx/>
                <a:buSzTx/>
                <a:buFontTx/>
                <a:buNone/>
                <a:defRPr/>
              </a:pPr>
              <a:r>
                <a:rPr kumimoji="1" lang="zh-CN" altLang="en-US" b="1">
                  <a:solidFill>
                    <a:schemeClr val="tx1"/>
                  </a:solidFill>
                  <a:effectLst>
                    <a:outerShdw blurRad="38100" dist="38100" dir="2700000" algn="tl">
                      <a:srgbClr val="C0C0C0"/>
                    </a:outerShdw>
                  </a:effectLst>
                  <a:latin typeface="宋体" pitchFamily="2" charset="-122"/>
                </a:rPr>
                <a:t> </a:t>
              </a:r>
              <a:r>
                <a:rPr kumimoji="1" lang="en-US" altLang="zh-CN" b="1">
                  <a:solidFill>
                    <a:schemeClr val="tx1"/>
                  </a:solidFill>
                  <a:effectLst>
                    <a:outerShdw blurRad="38100" dist="38100" dir="2700000" algn="tl">
                      <a:srgbClr val="C0C0C0"/>
                    </a:outerShdw>
                  </a:effectLst>
                  <a:latin typeface="宋体" pitchFamily="2" charset="-122"/>
                </a:rPr>
                <a:t>XXXXX      *****</a:t>
              </a:r>
            </a:p>
            <a:p>
              <a:pPr eaLnBrk="1" hangingPunct="1">
                <a:lnSpc>
                  <a:spcPct val="100000"/>
                </a:lnSpc>
                <a:spcAft>
                  <a:spcPct val="0"/>
                </a:spcAft>
                <a:buClrTx/>
                <a:buSzTx/>
                <a:buFontTx/>
                <a:buNone/>
                <a:defRPr/>
              </a:pPr>
              <a:r>
                <a:rPr kumimoji="1" lang="en-US" altLang="zh-CN" b="1">
                  <a:solidFill>
                    <a:schemeClr val="tx1"/>
                  </a:solidFill>
                  <a:effectLst>
                    <a:outerShdw blurRad="38100" dist="38100" dir="2700000" algn="tl">
                      <a:srgbClr val="C0C0C0"/>
                    </a:outerShdw>
                  </a:effectLst>
                  <a:latin typeface="宋体" pitchFamily="2" charset="-122"/>
                </a:rPr>
                <a:t> XXXXX      *****</a:t>
              </a:r>
            </a:p>
            <a:p>
              <a:pPr eaLnBrk="1" hangingPunct="1">
                <a:lnSpc>
                  <a:spcPct val="100000"/>
                </a:lnSpc>
                <a:spcAft>
                  <a:spcPct val="0"/>
                </a:spcAft>
                <a:buClrTx/>
                <a:buSzTx/>
                <a:buFontTx/>
                <a:buNone/>
                <a:defRPr/>
              </a:pPr>
              <a:r>
                <a:rPr kumimoji="1" lang="en-US" altLang="zh-CN" b="1">
                  <a:solidFill>
                    <a:schemeClr val="tx1"/>
                  </a:solidFill>
                  <a:effectLst>
                    <a:outerShdw blurRad="38100" dist="38100" dir="2700000" algn="tl">
                      <a:srgbClr val="C0C0C0"/>
                    </a:outerShdw>
                  </a:effectLst>
                  <a:latin typeface="宋体" pitchFamily="2" charset="-122"/>
                </a:rPr>
                <a:t>  ……       ……</a:t>
              </a:r>
            </a:p>
          </p:txBody>
        </p:sp>
        <p:sp>
          <p:nvSpPr>
            <p:cNvPr id="626694" name="Line 6"/>
            <p:cNvSpPr>
              <a:spLocks noChangeShapeType="1"/>
            </p:cNvSpPr>
            <p:nvPr/>
          </p:nvSpPr>
          <p:spPr bwMode="auto">
            <a:xfrm>
              <a:off x="4059" y="959"/>
              <a:ext cx="0" cy="681"/>
            </a:xfrm>
            <a:prstGeom prst="line">
              <a:avLst/>
            </a:prstGeom>
            <a:noFill/>
            <a:ln w="9525">
              <a:solidFill>
                <a:schemeClr val="tx1"/>
              </a:solidFill>
              <a:round/>
              <a:headEnd type="none" w="sm" len="sm"/>
              <a:tailEnd type="none" w="sm" len="sm"/>
            </a:ln>
            <a:effectLst/>
          </p:spPr>
          <p:txBody>
            <a:bodyPr lIns="0" tIns="0" rIns="0" bIns="0"/>
            <a:lstStyle/>
            <a:p>
              <a:pPr>
                <a:defRPr/>
              </a:pPr>
              <a:endParaRPr lang="zh-CN" altLang="en-US"/>
            </a:p>
          </p:txBody>
        </p:sp>
        <p:sp>
          <p:nvSpPr>
            <p:cNvPr id="626695" name="Rectangle 7"/>
            <p:cNvSpPr>
              <a:spLocks noChangeArrowheads="1"/>
            </p:cNvSpPr>
            <p:nvPr/>
          </p:nvSpPr>
          <p:spPr bwMode="auto">
            <a:xfrm>
              <a:off x="3425" y="1619"/>
              <a:ext cx="1179" cy="52"/>
            </a:xfrm>
            <a:prstGeom prst="rect">
              <a:avLst/>
            </a:prstGeom>
            <a:solidFill>
              <a:schemeClr val="bg1"/>
            </a:solidFill>
            <a:ln w="9525">
              <a:noFill/>
              <a:miter lim="800000"/>
              <a:headEnd type="none" w="sm" len="sm"/>
              <a:tailEnd type="none" w="sm" len="sm"/>
            </a:ln>
            <a:effectLst/>
          </p:spPr>
          <p:txBody>
            <a:bodyPr wrap="none" lIns="0" tIns="0" rIns="0" bIns="0" anchor="ctr"/>
            <a:lstStyle/>
            <a:p>
              <a:pPr>
                <a:defRPr/>
              </a:pPr>
              <a:endParaRPr lang="zh-CN" altLang="en-US"/>
            </a:p>
          </p:txBody>
        </p:sp>
        <p:sp>
          <p:nvSpPr>
            <p:cNvPr id="626696" name="Line 8"/>
            <p:cNvSpPr>
              <a:spLocks noChangeShapeType="1"/>
            </p:cNvSpPr>
            <p:nvPr/>
          </p:nvSpPr>
          <p:spPr bwMode="auto">
            <a:xfrm>
              <a:off x="3424" y="1207"/>
              <a:ext cx="1134" cy="0"/>
            </a:xfrm>
            <a:prstGeom prst="line">
              <a:avLst/>
            </a:prstGeom>
            <a:noFill/>
            <a:ln w="9525">
              <a:solidFill>
                <a:schemeClr val="tx1"/>
              </a:solidFill>
              <a:round/>
              <a:headEnd type="none" w="sm" len="sm"/>
              <a:tailEnd type="none" w="sm" len="sm"/>
            </a:ln>
            <a:effectLst/>
          </p:spPr>
          <p:txBody>
            <a:bodyPr lIns="0" tIns="0" rIns="0" bIns="0"/>
            <a:lstStyle/>
            <a:p>
              <a:pPr>
                <a:defRPr/>
              </a:pPr>
              <a:endParaRPr lang="zh-CN" altLang="en-US"/>
            </a:p>
          </p:txBody>
        </p:sp>
      </p:grpSp>
      <p:grpSp>
        <p:nvGrpSpPr>
          <p:cNvPr id="26629" name="Group 9"/>
          <p:cNvGrpSpPr>
            <a:grpSpLocks/>
          </p:cNvGrpSpPr>
          <p:nvPr/>
        </p:nvGrpSpPr>
        <p:grpSpPr bwMode="auto">
          <a:xfrm>
            <a:off x="4354513" y="4183063"/>
            <a:ext cx="4681537" cy="2270125"/>
            <a:chOff x="2562" y="1071"/>
            <a:chExt cx="2949" cy="1430"/>
          </a:xfrm>
        </p:grpSpPr>
        <p:sp>
          <p:nvSpPr>
            <p:cNvPr id="626698" name="Text Box 10"/>
            <p:cNvSpPr txBox="1">
              <a:spLocks noChangeArrowheads="1"/>
            </p:cNvSpPr>
            <p:nvPr/>
          </p:nvSpPr>
          <p:spPr bwMode="auto">
            <a:xfrm>
              <a:off x="2562" y="1071"/>
              <a:ext cx="2949" cy="1430"/>
            </a:xfrm>
            <a:prstGeom prst="rect">
              <a:avLst/>
            </a:prstGeom>
            <a:noFill/>
            <a:ln w="9525">
              <a:solidFill>
                <a:schemeClr val="tx1"/>
              </a:solidFill>
              <a:miter lim="800000"/>
              <a:headEnd/>
              <a:tailEnd/>
            </a:ln>
            <a:effectLst/>
          </p:spPr>
          <p:txBody>
            <a:bodyPr>
              <a:spAutoFit/>
            </a:bodyPr>
            <a:lstStyle/>
            <a:p>
              <a:pPr eaLnBrk="1" hangingPunct="1">
                <a:lnSpc>
                  <a:spcPct val="130000"/>
                </a:lnSpc>
                <a:spcAft>
                  <a:spcPct val="0"/>
                </a:spcAft>
                <a:buClrTx/>
                <a:buSzTx/>
                <a:buFontTx/>
                <a:buNone/>
                <a:defRPr/>
              </a:pPr>
              <a:r>
                <a:rPr kumimoji="1" lang="zh-CN" altLang="en-US" b="1">
                  <a:solidFill>
                    <a:schemeClr val="tx1"/>
                  </a:solidFill>
                  <a:effectLst>
                    <a:outerShdw blurRad="38100" dist="38100" dir="2700000" algn="tl">
                      <a:srgbClr val="C0C0C0"/>
                    </a:outerShdw>
                  </a:effectLst>
                  <a:latin typeface="宋体" pitchFamily="2" charset="-122"/>
                </a:rPr>
                <a:t>顾客号码   支付日期   交易额      老结余   新结余</a:t>
              </a:r>
            </a:p>
            <a:p>
              <a:pPr eaLnBrk="1" hangingPunct="1">
                <a:lnSpc>
                  <a:spcPct val="130000"/>
                </a:lnSpc>
                <a:spcAft>
                  <a:spcPct val="0"/>
                </a:spcAft>
                <a:buClrTx/>
                <a:buSzTx/>
                <a:buFontTx/>
                <a:buNone/>
                <a:defRPr/>
              </a:pPr>
              <a:r>
                <a:rPr kumimoji="1" lang="zh-CN" altLang="en-US" b="1">
                  <a:solidFill>
                    <a:schemeClr val="tx1"/>
                  </a:solidFill>
                  <a:effectLst>
                    <a:outerShdw blurRad="38100" dist="38100" dir="2700000" algn="tl">
                      <a:srgbClr val="C0C0C0"/>
                    </a:outerShdw>
                  </a:effectLst>
                  <a:latin typeface="宋体" pitchFamily="2" charset="-122"/>
                </a:rPr>
                <a:t> </a:t>
              </a:r>
              <a:r>
                <a:rPr kumimoji="1" lang="en-US" altLang="zh-CN" b="1">
                  <a:solidFill>
                    <a:schemeClr val="tx1"/>
                  </a:solidFill>
                  <a:effectLst>
                    <a:outerShdw blurRad="38100" dist="38100" dir="2700000" algn="tl">
                      <a:srgbClr val="C0C0C0"/>
                    </a:outerShdw>
                  </a:effectLst>
                  <a:latin typeface="宋体" pitchFamily="2" charset="-122"/>
                </a:rPr>
                <a:t>XXXXX      *****      *****     *****      *****</a:t>
              </a:r>
            </a:p>
            <a:p>
              <a:pPr eaLnBrk="1" hangingPunct="1">
                <a:lnSpc>
                  <a:spcPct val="100000"/>
                </a:lnSpc>
                <a:spcAft>
                  <a:spcPct val="0"/>
                </a:spcAft>
                <a:buClrTx/>
                <a:buSzTx/>
                <a:buFontTx/>
                <a:buNone/>
                <a:defRPr/>
              </a:pPr>
              <a:r>
                <a:rPr kumimoji="1" lang="en-US" altLang="zh-CN" b="1">
                  <a:solidFill>
                    <a:schemeClr val="tx1"/>
                  </a:solidFill>
                  <a:effectLst>
                    <a:outerShdw blurRad="38100" dist="38100" dir="2700000" algn="tl">
                      <a:srgbClr val="C0C0C0"/>
                    </a:outerShdw>
                  </a:effectLst>
                  <a:latin typeface="宋体" pitchFamily="2" charset="-122"/>
                </a:rPr>
                <a:t> XXXXX      *****      *****     *****      *****</a:t>
              </a:r>
            </a:p>
            <a:p>
              <a:pPr eaLnBrk="1" hangingPunct="1">
                <a:lnSpc>
                  <a:spcPct val="100000"/>
                </a:lnSpc>
                <a:spcAft>
                  <a:spcPct val="0"/>
                </a:spcAft>
                <a:buClrTx/>
                <a:buSzTx/>
                <a:buFontTx/>
                <a:buNone/>
                <a:defRPr/>
              </a:pPr>
              <a:r>
                <a:rPr kumimoji="1" lang="en-US" altLang="zh-CN" b="1">
                  <a:solidFill>
                    <a:schemeClr val="tx1"/>
                  </a:solidFill>
                  <a:effectLst>
                    <a:outerShdw blurRad="38100" dist="38100" dir="2700000" algn="tl">
                      <a:srgbClr val="C0C0C0"/>
                    </a:outerShdw>
                  </a:effectLst>
                  <a:latin typeface="宋体" pitchFamily="2" charset="-122"/>
                </a:rPr>
                <a:t>  ……       ……      ……      ……       ……</a:t>
              </a:r>
            </a:p>
            <a:p>
              <a:pPr eaLnBrk="1" hangingPunct="1">
                <a:lnSpc>
                  <a:spcPct val="100000"/>
                </a:lnSpc>
                <a:spcAft>
                  <a:spcPct val="0"/>
                </a:spcAft>
                <a:buClrTx/>
                <a:buSzTx/>
                <a:buFontTx/>
                <a:buNone/>
                <a:defRPr/>
              </a:pPr>
              <a:r>
                <a:rPr kumimoji="1" lang="en-US" altLang="zh-CN" b="1">
                  <a:solidFill>
                    <a:schemeClr val="tx1"/>
                  </a:solidFill>
                  <a:effectLst>
                    <a:outerShdw blurRad="38100" dist="38100" dir="2700000" algn="tl">
                      <a:srgbClr val="C0C0C0"/>
                    </a:outerShdw>
                  </a:effectLst>
                  <a:latin typeface="宋体" pitchFamily="2" charset="-122"/>
                </a:rPr>
                <a:t> XXXXX      *****      *****     *****      *****</a:t>
              </a:r>
            </a:p>
            <a:p>
              <a:pPr eaLnBrk="1" hangingPunct="1">
                <a:lnSpc>
                  <a:spcPct val="100000"/>
                </a:lnSpc>
                <a:spcAft>
                  <a:spcPct val="0"/>
                </a:spcAft>
                <a:buClrTx/>
                <a:buSzTx/>
                <a:buFontTx/>
                <a:buNone/>
                <a:defRPr/>
              </a:pPr>
              <a:r>
                <a:rPr kumimoji="1" lang="en-US" altLang="zh-CN" b="1">
                  <a:solidFill>
                    <a:schemeClr val="tx1"/>
                  </a:solidFill>
                  <a:effectLst>
                    <a:outerShdw blurRad="38100" dist="38100" dir="2700000" algn="tl">
                      <a:srgbClr val="C0C0C0"/>
                    </a:outerShdw>
                  </a:effectLst>
                  <a:latin typeface="宋体" pitchFamily="2" charset="-122"/>
                </a:rPr>
                <a:t> YYYYY      *****      *****     *****      *****</a:t>
              </a:r>
            </a:p>
            <a:p>
              <a:pPr eaLnBrk="1" hangingPunct="1">
                <a:lnSpc>
                  <a:spcPct val="100000"/>
                </a:lnSpc>
                <a:spcAft>
                  <a:spcPct val="0"/>
                </a:spcAft>
                <a:buClrTx/>
                <a:buSzTx/>
                <a:buFontTx/>
                <a:buNone/>
                <a:defRPr/>
              </a:pPr>
              <a:r>
                <a:rPr kumimoji="1" lang="en-US" altLang="zh-CN" b="1">
                  <a:solidFill>
                    <a:schemeClr val="tx1"/>
                  </a:solidFill>
                  <a:effectLst>
                    <a:outerShdw blurRad="38100" dist="38100" dir="2700000" algn="tl">
                      <a:srgbClr val="C0C0C0"/>
                    </a:outerShdw>
                  </a:effectLst>
                  <a:latin typeface="宋体" pitchFamily="2" charset="-122"/>
                </a:rPr>
                <a:t> YYYYY      *****      *****     *****      *****</a:t>
              </a:r>
            </a:p>
            <a:p>
              <a:pPr eaLnBrk="1" hangingPunct="1">
                <a:lnSpc>
                  <a:spcPct val="130000"/>
                </a:lnSpc>
                <a:spcAft>
                  <a:spcPct val="0"/>
                </a:spcAft>
                <a:buClrTx/>
                <a:buSzTx/>
                <a:buFontTx/>
                <a:buNone/>
                <a:defRPr/>
              </a:pPr>
              <a:r>
                <a:rPr kumimoji="1" lang="en-US" altLang="zh-CN" b="1">
                  <a:solidFill>
                    <a:schemeClr val="tx1"/>
                  </a:solidFill>
                  <a:effectLst>
                    <a:outerShdw blurRad="38100" dist="38100" dir="2700000" algn="tl">
                      <a:srgbClr val="C0C0C0"/>
                    </a:outerShdw>
                  </a:effectLst>
                </a:rPr>
                <a:t>  </a:t>
              </a:r>
              <a:r>
                <a:rPr kumimoji="1" lang="en-US" altLang="zh-CN" b="1">
                  <a:solidFill>
                    <a:schemeClr val="tx1"/>
                  </a:solidFill>
                  <a:effectLst>
                    <a:outerShdw blurRad="38100" dist="38100" dir="2700000" algn="tl">
                      <a:srgbClr val="C0C0C0"/>
                    </a:outerShdw>
                  </a:effectLst>
                  <a:latin typeface="宋体" pitchFamily="2" charset="-122"/>
                </a:rPr>
                <a:t>……       ……       ……      ……       ……</a:t>
              </a:r>
            </a:p>
            <a:p>
              <a:pPr eaLnBrk="1" hangingPunct="1">
                <a:lnSpc>
                  <a:spcPct val="130000"/>
                </a:lnSpc>
                <a:spcAft>
                  <a:spcPct val="0"/>
                </a:spcAft>
                <a:buClrTx/>
                <a:buSzTx/>
                <a:buFontTx/>
                <a:buNone/>
                <a:defRPr/>
              </a:pPr>
              <a:r>
                <a:rPr kumimoji="1" lang="en-US" altLang="zh-CN" b="1">
                  <a:solidFill>
                    <a:schemeClr val="tx1"/>
                  </a:solidFill>
                  <a:effectLst>
                    <a:outerShdw blurRad="38100" dist="38100" dir="2700000" algn="tl">
                      <a:srgbClr val="C0C0C0"/>
                    </a:outerShdw>
                  </a:effectLst>
                  <a:latin typeface="宋体" pitchFamily="2" charset="-122"/>
                </a:rPr>
                <a:t> </a:t>
              </a:r>
              <a:r>
                <a:rPr kumimoji="1" lang="zh-CN" altLang="en-US" b="1">
                  <a:solidFill>
                    <a:schemeClr val="tx1"/>
                  </a:solidFill>
                  <a:effectLst>
                    <a:outerShdw blurRad="38100" dist="38100" dir="2700000" algn="tl">
                      <a:srgbClr val="C0C0C0"/>
                    </a:outerShdw>
                  </a:effectLst>
                  <a:latin typeface="宋体" pitchFamily="2" charset="-122"/>
                </a:rPr>
                <a:t>总计                   ****                ****</a:t>
              </a:r>
            </a:p>
          </p:txBody>
        </p:sp>
        <p:sp>
          <p:nvSpPr>
            <p:cNvPr id="626699" name="Line 11"/>
            <p:cNvSpPr>
              <a:spLocks noChangeShapeType="1"/>
            </p:cNvSpPr>
            <p:nvPr/>
          </p:nvSpPr>
          <p:spPr bwMode="auto">
            <a:xfrm>
              <a:off x="3197" y="1071"/>
              <a:ext cx="0" cy="1428"/>
            </a:xfrm>
            <a:prstGeom prst="line">
              <a:avLst/>
            </a:prstGeom>
            <a:noFill/>
            <a:ln w="9525">
              <a:solidFill>
                <a:schemeClr val="tx1"/>
              </a:solidFill>
              <a:round/>
              <a:headEnd type="none" w="sm" len="sm"/>
              <a:tailEnd type="none" w="sm" len="sm"/>
            </a:ln>
            <a:effectLst/>
          </p:spPr>
          <p:txBody>
            <a:bodyPr lIns="0" tIns="0" rIns="0" bIns="0"/>
            <a:lstStyle/>
            <a:p>
              <a:pPr>
                <a:defRPr/>
              </a:pPr>
              <a:endParaRPr lang="zh-CN" altLang="en-US"/>
            </a:p>
          </p:txBody>
        </p:sp>
        <p:sp>
          <p:nvSpPr>
            <p:cNvPr id="626700" name="Line 12"/>
            <p:cNvSpPr>
              <a:spLocks noChangeShapeType="1"/>
            </p:cNvSpPr>
            <p:nvPr/>
          </p:nvSpPr>
          <p:spPr bwMode="auto">
            <a:xfrm>
              <a:off x="2562" y="1312"/>
              <a:ext cx="2949" cy="0"/>
            </a:xfrm>
            <a:prstGeom prst="line">
              <a:avLst/>
            </a:prstGeom>
            <a:noFill/>
            <a:ln w="9525">
              <a:solidFill>
                <a:schemeClr val="tx1"/>
              </a:solidFill>
              <a:round/>
              <a:headEnd type="none" w="sm" len="sm"/>
              <a:tailEnd type="none" w="sm" len="sm"/>
            </a:ln>
            <a:effectLst/>
          </p:spPr>
          <p:txBody>
            <a:bodyPr lIns="0" tIns="0" rIns="0" bIns="0"/>
            <a:lstStyle/>
            <a:p>
              <a:pPr>
                <a:defRPr/>
              </a:pPr>
              <a:endParaRPr lang="zh-CN" altLang="en-US"/>
            </a:p>
          </p:txBody>
        </p:sp>
        <p:sp>
          <p:nvSpPr>
            <p:cNvPr id="626701" name="Line 13"/>
            <p:cNvSpPr>
              <a:spLocks noChangeShapeType="1"/>
            </p:cNvSpPr>
            <p:nvPr/>
          </p:nvSpPr>
          <p:spPr bwMode="auto">
            <a:xfrm>
              <a:off x="4376" y="1071"/>
              <a:ext cx="0" cy="1428"/>
            </a:xfrm>
            <a:prstGeom prst="line">
              <a:avLst/>
            </a:prstGeom>
            <a:noFill/>
            <a:ln w="9525">
              <a:solidFill>
                <a:schemeClr val="tx1"/>
              </a:solidFill>
              <a:round/>
              <a:headEnd type="none" w="sm" len="sm"/>
              <a:tailEnd type="none" w="sm" len="sm"/>
            </a:ln>
            <a:effectLst/>
          </p:spPr>
          <p:txBody>
            <a:bodyPr lIns="0" tIns="0" rIns="0" bIns="0"/>
            <a:lstStyle/>
            <a:p>
              <a:pPr>
                <a:defRPr/>
              </a:pPr>
              <a:endParaRPr lang="zh-CN" altLang="en-US"/>
            </a:p>
          </p:txBody>
        </p:sp>
        <p:sp>
          <p:nvSpPr>
            <p:cNvPr id="626702" name="Line 14"/>
            <p:cNvSpPr>
              <a:spLocks noChangeShapeType="1"/>
            </p:cNvSpPr>
            <p:nvPr/>
          </p:nvSpPr>
          <p:spPr bwMode="auto">
            <a:xfrm>
              <a:off x="4966" y="1071"/>
              <a:ext cx="0" cy="1428"/>
            </a:xfrm>
            <a:prstGeom prst="line">
              <a:avLst/>
            </a:prstGeom>
            <a:noFill/>
            <a:ln w="9525">
              <a:solidFill>
                <a:schemeClr val="tx1"/>
              </a:solidFill>
              <a:round/>
              <a:headEnd type="none" w="sm" len="sm"/>
              <a:tailEnd type="none" w="sm" len="sm"/>
            </a:ln>
            <a:effectLst/>
          </p:spPr>
          <p:txBody>
            <a:bodyPr lIns="0" tIns="0" rIns="0" bIns="0"/>
            <a:lstStyle/>
            <a:p>
              <a:pPr>
                <a:defRPr/>
              </a:pPr>
              <a:endParaRPr lang="zh-CN" altLang="en-US"/>
            </a:p>
          </p:txBody>
        </p:sp>
        <p:sp>
          <p:nvSpPr>
            <p:cNvPr id="626703" name="Line 15"/>
            <p:cNvSpPr>
              <a:spLocks noChangeShapeType="1"/>
            </p:cNvSpPr>
            <p:nvPr/>
          </p:nvSpPr>
          <p:spPr bwMode="auto">
            <a:xfrm>
              <a:off x="2562" y="2310"/>
              <a:ext cx="2948" cy="0"/>
            </a:xfrm>
            <a:prstGeom prst="line">
              <a:avLst/>
            </a:prstGeom>
            <a:noFill/>
            <a:ln w="9525">
              <a:solidFill>
                <a:schemeClr val="tx1"/>
              </a:solidFill>
              <a:round/>
              <a:headEnd type="none" w="sm" len="sm"/>
              <a:tailEnd type="none" w="sm" len="sm"/>
            </a:ln>
            <a:effectLst/>
          </p:spPr>
          <p:txBody>
            <a:bodyPr lIns="0" tIns="0" rIns="0" bIns="0"/>
            <a:lstStyle/>
            <a:p>
              <a:pPr>
                <a:defRPr/>
              </a:pPr>
              <a:endParaRPr lang="zh-CN" altLang="en-US"/>
            </a:p>
          </p:txBody>
        </p:sp>
        <p:sp>
          <p:nvSpPr>
            <p:cNvPr id="626704" name="Line 16"/>
            <p:cNvSpPr>
              <a:spLocks noChangeShapeType="1"/>
            </p:cNvSpPr>
            <p:nvPr/>
          </p:nvSpPr>
          <p:spPr bwMode="auto">
            <a:xfrm>
              <a:off x="3741" y="1071"/>
              <a:ext cx="0" cy="1428"/>
            </a:xfrm>
            <a:prstGeom prst="line">
              <a:avLst/>
            </a:prstGeom>
            <a:noFill/>
            <a:ln w="9525">
              <a:solidFill>
                <a:schemeClr val="tx1"/>
              </a:solidFill>
              <a:round/>
              <a:headEnd type="none" w="sm" len="sm"/>
              <a:tailEnd type="none" w="sm" len="sm"/>
            </a:ln>
            <a:effectLst/>
          </p:spPr>
          <p:txBody>
            <a:bodyPr lIns="0" tIns="0" rIns="0" bIns="0"/>
            <a:lstStyle/>
            <a:p>
              <a:pPr>
                <a:defRPr/>
              </a:pPr>
              <a:endParaRPr lang="zh-CN" altLang="en-US"/>
            </a:p>
          </p:txBody>
        </p:sp>
      </p:grpSp>
      <p:grpSp>
        <p:nvGrpSpPr>
          <p:cNvPr id="26630" name="Group 17"/>
          <p:cNvGrpSpPr>
            <a:grpSpLocks/>
          </p:cNvGrpSpPr>
          <p:nvPr/>
        </p:nvGrpSpPr>
        <p:grpSpPr bwMode="auto">
          <a:xfrm>
            <a:off x="-15875" y="2060575"/>
            <a:ext cx="3651250" cy="2881313"/>
            <a:chOff x="81" y="1298"/>
            <a:chExt cx="2300" cy="1815"/>
          </a:xfrm>
        </p:grpSpPr>
        <p:sp>
          <p:nvSpPr>
            <p:cNvPr id="626706" name="AutoShape 18"/>
            <p:cNvSpPr>
              <a:spLocks noChangeArrowheads="1"/>
            </p:cNvSpPr>
            <p:nvPr/>
          </p:nvSpPr>
          <p:spPr bwMode="auto">
            <a:xfrm>
              <a:off x="612" y="1298"/>
              <a:ext cx="1769" cy="1815"/>
            </a:xfrm>
            <a:prstGeom prst="flowChartDocument">
              <a:avLst/>
            </a:prstGeom>
            <a:noFill/>
            <a:ln w="9525">
              <a:solidFill>
                <a:schemeClr val="tx1"/>
              </a:solidFill>
              <a:miter lim="800000"/>
              <a:headEnd type="none" w="sm" len="sm"/>
              <a:tailEnd type="none" w="sm" len="sm"/>
            </a:ln>
            <a:effectLst/>
          </p:spPr>
          <p:txBody>
            <a:bodyPr wrap="none" lIns="0" tIns="0" rIns="0" bIns="0" anchor="ctr"/>
            <a:lstStyle/>
            <a:p>
              <a:pPr marL="822325" indent="-419100" algn="ctr" defTabSz="350838">
                <a:tabLst>
                  <a:tab pos="1277938" algn="l"/>
                </a:tabLst>
                <a:defRPr/>
              </a:pPr>
              <a:endParaRPr lang="zh-CN" altLang="zh-CN">
                <a:solidFill>
                  <a:schemeClr val="tx1"/>
                </a:solidFill>
                <a:effectLst>
                  <a:outerShdw blurRad="38100" dist="38100" dir="2700000" algn="tl">
                    <a:srgbClr val="C0C0C0"/>
                  </a:outerShdw>
                </a:effectLst>
              </a:endParaRPr>
            </a:p>
          </p:txBody>
        </p:sp>
        <p:sp>
          <p:nvSpPr>
            <p:cNvPr id="626707" name="Text Box 19"/>
            <p:cNvSpPr txBox="1">
              <a:spLocks noChangeArrowheads="1"/>
            </p:cNvSpPr>
            <p:nvPr/>
          </p:nvSpPr>
          <p:spPr bwMode="auto">
            <a:xfrm>
              <a:off x="612" y="1298"/>
              <a:ext cx="1769" cy="1452"/>
            </a:xfrm>
            <a:prstGeom prst="rect">
              <a:avLst/>
            </a:prstGeom>
            <a:noFill/>
            <a:ln w="9525">
              <a:solidFill>
                <a:schemeClr val="tx1"/>
              </a:solidFill>
              <a:miter lim="800000"/>
              <a:headEnd/>
              <a:tailEnd/>
            </a:ln>
            <a:effectLst/>
          </p:spPr>
          <p:txBody>
            <a:bodyPr wrap="none"/>
            <a:lstStyle/>
            <a:p>
              <a:pPr eaLnBrk="1" hangingPunct="1">
                <a:lnSpc>
                  <a:spcPct val="140000"/>
                </a:lnSpc>
                <a:spcAft>
                  <a:spcPct val="0"/>
                </a:spcAft>
                <a:buClrTx/>
                <a:buSzTx/>
                <a:buFontTx/>
                <a:buNone/>
                <a:defRPr/>
              </a:pPr>
              <a:r>
                <a:rPr kumimoji="1" lang="zh-CN" altLang="en-US" b="1">
                  <a:solidFill>
                    <a:schemeClr val="tx1"/>
                  </a:solidFill>
                  <a:effectLst/>
                  <a:latin typeface="宋体" pitchFamily="2" charset="-122"/>
                </a:rPr>
                <a:t>顾客号码  支付日期  支付金额</a:t>
              </a:r>
            </a:p>
            <a:p>
              <a:pPr eaLnBrk="1" hangingPunct="1">
                <a:lnSpc>
                  <a:spcPct val="140000"/>
                </a:lnSpc>
                <a:spcAft>
                  <a:spcPct val="0"/>
                </a:spcAft>
                <a:buClrTx/>
                <a:buSzTx/>
                <a:buFontTx/>
                <a:buNone/>
                <a:defRPr/>
              </a:pPr>
              <a:r>
                <a:rPr kumimoji="1" lang="zh-CN" altLang="en-US" b="1">
                  <a:solidFill>
                    <a:schemeClr val="tx1"/>
                  </a:solidFill>
                  <a:effectLst/>
                  <a:latin typeface="宋体" pitchFamily="2" charset="-122"/>
                </a:rPr>
                <a:t>  </a:t>
              </a:r>
              <a:r>
                <a:rPr kumimoji="1" lang="en-US" altLang="zh-CN" b="1">
                  <a:solidFill>
                    <a:schemeClr val="tx1"/>
                  </a:solidFill>
                  <a:effectLst/>
                  <a:latin typeface="宋体" pitchFamily="2" charset="-122"/>
                </a:rPr>
                <a:t>XXXXX    *****     *****</a:t>
              </a:r>
            </a:p>
            <a:p>
              <a:pPr eaLnBrk="1" hangingPunct="1">
                <a:lnSpc>
                  <a:spcPct val="100000"/>
                </a:lnSpc>
                <a:spcAft>
                  <a:spcPct val="0"/>
                </a:spcAft>
                <a:buClrTx/>
                <a:buSzTx/>
                <a:buFontTx/>
                <a:buNone/>
                <a:defRPr/>
              </a:pPr>
              <a:r>
                <a:rPr kumimoji="1" lang="en-US" altLang="zh-CN" b="1">
                  <a:solidFill>
                    <a:schemeClr val="tx1"/>
                  </a:solidFill>
                  <a:effectLst/>
                  <a:latin typeface="宋体" pitchFamily="2" charset="-122"/>
                </a:rPr>
                <a:t>  XXXXX </a:t>
              </a:r>
              <a:r>
                <a:rPr kumimoji="1" lang="en-US" altLang="zh-CN" b="1">
                  <a:solidFill>
                    <a:schemeClr val="tx1"/>
                  </a:solidFill>
                  <a:effectLst/>
                </a:rPr>
                <a:t>      </a:t>
              </a:r>
              <a:r>
                <a:rPr kumimoji="1" lang="en-US" altLang="zh-CN" b="1">
                  <a:solidFill>
                    <a:schemeClr val="tx1"/>
                  </a:solidFill>
                  <a:effectLst/>
                  <a:latin typeface="宋体" pitchFamily="2" charset="-122"/>
                </a:rPr>
                <a:t>*****     *****</a:t>
              </a:r>
            </a:p>
            <a:p>
              <a:pPr eaLnBrk="1" hangingPunct="1">
                <a:lnSpc>
                  <a:spcPct val="100000"/>
                </a:lnSpc>
                <a:spcAft>
                  <a:spcPct val="0"/>
                </a:spcAft>
                <a:buClrTx/>
                <a:buSzTx/>
                <a:buFontTx/>
                <a:buNone/>
                <a:defRPr/>
              </a:pPr>
              <a:r>
                <a:rPr kumimoji="1" lang="en-US" altLang="zh-CN" b="1">
                  <a:solidFill>
                    <a:schemeClr val="tx1"/>
                  </a:solidFill>
                  <a:effectLst/>
                  <a:latin typeface="宋体" pitchFamily="2" charset="-122"/>
                </a:rPr>
                <a:t>   ……     ……      ……</a:t>
              </a:r>
            </a:p>
            <a:p>
              <a:pPr eaLnBrk="1" hangingPunct="1">
                <a:lnSpc>
                  <a:spcPct val="100000"/>
                </a:lnSpc>
                <a:spcAft>
                  <a:spcPct val="0"/>
                </a:spcAft>
                <a:buClrTx/>
                <a:buSzTx/>
                <a:buFontTx/>
                <a:buNone/>
                <a:defRPr/>
              </a:pPr>
              <a:r>
                <a:rPr kumimoji="1" lang="en-US" altLang="zh-CN" b="1">
                  <a:solidFill>
                    <a:schemeClr val="tx1"/>
                  </a:solidFill>
                  <a:effectLst/>
                  <a:latin typeface="宋体" pitchFamily="2" charset="-122"/>
                </a:rPr>
                <a:t>  XXXXX</a:t>
              </a:r>
              <a:r>
                <a:rPr kumimoji="1" lang="en-US" altLang="zh-CN">
                  <a:effectLst>
                    <a:outerShdw blurRad="38100" dist="38100" dir="2700000" algn="tl">
                      <a:srgbClr val="C0C0C0"/>
                    </a:outerShdw>
                  </a:effectLst>
                  <a:latin typeface="宋体" pitchFamily="2" charset="-122"/>
                </a:rPr>
                <a:t>    </a:t>
              </a:r>
              <a:r>
                <a:rPr kumimoji="1" lang="en-US" altLang="zh-CN" b="1">
                  <a:solidFill>
                    <a:schemeClr val="tx1"/>
                  </a:solidFill>
                  <a:effectLst/>
                  <a:latin typeface="宋体" pitchFamily="2" charset="-122"/>
                </a:rPr>
                <a:t>*****     *****</a:t>
              </a:r>
            </a:p>
            <a:p>
              <a:pPr eaLnBrk="1" hangingPunct="1">
                <a:lnSpc>
                  <a:spcPct val="100000"/>
                </a:lnSpc>
                <a:spcAft>
                  <a:spcPct val="0"/>
                </a:spcAft>
                <a:buClrTx/>
                <a:buSzTx/>
                <a:buFontTx/>
                <a:buNone/>
                <a:defRPr/>
              </a:pPr>
              <a:r>
                <a:rPr kumimoji="1" lang="en-US" altLang="zh-CN" b="1">
                  <a:solidFill>
                    <a:schemeClr val="tx1"/>
                  </a:solidFill>
                  <a:effectLst/>
                  <a:latin typeface="宋体" pitchFamily="2" charset="-122"/>
                </a:rPr>
                <a:t>  YYYYY    *****     *****</a:t>
              </a:r>
            </a:p>
            <a:p>
              <a:pPr eaLnBrk="1" hangingPunct="1">
                <a:lnSpc>
                  <a:spcPct val="100000"/>
                </a:lnSpc>
                <a:spcAft>
                  <a:spcPct val="0"/>
                </a:spcAft>
                <a:buClrTx/>
                <a:buSzTx/>
                <a:buFontTx/>
                <a:buNone/>
                <a:defRPr/>
              </a:pPr>
              <a:r>
                <a:rPr kumimoji="1" lang="en-US" altLang="zh-CN" b="1">
                  <a:solidFill>
                    <a:schemeClr val="tx1"/>
                  </a:solidFill>
                  <a:effectLst/>
                  <a:latin typeface="宋体" pitchFamily="2" charset="-122"/>
                </a:rPr>
                <a:t>  YYYYY    *****     *****</a:t>
              </a:r>
            </a:p>
            <a:p>
              <a:pPr eaLnBrk="1" hangingPunct="1">
                <a:lnSpc>
                  <a:spcPct val="100000"/>
                </a:lnSpc>
                <a:spcAft>
                  <a:spcPct val="0"/>
                </a:spcAft>
                <a:buClrTx/>
                <a:buSzTx/>
                <a:buFontTx/>
                <a:buNone/>
                <a:defRPr/>
              </a:pPr>
              <a:r>
                <a:rPr kumimoji="1" lang="en-US" altLang="zh-CN" b="1">
                  <a:solidFill>
                    <a:schemeClr val="tx1"/>
                  </a:solidFill>
                  <a:effectLst/>
                  <a:latin typeface="宋体" pitchFamily="2" charset="-122"/>
                </a:rPr>
                <a:t>  ……     ……      ……</a:t>
              </a:r>
            </a:p>
            <a:p>
              <a:pPr eaLnBrk="1" hangingPunct="1">
                <a:lnSpc>
                  <a:spcPct val="100000"/>
                </a:lnSpc>
                <a:spcAft>
                  <a:spcPct val="0"/>
                </a:spcAft>
                <a:buClrTx/>
                <a:buSzTx/>
                <a:buFontTx/>
                <a:buNone/>
                <a:defRPr/>
              </a:pPr>
              <a:r>
                <a:rPr kumimoji="1" lang="en-US" altLang="zh-CN" b="1">
                  <a:solidFill>
                    <a:schemeClr val="tx1"/>
                  </a:solidFill>
                  <a:effectLst/>
                  <a:latin typeface="宋体" pitchFamily="2" charset="-122"/>
                </a:rPr>
                <a:t>  YYYYY    *****     *****</a:t>
              </a:r>
            </a:p>
          </p:txBody>
        </p:sp>
        <p:sp>
          <p:nvSpPr>
            <p:cNvPr id="626708" name="Rectangle 20"/>
            <p:cNvSpPr>
              <a:spLocks noChangeArrowheads="1"/>
            </p:cNvSpPr>
            <p:nvPr/>
          </p:nvSpPr>
          <p:spPr bwMode="auto">
            <a:xfrm>
              <a:off x="612" y="2708"/>
              <a:ext cx="1762" cy="44"/>
            </a:xfrm>
            <a:prstGeom prst="rect">
              <a:avLst/>
            </a:prstGeom>
            <a:solidFill>
              <a:schemeClr val="bg1"/>
            </a:solidFill>
            <a:ln w="9525">
              <a:noFill/>
              <a:miter lim="800000"/>
              <a:headEnd type="none" w="sm" len="sm"/>
              <a:tailEnd type="none" w="sm" len="sm"/>
            </a:ln>
            <a:effectLst/>
          </p:spPr>
          <p:txBody>
            <a:bodyPr wrap="none" lIns="0" tIns="0" rIns="0" bIns="0" anchor="ctr"/>
            <a:lstStyle/>
            <a:p>
              <a:pPr>
                <a:defRPr/>
              </a:pPr>
              <a:endParaRPr lang="zh-CN" altLang="en-US"/>
            </a:p>
          </p:txBody>
        </p:sp>
        <p:sp>
          <p:nvSpPr>
            <p:cNvPr id="626709" name="Line 21"/>
            <p:cNvSpPr>
              <a:spLocks noChangeShapeType="1"/>
            </p:cNvSpPr>
            <p:nvPr/>
          </p:nvSpPr>
          <p:spPr bwMode="auto">
            <a:xfrm>
              <a:off x="1746" y="1298"/>
              <a:ext cx="0" cy="1588"/>
            </a:xfrm>
            <a:prstGeom prst="line">
              <a:avLst/>
            </a:prstGeom>
            <a:noFill/>
            <a:ln w="9525">
              <a:solidFill>
                <a:schemeClr val="tx1"/>
              </a:solidFill>
              <a:round/>
              <a:headEnd type="none" w="sm" len="sm"/>
              <a:tailEnd type="none" w="sm" len="sm"/>
            </a:ln>
            <a:effectLst/>
          </p:spPr>
          <p:txBody>
            <a:bodyPr lIns="0" tIns="0" rIns="0" bIns="0"/>
            <a:lstStyle/>
            <a:p>
              <a:pPr>
                <a:defRPr/>
              </a:pPr>
              <a:endParaRPr lang="zh-CN" altLang="en-US"/>
            </a:p>
          </p:txBody>
        </p:sp>
        <p:sp>
          <p:nvSpPr>
            <p:cNvPr id="626710" name="Line 22"/>
            <p:cNvSpPr>
              <a:spLocks noChangeShapeType="1"/>
            </p:cNvSpPr>
            <p:nvPr/>
          </p:nvSpPr>
          <p:spPr bwMode="auto">
            <a:xfrm>
              <a:off x="612" y="1549"/>
              <a:ext cx="1769" cy="0"/>
            </a:xfrm>
            <a:prstGeom prst="line">
              <a:avLst/>
            </a:prstGeom>
            <a:noFill/>
            <a:ln w="9525">
              <a:solidFill>
                <a:schemeClr val="tx1"/>
              </a:solidFill>
              <a:round/>
              <a:headEnd type="none" w="sm" len="sm"/>
              <a:tailEnd type="none" w="sm" len="sm"/>
            </a:ln>
            <a:effectLst/>
          </p:spPr>
          <p:txBody>
            <a:bodyPr lIns="0" tIns="0" rIns="0" bIns="0"/>
            <a:lstStyle/>
            <a:p>
              <a:pPr>
                <a:defRPr/>
              </a:pPr>
              <a:endParaRPr lang="zh-CN" altLang="en-US"/>
            </a:p>
          </p:txBody>
        </p:sp>
        <p:sp>
          <p:nvSpPr>
            <p:cNvPr id="626711" name="Line 23"/>
            <p:cNvSpPr>
              <a:spLocks noChangeShapeType="1"/>
            </p:cNvSpPr>
            <p:nvPr/>
          </p:nvSpPr>
          <p:spPr bwMode="auto">
            <a:xfrm>
              <a:off x="1202" y="1298"/>
              <a:ext cx="0" cy="1815"/>
            </a:xfrm>
            <a:prstGeom prst="line">
              <a:avLst/>
            </a:prstGeom>
            <a:noFill/>
            <a:ln w="9525">
              <a:solidFill>
                <a:schemeClr val="tx1"/>
              </a:solidFill>
              <a:round/>
              <a:headEnd type="none" w="sm" len="sm"/>
              <a:tailEnd type="none" w="sm" len="sm"/>
            </a:ln>
            <a:effectLst/>
          </p:spPr>
          <p:txBody>
            <a:bodyPr lIns="0" tIns="0" rIns="0" bIns="0"/>
            <a:lstStyle/>
            <a:p>
              <a:pPr>
                <a:defRPr/>
              </a:pPr>
              <a:endParaRPr lang="zh-CN" altLang="en-US"/>
            </a:p>
          </p:txBody>
        </p:sp>
        <p:sp>
          <p:nvSpPr>
            <p:cNvPr id="626712" name="AutoShape 24"/>
            <p:cNvSpPr>
              <a:spLocks/>
            </p:cNvSpPr>
            <p:nvPr/>
          </p:nvSpPr>
          <p:spPr bwMode="auto">
            <a:xfrm>
              <a:off x="476" y="1570"/>
              <a:ext cx="46" cy="499"/>
            </a:xfrm>
            <a:prstGeom prst="leftBrace">
              <a:avLst>
                <a:gd name="adj1" fmla="val 90399"/>
                <a:gd name="adj2" fmla="val 50000"/>
              </a:avLst>
            </a:prstGeom>
            <a:noFill/>
            <a:ln w="9525">
              <a:solidFill>
                <a:schemeClr val="tx1"/>
              </a:solidFill>
              <a:round/>
              <a:headEnd type="none" w="sm" len="sm"/>
              <a:tailEnd type="none" w="sm" len="sm"/>
            </a:ln>
            <a:effectLst/>
          </p:spPr>
          <p:txBody>
            <a:bodyPr wrap="none" lIns="0" tIns="0" rIns="0" bIns="0" anchor="ctr"/>
            <a:lstStyle/>
            <a:p>
              <a:pPr>
                <a:defRPr/>
              </a:pPr>
              <a:endParaRPr lang="zh-CN" altLang="en-US"/>
            </a:p>
          </p:txBody>
        </p:sp>
        <p:sp>
          <p:nvSpPr>
            <p:cNvPr id="626713" name="AutoShape 25"/>
            <p:cNvSpPr>
              <a:spLocks/>
            </p:cNvSpPr>
            <p:nvPr/>
          </p:nvSpPr>
          <p:spPr bwMode="auto">
            <a:xfrm>
              <a:off x="480" y="2160"/>
              <a:ext cx="46" cy="499"/>
            </a:xfrm>
            <a:prstGeom prst="leftBrace">
              <a:avLst>
                <a:gd name="adj1" fmla="val 90399"/>
                <a:gd name="adj2" fmla="val 50000"/>
              </a:avLst>
            </a:prstGeom>
            <a:noFill/>
            <a:ln w="9525">
              <a:solidFill>
                <a:schemeClr val="tx1"/>
              </a:solidFill>
              <a:round/>
              <a:headEnd type="none" w="sm" len="sm"/>
              <a:tailEnd type="none" w="sm" len="sm"/>
            </a:ln>
            <a:effectLst/>
          </p:spPr>
          <p:txBody>
            <a:bodyPr wrap="none" lIns="0" tIns="0" rIns="0" bIns="0" anchor="ctr"/>
            <a:lstStyle/>
            <a:p>
              <a:pPr>
                <a:defRPr/>
              </a:pPr>
              <a:endParaRPr lang="zh-CN" altLang="en-US"/>
            </a:p>
          </p:txBody>
        </p:sp>
        <p:sp>
          <p:nvSpPr>
            <p:cNvPr id="626714" name="Text Box 26"/>
            <p:cNvSpPr txBox="1">
              <a:spLocks noChangeArrowheads="1"/>
            </p:cNvSpPr>
            <p:nvPr/>
          </p:nvSpPr>
          <p:spPr bwMode="auto">
            <a:xfrm>
              <a:off x="98" y="1581"/>
              <a:ext cx="409" cy="460"/>
            </a:xfrm>
            <a:prstGeom prst="rect">
              <a:avLst/>
            </a:prstGeom>
            <a:noFill/>
            <a:ln w="9525">
              <a:noFill/>
              <a:miter lim="800000"/>
              <a:headEnd/>
              <a:tailEnd/>
            </a:ln>
            <a:effectLst/>
          </p:spPr>
          <p:txBody>
            <a:bodyPr>
              <a:spAutoFit/>
            </a:bodyPr>
            <a:lstStyle/>
            <a:p>
              <a:pPr algn="ctr" eaLnBrk="1" hangingPunct="1">
                <a:lnSpc>
                  <a:spcPct val="100000"/>
                </a:lnSpc>
                <a:spcAft>
                  <a:spcPct val="0"/>
                </a:spcAft>
                <a:buClrTx/>
                <a:buSzTx/>
                <a:buFontTx/>
                <a:buNone/>
                <a:defRPr/>
              </a:pPr>
              <a:r>
                <a:rPr kumimoji="1" lang="zh-CN" altLang="en-US" b="1">
                  <a:solidFill>
                    <a:schemeClr val="tx1"/>
                  </a:solidFill>
                  <a:effectLst>
                    <a:outerShdw blurRad="38100" dist="38100" dir="2700000" algn="tl">
                      <a:srgbClr val="C0C0C0"/>
                    </a:outerShdw>
                  </a:effectLst>
                  <a:latin typeface="宋体" pitchFamily="2" charset="-122"/>
                </a:rPr>
                <a:t>顾客号码组</a:t>
              </a:r>
            </a:p>
          </p:txBody>
        </p:sp>
        <p:sp>
          <p:nvSpPr>
            <p:cNvPr id="626715" name="Text Box 27"/>
            <p:cNvSpPr txBox="1">
              <a:spLocks noChangeArrowheads="1"/>
            </p:cNvSpPr>
            <p:nvPr/>
          </p:nvSpPr>
          <p:spPr bwMode="auto">
            <a:xfrm>
              <a:off x="81" y="2181"/>
              <a:ext cx="409" cy="460"/>
            </a:xfrm>
            <a:prstGeom prst="rect">
              <a:avLst/>
            </a:prstGeom>
            <a:noFill/>
            <a:ln w="9525">
              <a:noFill/>
              <a:miter lim="800000"/>
              <a:headEnd/>
              <a:tailEnd/>
            </a:ln>
            <a:effectLst/>
          </p:spPr>
          <p:txBody>
            <a:bodyPr>
              <a:spAutoFit/>
            </a:bodyPr>
            <a:lstStyle/>
            <a:p>
              <a:pPr algn="ctr" eaLnBrk="1" hangingPunct="1">
                <a:lnSpc>
                  <a:spcPct val="100000"/>
                </a:lnSpc>
                <a:spcAft>
                  <a:spcPct val="0"/>
                </a:spcAft>
                <a:buClrTx/>
                <a:buSzTx/>
                <a:buFontTx/>
                <a:buNone/>
                <a:defRPr/>
              </a:pPr>
              <a:r>
                <a:rPr kumimoji="1" lang="zh-CN" altLang="en-US" b="1">
                  <a:solidFill>
                    <a:schemeClr val="tx1"/>
                  </a:solidFill>
                  <a:effectLst>
                    <a:outerShdw blurRad="38100" dist="38100" dir="2700000" algn="tl">
                      <a:srgbClr val="C0C0C0"/>
                    </a:outerShdw>
                  </a:effectLst>
                  <a:latin typeface="宋体" pitchFamily="2" charset="-122"/>
                </a:rPr>
                <a:t>顾客号码组</a:t>
              </a:r>
            </a:p>
          </p:txBody>
        </p:sp>
      </p:grpSp>
      <p:sp>
        <p:nvSpPr>
          <p:cNvPr id="626716" name="Text Box 28"/>
          <p:cNvSpPr txBox="1">
            <a:spLocks noChangeArrowheads="1"/>
          </p:cNvSpPr>
          <p:nvPr/>
        </p:nvSpPr>
        <p:spPr bwMode="auto">
          <a:xfrm>
            <a:off x="1187450" y="5084763"/>
            <a:ext cx="1368425" cy="396875"/>
          </a:xfrm>
          <a:prstGeom prst="rect">
            <a:avLst/>
          </a:prstGeom>
          <a:noFill/>
          <a:ln w="9525">
            <a:noFill/>
            <a:miter lim="800000"/>
            <a:headEnd/>
            <a:tailEnd/>
          </a:ln>
          <a:effectLst/>
        </p:spPr>
        <p:txBody>
          <a:bodyPr>
            <a:spAutoFit/>
          </a:bodyPr>
          <a:lstStyle/>
          <a:p>
            <a:pPr algn="ctr" eaLnBrk="1" hangingPunct="1">
              <a:lnSpc>
                <a:spcPct val="100000"/>
              </a:lnSpc>
              <a:spcAft>
                <a:spcPct val="0"/>
              </a:spcAft>
              <a:buClrTx/>
              <a:buSzTx/>
              <a:buFontTx/>
              <a:buNone/>
              <a:defRPr/>
            </a:pPr>
            <a:r>
              <a:rPr kumimoji="1" lang="zh-CN" altLang="en-US" sz="2000" b="1">
                <a:solidFill>
                  <a:schemeClr val="folHlink"/>
                </a:solidFill>
                <a:effectLst>
                  <a:outerShdw blurRad="38100" dist="38100" dir="2700000" algn="tl">
                    <a:srgbClr val="C0C0C0"/>
                  </a:outerShdw>
                </a:effectLst>
                <a:latin typeface="宋体" pitchFamily="2" charset="-122"/>
              </a:rPr>
              <a:t>支付帐册</a:t>
            </a:r>
          </a:p>
        </p:txBody>
      </p:sp>
      <p:sp>
        <p:nvSpPr>
          <p:cNvPr id="626717" name="Text Box 29"/>
          <p:cNvSpPr txBox="1">
            <a:spLocks noChangeArrowheads="1"/>
          </p:cNvSpPr>
          <p:nvPr/>
        </p:nvSpPr>
        <p:spPr bwMode="auto">
          <a:xfrm>
            <a:off x="5940425" y="2636838"/>
            <a:ext cx="1582738" cy="396875"/>
          </a:xfrm>
          <a:prstGeom prst="rect">
            <a:avLst/>
          </a:prstGeom>
          <a:noFill/>
          <a:ln w="9525">
            <a:noFill/>
            <a:miter lim="800000"/>
            <a:headEnd/>
            <a:tailEnd/>
          </a:ln>
          <a:effectLst/>
        </p:spPr>
        <p:txBody>
          <a:bodyPr>
            <a:spAutoFit/>
          </a:bodyPr>
          <a:lstStyle/>
          <a:p>
            <a:pPr algn="ctr" eaLnBrk="1" hangingPunct="1">
              <a:lnSpc>
                <a:spcPct val="100000"/>
              </a:lnSpc>
              <a:spcAft>
                <a:spcPct val="0"/>
              </a:spcAft>
              <a:buClrTx/>
              <a:buSzTx/>
              <a:buFontTx/>
              <a:buNone/>
              <a:defRPr/>
            </a:pPr>
            <a:r>
              <a:rPr kumimoji="1" lang="zh-CN" altLang="en-US" sz="2000" b="1">
                <a:solidFill>
                  <a:schemeClr val="folHlink"/>
                </a:solidFill>
                <a:effectLst>
                  <a:outerShdw blurRad="38100" dist="38100" dir="2700000" algn="tl">
                    <a:srgbClr val="C0C0C0"/>
                  </a:outerShdw>
                </a:effectLst>
                <a:latin typeface="宋体" pitchFamily="2" charset="-122"/>
              </a:rPr>
              <a:t>顾客主帐册</a:t>
            </a:r>
          </a:p>
        </p:txBody>
      </p:sp>
      <p:sp>
        <p:nvSpPr>
          <p:cNvPr id="626718" name="Text Box 30"/>
          <p:cNvSpPr txBox="1">
            <a:spLocks noChangeArrowheads="1"/>
          </p:cNvSpPr>
          <p:nvPr/>
        </p:nvSpPr>
        <p:spPr bwMode="auto">
          <a:xfrm>
            <a:off x="5867400" y="3644900"/>
            <a:ext cx="1582738" cy="396875"/>
          </a:xfrm>
          <a:prstGeom prst="rect">
            <a:avLst/>
          </a:prstGeom>
          <a:noFill/>
          <a:ln w="9525">
            <a:noFill/>
            <a:miter lim="800000"/>
            <a:headEnd/>
            <a:tailEnd/>
          </a:ln>
          <a:effectLst/>
        </p:spPr>
        <p:txBody>
          <a:bodyPr>
            <a:spAutoFit/>
          </a:bodyPr>
          <a:lstStyle/>
          <a:p>
            <a:pPr algn="ctr" eaLnBrk="1" hangingPunct="1">
              <a:lnSpc>
                <a:spcPct val="100000"/>
              </a:lnSpc>
              <a:spcAft>
                <a:spcPct val="0"/>
              </a:spcAft>
              <a:buClrTx/>
              <a:buSzTx/>
              <a:buFontTx/>
              <a:buNone/>
              <a:defRPr/>
            </a:pPr>
            <a:r>
              <a:rPr kumimoji="1" lang="zh-CN" altLang="en-US" sz="2000" b="1">
                <a:solidFill>
                  <a:schemeClr val="folHlink"/>
                </a:solidFill>
                <a:effectLst>
                  <a:outerShdw blurRad="38100" dist="38100" dir="2700000" algn="tl">
                    <a:srgbClr val="C0C0C0"/>
                  </a:outerShdw>
                </a:effectLst>
                <a:latin typeface="宋体" pitchFamily="2" charset="-122"/>
              </a:rPr>
              <a:t>记账报告</a:t>
            </a:r>
          </a:p>
        </p:txBody>
      </p:sp>
      <p:sp>
        <p:nvSpPr>
          <p:cNvPr id="626719" name="AutoShape 31"/>
          <p:cNvSpPr>
            <a:spLocks noChangeArrowheads="1"/>
          </p:cNvSpPr>
          <p:nvPr/>
        </p:nvSpPr>
        <p:spPr bwMode="auto">
          <a:xfrm rot="5400000">
            <a:off x="3203576" y="4652962"/>
            <a:ext cx="792162" cy="792163"/>
          </a:xfrm>
          <a:custGeom>
            <a:avLst/>
            <a:gdLst>
              <a:gd name="G0" fmla="+- 9257 0 0"/>
              <a:gd name="G1" fmla="+- 18514 0 0"/>
              <a:gd name="G2" fmla="+- 7200 0 0"/>
              <a:gd name="G3" fmla="*/ 9257 1 2"/>
              <a:gd name="G4" fmla="+- G3 10800 0"/>
              <a:gd name="G5" fmla="+- 21600 9257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5429 w 21600"/>
              <a:gd name="T1" fmla="*/ 0 h 21600"/>
              <a:gd name="T2" fmla="*/ 9257 w 21600"/>
              <a:gd name="T3" fmla="*/ 7200 h 21600"/>
              <a:gd name="T4" fmla="*/ 0 w 21600"/>
              <a:gd name="T5" fmla="*/ 18001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noFill/>
          <a:ln w="9525">
            <a:solidFill>
              <a:schemeClr val="tx1"/>
            </a:solidFill>
            <a:miter lim="800000"/>
            <a:headEnd type="none" w="sm" len="sm"/>
            <a:tailEnd type="none" w="sm" len="sm"/>
          </a:ln>
          <a:effectLst/>
        </p:spPr>
        <p:txBody>
          <a:bodyPr wrap="none" lIns="0" tIns="0" rIns="0" bIns="0" anchor="ctr"/>
          <a:lstStyle/>
          <a:p>
            <a:pPr>
              <a:defRPr/>
            </a:pPr>
            <a:endParaRPr lang="zh-CN" altLang="en-US"/>
          </a:p>
        </p:txBody>
      </p:sp>
      <p:sp>
        <p:nvSpPr>
          <p:cNvPr id="626720" name="AutoShape 32"/>
          <p:cNvSpPr>
            <a:spLocks noChangeArrowheads="1"/>
          </p:cNvSpPr>
          <p:nvPr/>
        </p:nvSpPr>
        <p:spPr bwMode="auto">
          <a:xfrm rot="5400000">
            <a:off x="8099425" y="2709863"/>
            <a:ext cx="792163" cy="935037"/>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noFill/>
          <a:ln w="9525">
            <a:solidFill>
              <a:schemeClr val="tx1"/>
            </a:solidFill>
            <a:miter lim="800000"/>
            <a:headEnd type="none" w="sm" len="sm"/>
            <a:tailEnd type="none" w="sm" len="sm"/>
          </a:ln>
          <a:effectLst/>
        </p:spPr>
        <p:txBody>
          <a:bodyPr wrap="none" lIns="0" tIns="0" rIns="0" bIns="0" anchor="ctr"/>
          <a:lstStyle/>
          <a:p>
            <a:pPr>
              <a:defRPr/>
            </a:pPr>
            <a:endParaRPr lang="zh-CN" altLang="en-US"/>
          </a:p>
        </p:txBody>
      </p:sp>
    </p:spTree>
  </p:cSld>
  <p:clrMapOvr>
    <a:masterClrMapping/>
  </p:clrMapOvr>
  <p:transition>
    <p:randomBar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77" name="Text Box 21"/>
          <p:cNvSpPr txBox="1">
            <a:spLocks noChangeArrowheads="1"/>
          </p:cNvSpPr>
          <p:nvPr/>
        </p:nvSpPr>
        <p:spPr bwMode="auto">
          <a:xfrm>
            <a:off x="1042988" y="333375"/>
            <a:ext cx="7086600" cy="823913"/>
          </a:xfrm>
          <a:prstGeom prst="rect">
            <a:avLst/>
          </a:prstGeom>
          <a:noFill/>
          <a:ln w="9525">
            <a:noFill/>
            <a:miter lim="800000"/>
            <a:headEnd/>
            <a:tailEnd/>
          </a:ln>
          <a:effectLst/>
        </p:spPr>
        <p:txBody>
          <a:bodyPr>
            <a:spAutoFit/>
          </a:bodyPr>
          <a:lstStyle/>
          <a:p>
            <a:pPr algn="ctr">
              <a:lnSpc>
                <a:spcPct val="100000"/>
              </a:lnSpc>
              <a:spcBef>
                <a:spcPct val="50000"/>
              </a:spcBef>
              <a:spcAft>
                <a:spcPct val="0"/>
              </a:spcAft>
              <a:buClr>
                <a:srgbClr val="99FF66"/>
              </a:buClr>
              <a:buSzPct val="110000"/>
              <a:buFont typeface="Wingdings" pitchFamily="2" charset="2"/>
              <a:buNone/>
              <a:defRPr/>
            </a:pPr>
            <a:r>
              <a:rPr kumimoji="1" lang="zh-CN" altLang="en-US" sz="4800" b="1">
                <a:solidFill>
                  <a:srgbClr val="FF0000"/>
                </a:solidFill>
                <a:effectLst>
                  <a:outerShdw blurRad="38100" dist="38100" dir="2700000" algn="tl">
                    <a:srgbClr val="C0C0C0"/>
                  </a:outerShdw>
                </a:effectLst>
                <a:latin typeface="隶书" pitchFamily="49" charset="-122"/>
                <a:ea typeface="隶书" pitchFamily="49" charset="-122"/>
              </a:rPr>
              <a:t>结构化详细设计的工具</a:t>
            </a:r>
          </a:p>
        </p:txBody>
      </p:sp>
      <p:sp>
        <p:nvSpPr>
          <p:cNvPr id="352278" name="Rectangle 22"/>
          <p:cNvSpPr>
            <a:spLocks noChangeArrowheads="1"/>
          </p:cNvSpPr>
          <p:nvPr/>
        </p:nvSpPr>
        <p:spPr bwMode="auto">
          <a:xfrm>
            <a:off x="323850" y="1700213"/>
            <a:ext cx="8569325" cy="3797300"/>
          </a:xfrm>
          <a:prstGeom prst="rect">
            <a:avLst/>
          </a:prstGeom>
          <a:noFill/>
          <a:ln w="9525">
            <a:noFill/>
            <a:miter lim="800000"/>
            <a:headEnd type="none" w="sm" len="sm"/>
            <a:tailEnd type="none" w="sm" len="sm"/>
          </a:ln>
          <a:effectLst/>
        </p:spPr>
        <p:txBody>
          <a:bodyPr lIns="0" tIns="0" rIns="0" bIns="0" anchor="ctr">
            <a:spAutoFit/>
          </a:bodyPr>
          <a:lstStyle/>
          <a:p>
            <a:pPr eaLnBrk="1" hangingPunct="1">
              <a:lnSpc>
                <a:spcPct val="130000"/>
              </a:lnSpc>
              <a:spcAft>
                <a:spcPct val="0"/>
              </a:spcAft>
              <a:buClrTx/>
              <a:buSzTx/>
              <a:buFontTx/>
              <a:buNone/>
              <a:defRPr/>
            </a:pPr>
            <a:r>
              <a:rPr kumimoji="1" lang="en-US" altLang="zh-CN" sz="2400" b="1">
                <a:effectLst>
                  <a:outerShdw blurRad="38100" dist="38100" dir="2700000" algn="tl">
                    <a:srgbClr val="C0C0C0"/>
                  </a:outerShdw>
                </a:effectLst>
              </a:rPr>
              <a:t>        </a:t>
            </a:r>
            <a:r>
              <a:rPr kumimoji="1" lang="zh-CN" altLang="en-US" sz="2400" b="1">
                <a:effectLst>
                  <a:outerShdw blurRad="38100" dist="38100" dir="2700000" algn="tl">
                    <a:srgbClr val="C0C0C0"/>
                  </a:outerShdw>
                </a:effectLst>
              </a:rPr>
              <a:t>结构化设计的详细设计阶段，主要完成系统各模块功能的过程描述。</a:t>
            </a:r>
          </a:p>
          <a:p>
            <a:pPr eaLnBrk="1" hangingPunct="1">
              <a:lnSpc>
                <a:spcPct val="130000"/>
              </a:lnSpc>
              <a:spcAft>
                <a:spcPct val="0"/>
              </a:spcAft>
              <a:buClrTx/>
              <a:buSzTx/>
              <a:buFontTx/>
              <a:buNone/>
              <a:defRPr/>
            </a:pPr>
            <a:endParaRPr kumimoji="1" lang="zh-CN" altLang="en-US" sz="2400" b="1">
              <a:effectLst>
                <a:outerShdw blurRad="38100" dist="38100" dir="2700000" algn="tl">
                  <a:srgbClr val="C0C0C0"/>
                </a:outerShdw>
              </a:effectLst>
            </a:endParaRPr>
          </a:p>
          <a:p>
            <a:pPr eaLnBrk="1" hangingPunct="1">
              <a:lnSpc>
                <a:spcPct val="130000"/>
              </a:lnSpc>
              <a:spcAft>
                <a:spcPct val="0"/>
              </a:spcAft>
              <a:buClrTx/>
              <a:buSzTx/>
              <a:buFontTx/>
              <a:buNone/>
              <a:defRPr/>
            </a:pPr>
            <a:r>
              <a:rPr kumimoji="1" lang="zh-CN" altLang="en-US" sz="2400" b="1">
                <a:effectLst>
                  <a:outerShdw blurRad="38100" dist="38100" dir="2700000" algn="tl">
                    <a:srgbClr val="C0C0C0"/>
                  </a:outerShdw>
                </a:effectLst>
              </a:rPr>
              <a:t>        详细设计提供了图形、表格和语言等三类不同工具。</a:t>
            </a:r>
          </a:p>
          <a:p>
            <a:pPr eaLnBrk="1" hangingPunct="1">
              <a:lnSpc>
                <a:spcPct val="130000"/>
              </a:lnSpc>
              <a:spcAft>
                <a:spcPct val="0"/>
              </a:spcAft>
              <a:buClrTx/>
              <a:buSzTx/>
              <a:buFontTx/>
              <a:buNone/>
              <a:defRPr/>
            </a:pPr>
            <a:endParaRPr kumimoji="1" lang="zh-CN" altLang="en-US" sz="2400" b="1">
              <a:effectLst>
                <a:outerShdw blurRad="38100" dist="38100" dir="2700000" algn="tl">
                  <a:srgbClr val="C0C0C0"/>
                </a:outerShdw>
              </a:effectLst>
            </a:endParaRPr>
          </a:p>
          <a:p>
            <a:pPr eaLnBrk="1" hangingPunct="1">
              <a:lnSpc>
                <a:spcPct val="130000"/>
              </a:lnSpc>
              <a:spcAft>
                <a:spcPct val="0"/>
              </a:spcAft>
              <a:buClrTx/>
              <a:buSzTx/>
              <a:buFontTx/>
              <a:buNone/>
              <a:defRPr/>
            </a:pPr>
            <a:r>
              <a:rPr kumimoji="1" lang="zh-CN" altLang="en-US" sz="2400" b="1">
                <a:effectLst>
                  <a:outerShdw blurRad="38100" dist="38100" dir="2700000" algn="tl">
                    <a:srgbClr val="C0C0C0"/>
                  </a:outerShdw>
                </a:effectLst>
              </a:rPr>
              <a:t>        无论何种图形工具，都提供结构化程序设计对应的控制流程，以及功能的处理、数据的组织、数据结构的描述，以利于从详细设计到程序的实现。 </a:t>
            </a:r>
          </a:p>
        </p:txBody>
      </p:sp>
    </p:spTree>
  </p:cSld>
  <p:clrMapOvr>
    <a:masterClrMapping/>
  </p:clrMapOvr>
  <p:transition>
    <p:randomBar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p:cNvSpPr>
            <a:spLocks noGrp="1" noChangeArrowheads="1"/>
          </p:cNvSpPr>
          <p:nvPr>
            <p:ph type="body" idx="1"/>
          </p:nvPr>
        </p:nvSpPr>
        <p:spPr>
          <a:xfrm>
            <a:off x="5334000" y="2209800"/>
            <a:ext cx="3429000" cy="1905000"/>
          </a:xfrm>
        </p:spPr>
        <p:txBody>
          <a:bodyPr lIns="90488" tIns="44450" rIns="90488" bIns="44450"/>
          <a:lstStyle/>
          <a:p>
            <a:pPr>
              <a:lnSpc>
                <a:spcPct val="80000"/>
              </a:lnSpc>
              <a:buFont typeface="Wingdings" pitchFamily="2" charset="2"/>
              <a:buNone/>
              <a:defRPr/>
            </a:pPr>
            <a:r>
              <a:rPr lang="zh-CN" altLang="en-US" sz="2400" smtClean="0">
                <a:solidFill>
                  <a:schemeClr val="tx1"/>
                </a:solidFill>
                <a:effectLst>
                  <a:outerShdw blurRad="38100" dist="38100" dir="2700000" algn="tl">
                    <a:srgbClr val="C0C0C0"/>
                  </a:outerShdw>
                </a:effectLst>
              </a:rPr>
              <a:t>详细设计常用表示方法</a:t>
            </a:r>
          </a:p>
          <a:p>
            <a:pPr>
              <a:lnSpc>
                <a:spcPct val="80000"/>
              </a:lnSpc>
              <a:buFont typeface="Wingdings" pitchFamily="2" charset="2"/>
              <a:buChar char="v"/>
              <a:defRPr/>
            </a:pPr>
            <a:r>
              <a:rPr lang="zh-CN" altLang="en-US" sz="2400" smtClean="0">
                <a:solidFill>
                  <a:schemeClr val="tx1"/>
                </a:solidFill>
                <a:effectLst>
                  <a:outerShdw blurRad="38100" dist="38100" dir="2700000" algn="tl">
                    <a:srgbClr val="C0C0C0"/>
                  </a:outerShdw>
                </a:effectLst>
              </a:rPr>
              <a:t> 图形工具</a:t>
            </a:r>
          </a:p>
          <a:p>
            <a:pPr>
              <a:lnSpc>
                <a:spcPct val="80000"/>
              </a:lnSpc>
              <a:buFont typeface="Wingdings" pitchFamily="2" charset="2"/>
              <a:buChar char="v"/>
              <a:defRPr/>
            </a:pPr>
            <a:r>
              <a:rPr lang="zh-CN" altLang="en-US" sz="2400" smtClean="0">
                <a:solidFill>
                  <a:schemeClr val="tx1"/>
                </a:solidFill>
                <a:effectLst>
                  <a:outerShdw blurRad="38100" dist="38100" dir="2700000" algn="tl">
                    <a:srgbClr val="C0C0C0"/>
                  </a:outerShdw>
                </a:effectLst>
              </a:rPr>
              <a:t> 表格工具</a:t>
            </a:r>
          </a:p>
          <a:p>
            <a:pPr>
              <a:lnSpc>
                <a:spcPct val="80000"/>
              </a:lnSpc>
              <a:buFont typeface="Wingdings" pitchFamily="2" charset="2"/>
              <a:buChar char="v"/>
              <a:defRPr/>
            </a:pPr>
            <a:r>
              <a:rPr lang="zh-CN" altLang="en-US" sz="2400" smtClean="0">
                <a:solidFill>
                  <a:schemeClr val="tx1"/>
                </a:solidFill>
                <a:effectLst>
                  <a:outerShdw blurRad="38100" dist="38100" dir="2700000" algn="tl">
                    <a:srgbClr val="C0C0C0"/>
                  </a:outerShdw>
                </a:effectLst>
              </a:rPr>
              <a:t> 语言工具</a:t>
            </a:r>
          </a:p>
        </p:txBody>
      </p:sp>
      <p:sp>
        <p:nvSpPr>
          <p:cNvPr id="448516" name="Rectangle 4"/>
          <p:cNvSpPr>
            <a:spLocks noChangeArrowheads="1"/>
          </p:cNvSpPr>
          <p:nvPr/>
        </p:nvSpPr>
        <p:spPr bwMode="auto">
          <a:xfrm>
            <a:off x="228600" y="2743200"/>
            <a:ext cx="2174875" cy="454025"/>
          </a:xfrm>
          <a:prstGeom prst="rect">
            <a:avLst/>
          </a:prstGeom>
          <a:noFill/>
          <a:ln w="12700">
            <a:noFill/>
            <a:miter lim="800000"/>
            <a:headEnd/>
            <a:tailEnd/>
          </a:ln>
          <a:effectLst/>
        </p:spPr>
        <p:txBody>
          <a:bodyPr wrap="none" lIns="90488" tIns="44450" rIns="90488" bIns="44450">
            <a:spAutoFit/>
          </a:bodyPr>
          <a:lstStyle/>
          <a:p>
            <a:pPr>
              <a:lnSpc>
                <a:spcPct val="100000"/>
              </a:lnSpc>
              <a:spcBef>
                <a:spcPct val="20000"/>
              </a:spcBef>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1. </a:t>
            </a:r>
            <a:r>
              <a:rPr kumimoji="1" lang="zh-CN" altLang="en-US" sz="2400" b="1">
                <a:solidFill>
                  <a:schemeClr val="tx1"/>
                </a:solidFill>
                <a:effectLst>
                  <a:outerShdw blurRad="38100" dist="38100" dir="2700000" algn="tl">
                    <a:srgbClr val="C0C0C0"/>
                  </a:outerShdw>
                </a:effectLst>
                <a:latin typeface="宋体" pitchFamily="2" charset="-122"/>
              </a:rPr>
              <a:t>程序流程图</a:t>
            </a:r>
          </a:p>
        </p:txBody>
      </p:sp>
      <p:sp>
        <p:nvSpPr>
          <p:cNvPr id="448517" name="Rectangle 5"/>
          <p:cNvSpPr>
            <a:spLocks noChangeArrowheads="1"/>
          </p:cNvSpPr>
          <p:nvPr/>
        </p:nvSpPr>
        <p:spPr bwMode="auto">
          <a:xfrm>
            <a:off x="228600" y="3429000"/>
            <a:ext cx="2332038" cy="454025"/>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2. </a:t>
            </a:r>
            <a:r>
              <a:rPr kumimoji="1" lang="zh-CN" altLang="en-US" sz="2400" b="1">
                <a:solidFill>
                  <a:schemeClr val="tx1"/>
                </a:solidFill>
                <a:effectLst>
                  <a:outerShdw blurRad="38100" dist="38100" dir="2700000" algn="tl">
                    <a:srgbClr val="C0C0C0"/>
                  </a:outerShdw>
                </a:effectLst>
                <a:latin typeface="宋体" pitchFamily="2" charset="-122"/>
              </a:rPr>
              <a:t>盒图</a:t>
            </a:r>
            <a:r>
              <a:rPr kumimoji="1" lang="en-US" altLang="zh-CN" sz="2400" b="1">
                <a:solidFill>
                  <a:schemeClr val="tx1"/>
                </a:solidFill>
                <a:effectLst>
                  <a:outerShdw blurRad="38100" dist="38100" dir="2700000" algn="tl">
                    <a:srgbClr val="C0C0C0"/>
                  </a:outerShdw>
                </a:effectLst>
                <a:latin typeface="宋体" pitchFamily="2" charset="-122"/>
              </a:rPr>
              <a:t>(N-S</a:t>
            </a:r>
            <a:r>
              <a:rPr kumimoji="1" lang="zh-CN" altLang="en-US" sz="2400" b="1">
                <a:solidFill>
                  <a:schemeClr val="tx1"/>
                </a:solidFill>
                <a:effectLst>
                  <a:outerShdw blurRad="38100" dist="38100" dir="2700000" algn="tl">
                    <a:srgbClr val="C0C0C0"/>
                  </a:outerShdw>
                </a:effectLst>
                <a:latin typeface="宋体" pitchFamily="2" charset="-122"/>
              </a:rPr>
              <a:t>图</a:t>
            </a:r>
            <a:r>
              <a:rPr kumimoji="1" lang="en-US" altLang="zh-CN" sz="2400" b="1">
                <a:solidFill>
                  <a:schemeClr val="tx1"/>
                </a:solidFill>
                <a:effectLst>
                  <a:outerShdw blurRad="38100" dist="38100" dir="2700000" algn="tl">
                    <a:srgbClr val="C0C0C0"/>
                  </a:outerShdw>
                </a:effectLst>
                <a:latin typeface="宋体" pitchFamily="2" charset="-122"/>
              </a:rPr>
              <a:t>)</a:t>
            </a:r>
          </a:p>
        </p:txBody>
      </p:sp>
      <p:sp>
        <p:nvSpPr>
          <p:cNvPr id="448518" name="Rectangle 6"/>
          <p:cNvSpPr>
            <a:spLocks noChangeArrowheads="1"/>
          </p:cNvSpPr>
          <p:nvPr/>
        </p:nvSpPr>
        <p:spPr bwMode="auto">
          <a:xfrm>
            <a:off x="228600" y="4114800"/>
            <a:ext cx="2944813" cy="454025"/>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3. </a:t>
            </a:r>
            <a:r>
              <a:rPr kumimoji="1" lang="zh-CN" altLang="en-US" sz="2400" b="1">
                <a:solidFill>
                  <a:schemeClr val="tx1"/>
                </a:solidFill>
                <a:effectLst>
                  <a:outerShdw blurRad="38100" dist="38100" dir="2700000" algn="tl">
                    <a:srgbClr val="C0C0C0"/>
                  </a:outerShdw>
                </a:effectLst>
                <a:latin typeface="宋体" pitchFamily="2" charset="-122"/>
              </a:rPr>
              <a:t>问题分析图</a:t>
            </a:r>
            <a:r>
              <a:rPr kumimoji="1" lang="en-US" altLang="zh-CN" sz="2400" b="1">
                <a:solidFill>
                  <a:schemeClr val="tx1"/>
                </a:solidFill>
                <a:effectLst>
                  <a:outerShdw blurRad="38100" dist="38100" dir="2700000" algn="tl">
                    <a:srgbClr val="C0C0C0"/>
                  </a:outerShdw>
                </a:effectLst>
                <a:latin typeface="宋体" pitchFamily="2" charset="-122"/>
              </a:rPr>
              <a:t>(PAD)</a:t>
            </a:r>
          </a:p>
        </p:txBody>
      </p:sp>
      <p:sp>
        <p:nvSpPr>
          <p:cNvPr id="448519" name="Rectangle 7"/>
          <p:cNvSpPr>
            <a:spLocks noChangeArrowheads="1"/>
          </p:cNvSpPr>
          <p:nvPr/>
        </p:nvSpPr>
        <p:spPr bwMode="auto">
          <a:xfrm>
            <a:off x="228600" y="4800600"/>
            <a:ext cx="2787650" cy="454025"/>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4. </a:t>
            </a:r>
            <a:r>
              <a:rPr kumimoji="1" lang="zh-CN" altLang="en-US" sz="2400" b="1">
                <a:solidFill>
                  <a:schemeClr val="tx1"/>
                </a:solidFill>
                <a:effectLst>
                  <a:outerShdw blurRad="38100" dist="38100" dir="2700000" algn="tl">
                    <a:srgbClr val="C0C0C0"/>
                  </a:outerShdw>
                </a:effectLst>
                <a:latin typeface="宋体" pitchFamily="2" charset="-122"/>
              </a:rPr>
              <a:t>判定树、判定表</a:t>
            </a:r>
          </a:p>
        </p:txBody>
      </p:sp>
      <p:sp>
        <p:nvSpPr>
          <p:cNvPr id="448520" name="Rectangle 8"/>
          <p:cNvSpPr>
            <a:spLocks noChangeArrowheads="1"/>
          </p:cNvSpPr>
          <p:nvPr/>
        </p:nvSpPr>
        <p:spPr bwMode="auto">
          <a:xfrm>
            <a:off x="228600" y="5410200"/>
            <a:ext cx="4191000" cy="454025"/>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5. </a:t>
            </a:r>
            <a:r>
              <a:rPr kumimoji="1" lang="zh-CN" altLang="en-US" sz="2400" b="1">
                <a:solidFill>
                  <a:schemeClr val="tx1"/>
                </a:solidFill>
                <a:effectLst>
                  <a:outerShdw blurRad="38100" dist="38100" dir="2700000" algn="tl">
                    <a:srgbClr val="C0C0C0"/>
                  </a:outerShdw>
                </a:effectLst>
                <a:latin typeface="宋体" pitchFamily="2" charset="-122"/>
              </a:rPr>
              <a:t>过程设计语言</a:t>
            </a:r>
            <a:r>
              <a:rPr kumimoji="1" lang="en-US" altLang="zh-CN" sz="2400" b="1">
                <a:solidFill>
                  <a:schemeClr val="tx1"/>
                </a:solidFill>
                <a:effectLst>
                  <a:outerShdw blurRad="38100" dist="38100" dir="2700000" algn="tl">
                    <a:srgbClr val="C0C0C0"/>
                  </a:outerShdw>
                </a:effectLst>
                <a:latin typeface="宋体" pitchFamily="2" charset="-122"/>
              </a:rPr>
              <a:t>(PDL)(</a:t>
            </a:r>
            <a:r>
              <a:rPr kumimoji="1" lang="zh-CN" altLang="en-US" sz="2400" b="1">
                <a:solidFill>
                  <a:schemeClr val="tx1"/>
                </a:solidFill>
                <a:effectLst>
                  <a:outerShdw blurRad="38100" dist="38100" dir="2700000" algn="tl">
                    <a:srgbClr val="C0C0C0"/>
                  </a:outerShdw>
                </a:effectLst>
                <a:latin typeface="宋体" pitchFamily="2" charset="-122"/>
              </a:rPr>
              <a:t>伪码</a:t>
            </a:r>
            <a:r>
              <a:rPr kumimoji="1" lang="en-US" altLang="zh-CN" sz="2400" b="1">
                <a:solidFill>
                  <a:schemeClr val="tx1"/>
                </a:solidFill>
                <a:effectLst>
                  <a:outerShdw blurRad="38100" dist="38100" dir="2700000" algn="tl">
                    <a:srgbClr val="C0C0C0"/>
                  </a:outerShdw>
                </a:effectLst>
                <a:latin typeface="宋体" pitchFamily="2" charset="-122"/>
              </a:rPr>
              <a:t>)</a:t>
            </a:r>
          </a:p>
        </p:txBody>
      </p:sp>
      <p:sp>
        <p:nvSpPr>
          <p:cNvPr id="448521" name="Line 9"/>
          <p:cNvSpPr>
            <a:spLocks noChangeShapeType="1"/>
          </p:cNvSpPr>
          <p:nvPr/>
        </p:nvSpPr>
        <p:spPr bwMode="auto">
          <a:xfrm flipH="1">
            <a:off x="2362200" y="2971800"/>
            <a:ext cx="3048000" cy="0"/>
          </a:xfrm>
          <a:prstGeom prst="line">
            <a:avLst/>
          </a:prstGeom>
          <a:noFill/>
          <a:ln w="12700">
            <a:solidFill>
              <a:schemeClr val="tx1"/>
            </a:solidFill>
            <a:round/>
            <a:headEnd/>
            <a:tailEnd/>
          </a:ln>
          <a:effectLst/>
        </p:spPr>
        <p:txBody>
          <a:bodyPr/>
          <a:lstStyle/>
          <a:p>
            <a:pPr>
              <a:defRPr/>
            </a:pPr>
            <a:endParaRPr lang="zh-CN" altLang="en-US"/>
          </a:p>
        </p:txBody>
      </p:sp>
      <p:sp>
        <p:nvSpPr>
          <p:cNvPr id="448522" name="Line 10"/>
          <p:cNvSpPr>
            <a:spLocks noChangeShapeType="1"/>
          </p:cNvSpPr>
          <p:nvPr/>
        </p:nvSpPr>
        <p:spPr bwMode="auto">
          <a:xfrm flipH="1">
            <a:off x="2514600" y="2971800"/>
            <a:ext cx="2895600" cy="533400"/>
          </a:xfrm>
          <a:prstGeom prst="line">
            <a:avLst/>
          </a:prstGeom>
          <a:noFill/>
          <a:ln w="12700">
            <a:solidFill>
              <a:schemeClr val="tx1"/>
            </a:solidFill>
            <a:round/>
            <a:headEnd/>
            <a:tailEnd/>
          </a:ln>
          <a:effectLst/>
        </p:spPr>
        <p:txBody>
          <a:bodyPr/>
          <a:lstStyle/>
          <a:p>
            <a:pPr>
              <a:defRPr/>
            </a:pPr>
            <a:endParaRPr lang="zh-CN" altLang="en-US"/>
          </a:p>
        </p:txBody>
      </p:sp>
      <p:sp>
        <p:nvSpPr>
          <p:cNvPr id="448523" name="Line 11"/>
          <p:cNvSpPr>
            <a:spLocks noChangeShapeType="1"/>
          </p:cNvSpPr>
          <p:nvPr/>
        </p:nvSpPr>
        <p:spPr bwMode="auto">
          <a:xfrm flipH="1">
            <a:off x="2286000" y="2971800"/>
            <a:ext cx="3124200" cy="1219200"/>
          </a:xfrm>
          <a:prstGeom prst="line">
            <a:avLst/>
          </a:prstGeom>
          <a:noFill/>
          <a:ln w="12700">
            <a:solidFill>
              <a:schemeClr val="tx1"/>
            </a:solidFill>
            <a:round/>
            <a:headEnd/>
            <a:tailEnd/>
          </a:ln>
          <a:effectLst/>
        </p:spPr>
        <p:txBody>
          <a:bodyPr/>
          <a:lstStyle/>
          <a:p>
            <a:pPr>
              <a:defRPr/>
            </a:pPr>
            <a:endParaRPr lang="zh-CN" altLang="en-US"/>
          </a:p>
        </p:txBody>
      </p:sp>
      <p:sp>
        <p:nvSpPr>
          <p:cNvPr id="448524" name="Line 12"/>
          <p:cNvSpPr>
            <a:spLocks noChangeShapeType="1"/>
          </p:cNvSpPr>
          <p:nvPr/>
        </p:nvSpPr>
        <p:spPr bwMode="auto">
          <a:xfrm flipH="1">
            <a:off x="2987675" y="3429000"/>
            <a:ext cx="2505075" cy="1512888"/>
          </a:xfrm>
          <a:prstGeom prst="line">
            <a:avLst/>
          </a:prstGeom>
          <a:noFill/>
          <a:ln w="12700">
            <a:solidFill>
              <a:schemeClr val="tx1"/>
            </a:solidFill>
            <a:round/>
            <a:headEnd/>
            <a:tailEnd/>
          </a:ln>
          <a:effectLst/>
        </p:spPr>
        <p:txBody>
          <a:bodyPr/>
          <a:lstStyle/>
          <a:p>
            <a:pPr>
              <a:defRPr/>
            </a:pPr>
            <a:endParaRPr lang="zh-CN" altLang="en-US"/>
          </a:p>
        </p:txBody>
      </p:sp>
      <p:sp>
        <p:nvSpPr>
          <p:cNvPr id="448525" name="Line 13"/>
          <p:cNvSpPr>
            <a:spLocks noChangeShapeType="1"/>
          </p:cNvSpPr>
          <p:nvPr/>
        </p:nvSpPr>
        <p:spPr bwMode="auto">
          <a:xfrm flipH="1">
            <a:off x="4191000" y="3962400"/>
            <a:ext cx="1295400" cy="1600200"/>
          </a:xfrm>
          <a:prstGeom prst="line">
            <a:avLst/>
          </a:prstGeom>
          <a:noFill/>
          <a:ln w="12700">
            <a:solidFill>
              <a:schemeClr val="tx1"/>
            </a:solidFill>
            <a:round/>
            <a:headEnd/>
            <a:tailEnd/>
          </a:ln>
          <a:effectLst/>
        </p:spPr>
        <p:txBody>
          <a:bodyPr/>
          <a:lstStyle/>
          <a:p>
            <a:pPr>
              <a:defRPr/>
            </a:pPr>
            <a:endParaRPr lang="zh-CN" altLang="en-US"/>
          </a:p>
        </p:txBody>
      </p:sp>
      <p:sp>
        <p:nvSpPr>
          <p:cNvPr id="448526" name="Rectangle 14"/>
          <p:cNvSpPr>
            <a:spLocks noChangeArrowheads="1"/>
          </p:cNvSpPr>
          <p:nvPr/>
        </p:nvSpPr>
        <p:spPr bwMode="auto">
          <a:xfrm>
            <a:off x="457200" y="1447800"/>
            <a:ext cx="3860800" cy="457200"/>
          </a:xfrm>
          <a:prstGeom prst="rect">
            <a:avLst/>
          </a:prstGeom>
          <a:noFill/>
          <a:ln w="12700">
            <a:noFill/>
            <a:miter lim="800000"/>
            <a:headEnd/>
            <a:tailEnd/>
          </a:ln>
          <a:effectLst/>
        </p:spPr>
        <p:txBody>
          <a:bodyPr wrap="none">
            <a:spAutoFit/>
          </a:bodyPr>
          <a:lstStyle/>
          <a:p>
            <a:pPr>
              <a:lnSpc>
                <a:spcPct val="100000"/>
              </a:lnSpc>
              <a:spcAft>
                <a:spcPct val="0"/>
              </a:spcAft>
              <a:buClrTx/>
              <a:buSzTx/>
              <a:buFontTx/>
              <a:buNone/>
              <a:defRPr/>
            </a:pPr>
            <a:r>
              <a:rPr kumimoji="1" lang="zh-CN" altLang="en-US" sz="2400" b="1">
                <a:solidFill>
                  <a:schemeClr val="hlink"/>
                </a:solidFill>
                <a:effectLst>
                  <a:outerShdw blurRad="38100" dist="38100" dir="2700000" algn="tl">
                    <a:srgbClr val="C0C0C0"/>
                  </a:outerShdw>
                </a:effectLst>
                <a:latin typeface="宋体" pitchFamily="2" charset="-122"/>
              </a:rPr>
              <a:t>详细设计中常用的图形工具</a:t>
            </a:r>
          </a:p>
        </p:txBody>
      </p:sp>
      <p:sp>
        <p:nvSpPr>
          <p:cNvPr id="448530" name="Text Box 18"/>
          <p:cNvSpPr txBox="1">
            <a:spLocks noChangeArrowheads="1"/>
          </p:cNvSpPr>
          <p:nvPr/>
        </p:nvSpPr>
        <p:spPr bwMode="auto">
          <a:xfrm>
            <a:off x="1042988" y="333375"/>
            <a:ext cx="7086600" cy="823913"/>
          </a:xfrm>
          <a:prstGeom prst="rect">
            <a:avLst/>
          </a:prstGeom>
          <a:noFill/>
          <a:ln w="9525">
            <a:noFill/>
            <a:miter lim="800000"/>
            <a:headEnd/>
            <a:tailEnd/>
          </a:ln>
          <a:effectLst/>
        </p:spPr>
        <p:txBody>
          <a:bodyPr>
            <a:spAutoFit/>
          </a:bodyPr>
          <a:lstStyle/>
          <a:p>
            <a:pPr algn="ctr">
              <a:lnSpc>
                <a:spcPct val="100000"/>
              </a:lnSpc>
              <a:spcBef>
                <a:spcPct val="50000"/>
              </a:spcBef>
              <a:spcAft>
                <a:spcPct val="0"/>
              </a:spcAft>
              <a:buClr>
                <a:srgbClr val="99FF66"/>
              </a:buClr>
              <a:buSzPct val="110000"/>
              <a:buFont typeface="Wingdings" pitchFamily="2" charset="2"/>
              <a:buNone/>
              <a:defRPr/>
            </a:pPr>
            <a:r>
              <a:rPr kumimoji="1" lang="zh-CN" altLang="en-US" sz="4800" b="1">
                <a:solidFill>
                  <a:srgbClr val="FF0000"/>
                </a:solidFill>
                <a:effectLst>
                  <a:outerShdw blurRad="38100" dist="38100" dir="2700000" algn="tl">
                    <a:srgbClr val="C0C0C0"/>
                  </a:outerShdw>
                </a:effectLst>
                <a:latin typeface="隶书" pitchFamily="49" charset="-122"/>
                <a:ea typeface="隶书" pitchFamily="49" charset="-122"/>
              </a:rPr>
              <a:t>结构化详细设计的工具</a:t>
            </a:r>
          </a:p>
        </p:txBody>
      </p:sp>
    </p:spTree>
  </p:cSld>
  <p:clrMapOvr>
    <a:masterClrMapping/>
  </p:clrMapOvr>
  <p:transition>
    <p:randomBar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9" name="Rectangle 3"/>
          <p:cNvSpPr>
            <a:spLocks noChangeArrowheads="1"/>
          </p:cNvSpPr>
          <p:nvPr/>
        </p:nvSpPr>
        <p:spPr bwMode="auto">
          <a:xfrm>
            <a:off x="228600" y="1447800"/>
            <a:ext cx="8229600" cy="1828800"/>
          </a:xfrm>
          <a:prstGeom prst="rect">
            <a:avLst/>
          </a:prstGeom>
          <a:noFill/>
          <a:ln w="9525">
            <a:noFill/>
            <a:miter lim="800000"/>
            <a:headEnd/>
            <a:tailEnd/>
          </a:ln>
          <a:effectLst/>
        </p:spPr>
        <p:txBody>
          <a:bodyPr/>
          <a:lstStyle/>
          <a:p>
            <a:pPr marL="152400" indent="228600" eaLnBrk="1" hangingPunct="1">
              <a:lnSpc>
                <a:spcPct val="100000"/>
              </a:lnSpc>
              <a:spcAft>
                <a:spcPct val="0"/>
              </a:spcAft>
              <a:buClr>
                <a:srgbClr val="66FFFF"/>
              </a:buClr>
              <a:buSzPct val="120000"/>
              <a:buFont typeface="Wingdings" pitchFamily="2" charset="2"/>
              <a:buNone/>
              <a:defRPr/>
            </a:pPr>
            <a:r>
              <a:rPr kumimoji="1" lang="en-US" altLang="zh-CN" sz="2400">
                <a:solidFill>
                  <a:schemeClr val="tx1"/>
                </a:solidFill>
                <a:effectLst/>
                <a:latin typeface="宋体" pitchFamily="2" charset="-122"/>
              </a:rPr>
              <a:t> </a:t>
            </a:r>
            <a:r>
              <a:rPr kumimoji="1" lang="zh-CN" altLang="en-US" sz="2400" b="1">
                <a:solidFill>
                  <a:schemeClr val="tx1"/>
                </a:solidFill>
                <a:effectLst>
                  <a:outerShdw blurRad="38100" dist="38100" dir="2700000" algn="tl">
                    <a:srgbClr val="C0C0C0"/>
                  </a:outerShdw>
                </a:effectLst>
                <a:latin typeface="宋体" pitchFamily="2" charset="-122"/>
              </a:rPr>
              <a:t>控制结构</a:t>
            </a:r>
            <a:r>
              <a:rPr kumimoji="1" lang="zh-CN" altLang="en-US" sz="2000" b="1">
                <a:solidFill>
                  <a:schemeClr val="tx1"/>
                </a:solidFill>
                <a:effectLst>
                  <a:outerShdw blurRad="38100" dist="38100" dir="2700000" algn="tl">
                    <a:srgbClr val="C0C0C0"/>
                  </a:outerShdw>
                </a:effectLst>
                <a:latin typeface="宋体" pitchFamily="2" charset="-122"/>
              </a:rPr>
              <a:t>       </a:t>
            </a:r>
            <a:r>
              <a:rPr kumimoji="1" lang="en-US" altLang="zh-CN" sz="2400" b="1">
                <a:solidFill>
                  <a:schemeClr val="tx1"/>
                </a:solidFill>
                <a:effectLst>
                  <a:outerShdw blurRad="38100" dist="38100" dir="2700000" algn="tl">
                    <a:srgbClr val="C0C0C0"/>
                  </a:outerShdw>
                </a:effectLst>
                <a:latin typeface="Times New Roman" pitchFamily="18" charset="0"/>
              </a:rPr>
              <a:t>1.</a:t>
            </a:r>
            <a:r>
              <a:rPr kumimoji="1" lang="zh-CN" altLang="en-US" sz="2400" b="1">
                <a:solidFill>
                  <a:schemeClr val="tx1"/>
                </a:solidFill>
                <a:effectLst>
                  <a:outerShdw blurRad="38100" dist="38100" dir="2700000" algn="tl">
                    <a:srgbClr val="C0C0C0"/>
                  </a:outerShdw>
                </a:effectLst>
                <a:latin typeface="Times New Roman" pitchFamily="18" charset="0"/>
              </a:rPr>
              <a:t>顺序型（图</a:t>
            </a:r>
            <a:r>
              <a:rPr kumimoji="1" lang="en-US" altLang="zh-CN" sz="2400" b="1">
                <a:solidFill>
                  <a:schemeClr val="tx1"/>
                </a:solidFill>
                <a:effectLst>
                  <a:outerShdw blurRad="38100" dist="38100" dir="2700000" algn="tl">
                    <a:srgbClr val="C0C0C0"/>
                  </a:outerShdw>
                </a:effectLst>
                <a:latin typeface="Times New Roman" pitchFamily="18" charset="0"/>
              </a:rPr>
              <a:t>1</a:t>
            </a:r>
            <a:r>
              <a:rPr kumimoji="1" lang="zh-CN" altLang="en-US" sz="2400" b="1">
                <a:solidFill>
                  <a:schemeClr val="tx1"/>
                </a:solidFill>
                <a:effectLst>
                  <a:outerShdw blurRad="38100" dist="38100" dir="2700000" algn="tl">
                    <a:srgbClr val="C0C0C0"/>
                  </a:outerShdw>
                </a:effectLst>
                <a:latin typeface="Times New Roman" pitchFamily="18" charset="0"/>
              </a:rPr>
              <a:t>）  </a:t>
            </a:r>
          </a:p>
          <a:p>
            <a:pPr marL="152400" indent="228600" eaLnBrk="1" hangingPunct="1">
              <a:lnSpc>
                <a:spcPct val="10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Times New Roman" pitchFamily="18" charset="0"/>
              </a:rPr>
              <a:t>                              </a:t>
            </a:r>
            <a:r>
              <a:rPr kumimoji="1" lang="en-US" altLang="zh-CN" sz="2400" b="1">
                <a:solidFill>
                  <a:schemeClr val="tx1"/>
                </a:solidFill>
                <a:effectLst>
                  <a:outerShdw blurRad="38100" dist="38100" dir="2700000" algn="tl">
                    <a:srgbClr val="C0C0C0"/>
                  </a:outerShdw>
                </a:effectLst>
                <a:latin typeface="Times New Roman" pitchFamily="18" charset="0"/>
              </a:rPr>
              <a:t>2.</a:t>
            </a:r>
            <a:r>
              <a:rPr kumimoji="1" lang="zh-CN" altLang="en-US" sz="2400" b="1">
                <a:solidFill>
                  <a:schemeClr val="tx1"/>
                </a:solidFill>
                <a:effectLst>
                  <a:outerShdw blurRad="38100" dist="38100" dir="2700000" algn="tl">
                    <a:srgbClr val="C0C0C0"/>
                  </a:outerShdw>
                </a:effectLst>
                <a:latin typeface="Times New Roman" pitchFamily="18" charset="0"/>
              </a:rPr>
              <a:t>选择型（图</a:t>
            </a:r>
            <a:r>
              <a:rPr kumimoji="1" lang="en-US" altLang="zh-CN" sz="2400" b="1">
                <a:solidFill>
                  <a:schemeClr val="tx1"/>
                </a:solidFill>
                <a:effectLst>
                  <a:outerShdw blurRad="38100" dist="38100" dir="2700000" algn="tl">
                    <a:srgbClr val="C0C0C0"/>
                  </a:outerShdw>
                </a:effectLst>
                <a:latin typeface="Times New Roman" pitchFamily="18" charset="0"/>
              </a:rPr>
              <a:t>2</a:t>
            </a:r>
            <a:r>
              <a:rPr kumimoji="1" lang="zh-CN" altLang="en-US" sz="2400" b="1">
                <a:solidFill>
                  <a:schemeClr val="tx1"/>
                </a:solidFill>
                <a:effectLst>
                  <a:outerShdw blurRad="38100" dist="38100" dir="2700000" algn="tl">
                    <a:srgbClr val="C0C0C0"/>
                  </a:outerShdw>
                </a:effectLst>
                <a:latin typeface="Times New Roman" pitchFamily="18" charset="0"/>
              </a:rPr>
              <a:t>）</a:t>
            </a:r>
          </a:p>
          <a:p>
            <a:pPr marL="152400" indent="228600" eaLnBrk="1" hangingPunct="1">
              <a:lnSpc>
                <a:spcPct val="10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Times New Roman" pitchFamily="18" charset="0"/>
              </a:rPr>
              <a:t>                              </a:t>
            </a:r>
            <a:r>
              <a:rPr kumimoji="1" lang="en-US" altLang="zh-CN" sz="2400" b="1">
                <a:solidFill>
                  <a:schemeClr val="tx1"/>
                </a:solidFill>
                <a:effectLst>
                  <a:outerShdw blurRad="38100" dist="38100" dir="2700000" algn="tl">
                    <a:srgbClr val="C0C0C0"/>
                  </a:outerShdw>
                </a:effectLst>
                <a:latin typeface="Times New Roman" pitchFamily="18" charset="0"/>
              </a:rPr>
              <a:t>3.</a:t>
            </a:r>
            <a:r>
              <a:rPr kumimoji="1" lang="zh-CN" altLang="en-US" sz="2400" b="1">
                <a:solidFill>
                  <a:schemeClr val="tx1"/>
                </a:solidFill>
                <a:effectLst>
                  <a:outerShdw blurRad="38100" dist="38100" dir="2700000" algn="tl">
                    <a:srgbClr val="C0C0C0"/>
                  </a:outerShdw>
                </a:effectLst>
                <a:latin typeface="宋体" pitchFamily="2" charset="-122"/>
              </a:rPr>
              <a:t>循环型    先判断后循环（图</a:t>
            </a:r>
            <a:r>
              <a:rPr kumimoji="1" lang="en-US" altLang="zh-CN" sz="2400" b="1">
                <a:solidFill>
                  <a:schemeClr val="tx1"/>
                </a:solidFill>
                <a:effectLst>
                  <a:outerShdw blurRad="38100" dist="38100" dir="2700000" algn="tl">
                    <a:srgbClr val="C0C0C0"/>
                  </a:outerShdw>
                </a:effectLst>
                <a:latin typeface="Times New Roman" pitchFamily="18" charset="0"/>
              </a:rPr>
              <a:t>3.1</a:t>
            </a:r>
            <a:r>
              <a:rPr kumimoji="1" lang="zh-CN" altLang="en-US" sz="2400" b="1">
                <a:solidFill>
                  <a:schemeClr val="tx1"/>
                </a:solidFill>
                <a:effectLst>
                  <a:outerShdw blurRad="38100" dist="38100" dir="2700000" algn="tl">
                    <a:srgbClr val="C0C0C0"/>
                  </a:outerShdw>
                </a:effectLst>
                <a:latin typeface="宋体" pitchFamily="2" charset="-122"/>
              </a:rPr>
              <a:t>）</a:t>
            </a:r>
          </a:p>
          <a:p>
            <a:pPr marL="152400" indent="228600" eaLnBrk="1" hangingPunct="1">
              <a:lnSpc>
                <a:spcPct val="10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宋体" pitchFamily="2" charset="-122"/>
              </a:rPr>
              <a:t>                           </a:t>
            </a:r>
          </a:p>
          <a:p>
            <a:pPr marL="152400" indent="228600" eaLnBrk="1" hangingPunct="1">
              <a:lnSpc>
                <a:spcPct val="10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宋体" pitchFamily="2" charset="-122"/>
              </a:rPr>
              <a:t>                           先循环后判断（图</a:t>
            </a:r>
            <a:r>
              <a:rPr kumimoji="1" lang="en-US" altLang="zh-CN" sz="2400" b="1">
                <a:solidFill>
                  <a:schemeClr val="tx1"/>
                </a:solidFill>
                <a:effectLst>
                  <a:outerShdw blurRad="38100" dist="38100" dir="2700000" algn="tl">
                    <a:srgbClr val="C0C0C0"/>
                  </a:outerShdw>
                </a:effectLst>
                <a:latin typeface="Times New Roman" pitchFamily="18" charset="0"/>
              </a:rPr>
              <a:t>3.2</a:t>
            </a:r>
            <a:r>
              <a:rPr kumimoji="1" lang="zh-CN" altLang="en-US" sz="2400">
                <a:solidFill>
                  <a:schemeClr val="tx1"/>
                </a:solidFill>
                <a:effectLst/>
                <a:latin typeface="宋体" pitchFamily="2" charset="-122"/>
              </a:rPr>
              <a:t>）</a:t>
            </a:r>
          </a:p>
          <a:p>
            <a:pPr marL="152400" indent="228600" eaLnBrk="1" hangingPunct="1">
              <a:lnSpc>
                <a:spcPct val="100000"/>
              </a:lnSpc>
              <a:spcAft>
                <a:spcPct val="0"/>
              </a:spcAft>
              <a:buClrTx/>
              <a:buSzTx/>
              <a:buFontTx/>
              <a:buNone/>
              <a:defRPr/>
            </a:pPr>
            <a:endParaRPr kumimoji="1" lang="en-US" altLang="zh-CN" sz="2000">
              <a:solidFill>
                <a:schemeClr val="tx1"/>
              </a:solidFill>
              <a:effectLst/>
              <a:latin typeface="Times New Roman" pitchFamily="18" charset="0"/>
            </a:endParaRPr>
          </a:p>
        </p:txBody>
      </p:sp>
      <p:sp>
        <p:nvSpPr>
          <p:cNvPr id="449540" name="AutoShape 4"/>
          <p:cNvSpPr>
            <a:spLocks/>
          </p:cNvSpPr>
          <p:nvPr/>
        </p:nvSpPr>
        <p:spPr bwMode="auto">
          <a:xfrm>
            <a:off x="2743200" y="1600200"/>
            <a:ext cx="152400" cy="914400"/>
          </a:xfrm>
          <a:prstGeom prst="leftBrace">
            <a:avLst>
              <a:gd name="adj1" fmla="val 50000"/>
              <a:gd name="adj2" fmla="val 50000"/>
            </a:avLst>
          </a:prstGeom>
          <a:noFill/>
          <a:ln w="38100">
            <a:solidFill>
              <a:srgbClr val="FF66FF"/>
            </a:solidFill>
            <a:miter lim="800000"/>
            <a:headEnd/>
            <a:tailEnd/>
          </a:ln>
          <a:effectLst/>
        </p:spPr>
        <p:txBody>
          <a:bodyPr wrap="none" anchor="ctr"/>
          <a:lstStyle/>
          <a:p>
            <a:pPr>
              <a:defRPr/>
            </a:pPr>
            <a:endParaRPr lang="zh-CN" altLang="en-US"/>
          </a:p>
        </p:txBody>
      </p:sp>
      <p:sp>
        <p:nvSpPr>
          <p:cNvPr id="449541" name="AutoShape 5"/>
          <p:cNvSpPr>
            <a:spLocks/>
          </p:cNvSpPr>
          <p:nvPr/>
        </p:nvSpPr>
        <p:spPr bwMode="auto">
          <a:xfrm>
            <a:off x="4419600" y="2362200"/>
            <a:ext cx="304800" cy="762000"/>
          </a:xfrm>
          <a:prstGeom prst="leftBrace">
            <a:avLst>
              <a:gd name="adj1" fmla="val 20833"/>
              <a:gd name="adj2" fmla="val 50000"/>
            </a:avLst>
          </a:prstGeom>
          <a:noFill/>
          <a:ln w="38100">
            <a:solidFill>
              <a:srgbClr val="FF66FF"/>
            </a:solidFill>
            <a:miter lim="800000"/>
            <a:headEnd/>
            <a:tailEnd/>
          </a:ln>
          <a:effectLst/>
        </p:spPr>
        <p:txBody>
          <a:bodyPr wrap="none" anchor="ctr"/>
          <a:lstStyle/>
          <a:p>
            <a:pPr>
              <a:defRPr/>
            </a:pPr>
            <a:endParaRPr lang="zh-CN" altLang="en-US"/>
          </a:p>
        </p:txBody>
      </p:sp>
      <p:sp>
        <p:nvSpPr>
          <p:cNvPr id="449543" name="AutoShape 7"/>
          <p:cNvSpPr>
            <a:spLocks noChangeArrowheads="1"/>
          </p:cNvSpPr>
          <p:nvPr/>
        </p:nvSpPr>
        <p:spPr bwMode="auto">
          <a:xfrm>
            <a:off x="7219950" y="4760913"/>
            <a:ext cx="1143000" cy="457200"/>
          </a:xfrm>
          <a:prstGeom prst="flowChartDecision">
            <a:avLst/>
          </a:prstGeom>
          <a:noFill/>
          <a:ln w="38100">
            <a:solidFill>
              <a:schemeClr val="tx1"/>
            </a:solidFill>
            <a:miter lim="800000"/>
            <a:headEnd/>
            <a:tailEnd/>
          </a:ln>
          <a:effectLst/>
        </p:spPr>
        <p:txBody>
          <a:bodyPr wrap="none" anchor="ctr"/>
          <a:lstStyle/>
          <a:p>
            <a:pPr>
              <a:defRPr/>
            </a:pPr>
            <a:endParaRPr lang="zh-CN" altLang="en-US"/>
          </a:p>
        </p:txBody>
      </p:sp>
      <p:sp>
        <p:nvSpPr>
          <p:cNvPr id="449544" name="AutoShape 8"/>
          <p:cNvSpPr>
            <a:spLocks noChangeArrowheads="1"/>
          </p:cNvSpPr>
          <p:nvPr/>
        </p:nvSpPr>
        <p:spPr bwMode="auto">
          <a:xfrm>
            <a:off x="7200900" y="3922713"/>
            <a:ext cx="1143000" cy="381000"/>
          </a:xfrm>
          <a:prstGeom prst="flowChartProcess">
            <a:avLst/>
          </a:prstGeom>
          <a:noFill/>
          <a:ln w="38100">
            <a:solidFill>
              <a:schemeClr val="tx1"/>
            </a:solidFill>
            <a:miter lim="800000"/>
            <a:headEnd/>
            <a:tailEnd/>
          </a:ln>
          <a:effectLst/>
        </p:spPr>
        <p:txBody>
          <a:bodyPr wrap="none" anchor="ctr"/>
          <a:lstStyle/>
          <a:p>
            <a:pPr>
              <a:defRPr/>
            </a:pPr>
            <a:endParaRPr lang="zh-CN" altLang="en-US"/>
          </a:p>
        </p:txBody>
      </p:sp>
      <p:sp>
        <p:nvSpPr>
          <p:cNvPr id="449545" name="Line 9"/>
          <p:cNvSpPr>
            <a:spLocks noChangeShapeType="1"/>
          </p:cNvSpPr>
          <p:nvPr/>
        </p:nvSpPr>
        <p:spPr bwMode="auto">
          <a:xfrm>
            <a:off x="7791450" y="3446463"/>
            <a:ext cx="0" cy="457200"/>
          </a:xfrm>
          <a:prstGeom prst="line">
            <a:avLst/>
          </a:prstGeom>
          <a:noFill/>
          <a:ln w="38100">
            <a:solidFill>
              <a:schemeClr val="tx1"/>
            </a:solidFill>
            <a:miter lim="800000"/>
            <a:headEnd/>
            <a:tailEnd type="triangle" w="med" len="med"/>
          </a:ln>
          <a:effectLst/>
        </p:spPr>
        <p:txBody>
          <a:bodyPr wrap="none" anchor="ctr"/>
          <a:lstStyle/>
          <a:p>
            <a:pPr>
              <a:defRPr/>
            </a:pPr>
            <a:endParaRPr lang="zh-CN" altLang="en-US"/>
          </a:p>
        </p:txBody>
      </p:sp>
      <p:sp>
        <p:nvSpPr>
          <p:cNvPr id="449546" name="Line 10"/>
          <p:cNvSpPr>
            <a:spLocks noChangeShapeType="1"/>
          </p:cNvSpPr>
          <p:nvPr/>
        </p:nvSpPr>
        <p:spPr bwMode="auto">
          <a:xfrm>
            <a:off x="7772400" y="4322763"/>
            <a:ext cx="19050" cy="438150"/>
          </a:xfrm>
          <a:prstGeom prst="line">
            <a:avLst/>
          </a:prstGeom>
          <a:noFill/>
          <a:ln w="38100">
            <a:solidFill>
              <a:schemeClr val="tx1"/>
            </a:solidFill>
            <a:miter lim="800000"/>
            <a:headEnd/>
            <a:tailEnd type="triangle" w="med" len="med"/>
          </a:ln>
          <a:effectLst/>
        </p:spPr>
        <p:txBody>
          <a:bodyPr wrap="none" anchor="ctr"/>
          <a:lstStyle/>
          <a:p>
            <a:pPr>
              <a:defRPr/>
            </a:pPr>
            <a:endParaRPr lang="zh-CN" altLang="en-US"/>
          </a:p>
        </p:txBody>
      </p:sp>
      <p:sp>
        <p:nvSpPr>
          <p:cNvPr id="449547" name="Line 11"/>
          <p:cNvSpPr>
            <a:spLocks noChangeShapeType="1"/>
          </p:cNvSpPr>
          <p:nvPr/>
        </p:nvSpPr>
        <p:spPr bwMode="auto">
          <a:xfrm>
            <a:off x="7791450" y="5237163"/>
            <a:ext cx="0" cy="457200"/>
          </a:xfrm>
          <a:prstGeom prst="line">
            <a:avLst/>
          </a:prstGeom>
          <a:noFill/>
          <a:ln w="38100">
            <a:solidFill>
              <a:schemeClr val="tx1"/>
            </a:solidFill>
            <a:miter lim="800000"/>
            <a:headEnd/>
            <a:tailEnd type="triangle" w="med" len="med"/>
          </a:ln>
          <a:effectLst/>
        </p:spPr>
        <p:txBody>
          <a:bodyPr wrap="none" anchor="ctr"/>
          <a:lstStyle/>
          <a:p>
            <a:pPr>
              <a:defRPr/>
            </a:pPr>
            <a:endParaRPr lang="zh-CN" altLang="en-US"/>
          </a:p>
        </p:txBody>
      </p:sp>
      <p:sp>
        <p:nvSpPr>
          <p:cNvPr id="449548" name="Line 12"/>
          <p:cNvSpPr>
            <a:spLocks noChangeShapeType="1"/>
          </p:cNvSpPr>
          <p:nvPr/>
        </p:nvSpPr>
        <p:spPr bwMode="auto">
          <a:xfrm>
            <a:off x="6991350" y="4989513"/>
            <a:ext cx="228600" cy="0"/>
          </a:xfrm>
          <a:prstGeom prst="line">
            <a:avLst/>
          </a:prstGeom>
          <a:noFill/>
          <a:ln w="38100">
            <a:solidFill>
              <a:schemeClr val="tx1"/>
            </a:solidFill>
            <a:miter lim="800000"/>
            <a:headEnd/>
            <a:tailEnd/>
          </a:ln>
          <a:effectLst/>
        </p:spPr>
        <p:txBody>
          <a:bodyPr wrap="none" anchor="ctr"/>
          <a:lstStyle/>
          <a:p>
            <a:pPr>
              <a:defRPr/>
            </a:pPr>
            <a:endParaRPr lang="zh-CN" altLang="en-US"/>
          </a:p>
        </p:txBody>
      </p:sp>
      <p:sp>
        <p:nvSpPr>
          <p:cNvPr id="449549" name="Line 13"/>
          <p:cNvSpPr>
            <a:spLocks noChangeShapeType="1"/>
          </p:cNvSpPr>
          <p:nvPr/>
        </p:nvSpPr>
        <p:spPr bwMode="auto">
          <a:xfrm>
            <a:off x="6991350" y="3675063"/>
            <a:ext cx="800100" cy="0"/>
          </a:xfrm>
          <a:prstGeom prst="line">
            <a:avLst/>
          </a:prstGeom>
          <a:noFill/>
          <a:ln w="38100">
            <a:solidFill>
              <a:schemeClr val="tx1"/>
            </a:solidFill>
            <a:miter lim="800000"/>
            <a:headEnd/>
            <a:tailEnd type="triangle" w="lg" len="med"/>
          </a:ln>
          <a:effectLst/>
        </p:spPr>
        <p:txBody>
          <a:bodyPr wrap="none" anchor="ctr"/>
          <a:lstStyle/>
          <a:p>
            <a:pPr>
              <a:defRPr/>
            </a:pPr>
            <a:endParaRPr lang="zh-CN" altLang="en-US"/>
          </a:p>
        </p:txBody>
      </p:sp>
      <p:sp>
        <p:nvSpPr>
          <p:cNvPr id="449550" name="Line 14"/>
          <p:cNvSpPr>
            <a:spLocks noChangeShapeType="1"/>
          </p:cNvSpPr>
          <p:nvPr/>
        </p:nvSpPr>
        <p:spPr bwMode="auto">
          <a:xfrm flipV="1">
            <a:off x="6991350" y="3694113"/>
            <a:ext cx="0" cy="1295400"/>
          </a:xfrm>
          <a:prstGeom prst="line">
            <a:avLst/>
          </a:prstGeom>
          <a:noFill/>
          <a:ln w="38100">
            <a:solidFill>
              <a:schemeClr val="tx1"/>
            </a:solidFill>
            <a:miter lim="800000"/>
            <a:headEnd/>
            <a:tailEnd/>
          </a:ln>
          <a:effectLst/>
        </p:spPr>
        <p:txBody>
          <a:bodyPr wrap="none" anchor="ctr"/>
          <a:lstStyle/>
          <a:p>
            <a:pPr>
              <a:defRPr/>
            </a:pPr>
            <a:endParaRPr lang="zh-CN" altLang="en-US"/>
          </a:p>
        </p:txBody>
      </p:sp>
      <p:sp>
        <p:nvSpPr>
          <p:cNvPr id="29709" name="Text Box 15"/>
          <p:cNvSpPr txBox="1">
            <a:spLocks noChangeArrowheads="1"/>
          </p:cNvSpPr>
          <p:nvPr/>
        </p:nvSpPr>
        <p:spPr bwMode="auto">
          <a:xfrm>
            <a:off x="7010400" y="5999163"/>
            <a:ext cx="1593850" cy="457200"/>
          </a:xfrm>
          <a:prstGeom prst="rect">
            <a:avLst/>
          </a:prstGeom>
          <a:noFill/>
          <a:ln w="38100">
            <a:noFill/>
            <a:miter lim="800000"/>
            <a:headEnd/>
            <a:tailEnd/>
          </a:ln>
        </p:spPr>
        <p:txBody>
          <a:bodyPr>
            <a:spAutoFit/>
          </a:bodyPr>
          <a:lstStyle/>
          <a:p>
            <a:pPr eaLnBrk="1" hangingPunct="1">
              <a:lnSpc>
                <a:spcPct val="100000"/>
              </a:lnSpc>
              <a:spcBef>
                <a:spcPct val="50000"/>
              </a:spcBef>
              <a:spcAft>
                <a:spcPct val="0"/>
              </a:spcAft>
              <a:buClrTx/>
              <a:buSzTx/>
              <a:buFontTx/>
              <a:buNone/>
            </a:pPr>
            <a:r>
              <a:rPr kumimoji="1" lang="zh-CN" altLang="en-US" sz="2400" b="1">
                <a:solidFill>
                  <a:schemeClr val="tx1"/>
                </a:solidFill>
                <a:effectLst/>
                <a:latin typeface="宋体" pitchFamily="2" charset="-122"/>
              </a:rPr>
              <a:t>（图</a:t>
            </a:r>
            <a:r>
              <a:rPr kumimoji="1" lang="en-US" altLang="zh-CN" sz="2400" b="1">
                <a:solidFill>
                  <a:schemeClr val="tx1"/>
                </a:solidFill>
                <a:effectLst/>
                <a:latin typeface="Times New Roman" pitchFamily="18" charset="0"/>
              </a:rPr>
              <a:t>3.2</a:t>
            </a:r>
            <a:r>
              <a:rPr kumimoji="1" lang="zh-CN" altLang="en-US" sz="2400" b="1">
                <a:solidFill>
                  <a:schemeClr val="tx1"/>
                </a:solidFill>
                <a:effectLst/>
                <a:latin typeface="宋体" pitchFamily="2" charset="-122"/>
              </a:rPr>
              <a:t>）</a:t>
            </a:r>
            <a:endParaRPr kumimoji="1" lang="zh-CN" altLang="en-US" sz="2400">
              <a:solidFill>
                <a:schemeClr val="tx1"/>
              </a:solidFill>
              <a:effectLst/>
              <a:latin typeface="宋体" pitchFamily="2" charset="-122"/>
            </a:endParaRPr>
          </a:p>
        </p:txBody>
      </p:sp>
      <p:sp>
        <p:nvSpPr>
          <p:cNvPr id="449552" name="AutoShape 16"/>
          <p:cNvSpPr>
            <a:spLocks noChangeArrowheads="1"/>
          </p:cNvSpPr>
          <p:nvPr/>
        </p:nvSpPr>
        <p:spPr bwMode="auto">
          <a:xfrm>
            <a:off x="5162550" y="3941763"/>
            <a:ext cx="1143000" cy="457200"/>
          </a:xfrm>
          <a:prstGeom prst="flowChartDecision">
            <a:avLst/>
          </a:prstGeom>
          <a:noFill/>
          <a:ln w="38100">
            <a:solidFill>
              <a:schemeClr val="tx1"/>
            </a:solidFill>
            <a:miter lim="800000"/>
            <a:headEnd/>
            <a:tailEnd/>
          </a:ln>
          <a:effectLst/>
        </p:spPr>
        <p:txBody>
          <a:bodyPr wrap="none" anchor="ctr"/>
          <a:lstStyle/>
          <a:p>
            <a:pPr>
              <a:defRPr/>
            </a:pPr>
            <a:endParaRPr lang="zh-CN" altLang="en-US"/>
          </a:p>
        </p:txBody>
      </p:sp>
      <p:sp>
        <p:nvSpPr>
          <p:cNvPr id="449553" name="AutoShape 17"/>
          <p:cNvSpPr>
            <a:spLocks noChangeArrowheads="1"/>
          </p:cNvSpPr>
          <p:nvPr/>
        </p:nvSpPr>
        <p:spPr bwMode="auto">
          <a:xfrm>
            <a:off x="5181600" y="4856163"/>
            <a:ext cx="1143000" cy="381000"/>
          </a:xfrm>
          <a:prstGeom prst="flowChartProcess">
            <a:avLst/>
          </a:prstGeom>
          <a:noFill/>
          <a:ln w="38100">
            <a:solidFill>
              <a:schemeClr val="tx1"/>
            </a:solidFill>
            <a:miter lim="800000"/>
            <a:headEnd/>
            <a:tailEnd/>
          </a:ln>
          <a:effectLst/>
        </p:spPr>
        <p:txBody>
          <a:bodyPr wrap="none" anchor="ctr"/>
          <a:lstStyle/>
          <a:p>
            <a:pPr>
              <a:defRPr/>
            </a:pPr>
            <a:endParaRPr lang="zh-CN" altLang="en-US"/>
          </a:p>
        </p:txBody>
      </p:sp>
      <p:sp>
        <p:nvSpPr>
          <p:cNvPr id="449554" name="Line 18"/>
          <p:cNvSpPr>
            <a:spLocks noChangeShapeType="1"/>
          </p:cNvSpPr>
          <p:nvPr/>
        </p:nvSpPr>
        <p:spPr bwMode="auto">
          <a:xfrm>
            <a:off x="5734050" y="4418013"/>
            <a:ext cx="0" cy="457200"/>
          </a:xfrm>
          <a:prstGeom prst="line">
            <a:avLst/>
          </a:prstGeom>
          <a:noFill/>
          <a:ln w="38100">
            <a:solidFill>
              <a:schemeClr val="tx1"/>
            </a:solidFill>
            <a:miter lim="800000"/>
            <a:headEnd/>
            <a:tailEnd type="triangle" w="med" len="med"/>
          </a:ln>
          <a:effectLst/>
        </p:spPr>
        <p:txBody>
          <a:bodyPr wrap="none" anchor="ctr"/>
          <a:lstStyle/>
          <a:p>
            <a:pPr>
              <a:defRPr/>
            </a:pPr>
            <a:endParaRPr lang="zh-CN" altLang="en-US"/>
          </a:p>
        </p:txBody>
      </p:sp>
      <p:sp>
        <p:nvSpPr>
          <p:cNvPr id="449555" name="Line 19"/>
          <p:cNvSpPr>
            <a:spLocks noChangeShapeType="1"/>
          </p:cNvSpPr>
          <p:nvPr/>
        </p:nvSpPr>
        <p:spPr bwMode="auto">
          <a:xfrm>
            <a:off x="5734050" y="3541713"/>
            <a:ext cx="0" cy="457200"/>
          </a:xfrm>
          <a:prstGeom prst="line">
            <a:avLst/>
          </a:prstGeom>
          <a:noFill/>
          <a:ln w="38100">
            <a:solidFill>
              <a:schemeClr val="tx1"/>
            </a:solidFill>
            <a:miter lim="800000"/>
            <a:headEnd/>
            <a:tailEnd type="triangle" w="med" len="med"/>
          </a:ln>
          <a:effectLst/>
        </p:spPr>
        <p:txBody>
          <a:bodyPr wrap="none" anchor="ctr"/>
          <a:lstStyle/>
          <a:p>
            <a:pPr>
              <a:defRPr/>
            </a:pPr>
            <a:endParaRPr lang="zh-CN" altLang="en-US"/>
          </a:p>
        </p:txBody>
      </p:sp>
      <p:sp>
        <p:nvSpPr>
          <p:cNvPr id="449556" name="Line 20"/>
          <p:cNvSpPr>
            <a:spLocks noChangeShapeType="1"/>
          </p:cNvSpPr>
          <p:nvPr/>
        </p:nvSpPr>
        <p:spPr bwMode="auto">
          <a:xfrm>
            <a:off x="5695950" y="5237163"/>
            <a:ext cx="0" cy="228600"/>
          </a:xfrm>
          <a:prstGeom prst="line">
            <a:avLst/>
          </a:prstGeom>
          <a:noFill/>
          <a:ln w="38100">
            <a:solidFill>
              <a:schemeClr val="tx1"/>
            </a:solidFill>
            <a:miter lim="800000"/>
            <a:headEnd/>
            <a:tailEnd/>
          </a:ln>
          <a:effectLst/>
        </p:spPr>
        <p:txBody>
          <a:bodyPr wrap="none" anchor="ctr"/>
          <a:lstStyle/>
          <a:p>
            <a:pPr>
              <a:defRPr/>
            </a:pPr>
            <a:endParaRPr lang="zh-CN" altLang="en-US"/>
          </a:p>
        </p:txBody>
      </p:sp>
      <p:sp>
        <p:nvSpPr>
          <p:cNvPr id="449557" name="Line 21"/>
          <p:cNvSpPr>
            <a:spLocks noChangeShapeType="1"/>
          </p:cNvSpPr>
          <p:nvPr/>
        </p:nvSpPr>
        <p:spPr bwMode="auto">
          <a:xfrm>
            <a:off x="4933950" y="5465763"/>
            <a:ext cx="762000" cy="0"/>
          </a:xfrm>
          <a:prstGeom prst="line">
            <a:avLst/>
          </a:prstGeom>
          <a:noFill/>
          <a:ln w="38100">
            <a:solidFill>
              <a:schemeClr val="tx1"/>
            </a:solidFill>
            <a:miter lim="800000"/>
            <a:headEnd/>
            <a:tailEnd/>
          </a:ln>
          <a:effectLst/>
        </p:spPr>
        <p:txBody>
          <a:bodyPr wrap="none" anchor="ctr"/>
          <a:lstStyle/>
          <a:p>
            <a:pPr>
              <a:defRPr/>
            </a:pPr>
            <a:endParaRPr lang="zh-CN" altLang="en-US"/>
          </a:p>
        </p:txBody>
      </p:sp>
      <p:sp>
        <p:nvSpPr>
          <p:cNvPr id="449558" name="Line 22"/>
          <p:cNvSpPr>
            <a:spLocks noChangeShapeType="1"/>
          </p:cNvSpPr>
          <p:nvPr/>
        </p:nvSpPr>
        <p:spPr bwMode="auto">
          <a:xfrm flipV="1">
            <a:off x="4933950" y="3713163"/>
            <a:ext cx="0" cy="1752600"/>
          </a:xfrm>
          <a:prstGeom prst="line">
            <a:avLst/>
          </a:prstGeom>
          <a:noFill/>
          <a:ln w="38100">
            <a:solidFill>
              <a:schemeClr val="tx1"/>
            </a:solidFill>
            <a:miter lim="800000"/>
            <a:headEnd/>
            <a:tailEnd/>
          </a:ln>
          <a:effectLst/>
        </p:spPr>
        <p:txBody>
          <a:bodyPr wrap="none" anchor="ctr"/>
          <a:lstStyle/>
          <a:p>
            <a:pPr>
              <a:defRPr/>
            </a:pPr>
            <a:endParaRPr lang="zh-CN" altLang="en-US"/>
          </a:p>
        </p:txBody>
      </p:sp>
      <p:sp>
        <p:nvSpPr>
          <p:cNvPr id="449559" name="Line 23"/>
          <p:cNvSpPr>
            <a:spLocks noChangeShapeType="1"/>
          </p:cNvSpPr>
          <p:nvPr/>
        </p:nvSpPr>
        <p:spPr bwMode="auto">
          <a:xfrm>
            <a:off x="4933950" y="3713163"/>
            <a:ext cx="800100" cy="0"/>
          </a:xfrm>
          <a:prstGeom prst="line">
            <a:avLst/>
          </a:prstGeom>
          <a:noFill/>
          <a:ln w="38100">
            <a:solidFill>
              <a:schemeClr val="tx1"/>
            </a:solidFill>
            <a:miter lim="800000"/>
            <a:headEnd/>
            <a:tailEnd type="triangle" w="lg" len="med"/>
          </a:ln>
          <a:effectLst/>
        </p:spPr>
        <p:txBody>
          <a:bodyPr wrap="none" anchor="ctr"/>
          <a:lstStyle/>
          <a:p>
            <a:pPr>
              <a:defRPr/>
            </a:pPr>
            <a:endParaRPr lang="zh-CN" altLang="en-US"/>
          </a:p>
        </p:txBody>
      </p:sp>
      <p:sp>
        <p:nvSpPr>
          <p:cNvPr id="29718" name="Rectangle 24"/>
          <p:cNvSpPr>
            <a:spLocks noChangeArrowheads="1"/>
          </p:cNvSpPr>
          <p:nvPr/>
        </p:nvSpPr>
        <p:spPr bwMode="auto">
          <a:xfrm>
            <a:off x="4876800" y="6019800"/>
            <a:ext cx="1484313" cy="457200"/>
          </a:xfrm>
          <a:prstGeom prst="rect">
            <a:avLst/>
          </a:prstGeom>
          <a:noFill/>
          <a:ln w="38100">
            <a:noFill/>
            <a:miter lim="800000"/>
            <a:headEnd/>
            <a:tailEnd/>
          </a:ln>
        </p:spPr>
        <p:txBody>
          <a:bodyPr wrap="none">
            <a:spAutoFit/>
          </a:bodyPr>
          <a:lstStyle/>
          <a:p>
            <a:pPr eaLnBrk="1" hangingPunct="1">
              <a:lnSpc>
                <a:spcPct val="100000"/>
              </a:lnSpc>
              <a:spcBef>
                <a:spcPct val="20000"/>
              </a:spcBef>
              <a:spcAft>
                <a:spcPct val="0"/>
              </a:spcAft>
              <a:buClrTx/>
              <a:buSzTx/>
              <a:buFontTx/>
              <a:buNone/>
            </a:pPr>
            <a:r>
              <a:rPr kumimoji="1" lang="zh-CN" altLang="en-US" sz="2400" b="1">
                <a:solidFill>
                  <a:schemeClr val="tx1"/>
                </a:solidFill>
                <a:effectLst/>
                <a:latin typeface="宋体" pitchFamily="2" charset="-122"/>
              </a:rPr>
              <a:t>（图</a:t>
            </a:r>
            <a:r>
              <a:rPr kumimoji="1" lang="en-US" altLang="zh-CN" sz="2400" b="1">
                <a:solidFill>
                  <a:schemeClr val="tx1"/>
                </a:solidFill>
                <a:effectLst/>
                <a:latin typeface="Times New Roman" pitchFamily="18" charset="0"/>
              </a:rPr>
              <a:t>3.1</a:t>
            </a:r>
            <a:r>
              <a:rPr kumimoji="1" lang="zh-CN" altLang="en-US" sz="2400" b="1">
                <a:solidFill>
                  <a:schemeClr val="tx1"/>
                </a:solidFill>
                <a:effectLst/>
                <a:latin typeface="宋体" pitchFamily="2" charset="-122"/>
              </a:rPr>
              <a:t>）</a:t>
            </a:r>
          </a:p>
        </p:txBody>
      </p:sp>
      <p:sp>
        <p:nvSpPr>
          <p:cNvPr id="449561" name="AutoShape 25"/>
          <p:cNvSpPr>
            <a:spLocks noChangeArrowheads="1"/>
          </p:cNvSpPr>
          <p:nvPr/>
        </p:nvSpPr>
        <p:spPr bwMode="auto">
          <a:xfrm>
            <a:off x="2362200" y="3960813"/>
            <a:ext cx="1524000" cy="457200"/>
          </a:xfrm>
          <a:prstGeom prst="flowChartDecision">
            <a:avLst/>
          </a:prstGeom>
          <a:noFill/>
          <a:ln w="38100">
            <a:solidFill>
              <a:schemeClr val="tx1"/>
            </a:solidFill>
            <a:miter lim="800000"/>
            <a:headEnd/>
            <a:tailEnd/>
          </a:ln>
          <a:effectLst/>
        </p:spPr>
        <p:txBody>
          <a:bodyPr wrap="none" anchor="ctr"/>
          <a:lstStyle/>
          <a:p>
            <a:pPr>
              <a:defRPr/>
            </a:pPr>
            <a:endParaRPr lang="zh-CN" altLang="en-US"/>
          </a:p>
        </p:txBody>
      </p:sp>
      <p:sp>
        <p:nvSpPr>
          <p:cNvPr id="449562" name="Line 26"/>
          <p:cNvSpPr>
            <a:spLocks noChangeShapeType="1"/>
          </p:cNvSpPr>
          <p:nvPr/>
        </p:nvSpPr>
        <p:spPr bwMode="auto">
          <a:xfrm>
            <a:off x="3124200" y="3484563"/>
            <a:ext cx="0" cy="457200"/>
          </a:xfrm>
          <a:prstGeom prst="line">
            <a:avLst/>
          </a:prstGeom>
          <a:noFill/>
          <a:ln w="38100">
            <a:solidFill>
              <a:schemeClr val="tx1"/>
            </a:solidFill>
            <a:miter lim="800000"/>
            <a:headEnd/>
            <a:tailEnd type="triangle" w="med" len="med"/>
          </a:ln>
          <a:effectLst/>
        </p:spPr>
        <p:txBody>
          <a:bodyPr wrap="none" anchor="ctr"/>
          <a:lstStyle/>
          <a:p>
            <a:pPr>
              <a:defRPr/>
            </a:pPr>
            <a:endParaRPr lang="zh-CN" altLang="en-US"/>
          </a:p>
        </p:txBody>
      </p:sp>
      <p:sp>
        <p:nvSpPr>
          <p:cNvPr id="449563" name="Line 27"/>
          <p:cNvSpPr>
            <a:spLocks noChangeShapeType="1"/>
          </p:cNvSpPr>
          <p:nvPr/>
        </p:nvSpPr>
        <p:spPr bwMode="auto">
          <a:xfrm>
            <a:off x="3105150" y="4456113"/>
            <a:ext cx="0" cy="457200"/>
          </a:xfrm>
          <a:prstGeom prst="line">
            <a:avLst/>
          </a:prstGeom>
          <a:noFill/>
          <a:ln w="38100">
            <a:solidFill>
              <a:schemeClr val="tx1"/>
            </a:solidFill>
            <a:miter lim="800000"/>
            <a:headEnd/>
            <a:tailEnd type="triangle" w="med" len="med"/>
          </a:ln>
          <a:effectLst/>
        </p:spPr>
        <p:txBody>
          <a:bodyPr wrap="none" anchor="ctr"/>
          <a:lstStyle/>
          <a:p>
            <a:pPr>
              <a:defRPr/>
            </a:pPr>
            <a:endParaRPr lang="zh-CN" altLang="en-US"/>
          </a:p>
        </p:txBody>
      </p:sp>
      <p:sp>
        <p:nvSpPr>
          <p:cNvPr id="449564" name="Line 28"/>
          <p:cNvSpPr>
            <a:spLocks noChangeShapeType="1"/>
          </p:cNvSpPr>
          <p:nvPr/>
        </p:nvSpPr>
        <p:spPr bwMode="auto">
          <a:xfrm>
            <a:off x="4070350" y="4189413"/>
            <a:ext cx="0" cy="723900"/>
          </a:xfrm>
          <a:prstGeom prst="line">
            <a:avLst/>
          </a:prstGeom>
          <a:noFill/>
          <a:ln w="38100">
            <a:solidFill>
              <a:schemeClr val="tx1"/>
            </a:solidFill>
            <a:miter lim="800000"/>
            <a:headEnd/>
            <a:tailEnd type="triangle" w="med" len="med"/>
          </a:ln>
          <a:effectLst/>
        </p:spPr>
        <p:txBody>
          <a:bodyPr wrap="none" anchor="ctr"/>
          <a:lstStyle/>
          <a:p>
            <a:pPr>
              <a:defRPr/>
            </a:pPr>
            <a:endParaRPr lang="zh-CN" altLang="en-US"/>
          </a:p>
        </p:txBody>
      </p:sp>
      <p:sp>
        <p:nvSpPr>
          <p:cNvPr id="449565" name="Line 29"/>
          <p:cNvSpPr>
            <a:spLocks noChangeShapeType="1"/>
          </p:cNvSpPr>
          <p:nvPr/>
        </p:nvSpPr>
        <p:spPr bwMode="auto">
          <a:xfrm>
            <a:off x="3848100" y="4189413"/>
            <a:ext cx="228600" cy="0"/>
          </a:xfrm>
          <a:prstGeom prst="line">
            <a:avLst/>
          </a:prstGeom>
          <a:noFill/>
          <a:ln w="38100">
            <a:solidFill>
              <a:schemeClr val="tx1"/>
            </a:solidFill>
            <a:miter lim="800000"/>
            <a:headEnd/>
            <a:tailEnd/>
          </a:ln>
          <a:effectLst/>
        </p:spPr>
        <p:txBody>
          <a:bodyPr wrap="none" anchor="ctr"/>
          <a:lstStyle/>
          <a:p>
            <a:pPr>
              <a:defRPr/>
            </a:pPr>
            <a:endParaRPr lang="zh-CN" altLang="en-US"/>
          </a:p>
        </p:txBody>
      </p:sp>
      <p:sp>
        <p:nvSpPr>
          <p:cNvPr id="29724" name="Text Box 30"/>
          <p:cNvSpPr txBox="1">
            <a:spLocks noChangeArrowheads="1"/>
          </p:cNvSpPr>
          <p:nvPr/>
        </p:nvSpPr>
        <p:spPr bwMode="auto">
          <a:xfrm>
            <a:off x="2590800" y="5999163"/>
            <a:ext cx="1295400" cy="457200"/>
          </a:xfrm>
          <a:prstGeom prst="rect">
            <a:avLst/>
          </a:prstGeom>
          <a:noFill/>
          <a:ln w="38100">
            <a:noFill/>
            <a:miter lim="800000"/>
            <a:headEnd/>
            <a:tailEnd/>
          </a:ln>
        </p:spPr>
        <p:txBody>
          <a:bodyPr>
            <a:spAutoFit/>
          </a:bodyPr>
          <a:lstStyle/>
          <a:p>
            <a:pPr eaLnBrk="1" hangingPunct="1">
              <a:lnSpc>
                <a:spcPct val="100000"/>
              </a:lnSpc>
              <a:spcBef>
                <a:spcPct val="50000"/>
              </a:spcBef>
              <a:spcAft>
                <a:spcPct val="0"/>
              </a:spcAft>
              <a:buClrTx/>
              <a:buSzTx/>
              <a:buFontTx/>
              <a:buNone/>
            </a:pPr>
            <a:r>
              <a:rPr kumimoji="1" lang="zh-CN" altLang="en-US" sz="2400" b="1">
                <a:solidFill>
                  <a:schemeClr val="tx1"/>
                </a:solidFill>
                <a:effectLst/>
                <a:latin typeface="宋体" pitchFamily="2" charset="-122"/>
              </a:rPr>
              <a:t>（图</a:t>
            </a:r>
            <a:r>
              <a:rPr kumimoji="1" lang="en-US" altLang="zh-CN" sz="2400" b="1">
                <a:solidFill>
                  <a:schemeClr val="tx1"/>
                </a:solidFill>
                <a:effectLst/>
                <a:latin typeface="Times New Roman" pitchFamily="18" charset="0"/>
              </a:rPr>
              <a:t>2</a:t>
            </a:r>
            <a:r>
              <a:rPr kumimoji="1" lang="zh-CN" altLang="en-US" sz="2400" b="1">
                <a:solidFill>
                  <a:schemeClr val="tx1"/>
                </a:solidFill>
                <a:effectLst/>
                <a:latin typeface="宋体" pitchFamily="2" charset="-122"/>
              </a:rPr>
              <a:t>）</a:t>
            </a:r>
          </a:p>
        </p:txBody>
      </p:sp>
      <p:sp>
        <p:nvSpPr>
          <p:cNvPr id="449567" name="Line 31"/>
          <p:cNvSpPr>
            <a:spLocks noChangeShapeType="1"/>
          </p:cNvSpPr>
          <p:nvPr/>
        </p:nvSpPr>
        <p:spPr bwMode="auto">
          <a:xfrm>
            <a:off x="1257300" y="5313363"/>
            <a:ext cx="0" cy="457200"/>
          </a:xfrm>
          <a:prstGeom prst="line">
            <a:avLst/>
          </a:prstGeom>
          <a:noFill/>
          <a:ln w="38100">
            <a:solidFill>
              <a:schemeClr val="tx1"/>
            </a:solidFill>
            <a:miter lim="800000"/>
            <a:headEnd/>
            <a:tailEnd type="triangle" w="med" len="med"/>
          </a:ln>
          <a:effectLst/>
        </p:spPr>
        <p:txBody>
          <a:bodyPr wrap="none" anchor="ctr"/>
          <a:lstStyle/>
          <a:p>
            <a:pPr>
              <a:defRPr/>
            </a:pPr>
            <a:endParaRPr lang="zh-CN" altLang="en-US"/>
          </a:p>
        </p:txBody>
      </p:sp>
      <p:sp>
        <p:nvSpPr>
          <p:cNvPr id="449568" name="AutoShape 32"/>
          <p:cNvSpPr>
            <a:spLocks noChangeArrowheads="1"/>
          </p:cNvSpPr>
          <p:nvPr/>
        </p:nvSpPr>
        <p:spPr bwMode="auto">
          <a:xfrm>
            <a:off x="685800" y="3941763"/>
            <a:ext cx="1143000" cy="457200"/>
          </a:xfrm>
          <a:prstGeom prst="flowChartProcess">
            <a:avLst/>
          </a:prstGeom>
          <a:noFill/>
          <a:ln w="38100">
            <a:solidFill>
              <a:schemeClr val="tx1"/>
            </a:solidFill>
            <a:miter lim="800000"/>
            <a:headEnd/>
            <a:tailEnd/>
          </a:ln>
          <a:effectLst/>
        </p:spPr>
        <p:txBody>
          <a:bodyPr wrap="none" anchor="ctr"/>
          <a:lstStyle/>
          <a:p>
            <a:pPr>
              <a:defRPr/>
            </a:pPr>
            <a:endParaRPr lang="zh-CN" altLang="en-US"/>
          </a:p>
        </p:txBody>
      </p:sp>
      <p:sp>
        <p:nvSpPr>
          <p:cNvPr id="449569" name="AutoShape 33"/>
          <p:cNvSpPr>
            <a:spLocks noChangeArrowheads="1"/>
          </p:cNvSpPr>
          <p:nvPr/>
        </p:nvSpPr>
        <p:spPr bwMode="auto">
          <a:xfrm>
            <a:off x="685800" y="4837113"/>
            <a:ext cx="1143000" cy="457200"/>
          </a:xfrm>
          <a:prstGeom prst="flowChartProcess">
            <a:avLst/>
          </a:prstGeom>
          <a:noFill/>
          <a:ln w="38100">
            <a:solidFill>
              <a:schemeClr val="tx1"/>
            </a:solidFill>
            <a:miter lim="800000"/>
            <a:headEnd/>
            <a:tailEnd/>
          </a:ln>
          <a:effectLst/>
        </p:spPr>
        <p:txBody>
          <a:bodyPr wrap="none" anchor="ctr"/>
          <a:lstStyle/>
          <a:p>
            <a:pPr>
              <a:defRPr/>
            </a:pPr>
            <a:endParaRPr lang="zh-CN" altLang="en-US"/>
          </a:p>
        </p:txBody>
      </p:sp>
      <p:sp>
        <p:nvSpPr>
          <p:cNvPr id="449570" name="Line 34"/>
          <p:cNvSpPr>
            <a:spLocks noChangeShapeType="1"/>
          </p:cNvSpPr>
          <p:nvPr/>
        </p:nvSpPr>
        <p:spPr bwMode="auto">
          <a:xfrm>
            <a:off x="1257300" y="3484563"/>
            <a:ext cx="0" cy="457200"/>
          </a:xfrm>
          <a:prstGeom prst="line">
            <a:avLst/>
          </a:prstGeom>
          <a:noFill/>
          <a:ln w="38100">
            <a:solidFill>
              <a:schemeClr val="tx1"/>
            </a:solidFill>
            <a:miter lim="800000"/>
            <a:headEnd/>
            <a:tailEnd type="triangle" w="med" len="med"/>
          </a:ln>
          <a:effectLst/>
        </p:spPr>
        <p:txBody>
          <a:bodyPr wrap="none" anchor="ctr"/>
          <a:lstStyle/>
          <a:p>
            <a:pPr>
              <a:defRPr/>
            </a:pPr>
            <a:endParaRPr lang="zh-CN" altLang="en-US"/>
          </a:p>
        </p:txBody>
      </p:sp>
      <p:sp>
        <p:nvSpPr>
          <p:cNvPr id="449571" name="Line 35"/>
          <p:cNvSpPr>
            <a:spLocks noChangeShapeType="1"/>
          </p:cNvSpPr>
          <p:nvPr/>
        </p:nvSpPr>
        <p:spPr bwMode="auto">
          <a:xfrm>
            <a:off x="1257300" y="4398963"/>
            <a:ext cx="0" cy="457200"/>
          </a:xfrm>
          <a:prstGeom prst="line">
            <a:avLst/>
          </a:prstGeom>
          <a:noFill/>
          <a:ln w="38100">
            <a:solidFill>
              <a:schemeClr val="tx1"/>
            </a:solidFill>
            <a:miter lim="800000"/>
            <a:headEnd/>
            <a:tailEnd type="triangle" w="med" len="med"/>
          </a:ln>
          <a:effectLst/>
        </p:spPr>
        <p:txBody>
          <a:bodyPr wrap="none" anchor="ctr"/>
          <a:lstStyle/>
          <a:p>
            <a:pPr>
              <a:defRPr/>
            </a:pPr>
            <a:endParaRPr lang="zh-CN" altLang="en-US"/>
          </a:p>
        </p:txBody>
      </p:sp>
      <p:sp>
        <p:nvSpPr>
          <p:cNvPr id="449572" name="Line 36"/>
          <p:cNvSpPr>
            <a:spLocks noChangeShapeType="1"/>
          </p:cNvSpPr>
          <p:nvPr/>
        </p:nvSpPr>
        <p:spPr bwMode="auto">
          <a:xfrm>
            <a:off x="1257300" y="5313363"/>
            <a:ext cx="0" cy="457200"/>
          </a:xfrm>
          <a:prstGeom prst="line">
            <a:avLst/>
          </a:prstGeom>
          <a:noFill/>
          <a:ln w="38100">
            <a:solidFill>
              <a:schemeClr val="tx1"/>
            </a:solidFill>
            <a:miter lim="800000"/>
            <a:headEnd/>
            <a:tailEnd type="triangle" w="med" len="med"/>
          </a:ln>
          <a:effectLst/>
        </p:spPr>
        <p:txBody>
          <a:bodyPr wrap="none" anchor="ctr"/>
          <a:lstStyle/>
          <a:p>
            <a:pPr>
              <a:defRPr/>
            </a:pPr>
            <a:endParaRPr lang="zh-CN" altLang="en-US"/>
          </a:p>
        </p:txBody>
      </p:sp>
      <p:sp>
        <p:nvSpPr>
          <p:cNvPr id="29731" name="Rectangle 37"/>
          <p:cNvSpPr>
            <a:spLocks noChangeArrowheads="1"/>
          </p:cNvSpPr>
          <p:nvPr/>
        </p:nvSpPr>
        <p:spPr bwMode="auto">
          <a:xfrm>
            <a:off x="685800" y="6019800"/>
            <a:ext cx="1255713" cy="457200"/>
          </a:xfrm>
          <a:prstGeom prst="rect">
            <a:avLst/>
          </a:prstGeom>
          <a:noFill/>
          <a:ln w="38100">
            <a:noFill/>
            <a:miter lim="800000"/>
            <a:headEnd/>
            <a:tailEnd/>
          </a:ln>
        </p:spPr>
        <p:txBody>
          <a:bodyPr wrap="none">
            <a:spAutoFit/>
          </a:bodyPr>
          <a:lstStyle/>
          <a:p>
            <a:pPr eaLnBrk="1" hangingPunct="1">
              <a:lnSpc>
                <a:spcPct val="100000"/>
              </a:lnSpc>
              <a:spcBef>
                <a:spcPct val="20000"/>
              </a:spcBef>
              <a:spcAft>
                <a:spcPct val="0"/>
              </a:spcAft>
              <a:buClrTx/>
              <a:buSzTx/>
              <a:buFontTx/>
              <a:buNone/>
            </a:pPr>
            <a:r>
              <a:rPr kumimoji="1" lang="zh-CN" altLang="en-US" sz="2400" b="1">
                <a:solidFill>
                  <a:schemeClr val="tx1"/>
                </a:solidFill>
                <a:effectLst/>
                <a:latin typeface="宋体" pitchFamily="2" charset="-122"/>
              </a:rPr>
              <a:t>（</a:t>
            </a:r>
            <a:r>
              <a:rPr kumimoji="1" lang="zh-CN" altLang="en-US" sz="2400" b="1">
                <a:solidFill>
                  <a:schemeClr val="tx1"/>
                </a:solidFill>
                <a:effectLst/>
                <a:latin typeface="Times New Roman" pitchFamily="18" charset="0"/>
              </a:rPr>
              <a:t>图</a:t>
            </a:r>
            <a:r>
              <a:rPr kumimoji="1" lang="en-US" altLang="zh-CN" sz="2400" b="1">
                <a:solidFill>
                  <a:schemeClr val="tx1"/>
                </a:solidFill>
                <a:effectLst/>
                <a:latin typeface="Times New Roman" pitchFamily="18" charset="0"/>
              </a:rPr>
              <a:t>1</a:t>
            </a:r>
            <a:r>
              <a:rPr kumimoji="1" lang="zh-CN" altLang="en-US" sz="2400" b="1">
                <a:solidFill>
                  <a:schemeClr val="tx1"/>
                </a:solidFill>
                <a:effectLst/>
                <a:latin typeface="Times New Roman" pitchFamily="18" charset="0"/>
              </a:rPr>
              <a:t>）</a:t>
            </a:r>
            <a:endParaRPr kumimoji="1" lang="zh-CN" altLang="en-US" sz="2400">
              <a:solidFill>
                <a:schemeClr val="tx1"/>
              </a:solidFill>
              <a:effectLst/>
              <a:latin typeface="Times New Roman" pitchFamily="18" charset="0"/>
            </a:endParaRPr>
          </a:p>
        </p:txBody>
      </p:sp>
      <p:sp>
        <p:nvSpPr>
          <p:cNvPr id="449574" name="Text Box 38"/>
          <p:cNvSpPr txBox="1">
            <a:spLocks noChangeArrowheads="1"/>
          </p:cNvSpPr>
          <p:nvPr/>
        </p:nvSpPr>
        <p:spPr bwMode="auto">
          <a:xfrm>
            <a:off x="5181600" y="1127125"/>
            <a:ext cx="3962400" cy="854075"/>
          </a:xfrm>
          <a:prstGeom prst="rect">
            <a:avLst/>
          </a:prstGeom>
          <a:noFill/>
          <a:ln w="9525">
            <a:noFill/>
            <a:miter lim="800000"/>
            <a:headEnd/>
            <a:tailEnd/>
          </a:ln>
          <a:effectLst/>
        </p:spPr>
        <p:txBody>
          <a:bodyPr>
            <a:spAutoFit/>
          </a:bodyPr>
          <a:lstStyle/>
          <a:p>
            <a:pPr eaLnBrk="1" hangingPunct="1">
              <a:lnSpc>
                <a:spcPct val="100000"/>
              </a:lnSpc>
              <a:spcBef>
                <a:spcPct val="50000"/>
              </a:spcBef>
              <a:spcAft>
                <a:spcPct val="0"/>
              </a:spcAft>
              <a:buClr>
                <a:srgbClr val="66FFFF"/>
              </a:buClr>
              <a:buSzPct val="125000"/>
              <a:buFont typeface="Wingdings" pitchFamily="2" charset="2"/>
              <a:buNone/>
              <a:defRPr/>
            </a:pPr>
            <a:r>
              <a:rPr kumimoji="1" lang="en-US" altLang="zh-CN" sz="2000" b="1">
                <a:solidFill>
                  <a:schemeClr val="hlink"/>
                </a:solidFill>
                <a:effectLst>
                  <a:outerShdw blurRad="38100" dist="38100" dir="2700000" algn="tl">
                    <a:srgbClr val="C0C0C0"/>
                  </a:outerShdw>
                </a:effectLst>
                <a:latin typeface="宋体" pitchFamily="2" charset="-122"/>
              </a:rPr>
              <a:t>   1. </a:t>
            </a:r>
            <a:r>
              <a:rPr kumimoji="1" lang="zh-CN" altLang="en-US" sz="2000" b="1">
                <a:solidFill>
                  <a:schemeClr val="hlink"/>
                </a:solidFill>
                <a:effectLst>
                  <a:outerShdw blurRad="38100" dist="38100" dir="2700000" algn="tl">
                    <a:srgbClr val="C0C0C0"/>
                  </a:outerShdw>
                </a:effectLst>
                <a:latin typeface="宋体" pitchFamily="2" charset="-122"/>
              </a:rPr>
              <a:t>程序流程图</a:t>
            </a:r>
          </a:p>
          <a:p>
            <a:pPr algn="ctr" eaLnBrk="1" hangingPunct="1">
              <a:lnSpc>
                <a:spcPct val="100000"/>
              </a:lnSpc>
              <a:spcBef>
                <a:spcPct val="50000"/>
              </a:spcBef>
              <a:spcAft>
                <a:spcPct val="0"/>
              </a:spcAft>
              <a:buClr>
                <a:srgbClr val="66FFFF"/>
              </a:buClr>
              <a:buSzPct val="125000"/>
              <a:buFont typeface="Wingdings" pitchFamily="2" charset="2"/>
              <a:buNone/>
              <a:defRPr/>
            </a:pPr>
            <a:r>
              <a:rPr kumimoji="1" lang="zh-CN" altLang="en-US" sz="2000" b="1">
                <a:solidFill>
                  <a:schemeClr val="hlink"/>
                </a:solidFill>
                <a:effectLst>
                  <a:outerShdw blurRad="38100" dist="38100" dir="2700000" algn="tl">
                    <a:srgbClr val="C0C0C0"/>
                  </a:outerShdw>
                </a:effectLst>
                <a:latin typeface="宋体" pitchFamily="2" charset="-122"/>
              </a:rPr>
              <a:t>（</a:t>
            </a:r>
            <a:r>
              <a:rPr kumimoji="1" lang="en-US" altLang="zh-CN" sz="2000" b="1">
                <a:solidFill>
                  <a:schemeClr val="hlink"/>
                </a:solidFill>
                <a:effectLst>
                  <a:outerShdw blurRad="38100" dist="38100" dir="2700000" algn="tl">
                    <a:srgbClr val="C0C0C0"/>
                  </a:outerShdw>
                </a:effectLst>
                <a:latin typeface="宋体" pitchFamily="2" charset="-122"/>
              </a:rPr>
              <a:t>PFD</a:t>
            </a:r>
            <a:r>
              <a:rPr kumimoji="1" lang="en-US" altLang="zh-CN" sz="2000" b="1">
                <a:solidFill>
                  <a:schemeClr val="hlink"/>
                </a:solidFill>
                <a:effectLst>
                  <a:outerShdw blurRad="38100" dist="38100" dir="2700000" algn="tl">
                    <a:srgbClr val="C0C0C0"/>
                  </a:outerShdw>
                </a:effectLst>
                <a:latin typeface="Times New Roman"/>
              </a:rPr>
              <a:t>—</a:t>
            </a:r>
            <a:r>
              <a:rPr kumimoji="1" lang="en-US" altLang="zh-CN" sz="2000" b="1">
                <a:solidFill>
                  <a:schemeClr val="hlink"/>
                </a:solidFill>
                <a:effectLst>
                  <a:outerShdw blurRad="38100" dist="38100" dir="2700000" algn="tl">
                    <a:srgbClr val="C0C0C0"/>
                  </a:outerShdw>
                </a:effectLst>
                <a:latin typeface="宋体" pitchFamily="2" charset="-122"/>
              </a:rPr>
              <a:t>Program Flow Diagram</a:t>
            </a:r>
            <a:r>
              <a:rPr kumimoji="1" lang="zh-CN" altLang="en-US" sz="2000" b="1">
                <a:solidFill>
                  <a:schemeClr val="hlink"/>
                </a:solidFill>
                <a:effectLst>
                  <a:outerShdw blurRad="38100" dist="38100" dir="2700000" algn="tl">
                    <a:srgbClr val="C0C0C0"/>
                  </a:outerShdw>
                </a:effectLst>
                <a:latin typeface="宋体" pitchFamily="2" charset="-122"/>
              </a:rPr>
              <a:t>）</a:t>
            </a:r>
          </a:p>
        </p:txBody>
      </p:sp>
      <p:sp>
        <p:nvSpPr>
          <p:cNvPr id="449578" name="Text Box 42"/>
          <p:cNvSpPr txBox="1">
            <a:spLocks noChangeArrowheads="1"/>
          </p:cNvSpPr>
          <p:nvPr/>
        </p:nvSpPr>
        <p:spPr bwMode="auto">
          <a:xfrm>
            <a:off x="1042988" y="333375"/>
            <a:ext cx="7086600" cy="823913"/>
          </a:xfrm>
          <a:prstGeom prst="rect">
            <a:avLst/>
          </a:prstGeom>
          <a:noFill/>
          <a:ln w="9525">
            <a:noFill/>
            <a:miter lim="800000"/>
            <a:headEnd/>
            <a:tailEnd/>
          </a:ln>
          <a:effectLst/>
        </p:spPr>
        <p:txBody>
          <a:bodyPr>
            <a:spAutoFit/>
          </a:bodyPr>
          <a:lstStyle/>
          <a:p>
            <a:pPr algn="ctr">
              <a:lnSpc>
                <a:spcPct val="100000"/>
              </a:lnSpc>
              <a:spcBef>
                <a:spcPct val="50000"/>
              </a:spcBef>
              <a:spcAft>
                <a:spcPct val="0"/>
              </a:spcAft>
              <a:buClr>
                <a:srgbClr val="99FF66"/>
              </a:buClr>
              <a:buSzPct val="110000"/>
              <a:buFont typeface="Wingdings" pitchFamily="2" charset="2"/>
              <a:buNone/>
              <a:defRPr/>
            </a:pPr>
            <a:r>
              <a:rPr kumimoji="1" lang="zh-CN" altLang="en-US" sz="4800" b="1">
                <a:solidFill>
                  <a:srgbClr val="FF0000"/>
                </a:solidFill>
                <a:effectLst>
                  <a:outerShdw blurRad="38100" dist="38100" dir="2700000" algn="tl">
                    <a:srgbClr val="C0C0C0"/>
                  </a:outerShdw>
                </a:effectLst>
                <a:latin typeface="隶书" pitchFamily="49" charset="-122"/>
                <a:ea typeface="隶书" pitchFamily="49" charset="-122"/>
              </a:rPr>
              <a:t>结构化详细设计的工具</a:t>
            </a:r>
          </a:p>
        </p:txBody>
      </p:sp>
    </p:spTree>
  </p:cSld>
  <p:clrMapOvr>
    <a:masterClrMapping/>
  </p:clrMapOvr>
  <p:transition>
    <p:randomBar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2"/>
          <p:cNvSpPr>
            <a:spLocks noGrp="1" noChangeArrowheads="1"/>
          </p:cNvSpPr>
          <p:nvPr>
            <p:ph type="title"/>
          </p:nvPr>
        </p:nvSpPr>
        <p:spPr>
          <a:xfrm>
            <a:off x="6705600" y="1371600"/>
            <a:ext cx="2209800" cy="476250"/>
          </a:xfrm>
        </p:spPr>
        <p:txBody>
          <a:bodyPr lIns="90488" tIns="44450" rIns="90488" bIns="44450" anchor="ctr"/>
          <a:lstStyle/>
          <a:p>
            <a:pPr algn="l">
              <a:defRPr/>
            </a:pPr>
            <a:r>
              <a:rPr lang="en-US" altLang="zh-CN" sz="2400" smtClean="0">
                <a:solidFill>
                  <a:schemeClr val="hlink"/>
                </a:solidFill>
                <a:effectLst>
                  <a:outerShdw blurRad="38100" dist="38100" dir="2700000" algn="tl">
                    <a:srgbClr val="C0C0C0"/>
                  </a:outerShdw>
                </a:effectLst>
                <a:latin typeface="宋体" pitchFamily="2" charset="-122"/>
                <a:ea typeface="宋体" pitchFamily="2" charset="-122"/>
              </a:rPr>
              <a:t>2 </a:t>
            </a:r>
            <a:r>
              <a:rPr lang="zh-CN" altLang="en-US" sz="2400" smtClean="0">
                <a:solidFill>
                  <a:schemeClr val="hlink"/>
                </a:solidFill>
                <a:effectLst>
                  <a:outerShdw blurRad="38100" dist="38100" dir="2700000" algn="tl">
                    <a:srgbClr val="C0C0C0"/>
                  </a:outerShdw>
                </a:effectLst>
                <a:latin typeface="宋体" pitchFamily="2" charset="-122"/>
                <a:ea typeface="宋体" pitchFamily="2" charset="-122"/>
              </a:rPr>
              <a:t>盒图</a:t>
            </a:r>
            <a:r>
              <a:rPr lang="en-US" altLang="zh-CN" sz="2400" smtClean="0">
                <a:solidFill>
                  <a:schemeClr val="hlink"/>
                </a:solidFill>
                <a:effectLst>
                  <a:outerShdw blurRad="38100" dist="38100" dir="2700000" algn="tl">
                    <a:srgbClr val="C0C0C0"/>
                  </a:outerShdw>
                </a:effectLst>
                <a:latin typeface="宋体" pitchFamily="2" charset="-122"/>
                <a:ea typeface="宋体" pitchFamily="2" charset="-122"/>
              </a:rPr>
              <a:t>(N-S</a:t>
            </a:r>
            <a:r>
              <a:rPr lang="zh-CN" altLang="en-US" sz="2400" smtClean="0">
                <a:solidFill>
                  <a:schemeClr val="hlink"/>
                </a:solidFill>
                <a:effectLst>
                  <a:outerShdw blurRad="38100" dist="38100" dir="2700000" algn="tl">
                    <a:srgbClr val="C0C0C0"/>
                  </a:outerShdw>
                </a:effectLst>
                <a:latin typeface="宋体" pitchFamily="2" charset="-122"/>
                <a:ea typeface="宋体" pitchFamily="2" charset="-122"/>
              </a:rPr>
              <a:t>图</a:t>
            </a:r>
            <a:r>
              <a:rPr lang="en-US" altLang="zh-CN" sz="2400" smtClean="0">
                <a:solidFill>
                  <a:schemeClr val="hlink"/>
                </a:solidFill>
                <a:effectLst>
                  <a:outerShdw blurRad="38100" dist="38100" dir="2700000" algn="tl">
                    <a:srgbClr val="C0C0C0"/>
                  </a:outerShdw>
                </a:effectLst>
                <a:latin typeface="宋体" pitchFamily="2" charset="-122"/>
                <a:ea typeface="宋体" pitchFamily="2" charset="-122"/>
              </a:rPr>
              <a:t>)</a:t>
            </a:r>
          </a:p>
        </p:txBody>
      </p:sp>
      <p:sp>
        <p:nvSpPr>
          <p:cNvPr id="454659" name="Rectangle 3"/>
          <p:cNvSpPr>
            <a:spLocks noGrp="1" noChangeArrowheads="1"/>
          </p:cNvSpPr>
          <p:nvPr>
            <p:ph type="body" idx="1"/>
          </p:nvPr>
        </p:nvSpPr>
        <p:spPr>
          <a:xfrm>
            <a:off x="304800" y="1143000"/>
            <a:ext cx="5257800" cy="1447800"/>
          </a:xfrm>
        </p:spPr>
        <p:txBody>
          <a:bodyPr lIns="90488" tIns="44450" rIns="90488" bIns="44450"/>
          <a:lstStyle/>
          <a:p>
            <a:pPr>
              <a:buFont typeface="Wingdings 3" pitchFamily="18" charset="2"/>
              <a:buNone/>
              <a:defRPr/>
            </a:pPr>
            <a:r>
              <a:rPr lang="zh-CN" altLang="en-US" sz="2000" smtClean="0">
                <a:effectLst>
                  <a:outerShdw blurRad="38100" dist="38100" dir="2700000" algn="tl">
                    <a:srgbClr val="C0C0C0"/>
                  </a:outerShdw>
                </a:effectLst>
              </a:rPr>
              <a:t>用方框图代替传统的流程图</a:t>
            </a:r>
          </a:p>
          <a:p>
            <a:pPr>
              <a:buFont typeface="Wingdings 3" pitchFamily="18" charset="2"/>
              <a:buNone/>
              <a:defRPr/>
            </a:pPr>
            <a:r>
              <a:rPr lang="zh-CN" altLang="en-US" sz="2000" smtClean="0">
                <a:solidFill>
                  <a:schemeClr val="tx2"/>
                </a:solidFill>
                <a:effectLst>
                  <a:outerShdw blurRad="38100" dist="38100" dir="2700000" algn="tl">
                    <a:srgbClr val="C0C0C0"/>
                  </a:outerShdw>
                </a:effectLst>
              </a:rPr>
              <a:t>描述五种基本控制结构的图形构件</a:t>
            </a:r>
          </a:p>
          <a:p>
            <a:pPr>
              <a:buFont typeface="Wingdings 3" pitchFamily="18" charset="2"/>
              <a:buNone/>
              <a:defRPr/>
            </a:pPr>
            <a:r>
              <a:rPr lang="en-US" altLang="zh-CN" sz="2000" smtClean="0">
                <a:effectLst>
                  <a:outerShdw blurRad="38100" dist="38100" dir="2700000" algn="tl">
                    <a:srgbClr val="C0C0C0"/>
                  </a:outerShdw>
                </a:effectLst>
              </a:rPr>
              <a:t>(1) </a:t>
            </a:r>
            <a:r>
              <a:rPr lang="zh-CN" altLang="en-US" sz="2000" smtClean="0">
                <a:effectLst>
                  <a:outerShdw blurRad="38100" dist="38100" dir="2700000" algn="tl">
                    <a:srgbClr val="C0C0C0"/>
                  </a:outerShdw>
                </a:effectLst>
              </a:rPr>
              <a:t>顺序型</a:t>
            </a:r>
          </a:p>
        </p:txBody>
      </p:sp>
      <p:sp>
        <p:nvSpPr>
          <p:cNvPr id="454660" name="Rectangle 4"/>
          <p:cNvSpPr>
            <a:spLocks noChangeArrowheads="1"/>
          </p:cNvSpPr>
          <p:nvPr/>
        </p:nvSpPr>
        <p:spPr bwMode="auto">
          <a:xfrm>
            <a:off x="5029200" y="1219200"/>
            <a:ext cx="762000" cy="1981200"/>
          </a:xfrm>
          <a:prstGeom prst="rect">
            <a:avLst/>
          </a:prstGeom>
          <a:noFill/>
          <a:ln w="25400">
            <a:solidFill>
              <a:schemeClr val="tx1"/>
            </a:solidFill>
            <a:miter lim="800000"/>
            <a:headEnd/>
            <a:tailEnd/>
          </a:ln>
          <a:effectLst/>
        </p:spPr>
        <p:txBody>
          <a:bodyPr wrap="none" anchor="ctr"/>
          <a:lstStyle/>
          <a:p>
            <a:pPr>
              <a:defRPr/>
            </a:pPr>
            <a:endParaRPr lang="zh-CN" altLang="en-US"/>
          </a:p>
        </p:txBody>
      </p:sp>
      <p:sp>
        <p:nvSpPr>
          <p:cNvPr id="454661" name="Line 5"/>
          <p:cNvSpPr>
            <a:spLocks noChangeShapeType="1"/>
          </p:cNvSpPr>
          <p:nvPr/>
        </p:nvSpPr>
        <p:spPr bwMode="auto">
          <a:xfrm>
            <a:off x="5029200" y="1905000"/>
            <a:ext cx="762000" cy="1588"/>
          </a:xfrm>
          <a:prstGeom prst="line">
            <a:avLst/>
          </a:prstGeom>
          <a:noFill/>
          <a:ln w="25400">
            <a:solidFill>
              <a:schemeClr val="tx1"/>
            </a:solidFill>
            <a:round/>
            <a:headEnd/>
            <a:tailEnd/>
          </a:ln>
          <a:effectLst/>
        </p:spPr>
        <p:txBody>
          <a:bodyPr wrap="none" anchor="ctr"/>
          <a:lstStyle/>
          <a:p>
            <a:pPr>
              <a:defRPr/>
            </a:pPr>
            <a:endParaRPr lang="zh-CN" altLang="en-US"/>
          </a:p>
        </p:txBody>
      </p:sp>
      <p:sp>
        <p:nvSpPr>
          <p:cNvPr id="454662" name="Rectangle 6"/>
          <p:cNvSpPr>
            <a:spLocks noChangeArrowheads="1"/>
          </p:cNvSpPr>
          <p:nvPr/>
        </p:nvSpPr>
        <p:spPr bwMode="auto">
          <a:xfrm>
            <a:off x="5178425" y="1295400"/>
            <a:ext cx="401638" cy="454025"/>
          </a:xfrm>
          <a:prstGeom prst="rect">
            <a:avLst/>
          </a:prstGeom>
          <a:noFill/>
          <a:ln w="12700">
            <a:noFill/>
            <a:miter lim="800000"/>
            <a:headEnd/>
            <a:tailEnd/>
          </a:ln>
          <a:effectLst/>
        </p:spPr>
        <p:txBody>
          <a:bodyPr wrap="none" lIns="90488" tIns="44450" rIns="90488" bIns="44450">
            <a:spAutoFit/>
          </a:bodyPr>
          <a:lstStyle/>
          <a:p>
            <a:pPr>
              <a:lnSpc>
                <a:spcPct val="100000"/>
              </a:lnSpc>
              <a:spcBef>
                <a:spcPct val="20000"/>
              </a:spcBef>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Times New Roman" pitchFamily="18" charset="0"/>
              </a:rPr>
              <a:t>A</a:t>
            </a:r>
          </a:p>
        </p:txBody>
      </p:sp>
      <p:sp>
        <p:nvSpPr>
          <p:cNvPr id="454663" name="Rectangle 7"/>
          <p:cNvSpPr>
            <a:spLocks noChangeArrowheads="1"/>
          </p:cNvSpPr>
          <p:nvPr/>
        </p:nvSpPr>
        <p:spPr bwMode="auto">
          <a:xfrm>
            <a:off x="5254625" y="1981200"/>
            <a:ext cx="384175" cy="454025"/>
          </a:xfrm>
          <a:prstGeom prst="rect">
            <a:avLst/>
          </a:prstGeom>
          <a:noFill/>
          <a:ln w="12700">
            <a:noFill/>
            <a:miter lim="800000"/>
            <a:headEnd/>
            <a:tailEnd/>
          </a:ln>
          <a:effectLst/>
        </p:spPr>
        <p:txBody>
          <a:bodyPr wrap="none" lIns="90488" tIns="44450" rIns="90488" bIns="44450">
            <a:spAutoFit/>
          </a:bodyPr>
          <a:lstStyle/>
          <a:p>
            <a:pPr>
              <a:lnSpc>
                <a:spcPct val="100000"/>
              </a:lnSpc>
              <a:spcBef>
                <a:spcPct val="20000"/>
              </a:spcBef>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Times New Roman" pitchFamily="18" charset="0"/>
              </a:rPr>
              <a:t>B</a:t>
            </a:r>
          </a:p>
        </p:txBody>
      </p:sp>
      <p:sp>
        <p:nvSpPr>
          <p:cNvPr id="454664" name="Line 8"/>
          <p:cNvSpPr>
            <a:spLocks noChangeShapeType="1"/>
          </p:cNvSpPr>
          <p:nvPr/>
        </p:nvSpPr>
        <p:spPr bwMode="auto">
          <a:xfrm>
            <a:off x="5029200" y="2590800"/>
            <a:ext cx="762000" cy="1588"/>
          </a:xfrm>
          <a:prstGeom prst="line">
            <a:avLst/>
          </a:prstGeom>
          <a:noFill/>
          <a:ln w="25400">
            <a:solidFill>
              <a:schemeClr val="tx1"/>
            </a:solidFill>
            <a:round/>
            <a:headEnd/>
            <a:tailEnd/>
          </a:ln>
          <a:effectLst/>
        </p:spPr>
        <p:txBody>
          <a:bodyPr wrap="none" anchor="ctr"/>
          <a:lstStyle/>
          <a:p>
            <a:pPr>
              <a:defRPr/>
            </a:pPr>
            <a:endParaRPr lang="zh-CN" altLang="en-US"/>
          </a:p>
        </p:txBody>
      </p:sp>
      <p:sp>
        <p:nvSpPr>
          <p:cNvPr id="454665" name="Rectangle 9"/>
          <p:cNvSpPr>
            <a:spLocks noChangeArrowheads="1"/>
          </p:cNvSpPr>
          <p:nvPr/>
        </p:nvSpPr>
        <p:spPr bwMode="auto">
          <a:xfrm>
            <a:off x="5224463" y="2670175"/>
            <a:ext cx="334962" cy="454025"/>
          </a:xfrm>
          <a:prstGeom prst="rect">
            <a:avLst/>
          </a:prstGeom>
          <a:noFill/>
          <a:ln w="12700">
            <a:noFill/>
            <a:miter lim="800000"/>
            <a:headEnd/>
            <a:tailEnd/>
          </a:ln>
          <a:effectLst/>
        </p:spPr>
        <p:txBody>
          <a:bodyPr wrap="none" lIns="90488" tIns="44450" rIns="90488" bIns="44450">
            <a:spAutoFit/>
          </a:bodyPr>
          <a:lstStyle/>
          <a:p>
            <a:pPr>
              <a:lnSpc>
                <a:spcPct val="100000"/>
              </a:lnSpc>
              <a:spcBef>
                <a:spcPct val="20000"/>
              </a:spcBef>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C</a:t>
            </a:r>
          </a:p>
        </p:txBody>
      </p:sp>
      <p:sp>
        <p:nvSpPr>
          <p:cNvPr id="454666" name="Line 10"/>
          <p:cNvSpPr>
            <a:spLocks noChangeShapeType="1"/>
          </p:cNvSpPr>
          <p:nvPr/>
        </p:nvSpPr>
        <p:spPr bwMode="auto">
          <a:xfrm flipV="1">
            <a:off x="2044700" y="2133600"/>
            <a:ext cx="2755900" cy="0"/>
          </a:xfrm>
          <a:prstGeom prst="line">
            <a:avLst/>
          </a:prstGeom>
          <a:noFill/>
          <a:ln w="38100">
            <a:solidFill>
              <a:srgbClr val="FF3300"/>
            </a:solidFill>
            <a:round/>
            <a:headEnd/>
            <a:tailEnd type="triangle" w="med" len="med"/>
          </a:ln>
          <a:effectLst/>
        </p:spPr>
        <p:txBody>
          <a:bodyPr/>
          <a:lstStyle/>
          <a:p>
            <a:pPr>
              <a:defRPr/>
            </a:pPr>
            <a:endParaRPr lang="zh-CN" altLang="en-US"/>
          </a:p>
        </p:txBody>
      </p:sp>
      <p:sp>
        <p:nvSpPr>
          <p:cNvPr id="454667" name="Rectangle 11"/>
          <p:cNvSpPr>
            <a:spLocks noChangeArrowheads="1"/>
          </p:cNvSpPr>
          <p:nvPr/>
        </p:nvSpPr>
        <p:spPr bwMode="auto">
          <a:xfrm>
            <a:off x="304800" y="2667000"/>
            <a:ext cx="4114800" cy="762000"/>
          </a:xfrm>
          <a:prstGeom prst="rect">
            <a:avLst/>
          </a:prstGeom>
          <a:noFill/>
          <a:ln w="12700">
            <a:noFill/>
            <a:miter lim="800000"/>
            <a:headEnd/>
            <a:tailEnd/>
          </a:ln>
          <a:effectLst/>
        </p:spPr>
        <p:txBody>
          <a:bodyPr lIns="90488" tIns="44450" rIns="90488" bIns="44450"/>
          <a:lstStyle/>
          <a:p>
            <a:pPr marL="342900" indent="-342900">
              <a:lnSpc>
                <a:spcPct val="100000"/>
              </a:lnSpc>
              <a:spcBef>
                <a:spcPct val="20000"/>
              </a:spcBef>
              <a:spcAft>
                <a:spcPct val="0"/>
              </a:spcAft>
              <a:buClr>
                <a:schemeClr val="tx1"/>
              </a:buClr>
              <a:buFont typeface="Monotype Sorts" pitchFamily="2" charset="2"/>
              <a:buNone/>
              <a:defRPr/>
            </a:pPr>
            <a:r>
              <a:rPr kumimoji="1" lang="en-US" altLang="zh-CN" sz="2000" b="1">
                <a:solidFill>
                  <a:schemeClr val="tx1"/>
                </a:solidFill>
                <a:effectLst>
                  <a:outerShdw blurRad="38100" dist="38100" dir="2700000" algn="tl">
                    <a:srgbClr val="C0C0C0"/>
                  </a:outerShdw>
                </a:effectLst>
                <a:latin typeface="宋体" pitchFamily="2" charset="-122"/>
              </a:rPr>
              <a:t>(2) </a:t>
            </a:r>
            <a:r>
              <a:rPr kumimoji="1" lang="zh-CN" altLang="en-US" sz="2000" b="1">
                <a:solidFill>
                  <a:schemeClr val="tx1"/>
                </a:solidFill>
                <a:effectLst>
                  <a:outerShdw blurRad="38100" dist="38100" dir="2700000" algn="tl">
                    <a:srgbClr val="C0C0C0"/>
                  </a:outerShdw>
                </a:effectLst>
                <a:latin typeface="宋体" pitchFamily="2" charset="-122"/>
              </a:rPr>
              <a:t>选择型</a:t>
            </a:r>
            <a:r>
              <a:rPr kumimoji="1" lang="zh-CN" altLang="en-US" sz="2000" b="1">
                <a:solidFill>
                  <a:schemeClr val="tx2"/>
                </a:solidFill>
                <a:effectLst>
                  <a:outerShdw blurRad="38100" dist="38100" dir="2700000" algn="tl">
                    <a:srgbClr val="C0C0C0"/>
                  </a:outerShdw>
                </a:effectLst>
                <a:latin typeface="宋体" pitchFamily="2" charset="-122"/>
              </a:rPr>
              <a:t>（</a:t>
            </a:r>
            <a:r>
              <a:rPr kumimoji="1" lang="en-US" altLang="zh-CN" sz="2000" b="1">
                <a:solidFill>
                  <a:schemeClr val="tx2"/>
                </a:solidFill>
                <a:effectLst>
                  <a:outerShdw blurRad="38100" dist="38100" dir="2700000" algn="tl">
                    <a:srgbClr val="C0C0C0"/>
                  </a:outerShdw>
                </a:effectLst>
                <a:latin typeface="宋体" pitchFamily="2" charset="-122"/>
              </a:rPr>
              <a:t>If </a:t>
            </a:r>
            <a:r>
              <a:rPr kumimoji="1" lang="en-US" altLang="zh-CN" sz="2000" b="1">
                <a:solidFill>
                  <a:schemeClr val="tx2"/>
                </a:solidFill>
                <a:effectLst>
                  <a:outerShdw blurRad="38100" dist="38100" dir="2700000" algn="tl">
                    <a:srgbClr val="C0C0C0"/>
                  </a:outerShdw>
                </a:effectLst>
                <a:latin typeface="Times New Roman"/>
              </a:rPr>
              <a:t>–</a:t>
            </a:r>
            <a:r>
              <a:rPr kumimoji="1" lang="en-US" altLang="zh-CN" sz="2000" b="1">
                <a:solidFill>
                  <a:schemeClr val="tx2"/>
                </a:solidFill>
                <a:effectLst>
                  <a:outerShdw blurRad="38100" dist="38100" dir="2700000" algn="tl">
                    <a:srgbClr val="C0C0C0"/>
                  </a:outerShdw>
                </a:effectLst>
                <a:latin typeface="宋体" pitchFamily="2" charset="-122"/>
              </a:rPr>
              <a:t> then </a:t>
            </a:r>
            <a:r>
              <a:rPr kumimoji="1" lang="en-US" altLang="zh-CN" sz="2000" b="1">
                <a:solidFill>
                  <a:schemeClr val="tx2"/>
                </a:solidFill>
                <a:effectLst>
                  <a:outerShdw blurRad="38100" dist="38100" dir="2700000" algn="tl">
                    <a:srgbClr val="C0C0C0"/>
                  </a:outerShdw>
                </a:effectLst>
                <a:latin typeface="Times New Roman"/>
              </a:rPr>
              <a:t>–</a:t>
            </a:r>
            <a:r>
              <a:rPr kumimoji="1" lang="en-US" altLang="zh-CN" sz="2000" b="1">
                <a:solidFill>
                  <a:schemeClr val="tx2"/>
                </a:solidFill>
                <a:effectLst>
                  <a:outerShdw blurRad="38100" dist="38100" dir="2700000" algn="tl">
                    <a:srgbClr val="C0C0C0"/>
                  </a:outerShdw>
                </a:effectLst>
                <a:latin typeface="宋体" pitchFamily="2" charset="-122"/>
              </a:rPr>
              <a:t> else</a:t>
            </a:r>
            <a:r>
              <a:rPr kumimoji="1" lang="zh-CN" altLang="en-US" sz="2000" b="1">
                <a:solidFill>
                  <a:schemeClr val="tx2"/>
                </a:solidFill>
                <a:effectLst>
                  <a:outerShdw blurRad="38100" dist="38100" dir="2700000" algn="tl">
                    <a:srgbClr val="C0C0C0"/>
                  </a:outerShdw>
                </a:effectLst>
                <a:latin typeface="宋体" pitchFamily="2" charset="-122"/>
              </a:rPr>
              <a:t>）</a:t>
            </a:r>
            <a:endParaRPr kumimoji="1" lang="zh-CN" altLang="en-US" sz="2000" b="1">
              <a:solidFill>
                <a:schemeClr val="tx1"/>
              </a:solidFill>
              <a:effectLst>
                <a:outerShdw blurRad="38100" dist="38100" dir="2700000" algn="tl">
                  <a:srgbClr val="C0C0C0"/>
                </a:outerShdw>
              </a:effectLst>
              <a:latin typeface="宋体" pitchFamily="2" charset="-122"/>
            </a:endParaRPr>
          </a:p>
          <a:p>
            <a:pPr marL="342900" indent="-342900">
              <a:lnSpc>
                <a:spcPct val="100000"/>
              </a:lnSpc>
              <a:spcBef>
                <a:spcPct val="20000"/>
              </a:spcBef>
              <a:spcAft>
                <a:spcPct val="0"/>
              </a:spcAft>
              <a:buClr>
                <a:schemeClr val="tx1"/>
              </a:buClr>
              <a:buFont typeface="Monotype Sorts" pitchFamily="2" charset="2"/>
              <a:buNone/>
              <a:defRPr/>
            </a:pPr>
            <a:r>
              <a:rPr kumimoji="1" lang="en-US" altLang="zh-CN" sz="2000" b="1">
                <a:solidFill>
                  <a:schemeClr val="tx2"/>
                </a:solidFill>
                <a:effectLst>
                  <a:outerShdw blurRad="38100" dist="38100" dir="2700000" algn="tl">
                    <a:srgbClr val="C0C0C0"/>
                  </a:outerShdw>
                </a:effectLst>
                <a:latin typeface="宋体" pitchFamily="2" charset="-122"/>
              </a:rPr>
              <a:t>If </a:t>
            </a:r>
            <a:r>
              <a:rPr kumimoji="1" lang="en-US" altLang="zh-CN" sz="2000" b="1">
                <a:solidFill>
                  <a:schemeClr val="tx2"/>
                </a:solidFill>
                <a:effectLst>
                  <a:outerShdw blurRad="38100" dist="38100" dir="2700000" algn="tl">
                    <a:srgbClr val="C0C0C0"/>
                  </a:outerShdw>
                </a:effectLst>
                <a:latin typeface="Times New Roman"/>
              </a:rPr>
              <a:t>–</a:t>
            </a:r>
            <a:r>
              <a:rPr kumimoji="1" lang="en-US" altLang="zh-CN" sz="2000" b="1">
                <a:solidFill>
                  <a:schemeClr val="tx2"/>
                </a:solidFill>
                <a:effectLst>
                  <a:outerShdw blurRad="38100" dist="38100" dir="2700000" algn="tl">
                    <a:srgbClr val="C0C0C0"/>
                  </a:outerShdw>
                </a:effectLst>
                <a:latin typeface="宋体" pitchFamily="2" charset="-122"/>
              </a:rPr>
              <a:t> then </a:t>
            </a:r>
            <a:r>
              <a:rPr kumimoji="1" lang="en-US" altLang="zh-CN" sz="2000" b="1">
                <a:solidFill>
                  <a:schemeClr val="tx2"/>
                </a:solidFill>
                <a:effectLst>
                  <a:outerShdw blurRad="38100" dist="38100" dir="2700000" algn="tl">
                    <a:srgbClr val="C0C0C0"/>
                  </a:outerShdw>
                </a:effectLst>
                <a:latin typeface="Times New Roman"/>
              </a:rPr>
              <a:t>–</a:t>
            </a:r>
            <a:r>
              <a:rPr kumimoji="1" lang="en-US" altLang="zh-CN" sz="2000" b="1">
                <a:solidFill>
                  <a:schemeClr val="tx2"/>
                </a:solidFill>
                <a:effectLst>
                  <a:outerShdw blurRad="38100" dist="38100" dir="2700000" algn="tl">
                    <a:srgbClr val="C0C0C0"/>
                  </a:outerShdw>
                </a:effectLst>
                <a:latin typeface="宋体" pitchFamily="2" charset="-122"/>
              </a:rPr>
              <a:t> else  If </a:t>
            </a:r>
            <a:r>
              <a:rPr kumimoji="1" lang="en-US" altLang="zh-CN" sz="2000" b="1">
                <a:solidFill>
                  <a:schemeClr val="tx2"/>
                </a:solidFill>
                <a:effectLst>
                  <a:outerShdw blurRad="38100" dist="38100" dir="2700000" algn="tl">
                    <a:srgbClr val="C0C0C0"/>
                  </a:outerShdw>
                </a:effectLst>
                <a:latin typeface="Times New Roman"/>
              </a:rPr>
              <a:t>–</a:t>
            </a:r>
            <a:r>
              <a:rPr kumimoji="1" lang="en-US" altLang="zh-CN" sz="2000" b="1">
                <a:solidFill>
                  <a:schemeClr val="tx2"/>
                </a:solidFill>
                <a:effectLst>
                  <a:outerShdw blurRad="38100" dist="38100" dir="2700000" algn="tl">
                    <a:srgbClr val="C0C0C0"/>
                  </a:outerShdw>
                </a:effectLst>
                <a:latin typeface="宋体" pitchFamily="2" charset="-122"/>
              </a:rPr>
              <a:t> then</a:t>
            </a:r>
          </a:p>
        </p:txBody>
      </p:sp>
      <p:sp>
        <p:nvSpPr>
          <p:cNvPr id="454668" name="Rectangle 12"/>
          <p:cNvSpPr>
            <a:spLocks noChangeArrowheads="1"/>
          </p:cNvSpPr>
          <p:nvPr/>
        </p:nvSpPr>
        <p:spPr bwMode="auto">
          <a:xfrm>
            <a:off x="152400" y="3962400"/>
            <a:ext cx="2057400" cy="1346200"/>
          </a:xfrm>
          <a:prstGeom prst="rect">
            <a:avLst/>
          </a:prstGeom>
          <a:noFill/>
          <a:ln w="25400">
            <a:solidFill>
              <a:schemeClr val="tx1"/>
            </a:solidFill>
            <a:miter lim="800000"/>
            <a:headEnd/>
            <a:tailEnd/>
          </a:ln>
          <a:effectLst/>
        </p:spPr>
        <p:txBody>
          <a:bodyPr wrap="none" anchor="ctr"/>
          <a:lstStyle/>
          <a:p>
            <a:pPr>
              <a:defRPr/>
            </a:pPr>
            <a:endParaRPr lang="zh-CN" altLang="en-US"/>
          </a:p>
        </p:txBody>
      </p:sp>
      <p:sp>
        <p:nvSpPr>
          <p:cNvPr id="454669" name="Line 13"/>
          <p:cNvSpPr>
            <a:spLocks noChangeShapeType="1"/>
          </p:cNvSpPr>
          <p:nvPr/>
        </p:nvSpPr>
        <p:spPr bwMode="auto">
          <a:xfrm>
            <a:off x="152400" y="4635500"/>
            <a:ext cx="1981200" cy="12700"/>
          </a:xfrm>
          <a:prstGeom prst="line">
            <a:avLst/>
          </a:prstGeom>
          <a:noFill/>
          <a:ln w="25400">
            <a:solidFill>
              <a:schemeClr val="tx1"/>
            </a:solidFill>
            <a:round/>
            <a:headEnd/>
            <a:tailEnd/>
          </a:ln>
          <a:effectLst/>
        </p:spPr>
        <p:txBody>
          <a:bodyPr wrap="none" anchor="ctr"/>
          <a:lstStyle/>
          <a:p>
            <a:pPr>
              <a:defRPr/>
            </a:pPr>
            <a:endParaRPr lang="zh-CN" altLang="en-US"/>
          </a:p>
        </p:txBody>
      </p:sp>
      <p:sp>
        <p:nvSpPr>
          <p:cNvPr id="454670" name="Rectangle 14"/>
          <p:cNvSpPr>
            <a:spLocks noChangeArrowheads="1"/>
          </p:cNvSpPr>
          <p:nvPr/>
        </p:nvSpPr>
        <p:spPr bwMode="auto">
          <a:xfrm>
            <a:off x="1524000" y="4800600"/>
            <a:ext cx="309563" cy="393700"/>
          </a:xfrm>
          <a:prstGeom prst="rect">
            <a:avLst/>
          </a:prstGeom>
          <a:noFill/>
          <a:ln w="12700">
            <a:noFill/>
            <a:miter lim="800000"/>
            <a:headEnd/>
            <a:tailEnd/>
          </a:ln>
          <a:effectLst/>
        </p:spPr>
        <p:txBody>
          <a:bodyPr wrap="none" lIns="90488" tIns="44450" rIns="90488" bIns="44450">
            <a:spAutoFit/>
          </a:bodyPr>
          <a:lstStyle/>
          <a:p>
            <a:pPr>
              <a:lnSpc>
                <a:spcPct val="100000"/>
              </a:lnSpc>
              <a:spcBef>
                <a:spcPct val="20000"/>
              </a:spcBef>
              <a:spcAft>
                <a:spcPct val="0"/>
              </a:spcAft>
              <a:buClrTx/>
              <a:buSzTx/>
              <a:buFontTx/>
              <a:buNone/>
              <a:defRPr/>
            </a:pPr>
            <a:r>
              <a:rPr kumimoji="1" lang="en-US" altLang="zh-CN" sz="2000" b="1">
                <a:solidFill>
                  <a:schemeClr val="tx1"/>
                </a:solidFill>
                <a:effectLst>
                  <a:outerShdw blurRad="38100" dist="38100" dir="2700000" algn="tl">
                    <a:srgbClr val="C0C0C0"/>
                  </a:outerShdw>
                </a:effectLst>
                <a:latin typeface="宋体" pitchFamily="2" charset="-122"/>
              </a:rPr>
              <a:t>A</a:t>
            </a:r>
          </a:p>
        </p:txBody>
      </p:sp>
      <p:sp>
        <p:nvSpPr>
          <p:cNvPr id="454671" name="Rectangle 15"/>
          <p:cNvSpPr>
            <a:spLocks noChangeArrowheads="1"/>
          </p:cNvSpPr>
          <p:nvPr/>
        </p:nvSpPr>
        <p:spPr bwMode="auto">
          <a:xfrm>
            <a:off x="596900" y="4724400"/>
            <a:ext cx="309563" cy="393700"/>
          </a:xfrm>
          <a:prstGeom prst="rect">
            <a:avLst/>
          </a:prstGeom>
          <a:noFill/>
          <a:ln w="12700">
            <a:noFill/>
            <a:miter lim="800000"/>
            <a:headEnd/>
            <a:tailEnd/>
          </a:ln>
          <a:effectLst/>
        </p:spPr>
        <p:txBody>
          <a:bodyPr wrap="none" lIns="90488" tIns="44450" rIns="90488" bIns="44450">
            <a:spAutoFit/>
          </a:bodyPr>
          <a:lstStyle/>
          <a:p>
            <a:pPr>
              <a:lnSpc>
                <a:spcPct val="100000"/>
              </a:lnSpc>
              <a:spcBef>
                <a:spcPct val="20000"/>
              </a:spcBef>
              <a:spcAft>
                <a:spcPct val="0"/>
              </a:spcAft>
              <a:buClrTx/>
              <a:buSzTx/>
              <a:buFontTx/>
              <a:buNone/>
              <a:defRPr/>
            </a:pPr>
            <a:r>
              <a:rPr kumimoji="1" lang="en-US" altLang="zh-CN" sz="2000" b="1">
                <a:solidFill>
                  <a:schemeClr val="tx1"/>
                </a:solidFill>
                <a:effectLst>
                  <a:outerShdw blurRad="38100" dist="38100" dir="2700000" algn="tl">
                    <a:srgbClr val="C0C0C0"/>
                  </a:outerShdw>
                </a:effectLst>
                <a:latin typeface="宋体" pitchFamily="2" charset="-122"/>
              </a:rPr>
              <a:t>B</a:t>
            </a:r>
          </a:p>
        </p:txBody>
      </p:sp>
      <p:sp>
        <p:nvSpPr>
          <p:cNvPr id="454672" name="Line 16"/>
          <p:cNvSpPr>
            <a:spLocks noChangeShapeType="1"/>
          </p:cNvSpPr>
          <p:nvPr/>
        </p:nvSpPr>
        <p:spPr bwMode="auto">
          <a:xfrm flipH="1">
            <a:off x="1219200" y="4648200"/>
            <a:ext cx="0" cy="685800"/>
          </a:xfrm>
          <a:prstGeom prst="line">
            <a:avLst/>
          </a:prstGeom>
          <a:noFill/>
          <a:ln w="25400">
            <a:solidFill>
              <a:schemeClr val="tx1"/>
            </a:solidFill>
            <a:round/>
            <a:headEnd/>
            <a:tailEnd/>
          </a:ln>
          <a:effectLst/>
        </p:spPr>
        <p:txBody>
          <a:bodyPr wrap="none" anchor="ctr"/>
          <a:lstStyle/>
          <a:p>
            <a:pPr>
              <a:defRPr/>
            </a:pPr>
            <a:endParaRPr lang="zh-CN" altLang="en-US"/>
          </a:p>
        </p:txBody>
      </p:sp>
      <p:sp>
        <p:nvSpPr>
          <p:cNvPr id="454673" name="Line 17"/>
          <p:cNvSpPr>
            <a:spLocks noChangeShapeType="1"/>
          </p:cNvSpPr>
          <p:nvPr/>
        </p:nvSpPr>
        <p:spPr bwMode="auto">
          <a:xfrm>
            <a:off x="228600" y="3962400"/>
            <a:ext cx="1066800" cy="685800"/>
          </a:xfrm>
          <a:prstGeom prst="line">
            <a:avLst/>
          </a:prstGeom>
          <a:noFill/>
          <a:ln w="25400">
            <a:solidFill>
              <a:schemeClr val="tx1"/>
            </a:solidFill>
            <a:round/>
            <a:headEnd/>
            <a:tailEnd/>
          </a:ln>
          <a:effectLst/>
        </p:spPr>
        <p:txBody>
          <a:bodyPr wrap="none" anchor="ctr"/>
          <a:lstStyle/>
          <a:p>
            <a:pPr>
              <a:defRPr/>
            </a:pPr>
            <a:endParaRPr lang="zh-CN" altLang="en-US"/>
          </a:p>
        </p:txBody>
      </p:sp>
      <p:sp>
        <p:nvSpPr>
          <p:cNvPr id="454674" name="Line 18"/>
          <p:cNvSpPr>
            <a:spLocks noChangeShapeType="1"/>
          </p:cNvSpPr>
          <p:nvPr/>
        </p:nvSpPr>
        <p:spPr bwMode="auto">
          <a:xfrm flipH="1">
            <a:off x="1219200" y="3962400"/>
            <a:ext cx="838200" cy="649288"/>
          </a:xfrm>
          <a:prstGeom prst="line">
            <a:avLst/>
          </a:prstGeom>
          <a:noFill/>
          <a:ln w="25400">
            <a:solidFill>
              <a:schemeClr val="tx1"/>
            </a:solidFill>
            <a:round/>
            <a:headEnd/>
            <a:tailEnd/>
          </a:ln>
          <a:effectLst/>
        </p:spPr>
        <p:txBody>
          <a:bodyPr wrap="none" anchor="ctr"/>
          <a:lstStyle/>
          <a:p>
            <a:pPr>
              <a:defRPr/>
            </a:pPr>
            <a:endParaRPr lang="zh-CN" altLang="en-US"/>
          </a:p>
        </p:txBody>
      </p:sp>
      <p:sp>
        <p:nvSpPr>
          <p:cNvPr id="454675" name="Rectangle 19"/>
          <p:cNvSpPr>
            <a:spLocks noChangeArrowheads="1"/>
          </p:cNvSpPr>
          <p:nvPr/>
        </p:nvSpPr>
        <p:spPr bwMode="auto">
          <a:xfrm>
            <a:off x="228600" y="4178300"/>
            <a:ext cx="309563" cy="393700"/>
          </a:xfrm>
          <a:prstGeom prst="rect">
            <a:avLst/>
          </a:prstGeom>
          <a:noFill/>
          <a:ln w="12700">
            <a:noFill/>
            <a:miter lim="800000"/>
            <a:headEnd/>
            <a:tailEnd/>
          </a:ln>
          <a:effectLst/>
        </p:spPr>
        <p:txBody>
          <a:bodyPr wrap="none" lIns="90488" tIns="44450" rIns="90488" bIns="44450">
            <a:spAutoFit/>
          </a:bodyPr>
          <a:lstStyle/>
          <a:p>
            <a:pPr>
              <a:lnSpc>
                <a:spcPct val="100000"/>
              </a:lnSpc>
              <a:spcBef>
                <a:spcPct val="20000"/>
              </a:spcBef>
              <a:spcAft>
                <a:spcPct val="0"/>
              </a:spcAft>
              <a:buClrTx/>
              <a:buSzTx/>
              <a:buFontTx/>
              <a:buNone/>
              <a:defRPr/>
            </a:pPr>
            <a:r>
              <a:rPr kumimoji="1" lang="en-US" altLang="zh-CN" sz="2000" b="1">
                <a:solidFill>
                  <a:schemeClr val="tx1"/>
                </a:solidFill>
                <a:effectLst>
                  <a:outerShdw blurRad="38100" dist="38100" dir="2700000" algn="tl">
                    <a:srgbClr val="C0C0C0"/>
                  </a:outerShdw>
                </a:effectLst>
                <a:latin typeface="宋体" pitchFamily="2" charset="-122"/>
              </a:rPr>
              <a:t>F</a:t>
            </a:r>
          </a:p>
        </p:txBody>
      </p:sp>
      <p:sp>
        <p:nvSpPr>
          <p:cNvPr id="454676" name="Rectangle 20"/>
          <p:cNvSpPr>
            <a:spLocks noChangeArrowheads="1"/>
          </p:cNvSpPr>
          <p:nvPr/>
        </p:nvSpPr>
        <p:spPr bwMode="auto">
          <a:xfrm>
            <a:off x="838200" y="3962400"/>
            <a:ext cx="692150" cy="393700"/>
          </a:xfrm>
          <a:prstGeom prst="rect">
            <a:avLst/>
          </a:prstGeom>
          <a:noFill/>
          <a:ln w="12700">
            <a:noFill/>
            <a:miter lim="800000"/>
            <a:headEnd/>
            <a:tailEnd/>
          </a:ln>
          <a:effectLst/>
        </p:spPr>
        <p:txBody>
          <a:bodyPr wrap="none" lIns="90488" tIns="44450" rIns="90488" bIns="44450">
            <a:spAutoFit/>
          </a:bodyPr>
          <a:lstStyle/>
          <a:p>
            <a:pPr>
              <a:lnSpc>
                <a:spcPct val="100000"/>
              </a:lnSpc>
              <a:spcBef>
                <a:spcPct val="20000"/>
              </a:spcBef>
              <a:spcAft>
                <a:spcPct val="0"/>
              </a:spcAft>
              <a:buClrTx/>
              <a:buSzTx/>
              <a:buFontTx/>
              <a:buNone/>
              <a:defRPr/>
            </a:pPr>
            <a:r>
              <a:rPr kumimoji="1" lang="zh-CN" altLang="en-US" sz="2000" b="1">
                <a:solidFill>
                  <a:schemeClr val="tx1"/>
                </a:solidFill>
                <a:effectLst>
                  <a:outerShdw blurRad="38100" dist="38100" dir="2700000" algn="tl">
                    <a:srgbClr val="C0C0C0"/>
                  </a:outerShdw>
                </a:effectLst>
                <a:latin typeface="宋体" pitchFamily="2" charset="-122"/>
              </a:rPr>
              <a:t>条件</a:t>
            </a:r>
          </a:p>
        </p:txBody>
      </p:sp>
      <p:sp>
        <p:nvSpPr>
          <p:cNvPr id="454677" name="Rectangle 21"/>
          <p:cNvSpPr>
            <a:spLocks noChangeArrowheads="1"/>
          </p:cNvSpPr>
          <p:nvPr/>
        </p:nvSpPr>
        <p:spPr bwMode="auto">
          <a:xfrm>
            <a:off x="1828800" y="4191000"/>
            <a:ext cx="333375" cy="393700"/>
          </a:xfrm>
          <a:prstGeom prst="rect">
            <a:avLst/>
          </a:prstGeom>
          <a:noFill/>
          <a:ln w="12700">
            <a:noFill/>
            <a:miter lim="800000"/>
            <a:headEnd/>
            <a:tailEnd/>
          </a:ln>
          <a:effectLst/>
        </p:spPr>
        <p:txBody>
          <a:bodyPr lIns="90488" tIns="44450" rIns="90488" bIns="44450">
            <a:spAutoFit/>
          </a:bodyPr>
          <a:lstStyle/>
          <a:p>
            <a:pPr>
              <a:lnSpc>
                <a:spcPct val="100000"/>
              </a:lnSpc>
              <a:spcBef>
                <a:spcPct val="20000"/>
              </a:spcBef>
              <a:spcAft>
                <a:spcPct val="0"/>
              </a:spcAft>
              <a:buClrTx/>
              <a:buSzTx/>
              <a:buFontTx/>
              <a:buNone/>
              <a:defRPr/>
            </a:pPr>
            <a:r>
              <a:rPr kumimoji="1" lang="en-US" altLang="zh-CN" sz="2000" b="1">
                <a:solidFill>
                  <a:schemeClr val="tx1"/>
                </a:solidFill>
                <a:effectLst>
                  <a:outerShdw blurRad="38100" dist="38100" dir="2700000" algn="tl">
                    <a:srgbClr val="C0C0C0"/>
                  </a:outerShdw>
                </a:effectLst>
                <a:latin typeface="宋体" pitchFamily="2" charset="-122"/>
              </a:rPr>
              <a:t>T</a:t>
            </a:r>
          </a:p>
        </p:txBody>
      </p:sp>
      <p:sp>
        <p:nvSpPr>
          <p:cNvPr id="454678" name="Rectangle 22"/>
          <p:cNvSpPr>
            <a:spLocks noChangeArrowheads="1"/>
          </p:cNvSpPr>
          <p:nvPr/>
        </p:nvSpPr>
        <p:spPr bwMode="auto">
          <a:xfrm>
            <a:off x="2667000" y="3944938"/>
            <a:ext cx="2146300" cy="1346200"/>
          </a:xfrm>
          <a:prstGeom prst="rect">
            <a:avLst/>
          </a:prstGeom>
          <a:noFill/>
          <a:ln w="25400">
            <a:solidFill>
              <a:schemeClr val="tx1"/>
            </a:solidFill>
            <a:miter lim="800000"/>
            <a:headEnd/>
            <a:tailEnd/>
          </a:ln>
          <a:effectLst/>
        </p:spPr>
        <p:txBody>
          <a:bodyPr wrap="none" anchor="ctr"/>
          <a:lstStyle/>
          <a:p>
            <a:pPr>
              <a:defRPr/>
            </a:pPr>
            <a:endParaRPr lang="zh-CN" altLang="en-US"/>
          </a:p>
        </p:txBody>
      </p:sp>
      <p:sp>
        <p:nvSpPr>
          <p:cNvPr id="454679" name="Line 23"/>
          <p:cNvSpPr>
            <a:spLocks noChangeShapeType="1"/>
          </p:cNvSpPr>
          <p:nvPr/>
        </p:nvSpPr>
        <p:spPr bwMode="auto">
          <a:xfrm>
            <a:off x="2667000" y="4648200"/>
            <a:ext cx="2070100" cy="0"/>
          </a:xfrm>
          <a:prstGeom prst="line">
            <a:avLst/>
          </a:prstGeom>
          <a:noFill/>
          <a:ln w="25400">
            <a:solidFill>
              <a:schemeClr val="tx1"/>
            </a:solidFill>
            <a:round/>
            <a:headEnd/>
            <a:tailEnd/>
          </a:ln>
          <a:effectLst/>
        </p:spPr>
        <p:txBody>
          <a:bodyPr wrap="none" anchor="ctr"/>
          <a:lstStyle/>
          <a:p>
            <a:pPr>
              <a:defRPr/>
            </a:pPr>
            <a:endParaRPr lang="zh-CN" altLang="en-US"/>
          </a:p>
        </p:txBody>
      </p:sp>
      <p:sp>
        <p:nvSpPr>
          <p:cNvPr id="454680" name="Rectangle 24"/>
          <p:cNvSpPr>
            <a:spLocks noChangeArrowheads="1"/>
          </p:cNvSpPr>
          <p:nvPr/>
        </p:nvSpPr>
        <p:spPr bwMode="auto">
          <a:xfrm>
            <a:off x="4127500" y="4724400"/>
            <a:ext cx="309563" cy="393700"/>
          </a:xfrm>
          <a:prstGeom prst="rect">
            <a:avLst/>
          </a:prstGeom>
          <a:noFill/>
          <a:ln w="12700">
            <a:noFill/>
            <a:miter lim="800000"/>
            <a:headEnd/>
            <a:tailEnd/>
          </a:ln>
          <a:effectLst/>
        </p:spPr>
        <p:txBody>
          <a:bodyPr wrap="none" lIns="90488" tIns="44450" rIns="90488" bIns="44450">
            <a:spAutoFit/>
          </a:bodyPr>
          <a:lstStyle/>
          <a:p>
            <a:pPr>
              <a:lnSpc>
                <a:spcPct val="100000"/>
              </a:lnSpc>
              <a:spcBef>
                <a:spcPct val="20000"/>
              </a:spcBef>
              <a:spcAft>
                <a:spcPct val="0"/>
              </a:spcAft>
              <a:buClrTx/>
              <a:buSzTx/>
              <a:buFontTx/>
              <a:buNone/>
              <a:defRPr/>
            </a:pPr>
            <a:r>
              <a:rPr kumimoji="1" lang="en-US" altLang="zh-CN" sz="2000" b="1">
                <a:solidFill>
                  <a:schemeClr val="tx1"/>
                </a:solidFill>
                <a:effectLst>
                  <a:outerShdw blurRad="38100" dist="38100" dir="2700000" algn="tl">
                    <a:srgbClr val="C0C0C0"/>
                  </a:outerShdw>
                </a:effectLst>
                <a:latin typeface="宋体" pitchFamily="2" charset="-122"/>
              </a:rPr>
              <a:t>A</a:t>
            </a:r>
          </a:p>
        </p:txBody>
      </p:sp>
      <p:sp>
        <p:nvSpPr>
          <p:cNvPr id="454681" name="Line 25"/>
          <p:cNvSpPr>
            <a:spLocks noChangeShapeType="1"/>
          </p:cNvSpPr>
          <p:nvPr/>
        </p:nvSpPr>
        <p:spPr bwMode="auto">
          <a:xfrm>
            <a:off x="3746500" y="4648200"/>
            <a:ext cx="0" cy="685800"/>
          </a:xfrm>
          <a:prstGeom prst="line">
            <a:avLst/>
          </a:prstGeom>
          <a:noFill/>
          <a:ln w="25400">
            <a:solidFill>
              <a:schemeClr val="tx1"/>
            </a:solidFill>
            <a:round/>
            <a:headEnd/>
            <a:tailEnd/>
          </a:ln>
          <a:effectLst/>
        </p:spPr>
        <p:txBody>
          <a:bodyPr wrap="none" anchor="ctr"/>
          <a:lstStyle/>
          <a:p>
            <a:pPr>
              <a:defRPr/>
            </a:pPr>
            <a:endParaRPr lang="zh-CN" altLang="en-US"/>
          </a:p>
        </p:txBody>
      </p:sp>
      <p:sp>
        <p:nvSpPr>
          <p:cNvPr id="454682" name="Line 26"/>
          <p:cNvSpPr>
            <a:spLocks noChangeShapeType="1"/>
          </p:cNvSpPr>
          <p:nvPr/>
        </p:nvSpPr>
        <p:spPr bwMode="auto">
          <a:xfrm>
            <a:off x="2679700" y="4038600"/>
            <a:ext cx="1066800" cy="609600"/>
          </a:xfrm>
          <a:prstGeom prst="line">
            <a:avLst/>
          </a:prstGeom>
          <a:noFill/>
          <a:ln w="25400">
            <a:solidFill>
              <a:schemeClr val="tx1"/>
            </a:solidFill>
            <a:round/>
            <a:headEnd/>
            <a:tailEnd/>
          </a:ln>
          <a:effectLst/>
        </p:spPr>
        <p:txBody>
          <a:bodyPr wrap="none" anchor="ctr"/>
          <a:lstStyle/>
          <a:p>
            <a:pPr>
              <a:defRPr/>
            </a:pPr>
            <a:endParaRPr lang="zh-CN" altLang="en-US"/>
          </a:p>
        </p:txBody>
      </p:sp>
      <p:sp>
        <p:nvSpPr>
          <p:cNvPr id="454683" name="Line 27"/>
          <p:cNvSpPr>
            <a:spLocks noChangeShapeType="1"/>
          </p:cNvSpPr>
          <p:nvPr/>
        </p:nvSpPr>
        <p:spPr bwMode="auto">
          <a:xfrm flipH="1">
            <a:off x="3670300" y="3962400"/>
            <a:ext cx="1143000" cy="725488"/>
          </a:xfrm>
          <a:prstGeom prst="line">
            <a:avLst/>
          </a:prstGeom>
          <a:noFill/>
          <a:ln w="25400">
            <a:solidFill>
              <a:schemeClr val="tx1"/>
            </a:solidFill>
            <a:round/>
            <a:headEnd/>
            <a:tailEnd/>
          </a:ln>
          <a:effectLst/>
        </p:spPr>
        <p:txBody>
          <a:bodyPr wrap="none" anchor="ctr"/>
          <a:lstStyle/>
          <a:p>
            <a:pPr>
              <a:defRPr/>
            </a:pPr>
            <a:endParaRPr lang="zh-CN" altLang="en-US"/>
          </a:p>
        </p:txBody>
      </p:sp>
      <p:sp>
        <p:nvSpPr>
          <p:cNvPr id="454684" name="Rectangle 28"/>
          <p:cNvSpPr>
            <a:spLocks noChangeArrowheads="1"/>
          </p:cNvSpPr>
          <p:nvPr/>
        </p:nvSpPr>
        <p:spPr bwMode="auto">
          <a:xfrm>
            <a:off x="2738438" y="4178300"/>
            <a:ext cx="309562" cy="393700"/>
          </a:xfrm>
          <a:prstGeom prst="rect">
            <a:avLst/>
          </a:prstGeom>
          <a:noFill/>
          <a:ln w="12700">
            <a:noFill/>
            <a:miter lim="800000"/>
            <a:headEnd/>
            <a:tailEnd/>
          </a:ln>
          <a:effectLst/>
        </p:spPr>
        <p:txBody>
          <a:bodyPr wrap="none" lIns="90488" tIns="44450" rIns="90488" bIns="44450">
            <a:spAutoFit/>
          </a:bodyPr>
          <a:lstStyle/>
          <a:p>
            <a:pPr>
              <a:lnSpc>
                <a:spcPct val="100000"/>
              </a:lnSpc>
              <a:spcBef>
                <a:spcPct val="20000"/>
              </a:spcBef>
              <a:spcAft>
                <a:spcPct val="0"/>
              </a:spcAft>
              <a:buClrTx/>
              <a:buSzTx/>
              <a:buFontTx/>
              <a:buNone/>
              <a:defRPr/>
            </a:pPr>
            <a:r>
              <a:rPr kumimoji="1" lang="en-US" altLang="zh-CN" sz="2000" b="1">
                <a:solidFill>
                  <a:schemeClr val="tx1"/>
                </a:solidFill>
                <a:effectLst>
                  <a:outerShdw blurRad="38100" dist="38100" dir="2700000" algn="tl">
                    <a:srgbClr val="C0C0C0"/>
                  </a:outerShdw>
                </a:effectLst>
                <a:latin typeface="宋体" pitchFamily="2" charset="-122"/>
              </a:rPr>
              <a:t>F</a:t>
            </a:r>
          </a:p>
        </p:txBody>
      </p:sp>
      <p:sp>
        <p:nvSpPr>
          <p:cNvPr id="454685" name="Rectangle 29"/>
          <p:cNvSpPr>
            <a:spLocks noChangeArrowheads="1"/>
          </p:cNvSpPr>
          <p:nvPr/>
        </p:nvSpPr>
        <p:spPr bwMode="auto">
          <a:xfrm>
            <a:off x="4279900" y="4191000"/>
            <a:ext cx="309563" cy="393700"/>
          </a:xfrm>
          <a:prstGeom prst="rect">
            <a:avLst/>
          </a:prstGeom>
          <a:noFill/>
          <a:ln w="12700">
            <a:noFill/>
            <a:miter lim="800000"/>
            <a:headEnd/>
            <a:tailEnd/>
          </a:ln>
          <a:effectLst/>
        </p:spPr>
        <p:txBody>
          <a:bodyPr wrap="none" lIns="90488" tIns="44450" rIns="90488" bIns="44450">
            <a:spAutoFit/>
          </a:bodyPr>
          <a:lstStyle/>
          <a:p>
            <a:pPr>
              <a:lnSpc>
                <a:spcPct val="100000"/>
              </a:lnSpc>
              <a:spcBef>
                <a:spcPct val="20000"/>
              </a:spcBef>
              <a:spcAft>
                <a:spcPct val="0"/>
              </a:spcAft>
              <a:buClrTx/>
              <a:buSzTx/>
              <a:buFontTx/>
              <a:buNone/>
              <a:defRPr/>
            </a:pPr>
            <a:r>
              <a:rPr kumimoji="1" lang="en-US" altLang="zh-CN" sz="2000" b="1">
                <a:solidFill>
                  <a:schemeClr val="tx1"/>
                </a:solidFill>
                <a:effectLst>
                  <a:outerShdw blurRad="38100" dist="38100" dir="2700000" algn="tl">
                    <a:srgbClr val="C0C0C0"/>
                  </a:outerShdw>
                </a:effectLst>
                <a:latin typeface="宋体" pitchFamily="2" charset="-122"/>
              </a:rPr>
              <a:t>T</a:t>
            </a:r>
          </a:p>
        </p:txBody>
      </p:sp>
      <p:sp>
        <p:nvSpPr>
          <p:cNvPr id="454687" name="Rectangle 31"/>
          <p:cNvSpPr>
            <a:spLocks noChangeArrowheads="1"/>
          </p:cNvSpPr>
          <p:nvPr/>
        </p:nvSpPr>
        <p:spPr bwMode="auto">
          <a:xfrm>
            <a:off x="3365500" y="3962400"/>
            <a:ext cx="692150" cy="393700"/>
          </a:xfrm>
          <a:prstGeom prst="rect">
            <a:avLst/>
          </a:prstGeom>
          <a:noFill/>
          <a:ln w="12700">
            <a:noFill/>
            <a:miter lim="800000"/>
            <a:headEnd/>
            <a:tailEnd/>
          </a:ln>
          <a:effectLst/>
        </p:spPr>
        <p:txBody>
          <a:bodyPr wrap="none" lIns="90488" tIns="44450" rIns="90488" bIns="44450">
            <a:spAutoFit/>
          </a:bodyPr>
          <a:lstStyle/>
          <a:p>
            <a:pPr>
              <a:lnSpc>
                <a:spcPct val="100000"/>
              </a:lnSpc>
              <a:spcBef>
                <a:spcPct val="20000"/>
              </a:spcBef>
              <a:spcAft>
                <a:spcPct val="0"/>
              </a:spcAft>
              <a:buClrTx/>
              <a:buSzTx/>
              <a:buFontTx/>
              <a:buNone/>
              <a:defRPr/>
            </a:pPr>
            <a:r>
              <a:rPr kumimoji="1" lang="zh-CN" altLang="en-US" sz="2000" b="1">
                <a:solidFill>
                  <a:schemeClr val="tx1"/>
                </a:solidFill>
                <a:effectLst>
                  <a:outerShdw blurRad="38100" dist="38100" dir="2700000" algn="tl">
                    <a:srgbClr val="C0C0C0"/>
                  </a:outerShdw>
                </a:effectLst>
                <a:latin typeface="宋体" pitchFamily="2" charset="-122"/>
              </a:rPr>
              <a:t>条件</a:t>
            </a:r>
          </a:p>
        </p:txBody>
      </p:sp>
      <p:sp>
        <p:nvSpPr>
          <p:cNvPr id="454688" name="Text Box 32"/>
          <p:cNvSpPr txBox="1">
            <a:spLocks noChangeArrowheads="1"/>
          </p:cNvSpPr>
          <p:nvPr/>
        </p:nvSpPr>
        <p:spPr bwMode="auto">
          <a:xfrm>
            <a:off x="1371600" y="5697538"/>
            <a:ext cx="1209675" cy="396875"/>
          </a:xfrm>
          <a:prstGeom prst="rect">
            <a:avLst/>
          </a:prstGeom>
          <a:noFill/>
          <a:ln w="12700">
            <a:noFill/>
            <a:miter lim="800000"/>
            <a:headEnd/>
            <a:tailEnd/>
          </a:ln>
          <a:effectLst/>
        </p:spPr>
        <p:txBody>
          <a:bodyPr wrap="none">
            <a:spAutoFit/>
          </a:bodyPr>
          <a:lstStyle/>
          <a:p>
            <a:pPr>
              <a:lnSpc>
                <a:spcPct val="100000"/>
              </a:lnSpc>
              <a:spcAft>
                <a:spcPct val="0"/>
              </a:spcAft>
              <a:buClrTx/>
              <a:buSzTx/>
              <a:buFontTx/>
              <a:buNone/>
              <a:defRPr/>
            </a:pPr>
            <a:r>
              <a:rPr kumimoji="1" lang="en-US" altLang="zh-CN" sz="2000" b="1">
                <a:solidFill>
                  <a:schemeClr val="bg2"/>
                </a:solidFill>
                <a:effectLst>
                  <a:outerShdw blurRad="38100" dist="38100" dir="2700000" algn="tl">
                    <a:srgbClr val="C0C0C0"/>
                  </a:outerShdw>
                </a:effectLst>
                <a:latin typeface="宋体" pitchFamily="2" charset="-122"/>
              </a:rPr>
              <a:t>then</a:t>
            </a:r>
            <a:r>
              <a:rPr kumimoji="1" lang="zh-CN" altLang="en-US" sz="2000" b="1">
                <a:solidFill>
                  <a:schemeClr val="bg2"/>
                </a:solidFill>
                <a:effectLst>
                  <a:outerShdw blurRad="38100" dist="38100" dir="2700000" algn="tl">
                    <a:srgbClr val="C0C0C0"/>
                  </a:outerShdw>
                </a:effectLst>
                <a:latin typeface="宋体" pitchFamily="2" charset="-122"/>
              </a:rPr>
              <a:t>部分</a:t>
            </a:r>
          </a:p>
        </p:txBody>
      </p:sp>
      <p:sp>
        <p:nvSpPr>
          <p:cNvPr id="454689" name="AutoShape 33"/>
          <p:cNvSpPr>
            <a:spLocks/>
          </p:cNvSpPr>
          <p:nvPr/>
        </p:nvSpPr>
        <p:spPr bwMode="auto">
          <a:xfrm rot="5400000" flipH="1">
            <a:off x="1651000" y="4978400"/>
            <a:ext cx="279400" cy="990600"/>
          </a:xfrm>
          <a:prstGeom prst="leftBrace">
            <a:avLst>
              <a:gd name="adj1" fmla="val 29545"/>
              <a:gd name="adj2" fmla="val 50000"/>
            </a:avLst>
          </a:prstGeom>
          <a:noFill/>
          <a:ln w="12700">
            <a:solidFill>
              <a:schemeClr val="tx1"/>
            </a:solidFill>
            <a:round/>
            <a:headEnd/>
            <a:tailEnd/>
          </a:ln>
          <a:effectLst/>
        </p:spPr>
        <p:txBody>
          <a:bodyPr wrap="none" anchor="ctr"/>
          <a:lstStyle/>
          <a:p>
            <a:pPr>
              <a:defRPr/>
            </a:pPr>
            <a:endParaRPr lang="zh-CN" altLang="en-US"/>
          </a:p>
        </p:txBody>
      </p:sp>
      <p:sp>
        <p:nvSpPr>
          <p:cNvPr id="454690" name="Text Box 34"/>
          <p:cNvSpPr txBox="1">
            <a:spLocks noChangeArrowheads="1"/>
          </p:cNvSpPr>
          <p:nvPr/>
        </p:nvSpPr>
        <p:spPr bwMode="auto">
          <a:xfrm>
            <a:off x="3667125" y="5392738"/>
            <a:ext cx="1209675" cy="396875"/>
          </a:xfrm>
          <a:prstGeom prst="rect">
            <a:avLst/>
          </a:prstGeom>
          <a:noFill/>
          <a:ln w="12700">
            <a:noFill/>
            <a:miter lim="800000"/>
            <a:headEnd/>
            <a:tailEnd/>
          </a:ln>
          <a:effectLst/>
        </p:spPr>
        <p:txBody>
          <a:bodyPr wrap="none">
            <a:spAutoFit/>
          </a:bodyPr>
          <a:lstStyle/>
          <a:p>
            <a:pPr>
              <a:lnSpc>
                <a:spcPct val="100000"/>
              </a:lnSpc>
              <a:spcAft>
                <a:spcPct val="0"/>
              </a:spcAft>
              <a:buClrTx/>
              <a:buSzTx/>
              <a:buFontTx/>
              <a:buNone/>
              <a:defRPr/>
            </a:pPr>
            <a:r>
              <a:rPr kumimoji="1" lang="en-US" altLang="zh-CN" sz="2000" b="1">
                <a:solidFill>
                  <a:schemeClr val="bg2"/>
                </a:solidFill>
                <a:effectLst>
                  <a:outerShdw blurRad="38100" dist="38100" dir="2700000" algn="tl">
                    <a:srgbClr val="C0C0C0"/>
                  </a:outerShdw>
                </a:effectLst>
                <a:latin typeface="宋体" pitchFamily="2" charset="-122"/>
              </a:rPr>
              <a:t>then</a:t>
            </a:r>
            <a:r>
              <a:rPr kumimoji="1" lang="zh-CN" altLang="en-US" sz="2000" b="1">
                <a:solidFill>
                  <a:schemeClr val="bg2"/>
                </a:solidFill>
                <a:effectLst>
                  <a:outerShdw blurRad="38100" dist="38100" dir="2700000" algn="tl">
                    <a:srgbClr val="C0C0C0"/>
                  </a:outerShdw>
                </a:effectLst>
                <a:latin typeface="宋体" pitchFamily="2" charset="-122"/>
              </a:rPr>
              <a:t>部分</a:t>
            </a:r>
          </a:p>
        </p:txBody>
      </p:sp>
      <p:sp>
        <p:nvSpPr>
          <p:cNvPr id="454691" name="AutoShape 35"/>
          <p:cNvSpPr>
            <a:spLocks/>
          </p:cNvSpPr>
          <p:nvPr/>
        </p:nvSpPr>
        <p:spPr bwMode="auto">
          <a:xfrm rot="5400000" flipH="1">
            <a:off x="3143250" y="4933950"/>
            <a:ext cx="203200" cy="1003300"/>
          </a:xfrm>
          <a:prstGeom prst="leftBrace">
            <a:avLst>
              <a:gd name="adj1" fmla="val 41146"/>
              <a:gd name="adj2" fmla="val 50000"/>
            </a:avLst>
          </a:prstGeom>
          <a:noFill/>
          <a:ln w="12700">
            <a:solidFill>
              <a:schemeClr val="tx1"/>
            </a:solidFill>
            <a:round/>
            <a:headEnd/>
            <a:tailEnd/>
          </a:ln>
          <a:effectLst/>
        </p:spPr>
        <p:txBody>
          <a:bodyPr wrap="none" anchor="ctr"/>
          <a:lstStyle/>
          <a:p>
            <a:pPr>
              <a:defRPr/>
            </a:pPr>
            <a:endParaRPr lang="zh-CN" altLang="en-US"/>
          </a:p>
        </p:txBody>
      </p:sp>
      <p:sp>
        <p:nvSpPr>
          <p:cNvPr id="454692" name="Text Box 36"/>
          <p:cNvSpPr txBox="1">
            <a:spLocks noChangeArrowheads="1"/>
          </p:cNvSpPr>
          <p:nvPr/>
        </p:nvSpPr>
        <p:spPr bwMode="auto">
          <a:xfrm>
            <a:off x="152400" y="5715000"/>
            <a:ext cx="1371600" cy="396875"/>
          </a:xfrm>
          <a:prstGeom prst="rect">
            <a:avLst/>
          </a:prstGeom>
          <a:noFill/>
          <a:ln w="12700">
            <a:noFill/>
            <a:miter lim="800000"/>
            <a:headEnd/>
            <a:tailEnd/>
          </a:ln>
          <a:effectLst/>
        </p:spPr>
        <p:txBody>
          <a:bodyPr>
            <a:spAutoFit/>
          </a:bodyPr>
          <a:lstStyle/>
          <a:p>
            <a:pPr>
              <a:lnSpc>
                <a:spcPct val="100000"/>
              </a:lnSpc>
              <a:spcAft>
                <a:spcPct val="0"/>
              </a:spcAft>
              <a:buClrTx/>
              <a:buSzTx/>
              <a:buFontTx/>
              <a:buNone/>
              <a:defRPr/>
            </a:pPr>
            <a:r>
              <a:rPr kumimoji="1" lang="en-US" altLang="zh-CN" sz="2000" b="1">
                <a:solidFill>
                  <a:schemeClr val="bg2"/>
                </a:solidFill>
                <a:effectLst>
                  <a:outerShdw blurRad="38100" dist="38100" dir="2700000" algn="tl">
                    <a:srgbClr val="C0C0C0"/>
                  </a:outerShdw>
                </a:effectLst>
                <a:latin typeface="宋体" pitchFamily="2" charset="-122"/>
              </a:rPr>
              <a:t>else</a:t>
            </a:r>
            <a:r>
              <a:rPr kumimoji="1" lang="zh-CN" altLang="en-US" sz="2000" b="1">
                <a:solidFill>
                  <a:schemeClr val="bg2"/>
                </a:solidFill>
                <a:effectLst>
                  <a:outerShdw blurRad="38100" dist="38100" dir="2700000" algn="tl">
                    <a:srgbClr val="C0C0C0"/>
                  </a:outerShdw>
                </a:effectLst>
                <a:latin typeface="宋体" pitchFamily="2" charset="-122"/>
              </a:rPr>
              <a:t>部分</a:t>
            </a:r>
          </a:p>
        </p:txBody>
      </p:sp>
      <p:sp>
        <p:nvSpPr>
          <p:cNvPr id="454693" name="AutoShape 37"/>
          <p:cNvSpPr>
            <a:spLocks/>
          </p:cNvSpPr>
          <p:nvPr/>
        </p:nvSpPr>
        <p:spPr bwMode="auto">
          <a:xfrm rot="5400000" flipH="1">
            <a:off x="577850" y="5124450"/>
            <a:ext cx="203200" cy="927100"/>
          </a:xfrm>
          <a:prstGeom prst="leftBrace">
            <a:avLst>
              <a:gd name="adj1" fmla="val 38021"/>
              <a:gd name="adj2" fmla="val 50000"/>
            </a:avLst>
          </a:prstGeom>
          <a:noFill/>
          <a:ln w="12700">
            <a:solidFill>
              <a:schemeClr val="tx1"/>
            </a:solidFill>
            <a:round/>
            <a:headEnd/>
            <a:tailEnd/>
          </a:ln>
          <a:effectLst/>
        </p:spPr>
        <p:txBody>
          <a:bodyPr wrap="none" anchor="ctr"/>
          <a:lstStyle/>
          <a:p>
            <a:pPr>
              <a:defRPr/>
            </a:pPr>
            <a:endParaRPr lang="zh-CN" altLang="en-US"/>
          </a:p>
        </p:txBody>
      </p:sp>
      <p:sp>
        <p:nvSpPr>
          <p:cNvPr id="454694" name="Rectangle 38"/>
          <p:cNvSpPr>
            <a:spLocks noChangeArrowheads="1"/>
          </p:cNvSpPr>
          <p:nvPr/>
        </p:nvSpPr>
        <p:spPr bwMode="auto">
          <a:xfrm>
            <a:off x="5257800" y="3657600"/>
            <a:ext cx="3200400" cy="457200"/>
          </a:xfrm>
          <a:prstGeom prst="rect">
            <a:avLst/>
          </a:prstGeom>
          <a:noFill/>
          <a:ln w="12700">
            <a:noFill/>
            <a:miter lim="800000"/>
            <a:headEnd/>
            <a:tailEnd/>
          </a:ln>
          <a:effectLst/>
        </p:spPr>
        <p:txBody>
          <a:bodyPr lIns="90488" tIns="44450" rIns="90488" bIns="44450"/>
          <a:lstStyle/>
          <a:p>
            <a:pPr marL="342900" indent="-342900">
              <a:spcBef>
                <a:spcPct val="20000"/>
              </a:spcBef>
              <a:spcAft>
                <a:spcPct val="0"/>
              </a:spcAft>
              <a:buClr>
                <a:schemeClr val="tx1"/>
              </a:buClr>
              <a:buFont typeface="Monotype Sorts" pitchFamily="2" charset="2"/>
              <a:buNone/>
              <a:defRPr/>
            </a:pPr>
            <a:r>
              <a:rPr kumimoji="1" lang="en-US" altLang="zh-CN" sz="2000" b="1">
                <a:solidFill>
                  <a:schemeClr val="tx1"/>
                </a:solidFill>
                <a:effectLst>
                  <a:outerShdw blurRad="38100" dist="38100" dir="2700000" algn="tl">
                    <a:srgbClr val="C0C0C0"/>
                  </a:outerShdw>
                </a:effectLst>
                <a:latin typeface="宋体" pitchFamily="2" charset="-122"/>
              </a:rPr>
              <a:t>(3)</a:t>
            </a:r>
            <a:r>
              <a:rPr kumimoji="1" lang="zh-CN" altLang="en-US" sz="2000" b="1">
                <a:solidFill>
                  <a:schemeClr val="tx1"/>
                </a:solidFill>
                <a:effectLst>
                  <a:outerShdw blurRad="38100" dist="38100" dir="2700000" algn="tl">
                    <a:srgbClr val="C0C0C0"/>
                  </a:outerShdw>
                </a:effectLst>
                <a:latin typeface="宋体" pitchFamily="2" charset="-122"/>
              </a:rPr>
              <a:t>多分支选择型</a:t>
            </a:r>
            <a:r>
              <a:rPr kumimoji="1" lang="en-US" altLang="zh-CN" sz="2000" b="1">
                <a:solidFill>
                  <a:schemeClr val="tx1"/>
                </a:solidFill>
                <a:effectLst>
                  <a:outerShdw blurRad="38100" dist="38100" dir="2700000" algn="tl">
                    <a:srgbClr val="C0C0C0"/>
                  </a:outerShdw>
                </a:effectLst>
                <a:latin typeface="宋体" pitchFamily="2" charset="-122"/>
              </a:rPr>
              <a:t>(CASE</a:t>
            </a:r>
            <a:r>
              <a:rPr kumimoji="1" lang="zh-CN" altLang="en-US" sz="2000" b="1">
                <a:solidFill>
                  <a:schemeClr val="tx1"/>
                </a:solidFill>
                <a:effectLst>
                  <a:outerShdw blurRad="38100" dist="38100" dir="2700000" algn="tl">
                    <a:srgbClr val="C0C0C0"/>
                  </a:outerShdw>
                </a:effectLst>
                <a:latin typeface="宋体" pitchFamily="2" charset="-122"/>
              </a:rPr>
              <a:t>型</a:t>
            </a:r>
            <a:r>
              <a:rPr kumimoji="1" lang="en-US" altLang="zh-CN" sz="2000" b="1">
                <a:solidFill>
                  <a:schemeClr val="tx1"/>
                </a:solidFill>
                <a:effectLst>
                  <a:outerShdw blurRad="38100" dist="38100" dir="2700000" algn="tl">
                    <a:srgbClr val="C0C0C0"/>
                  </a:outerShdw>
                </a:effectLst>
                <a:latin typeface="宋体" pitchFamily="2" charset="-122"/>
              </a:rPr>
              <a:t>)</a:t>
            </a:r>
          </a:p>
        </p:txBody>
      </p:sp>
      <p:sp>
        <p:nvSpPr>
          <p:cNvPr id="454695" name="Rectangle 39"/>
          <p:cNvSpPr>
            <a:spLocks noChangeArrowheads="1"/>
          </p:cNvSpPr>
          <p:nvPr/>
        </p:nvSpPr>
        <p:spPr bwMode="auto">
          <a:xfrm>
            <a:off x="5257800" y="4191000"/>
            <a:ext cx="3505200" cy="2133600"/>
          </a:xfrm>
          <a:prstGeom prst="rect">
            <a:avLst/>
          </a:prstGeom>
          <a:noFill/>
          <a:ln w="25400">
            <a:solidFill>
              <a:schemeClr val="tx1"/>
            </a:solidFill>
            <a:miter lim="800000"/>
            <a:headEnd/>
            <a:tailEnd/>
          </a:ln>
          <a:effectLst/>
        </p:spPr>
        <p:txBody>
          <a:bodyPr wrap="none" anchor="ctr"/>
          <a:lstStyle/>
          <a:p>
            <a:pPr>
              <a:defRPr/>
            </a:pPr>
            <a:endParaRPr lang="zh-CN" altLang="en-US"/>
          </a:p>
        </p:txBody>
      </p:sp>
      <p:sp>
        <p:nvSpPr>
          <p:cNvPr id="454696" name="Line 40"/>
          <p:cNvSpPr>
            <a:spLocks noChangeShapeType="1"/>
          </p:cNvSpPr>
          <p:nvPr/>
        </p:nvSpPr>
        <p:spPr bwMode="auto">
          <a:xfrm>
            <a:off x="5334000" y="4876800"/>
            <a:ext cx="3352800" cy="0"/>
          </a:xfrm>
          <a:prstGeom prst="line">
            <a:avLst/>
          </a:prstGeom>
          <a:noFill/>
          <a:ln w="25400">
            <a:solidFill>
              <a:schemeClr val="tx1"/>
            </a:solidFill>
            <a:round/>
            <a:headEnd/>
            <a:tailEnd/>
          </a:ln>
          <a:effectLst/>
        </p:spPr>
        <p:txBody>
          <a:bodyPr wrap="none" anchor="ctr"/>
          <a:lstStyle/>
          <a:p>
            <a:pPr>
              <a:defRPr/>
            </a:pPr>
            <a:endParaRPr lang="zh-CN" altLang="en-US"/>
          </a:p>
        </p:txBody>
      </p:sp>
      <p:sp>
        <p:nvSpPr>
          <p:cNvPr id="454697" name="Rectangle 41"/>
          <p:cNvSpPr>
            <a:spLocks noChangeArrowheads="1"/>
          </p:cNvSpPr>
          <p:nvPr/>
        </p:nvSpPr>
        <p:spPr bwMode="auto">
          <a:xfrm>
            <a:off x="5486400" y="5715000"/>
            <a:ext cx="438150" cy="393700"/>
          </a:xfrm>
          <a:prstGeom prst="rect">
            <a:avLst/>
          </a:prstGeom>
          <a:noFill/>
          <a:ln w="12700">
            <a:noFill/>
            <a:miter lim="800000"/>
            <a:headEnd/>
            <a:tailEnd/>
          </a:ln>
          <a:effectLst/>
        </p:spPr>
        <p:txBody>
          <a:bodyPr wrap="none" lIns="90488" tIns="44450" rIns="90488" bIns="44450">
            <a:spAutoFit/>
          </a:bodyPr>
          <a:lstStyle/>
          <a:p>
            <a:pPr>
              <a:lnSpc>
                <a:spcPct val="100000"/>
              </a:lnSpc>
              <a:spcBef>
                <a:spcPct val="20000"/>
              </a:spcBef>
              <a:spcAft>
                <a:spcPct val="0"/>
              </a:spcAft>
              <a:buClrTx/>
              <a:buSzTx/>
              <a:buFontTx/>
              <a:buNone/>
              <a:defRPr/>
            </a:pPr>
            <a:r>
              <a:rPr kumimoji="1" lang="en-US" altLang="zh-CN" sz="2000" b="1">
                <a:solidFill>
                  <a:schemeClr val="tx1"/>
                </a:solidFill>
                <a:effectLst>
                  <a:outerShdw blurRad="38100" dist="38100" dir="2700000" algn="tl">
                    <a:srgbClr val="C0C0C0"/>
                  </a:outerShdw>
                </a:effectLst>
                <a:latin typeface="宋体" pitchFamily="2" charset="-122"/>
              </a:rPr>
              <a:t>A1</a:t>
            </a:r>
          </a:p>
        </p:txBody>
      </p:sp>
      <p:sp>
        <p:nvSpPr>
          <p:cNvPr id="454698" name="Line 42"/>
          <p:cNvSpPr>
            <a:spLocks noChangeShapeType="1"/>
          </p:cNvSpPr>
          <p:nvPr/>
        </p:nvSpPr>
        <p:spPr bwMode="auto">
          <a:xfrm>
            <a:off x="7924800" y="4953000"/>
            <a:ext cx="1588" cy="1371600"/>
          </a:xfrm>
          <a:prstGeom prst="line">
            <a:avLst/>
          </a:prstGeom>
          <a:noFill/>
          <a:ln w="25400">
            <a:solidFill>
              <a:schemeClr val="tx1"/>
            </a:solidFill>
            <a:round/>
            <a:headEnd/>
            <a:tailEnd/>
          </a:ln>
          <a:effectLst/>
        </p:spPr>
        <p:txBody>
          <a:bodyPr wrap="none" anchor="ctr"/>
          <a:lstStyle/>
          <a:p>
            <a:pPr>
              <a:defRPr/>
            </a:pPr>
            <a:endParaRPr lang="zh-CN" altLang="en-US"/>
          </a:p>
        </p:txBody>
      </p:sp>
      <p:sp>
        <p:nvSpPr>
          <p:cNvPr id="454699" name="Line 43"/>
          <p:cNvSpPr>
            <a:spLocks noChangeShapeType="1"/>
          </p:cNvSpPr>
          <p:nvPr/>
        </p:nvSpPr>
        <p:spPr bwMode="auto">
          <a:xfrm>
            <a:off x="5257800" y="4191000"/>
            <a:ext cx="1752600" cy="685800"/>
          </a:xfrm>
          <a:prstGeom prst="line">
            <a:avLst/>
          </a:prstGeom>
          <a:noFill/>
          <a:ln w="25400">
            <a:solidFill>
              <a:schemeClr val="tx1"/>
            </a:solidFill>
            <a:round/>
            <a:headEnd/>
            <a:tailEnd/>
          </a:ln>
          <a:effectLst/>
        </p:spPr>
        <p:txBody>
          <a:bodyPr wrap="none" anchor="ctr"/>
          <a:lstStyle/>
          <a:p>
            <a:pPr>
              <a:defRPr/>
            </a:pPr>
            <a:endParaRPr lang="zh-CN" altLang="en-US"/>
          </a:p>
        </p:txBody>
      </p:sp>
      <p:sp>
        <p:nvSpPr>
          <p:cNvPr id="454700" name="Line 44"/>
          <p:cNvSpPr>
            <a:spLocks noChangeShapeType="1"/>
          </p:cNvSpPr>
          <p:nvPr/>
        </p:nvSpPr>
        <p:spPr bwMode="auto">
          <a:xfrm flipH="1">
            <a:off x="7391400" y="4191000"/>
            <a:ext cx="1371600" cy="685800"/>
          </a:xfrm>
          <a:prstGeom prst="line">
            <a:avLst/>
          </a:prstGeom>
          <a:noFill/>
          <a:ln w="25400">
            <a:solidFill>
              <a:schemeClr val="tx1"/>
            </a:solidFill>
            <a:round/>
            <a:headEnd/>
            <a:tailEnd/>
          </a:ln>
          <a:effectLst/>
        </p:spPr>
        <p:txBody>
          <a:bodyPr wrap="none" anchor="ctr"/>
          <a:lstStyle/>
          <a:p>
            <a:pPr>
              <a:defRPr/>
            </a:pPr>
            <a:endParaRPr lang="zh-CN" altLang="en-US"/>
          </a:p>
        </p:txBody>
      </p:sp>
      <p:sp>
        <p:nvSpPr>
          <p:cNvPr id="454701" name="Rectangle 45"/>
          <p:cNvSpPr>
            <a:spLocks noChangeArrowheads="1"/>
          </p:cNvSpPr>
          <p:nvPr/>
        </p:nvSpPr>
        <p:spPr bwMode="auto">
          <a:xfrm>
            <a:off x="5459413" y="4991100"/>
            <a:ext cx="565150" cy="393700"/>
          </a:xfrm>
          <a:prstGeom prst="rect">
            <a:avLst/>
          </a:prstGeom>
          <a:noFill/>
          <a:ln w="12700">
            <a:noFill/>
            <a:miter lim="800000"/>
            <a:headEnd/>
            <a:tailEnd/>
          </a:ln>
          <a:effectLst/>
        </p:spPr>
        <p:txBody>
          <a:bodyPr wrap="none" lIns="90488" tIns="44450" rIns="90488" bIns="44450">
            <a:spAutoFit/>
          </a:bodyPr>
          <a:lstStyle/>
          <a:p>
            <a:pPr>
              <a:lnSpc>
                <a:spcPct val="100000"/>
              </a:lnSpc>
              <a:spcBef>
                <a:spcPct val="20000"/>
              </a:spcBef>
              <a:spcAft>
                <a:spcPct val="0"/>
              </a:spcAft>
              <a:buClrTx/>
              <a:buSzTx/>
              <a:buFontTx/>
              <a:buNone/>
              <a:defRPr/>
            </a:pPr>
            <a:r>
              <a:rPr kumimoji="1" lang="zh-CN" altLang="en-US" sz="2000" b="1">
                <a:solidFill>
                  <a:schemeClr val="tx1"/>
                </a:solidFill>
                <a:effectLst>
                  <a:outerShdw blurRad="38100" dist="38100" dir="2700000" algn="tl">
                    <a:srgbClr val="C0C0C0"/>
                  </a:outerShdw>
                </a:effectLst>
                <a:latin typeface="宋体" pitchFamily="2" charset="-122"/>
              </a:rPr>
              <a:t>值</a:t>
            </a:r>
            <a:r>
              <a:rPr kumimoji="1" lang="en-US" altLang="zh-CN" sz="2000" b="1">
                <a:solidFill>
                  <a:schemeClr val="tx1"/>
                </a:solidFill>
                <a:effectLst>
                  <a:outerShdw blurRad="38100" dist="38100" dir="2700000" algn="tl">
                    <a:srgbClr val="C0C0C0"/>
                  </a:outerShdw>
                </a:effectLst>
                <a:latin typeface="宋体" pitchFamily="2" charset="-122"/>
              </a:rPr>
              <a:t>1</a:t>
            </a:r>
          </a:p>
        </p:txBody>
      </p:sp>
      <p:sp>
        <p:nvSpPr>
          <p:cNvPr id="454702" name="Line 46"/>
          <p:cNvSpPr>
            <a:spLocks noChangeShapeType="1"/>
          </p:cNvSpPr>
          <p:nvPr/>
        </p:nvSpPr>
        <p:spPr bwMode="auto">
          <a:xfrm>
            <a:off x="6172200" y="4876800"/>
            <a:ext cx="1588" cy="1447800"/>
          </a:xfrm>
          <a:prstGeom prst="line">
            <a:avLst/>
          </a:prstGeom>
          <a:noFill/>
          <a:ln w="25400">
            <a:solidFill>
              <a:schemeClr val="tx1"/>
            </a:solidFill>
            <a:round/>
            <a:headEnd/>
            <a:tailEnd/>
          </a:ln>
          <a:effectLst/>
        </p:spPr>
        <p:txBody>
          <a:bodyPr wrap="none" anchor="ctr"/>
          <a:lstStyle/>
          <a:p>
            <a:pPr>
              <a:defRPr/>
            </a:pPr>
            <a:endParaRPr lang="zh-CN" altLang="en-US"/>
          </a:p>
        </p:txBody>
      </p:sp>
      <p:sp>
        <p:nvSpPr>
          <p:cNvPr id="454703" name="Line 47"/>
          <p:cNvSpPr>
            <a:spLocks noChangeShapeType="1"/>
          </p:cNvSpPr>
          <p:nvPr/>
        </p:nvSpPr>
        <p:spPr bwMode="auto">
          <a:xfrm>
            <a:off x="7010400" y="4876800"/>
            <a:ext cx="1588" cy="1447800"/>
          </a:xfrm>
          <a:prstGeom prst="line">
            <a:avLst/>
          </a:prstGeom>
          <a:noFill/>
          <a:ln w="25400">
            <a:solidFill>
              <a:schemeClr val="tx1"/>
            </a:solidFill>
            <a:round/>
            <a:headEnd/>
            <a:tailEnd/>
          </a:ln>
          <a:effectLst/>
        </p:spPr>
        <p:txBody>
          <a:bodyPr wrap="none" anchor="ctr"/>
          <a:lstStyle/>
          <a:p>
            <a:pPr>
              <a:defRPr/>
            </a:pPr>
            <a:endParaRPr lang="zh-CN" altLang="en-US"/>
          </a:p>
        </p:txBody>
      </p:sp>
      <p:sp>
        <p:nvSpPr>
          <p:cNvPr id="454704" name="Rectangle 48"/>
          <p:cNvSpPr>
            <a:spLocks noChangeArrowheads="1"/>
          </p:cNvSpPr>
          <p:nvPr/>
        </p:nvSpPr>
        <p:spPr bwMode="auto">
          <a:xfrm>
            <a:off x="6324600" y="5715000"/>
            <a:ext cx="438150" cy="393700"/>
          </a:xfrm>
          <a:prstGeom prst="rect">
            <a:avLst/>
          </a:prstGeom>
          <a:noFill/>
          <a:ln w="12700">
            <a:noFill/>
            <a:miter lim="800000"/>
            <a:headEnd/>
            <a:tailEnd/>
          </a:ln>
          <a:effectLst/>
        </p:spPr>
        <p:txBody>
          <a:bodyPr wrap="none" lIns="90488" tIns="44450" rIns="90488" bIns="44450">
            <a:spAutoFit/>
          </a:bodyPr>
          <a:lstStyle/>
          <a:p>
            <a:pPr>
              <a:lnSpc>
                <a:spcPct val="100000"/>
              </a:lnSpc>
              <a:spcBef>
                <a:spcPct val="20000"/>
              </a:spcBef>
              <a:spcAft>
                <a:spcPct val="0"/>
              </a:spcAft>
              <a:buClrTx/>
              <a:buSzTx/>
              <a:buFontTx/>
              <a:buNone/>
              <a:defRPr/>
            </a:pPr>
            <a:r>
              <a:rPr kumimoji="1" lang="en-US" altLang="zh-CN" sz="2000" b="1">
                <a:solidFill>
                  <a:schemeClr val="tx1"/>
                </a:solidFill>
                <a:effectLst>
                  <a:outerShdw blurRad="38100" dist="38100" dir="2700000" algn="tl">
                    <a:srgbClr val="C0C0C0"/>
                  </a:outerShdw>
                </a:effectLst>
                <a:latin typeface="宋体" pitchFamily="2" charset="-122"/>
              </a:rPr>
              <a:t>A2</a:t>
            </a:r>
          </a:p>
        </p:txBody>
      </p:sp>
      <p:sp>
        <p:nvSpPr>
          <p:cNvPr id="454705" name="Rectangle 49"/>
          <p:cNvSpPr>
            <a:spLocks noChangeArrowheads="1"/>
          </p:cNvSpPr>
          <p:nvPr/>
        </p:nvSpPr>
        <p:spPr bwMode="auto">
          <a:xfrm>
            <a:off x="8001000" y="5715000"/>
            <a:ext cx="438150" cy="393700"/>
          </a:xfrm>
          <a:prstGeom prst="rect">
            <a:avLst/>
          </a:prstGeom>
          <a:noFill/>
          <a:ln w="12700">
            <a:noFill/>
            <a:miter lim="800000"/>
            <a:headEnd/>
            <a:tailEnd/>
          </a:ln>
          <a:effectLst/>
        </p:spPr>
        <p:txBody>
          <a:bodyPr wrap="none" lIns="90488" tIns="44450" rIns="90488" bIns="44450">
            <a:spAutoFit/>
          </a:bodyPr>
          <a:lstStyle/>
          <a:p>
            <a:pPr>
              <a:lnSpc>
                <a:spcPct val="100000"/>
              </a:lnSpc>
              <a:spcBef>
                <a:spcPct val="20000"/>
              </a:spcBef>
              <a:spcAft>
                <a:spcPct val="0"/>
              </a:spcAft>
              <a:buClrTx/>
              <a:buSzTx/>
              <a:buFontTx/>
              <a:buNone/>
              <a:defRPr/>
            </a:pPr>
            <a:r>
              <a:rPr kumimoji="1" lang="en-US" altLang="zh-CN" sz="2000" b="1">
                <a:solidFill>
                  <a:schemeClr val="tx1"/>
                </a:solidFill>
                <a:effectLst>
                  <a:outerShdw blurRad="38100" dist="38100" dir="2700000" algn="tl">
                    <a:srgbClr val="C0C0C0"/>
                  </a:outerShdw>
                </a:effectLst>
                <a:latin typeface="宋体" pitchFamily="2" charset="-122"/>
              </a:rPr>
              <a:t>An</a:t>
            </a:r>
          </a:p>
        </p:txBody>
      </p:sp>
      <p:sp>
        <p:nvSpPr>
          <p:cNvPr id="454706" name="Line 50"/>
          <p:cNvSpPr>
            <a:spLocks noChangeShapeType="1"/>
          </p:cNvSpPr>
          <p:nvPr/>
        </p:nvSpPr>
        <p:spPr bwMode="auto">
          <a:xfrm>
            <a:off x="5257800" y="5638800"/>
            <a:ext cx="3505200" cy="0"/>
          </a:xfrm>
          <a:prstGeom prst="line">
            <a:avLst/>
          </a:prstGeom>
          <a:noFill/>
          <a:ln w="25400">
            <a:solidFill>
              <a:schemeClr val="tx1"/>
            </a:solidFill>
            <a:round/>
            <a:headEnd/>
            <a:tailEnd/>
          </a:ln>
          <a:effectLst/>
        </p:spPr>
        <p:txBody>
          <a:bodyPr wrap="none" anchor="ctr"/>
          <a:lstStyle/>
          <a:p>
            <a:pPr>
              <a:defRPr/>
            </a:pPr>
            <a:endParaRPr lang="zh-CN" altLang="en-US"/>
          </a:p>
        </p:txBody>
      </p:sp>
      <p:sp>
        <p:nvSpPr>
          <p:cNvPr id="454707" name="Rectangle 51"/>
          <p:cNvSpPr>
            <a:spLocks noChangeArrowheads="1"/>
          </p:cNvSpPr>
          <p:nvPr/>
        </p:nvSpPr>
        <p:spPr bwMode="auto">
          <a:xfrm>
            <a:off x="7086600" y="5029200"/>
            <a:ext cx="695325" cy="393700"/>
          </a:xfrm>
          <a:prstGeom prst="rect">
            <a:avLst/>
          </a:prstGeom>
          <a:noFill/>
          <a:ln w="12700">
            <a:noFill/>
            <a:miter lim="800000"/>
            <a:headEnd/>
            <a:tailEnd/>
          </a:ln>
          <a:effectLst/>
        </p:spPr>
        <p:txBody>
          <a:bodyPr wrap="none" lIns="90488" tIns="44450" rIns="90488" bIns="44450">
            <a:spAutoFit/>
          </a:bodyPr>
          <a:lstStyle/>
          <a:p>
            <a:pPr>
              <a:lnSpc>
                <a:spcPct val="100000"/>
              </a:lnSpc>
              <a:spcBef>
                <a:spcPct val="20000"/>
              </a:spcBef>
              <a:spcAft>
                <a:spcPct val="0"/>
              </a:spcAft>
              <a:buClrTx/>
              <a:buSzTx/>
              <a:buFontTx/>
              <a:buNone/>
              <a:defRPr/>
            </a:pPr>
            <a:r>
              <a:rPr kumimoji="1" lang="en-US" altLang="zh-CN" sz="2000" b="1">
                <a:solidFill>
                  <a:schemeClr val="tx1"/>
                </a:solidFill>
                <a:effectLst>
                  <a:outerShdw blurRad="38100" dist="38100" dir="2700000" algn="tl">
                    <a:srgbClr val="C0C0C0"/>
                  </a:outerShdw>
                </a:effectLst>
                <a:latin typeface="宋体" pitchFamily="2" charset="-122"/>
              </a:rPr>
              <a:t>....</a:t>
            </a:r>
          </a:p>
        </p:txBody>
      </p:sp>
      <p:sp>
        <p:nvSpPr>
          <p:cNvPr id="454708" name="Rectangle 52"/>
          <p:cNvSpPr>
            <a:spLocks noChangeArrowheads="1"/>
          </p:cNvSpPr>
          <p:nvPr/>
        </p:nvSpPr>
        <p:spPr bwMode="auto">
          <a:xfrm>
            <a:off x="7086600" y="5715000"/>
            <a:ext cx="695325" cy="393700"/>
          </a:xfrm>
          <a:prstGeom prst="rect">
            <a:avLst/>
          </a:prstGeom>
          <a:noFill/>
          <a:ln w="12700">
            <a:noFill/>
            <a:miter lim="800000"/>
            <a:headEnd/>
            <a:tailEnd/>
          </a:ln>
          <a:effectLst/>
        </p:spPr>
        <p:txBody>
          <a:bodyPr wrap="none" lIns="90488" tIns="44450" rIns="90488" bIns="44450">
            <a:spAutoFit/>
          </a:bodyPr>
          <a:lstStyle/>
          <a:p>
            <a:pPr>
              <a:lnSpc>
                <a:spcPct val="100000"/>
              </a:lnSpc>
              <a:spcBef>
                <a:spcPct val="20000"/>
              </a:spcBef>
              <a:spcAft>
                <a:spcPct val="0"/>
              </a:spcAft>
              <a:buClrTx/>
              <a:buSzTx/>
              <a:buFontTx/>
              <a:buNone/>
              <a:defRPr/>
            </a:pPr>
            <a:r>
              <a:rPr kumimoji="1" lang="en-US" altLang="zh-CN" sz="2000" b="1">
                <a:solidFill>
                  <a:schemeClr val="tx1"/>
                </a:solidFill>
                <a:effectLst>
                  <a:outerShdw blurRad="38100" dist="38100" dir="2700000" algn="tl">
                    <a:srgbClr val="C0C0C0"/>
                  </a:outerShdw>
                </a:effectLst>
                <a:latin typeface="宋体" pitchFamily="2" charset="-122"/>
              </a:rPr>
              <a:t>....</a:t>
            </a:r>
          </a:p>
        </p:txBody>
      </p:sp>
      <p:sp>
        <p:nvSpPr>
          <p:cNvPr id="454709" name="Rectangle 53"/>
          <p:cNvSpPr>
            <a:spLocks noChangeArrowheads="1"/>
          </p:cNvSpPr>
          <p:nvPr/>
        </p:nvSpPr>
        <p:spPr bwMode="auto">
          <a:xfrm>
            <a:off x="6781800" y="4267200"/>
            <a:ext cx="692150" cy="393700"/>
          </a:xfrm>
          <a:prstGeom prst="rect">
            <a:avLst/>
          </a:prstGeom>
          <a:noFill/>
          <a:ln w="12700">
            <a:noFill/>
            <a:miter lim="800000"/>
            <a:headEnd/>
            <a:tailEnd/>
          </a:ln>
          <a:effectLst/>
        </p:spPr>
        <p:txBody>
          <a:bodyPr wrap="none" lIns="90488" tIns="44450" rIns="90488" bIns="44450">
            <a:spAutoFit/>
          </a:bodyPr>
          <a:lstStyle/>
          <a:p>
            <a:pPr>
              <a:lnSpc>
                <a:spcPct val="100000"/>
              </a:lnSpc>
              <a:spcBef>
                <a:spcPct val="20000"/>
              </a:spcBef>
              <a:spcAft>
                <a:spcPct val="0"/>
              </a:spcAft>
              <a:buClrTx/>
              <a:buSzTx/>
              <a:buFontTx/>
              <a:buNone/>
              <a:defRPr/>
            </a:pPr>
            <a:r>
              <a:rPr kumimoji="1" lang="zh-CN" altLang="en-US" sz="2000" b="1">
                <a:solidFill>
                  <a:schemeClr val="tx1"/>
                </a:solidFill>
                <a:effectLst>
                  <a:outerShdw blurRad="38100" dist="38100" dir="2700000" algn="tl">
                    <a:srgbClr val="C0C0C0"/>
                  </a:outerShdw>
                </a:effectLst>
                <a:latin typeface="宋体" pitchFamily="2" charset="-122"/>
              </a:rPr>
              <a:t>条件</a:t>
            </a:r>
          </a:p>
        </p:txBody>
      </p:sp>
      <p:sp>
        <p:nvSpPr>
          <p:cNvPr id="454710" name="Rectangle 54"/>
          <p:cNvSpPr>
            <a:spLocks noChangeArrowheads="1"/>
          </p:cNvSpPr>
          <p:nvPr/>
        </p:nvSpPr>
        <p:spPr bwMode="auto">
          <a:xfrm>
            <a:off x="6324600" y="5029200"/>
            <a:ext cx="565150" cy="393700"/>
          </a:xfrm>
          <a:prstGeom prst="rect">
            <a:avLst/>
          </a:prstGeom>
          <a:noFill/>
          <a:ln w="12700">
            <a:noFill/>
            <a:miter lim="800000"/>
            <a:headEnd/>
            <a:tailEnd/>
          </a:ln>
          <a:effectLst/>
        </p:spPr>
        <p:txBody>
          <a:bodyPr wrap="none" lIns="90488" tIns="44450" rIns="90488" bIns="44450">
            <a:spAutoFit/>
          </a:bodyPr>
          <a:lstStyle/>
          <a:p>
            <a:pPr>
              <a:lnSpc>
                <a:spcPct val="100000"/>
              </a:lnSpc>
              <a:spcBef>
                <a:spcPct val="20000"/>
              </a:spcBef>
              <a:spcAft>
                <a:spcPct val="0"/>
              </a:spcAft>
              <a:buClrTx/>
              <a:buSzTx/>
              <a:buFontTx/>
              <a:buNone/>
              <a:defRPr/>
            </a:pPr>
            <a:r>
              <a:rPr kumimoji="1" lang="zh-CN" altLang="en-US" sz="2000" b="1">
                <a:solidFill>
                  <a:schemeClr val="tx1"/>
                </a:solidFill>
                <a:effectLst>
                  <a:outerShdw blurRad="38100" dist="38100" dir="2700000" algn="tl">
                    <a:srgbClr val="C0C0C0"/>
                  </a:outerShdw>
                </a:effectLst>
                <a:latin typeface="宋体" pitchFamily="2" charset="-122"/>
              </a:rPr>
              <a:t>值</a:t>
            </a:r>
            <a:r>
              <a:rPr kumimoji="1" lang="en-US" altLang="zh-CN" sz="2000" b="1">
                <a:solidFill>
                  <a:schemeClr val="tx1"/>
                </a:solidFill>
                <a:effectLst>
                  <a:outerShdw blurRad="38100" dist="38100" dir="2700000" algn="tl">
                    <a:srgbClr val="C0C0C0"/>
                  </a:outerShdw>
                </a:effectLst>
                <a:latin typeface="宋体" pitchFamily="2" charset="-122"/>
              </a:rPr>
              <a:t>2</a:t>
            </a:r>
          </a:p>
        </p:txBody>
      </p:sp>
      <p:sp>
        <p:nvSpPr>
          <p:cNvPr id="454711" name="Rectangle 55"/>
          <p:cNvSpPr>
            <a:spLocks noChangeArrowheads="1"/>
          </p:cNvSpPr>
          <p:nvPr/>
        </p:nvSpPr>
        <p:spPr bwMode="auto">
          <a:xfrm>
            <a:off x="8001000" y="5029200"/>
            <a:ext cx="565150" cy="393700"/>
          </a:xfrm>
          <a:prstGeom prst="rect">
            <a:avLst/>
          </a:prstGeom>
          <a:noFill/>
          <a:ln w="12700">
            <a:noFill/>
            <a:miter lim="800000"/>
            <a:headEnd/>
            <a:tailEnd/>
          </a:ln>
          <a:effectLst/>
        </p:spPr>
        <p:txBody>
          <a:bodyPr wrap="none" lIns="90488" tIns="44450" rIns="90488" bIns="44450">
            <a:spAutoFit/>
          </a:bodyPr>
          <a:lstStyle/>
          <a:p>
            <a:pPr>
              <a:lnSpc>
                <a:spcPct val="100000"/>
              </a:lnSpc>
              <a:spcBef>
                <a:spcPct val="20000"/>
              </a:spcBef>
              <a:spcAft>
                <a:spcPct val="0"/>
              </a:spcAft>
              <a:buClrTx/>
              <a:buSzTx/>
              <a:buFontTx/>
              <a:buNone/>
              <a:defRPr/>
            </a:pPr>
            <a:r>
              <a:rPr kumimoji="1" lang="zh-CN" altLang="en-US" sz="2000" b="1">
                <a:solidFill>
                  <a:schemeClr val="tx1"/>
                </a:solidFill>
                <a:effectLst>
                  <a:outerShdw blurRad="38100" dist="38100" dir="2700000" algn="tl">
                    <a:srgbClr val="C0C0C0"/>
                  </a:outerShdw>
                </a:effectLst>
                <a:latin typeface="宋体" pitchFamily="2" charset="-122"/>
              </a:rPr>
              <a:t>值</a:t>
            </a:r>
            <a:r>
              <a:rPr kumimoji="1" lang="en-US" altLang="zh-CN" sz="2000" b="1">
                <a:solidFill>
                  <a:schemeClr val="tx1"/>
                </a:solidFill>
                <a:effectLst>
                  <a:outerShdw blurRad="38100" dist="38100" dir="2700000" algn="tl">
                    <a:srgbClr val="C0C0C0"/>
                  </a:outerShdw>
                </a:effectLst>
                <a:latin typeface="宋体" pitchFamily="2" charset="-122"/>
              </a:rPr>
              <a:t>n</a:t>
            </a:r>
          </a:p>
        </p:txBody>
      </p:sp>
      <p:sp>
        <p:nvSpPr>
          <p:cNvPr id="454713" name="Line 57"/>
          <p:cNvSpPr>
            <a:spLocks noChangeShapeType="1"/>
          </p:cNvSpPr>
          <p:nvPr/>
        </p:nvSpPr>
        <p:spPr bwMode="auto">
          <a:xfrm>
            <a:off x="3200400" y="4724400"/>
            <a:ext cx="0" cy="533400"/>
          </a:xfrm>
          <a:prstGeom prst="line">
            <a:avLst/>
          </a:prstGeom>
          <a:noFill/>
          <a:ln w="28575">
            <a:solidFill>
              <a:schemeClr val="tx1"/>
            </a:solidFill>
            <a:round/>
            <a:headEnd type="none" w="sm" len="sm"/>
            <a:tailEnd type="triangle" w="sm" len="sm"/>
          </a:ln>
          <a:effectLst/>
        </p:spPr>
        <p:txBody>
          <a:bodyPr lIns="0" tIns="0" rIns="0" bIns="0"/>
          <a:lstStyle/>
          <a:p>
            <a:pPr>
              <a:defRPr/>
            </a:pPr>
            <a:endParaRPr lang="zh-CN" altLang="en-US"/>
          </a:p>
        </p:txBody>
      </p:sp>
      <p:sp>
        <p:nvSpPr>
          <p:cNvPr id="454716" name="Text Box 60"/>
          <p:cNvSpPr txBox="1">
            <a:spLocks noChangeArrowheads="1"/>
          </p:cNvSpPr>
          <p:nvPr/>
        </p:nvSpPr>
        <p:spPr bwMode="auto">
          <a:xfrm>
            <a:off x="1042988" y="333375"/>
            <a:ext cx="7086600" cy="823913"/>
          </a:xfrm>
          <a:prstGeom prst="rect">
            <a:avLst/>
          </a:prstGeom>
          <a:noFill/>
          <a:ln w="9525">
            <a:noFill/>
            <a:miter lim="800000"/>
            <a:headEnd/>
            <a:tailEnd/>
          </a:ln>
          <a:effectLst/>
        </p:spPr>
        <p:txBody>
          <a:bodyPr>
            <a:spAutoFit/>
          </a:bodyPr>
          <a:lstStyle/>
          <a:p>
            <a:pPr algn="ctr">
              <a:lnSpc>
                <a:spcPct val="100000"/>
              </a:lnSpc>
              <a:spcBef>
                <a:spcPct val="50000"/>
              </a:spcBef>
              <a:spcAft>
                <a:spcPct val="0"/>
              </a:spcAft>
              <a:buClr>
                <a:srgbClr val="99FF66"/>
              </a:buClr>
              <a:buSzPct val="110000"/>
              <a:buFont typeface="Wingdings" pitchFamily="2" charset="2"/>
              <a:buNone/>
              <a:defRPr/>
            </a:pPr>
            <a:r>
              <a:rPr kumimoji="1" lang="zh-CN" altLang="en-US" sz="4800" b="1">
                <a:solidFill>
                  <a:srgbClr val="FF0000"/>
                </a:solidFill>
                <a:effectLst>
                  <a:outerShdw blurRad="38100" dist="38100" dir="2700000" algn="tl">
                    <a:srgbClr val="C0C0C0"/>
                  </a:outerShdw>
                </a:effectLst>
                <a:latin typeface="隶书" pitchFamily="49" charset="-122"/>
                <a:ea typeface="隶书" pitchFamily="49" charset="-122"/>
              </a:rPr>
              <a:t>结构化详细设计的工具</a:t>
            </a:r>
          </a:p>
        </p:txBody>
      </p:sp>
    </p:spTree>
  </p:cSld>
  <p:clrMapOvr>
    <a:masterClrMapping/>
  </p:clrMapOvr>
  <p:transition>
    <p:randomBar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Grp="1" noChangeArrowheads="1"/>
          </p:cNvSpPr>
          <p:nvPr>
            <p:ph type="body" idx="1"/>
          </p:nvPr>
        </p:nvSpPr>
        <p:spPr>
          <a:xfrm>
            <a:off x="1069975" y="2057400"/>
            <a:ext cx="2286000" cy="381000"/>
          </a:xfrm>
        </p:spPr>
        <p:txBody>
          <a:bodyPr lIns="90488" tIns="44450" rIns="90488" bIns="44450"/>
          <a:lstStyle/>
          <a:p>
            <a:pPr>
              <a:buFont typeface="Wingdings 3" pitchFamily="18" charset="2"/>
              <a:buNone/>
              <a:defRPr/>
            </a:pPr>
            <a:r>
              <a:rPr lang="en-US" altLang="zh-CN" sz="2000" smtClean="0">
                <a:effectLst>
                  <a:outerShdw blurRad="38100" dist="38100" dir="2700000" algn="tl">
                    <a:srgbClr val="C0C0C0"/>
                  </a:outerShdw>
                </a:effectLst>
              </a:rPr>
              <a:t>(4) WHILE</a:t>
            </a:r>
            <a:r>
              <a:rPr lang="zh-CN" altLang="en-US" sz="2000" smtClean="0">
                <a:effectLst>
                  <a:outerShdw blurRad="38100" dist="38100" dir="2700000" algn="tl">
                    <a:srgbClr val="C0C0C0"/>
                  </a:outerShdw>
                </a:effectLst>
              </a:rPr>
              <a:t>重复型</a:t>
            </a:r>
          </a:p>
        </p:txBody>
      </p:sp>
      <p:sp>
        <p:nvSpPr>
          <p:cNvPr id="455683" name="Rectangle 3"/>
          <p:cNvSpPr>
            <a:spLocks noChangeArrowheads="1"/>
          </p:cNvSpPr>
          <p:nvPr/>
        </p:nvSpPr>
        <p:spPr bwMode="auto">
          <a:xfrm>
            <a:off x="876300" y="3441700"/>
            <a:ext cx="2505075" cy="1295400"/>
          </a:xfrm>
          <a:prstGeom prst="rect">
            <a:avLst/>
          </a:prstGeom>
          <a:noFill/>
          <a:ln w="25400">
            <a:solidFill>
              <a:schemeClr val="tx1"/>
            </a:solidFill>
            <a:miter lim="800000"/>
            <a:headEnd/>
            <a:tailEnd/>
          </a:ln>
          <a:effectLst/>
        </p:spPr>
        <p:txBody>
          <a:bodyPr wrap="none" anchor="ctr"/>
          <a:lstStyle/>
          <a:p>
            <a:pPr>
              <a:defRPr/>
            </a:pPr>
            <a:endParaRPr lang="zh-CN" altLang="en-US"/>
          </a:p>
        </p:txBody>
      </p:sp>
      <p:sp>
        <p:nvSpPr>
          <p:cNvPr id="455684" name="Line 4"/>
          <p:cNvSpPr>
            <a:spLocks noChangeShapeType="1"/>
          </p:cNvSpPr>
          <p:nvPr/>
        </p:nvSpPr>
        <p:spPr bwMode="auto">
          <a:xfrm>
            <a:off x="1476375" y="3962400"/>
            <a:ext cx="1908175" cy="1588"/>
          </a:xfrm>
          <a:prstGeom prst="line">
            <a:avLst/>
          </a:prstGeom>
          <a:noFill/>
          <a:ln w="25400">
            <a:solidFill>
              <a:schemeClr val="tx1"/>
            </a:solidFill>
            <a:round/>
            <a:headEnd/>
            <a:tailEnd/>
          </a:ln>
          <a:effectLst/>
        </p:spPr>
        <p:txBody>
          <a:bodyPr wrap="none" anchor="ctr"/>
          <a:lstStyle/>
          <a:p>
            <a:pPr>
              <a:defRPr/>
            </a:pPr>
            <a:endParaRPr lang="zh-CN" altLang="en-US"/>
          </a:p>
        </p:txBody>
      </p:sp>
      <p:sp>
        <p:nvSpPr>
          <p:cNvPr id="455685" name="Rectangle 5"/>
          <p:cNvSpPr>
            <a:spLocks noChangeArrowheads="1"/>
          </p:cNvSpPr>
          <p:nvPr/>
        </p:nvSpPr>
        <p:spPr bwMode="auto">
          <a:xfrm>
            <a:off x="1603375" y="3886200"/>
            <a:ext cx="1458913" cy="758825"/>
          </a:xfrm>
          <a:prstGeom prst="rect">
            <a:avLst/>
          </a:prstGeom>
          <a:noFill/>
          <a:ln w="12700">
            <a:noFill/>
            <a:miter lim="800000"/>
            <a:headEnd/>
            <a:tailEnd/>
          </a:ln>
          <a:effectLst/>
        </p:spPr>
        <p:txBody>
          <a:bodyPr wrap="none" lIns="90488" tIns="44450" rIns="90488" bIns="44450">
            <a:spAutoFit/>
          </a:bodyPr>
          <a:lstStyle/>
          <a:p>
            <a:pPr algn="ctr">
              <a:lnSpc>
                <a:spcPct val="100000"/>
              </a:lnSpc>
              <a:spcAft>
                <a:spcPct val="0"/>
              </a:spcAft>
              <a:buClrTx/>
              <a:buSzTx/>
              <a:buFontTx/>
              <a:buNone/>
              <a:defRPr/>
            </a:pPr>
            <a:r>
              <a:rPr kumimoji="1" lang="en-US" altLang="zh-CN" sz="2000" b="1">
                <a:solidFill>
                  <a:schemeClr val="tx1"/>
                </a:solidFill>
                <a:effectLst>
                  <a:outerShdw blurRad="38100" dist="38100" dir="2700000" algn="tl">
                    <a:srgbClr val="C0C0C0"/>
                  </a:outerShdw>
                </a:effectLst>
                <a:latin typeface="宋体" pitchFamily="2" charset="-122"/>
              </a:rPr>
              <a:t>S</a:t>
            </a:r>
          </a:p>
          <a:p>
            <a:pPr algn="ctr">
              <a:lnSpc>
                <a:spcPct val="100000"/>
              </a:lnSpc>
              <a:spcBef>
                <a:spcPct val="20000"/>
              </a:spcBef>
              <a:spcAft>
                <a:spcPct val="0"/>
              </a:spcAft>
              <a:buClrTx/>
              <a:buSzTx/>
              <a:buFontTx/>
              <a:buNone/>
              <a:defRPr/>
            </a:pPr>
            <a:r>
              <a:rPr kumimoji="1" lang="zh-CN" altLang="en-US" sz="2000" b="1">
                <a:solidFill>
                  <a:schemeClr val="tx1"/>
                </a:solidFill>
                <a:effectLst>
                  <a:outerShdw blurRad="38100" dist="38100" dir="2700000" algn="tl">
                    <a:srgbClr val="C0C0C0"/>
                  </a:outerShdw>
                </a:effectLst>
                <a:latin typeface="宋体" pitchFamily="2" charset="-122"/>
              </a:rPr>
              <a:t>（循环体）</a:t>
            </a:r>
          </a:p>
        </p:txBody>
      </p:sp>
      <p:sp>
        <p:nvSpPr>
          <p:cNvPr id="455686" name="Line 6"/>
          <p:cNvSpPr>
            <a:spLocks noChangeShapeType="1"/>
          </p:cNvSpPr>
          <p:nvPr/>
        </p:nvSpPr>
        <p:spPr bwMode="auto">
          <a:xfrm>
            <a:off x="1476375" y="3962400"/>
            <a:ext cx="0" cy="762000"/>
          </a:xfrm>
          <a:prstGeom prst="line">
            <a:avLst/>
          </a:prstGeom>
          <a:noFill/>
          <a:ln w="25400">
            <a:solidFill>
              <a:schemeClr val="tx1"/>
            </a:solidFill>
            <a:round/>
            <a:headEnd/>
            <a:tailEnd/>
          </a:ln>
          <a:effectLst/>
        </p:spPr>
        <p:txBody>
          <a:bodyPr wrap="none" anchor="ctr"/>
          <a:lstStyle/>
          <a:p>
            <a:pPr>
              <a:defRPr/>
            </a:pPr>
            <a:endParaRPr lang="zh-CN" altLang="en-US"/>
          </a:p>
        </p:txBody>
      </p:sp>
      <p:sp>
        <p:nvSpPr>
          <p:cNvPr id="455687" name="Rectangle 7"/>
          <p:cNvSpPr>
            <a:spLocks noChangeArrowheads="1"/>
          </p:cNvSpPr>
          <p:nvPr/>
        </p:nvSpPr>
        <p:spPr bwMode="auto">
          <a:xfrm>
            <a:off x="942975" y="3505200"/>
            <a:ext cx="1595438" cy="393700"/>
          </a:xfrm>
          <a:prstGeom prst="rect">
            <a:avLst/>
          </a:prstGeom>
          <a:noFill/>
          <a:ln w="12700">
            <a:noFill/>
            <a:miter lim="800000"/>
            <a:headEnd/>
            <a:tailEnd/>
          </a:ln>
          <a:effectLst/>
        </p:spPr>
        <p:txBody>
          <a:bodyPr wrap="none" lIns="90488" tIns="44450" rIns="90488" bIns="44450">
            <a:spAutoFit/>
          </a:bodyPr>
          <a:lstStyle/>
          <a:p>
            <a:pPr>
              <a:lnSpc>
                <a:spcPct val="100000"/>
              </a:lnSpc>
              <a:spcBef>
                <a:spcPct val="20000"/>
              </a:spcBef>
              <a:spcAft>
                <a:spcPct val="0"/>
              </a:spcAft>
              <a:buClrTx/>
              <a:buSzTx/>
              <a:buFontTx/>
              <a:buNone/>
              <a:defRPr/>
            </a:pPr>
            <a:r>
              <a:rPr kumimoji="1" lang="en-US" altLang="zh-CN" sz="2000" b="1">
                <a:solidFill>
                  <a:schemeClr val="tx2"/>
                </a:solidFill>
                <a:effectLst>
                  <a:outerShdw blurRad="38100" dist="38100" dir="2700000" algn="tl">
                    <a:srgbClr val="C0C0C0"/>
                  </a:outerShdw>
                </a:effectLst>
                <a:latin typeface="宋体" pitchFamily="2" charset="-122"/>
              </a:rPr>
              <a:t>DO-WHILE  P</a:t>
            </a:r>
          </a:p>
        </p:txBody>
      </p:sp>
      <p:sp>
        <p:nvSpPr>
          <p:cNvPr id="455688" name="Rectangle 8"/>
          <p:cNvSpPr>
            <a:spLocks noChangeArrowheads="1"/>
          </p:cNvSpPr>
          <p:nvPr/>
        </p:nvSpPr>
        <p:spPr bwMode="auto">
          <a:xfrm>
            <a:off x="5413375" y="3352800"/>
            <a:ext cx="2795588" cy="1295400"/>
          </a:xfrm>
          <a:prstGeom prst="rect">
            <a:avLst/>
          </a:prstGeom>
          <a:noFill/>
          <a:ln w="25400">
            <a:solidFill>
              <a:schemeClr val="tx1"/>
            </a:solidFill>
            <a:miter lim="800000"/>
            <a:headEnd/>
            <a:tailEnd/>
          </a:ln>
          <a:effectLst/>
        </p:spPr>
        <p:txBody>
          <a:bodyPr wrap="none" anchor="ctr"/>
          <a:lstStyle/>
          <a:p>
            <a:pPr>
              <a:defRPr/>
            </a:pPr>
            <a:endParaRPr lang="zh-CN" altLang="en-US"/>
          </a:p>
        </p:txBody>
      </p:sp>
      <p:sp>
        <p:nvSpPr>
          <p:cNvPr id="455689" name="Line 9"/>
          <p:cNvSpPr>
            <a:spLocks noChangeShapeType="1"/>
          </p:cNvSpPr>
          <p:nvPr/>
        </p:nvSpPr>
        <p:spPr bwMode="auto">
          <a:xfrm>
            <a:off x="5413375" y="4191000"/>
            <a:ext cx="1905000" cy="0"/>
          </a:xfrm>
          <a:prstGeom prst="line">
            <a:avLst/>
          </a:prstGeom>
          <a:noFill/>
          <a:ln w="25400">
            <a:solidFill>
              <a:schemeClr val="tx1"/>
            </a:solidFill>
            <a:round/>
            <a:headEnd/>
            <a:tailEnd/>
          </a:ln>
          <a:effectLst/>
        </p:spPr>
        <p:txBody>
          <a:bodyPr wrap="none" anchor="ctr"/>
          <a:lstStyle/>
          <a:p>
            <a:pPr>
              <a:defRPr/>
            </a:pPr>
            <a:endParaRPr lang="zh-CN" altLang="en-US"/>
          </a:p>
        </p:txBody>
      </p:sp>
      <p:sp>
        <p:nvSpPr>
          <p:cNvPr id="455690" name="Rectangle 10"/>
          <p:cNvSpPr>
            <a:spLocks noChangeArrowheads="1"/>
          </p:cNvSpPr>
          <p:nvPr/>
        </p:nvSpPr>
        <p:spPr bwMode="auto">
          <a:xfrm>
            <a:off x="5581650" y="3276600"/>
            <a:ext cx="1458913" cy="758825"/>
          </a:xfrm>
          <a:prstGeom prst="rect">
            <a:avLst/>
          </a:prstGeom>
          <a:noFill/>
          <a:ln w="12700">
            <a:noFill/>
            <a:miter lim="800000"/>
            <a:headEnd/>
            <a:tailEnd/>
          </a:ln>
          <a:effectLst/>
        </p:spPr>
        <p:txBody>
          <a:bodyPr wrap="none" lIns="90488" tIns="44450" rIns="90488" bIns="44450">
            <a:spAutoFit/>
          </a:bodyPr>
          <a:lstStyle/>
          <a:p>
            <a:pPr algn="ctr">
              <a:lnSpc>
                <a:spcPct val="100000"/>
              </a:lnSpc>
              <a:spcAft>
                <a:spcPct val="0"/>
              </a:spcAft>
              <a:buClrTx/>
              <a:buSzTx/>
              <a:buFontTx/>
              <a:buNone/>
              <a:defRPr/>
            </a:pPr>
            <a:r>
              <a:rPr kumimoji="1" lang="en-US" altLang="zh-CN" sz="2000" b="1">
                <a:solidFill>
                  <a:schemeClr val="tx1"/>
                </a:solidFill>
                <a:effectLst>
                  <a:outerShdw blurRad="38100" dist="38100" dir="2700000" algn="tl">
                    <a:srgbClr val="C0C0C0"/>
                  </a:outerShdw>
                </a:effectLst>
                <a:latin typeface="宋体" pitchFamily="2" charset="-122"/>
              </a:rPr>
              <a:t>S</a:t>
            </a:r>
          </a:p>
          <a:p>
            <a:pPr algn="ctr">
              <a:lnSpc>
                <a:spcPct val="100000"/>
              </a:lnSpc>
              <a:spcBef>
                <a:spcPct val="20000"/>
              </a:spcBef>
              <a:spcAft>
                <a:spcPct val="0"/>
              </a:spcAft>
              <a:buClrTx/>
              <a:buSzTx/>
              <a:buFontTx/>
              <a:buNone/>
              <a:defRPr/>
            </a:pPr>
            <a:r>
              <a:rPr kumimoji="1" lang="zh-CN" altLang="en-US" sz="2000" b="1">
                <a:solidFill>
                  <a:schemeClr val="tx1"/>
                </a:solidFill>
                <a:effectLst>
                  <a:outerShdw blurRad="38100" dist="38100" dir="2700000" algn="tl">
                    <a:srgbClr val="C0C0C0"/>
                  </a:outerShdw>
                </a:effectLst>
                <a:latin typeface="宋体" pitchFamily="2" charset="-122"/>
              </a:rPr>
              <a:t>（循环体）</a:t>
            </a:r>
          </a:p>
        </p:txBody>
      </p:sp>
      <p:sp>
        <p:nvSpPr>
          <p:cNvPr id="455691" name="Line 11"/>
          <p:cNvSpPr>
            <a:spLocks noChangeShapeType="1"/>
          </p:cNvSpPr>
          <p:nvPr/>
        </p:nvSpPr>
        <p:spPr bwMode="auto">
          <a:xfrm>
            <a:off x="7318375" y="3352800"/>
            <a:ext cx="1588" cy="871538"/>
          </a:xfrm>
          <a:prstGeom prst="line">
            <a:avLst/>
          </a:prstGeom>
          <a:noFill/>
          <a:ln w="25400">
            <a:solidFill>
              <a:schemeClr val="tx1"/>
            </a:solidFill>
            <a:round/>
            <a:headEnd/>
            <a:tailEnd/>
          </a:ln>
          <a:effectLst/>
        </p:spPr>
        <p:txBody>
          <a:bodyPr wrap="none" anchor="ctr"/>
          <a:lstStyle/>
          <a:p>
            <a:pPr>
              <a:defRPr/>
            </a:pPr>
            <a:endParaRPr lang="zh-CN" altLang="en-US"/>
          </a:p>
        </p:txBody>
      </p:sp>
      <p:sp>
        <p:nvSpPr>
          <p:cNvPr id="455692" name="Rectangle 12"/>
          <p:cNvSpPr>
            <a:spLocks noChangeArrowheads="1"/>
          </p:cNvSpPr>
          <p:nvPr/>
        </p:nvSpPr>
        <p:spPr bwMode="auto">
          <a:xfrm>
            <a:off x="5489575" y="4191000"/>
            <a:ext cx="2740025" cy="393700"/>
          </a:xfrm>
          <a:prstGeom prst="rect">
            <a:avLst/>
          </a:prstGeom>
          <a:noFill/>
          <a:ln w="12700">
            <a:noFill/>
            <a:miter lim="800000"/>
            <a:headEnd/>
            <a:tailEnd/>
          </a:ln>
          <a:effectLst/>
        </p:spPr>
        <p:txBody>
          <a:bodyPr lIns="90488" tIns="44450" rIns="90488" bIns="44450">
            <a:spAutoFit/>
          </a:bodyPr>
          <a:lstStyle/>
          <a:p>
            <a:pPr>
              <a:lnSpc>
                <a:spcPct val="100000"/>
              </a:lnSpc>
              <a:spcBef>
                <a:spcPct val="20000"/>
              </a:spcBef>
              <a:spcAft>
                <a:spcPct val="0"/>
              </a:spcAft>
              <a:buClrTx/>
              <a:buSzTx/>
              <a:buFontTx/>
              <a:buNone/>
              <a:defRPr/>
            </a:pPr>
            <a:r>
              <a:rPr kumimoji="1" lang="en-US" altLang="zh-CN" sz="2000" b="1">
                <a:solidFill>
                  <a:schemeClr val="tx2"/>
                </a:solidFill>
                <a:effectLst>
                  <a:outerShdw blurRad="38100" dist="38100" dir="2700000" algn="tl">
                    <a:srgbClr val="C0C0C0"/>
                  </a:outerShdw>
                </a:effectLst>
                <a:latin typeface="宋体" pitchFamily="2" charset="-122"/>
              </a:rPr>
              <a:t>REPEAT UNTIL P</a:t>
            </a:r>
          </a:p>
        </p:txBody>
      </p:sp>
      <p:sp>
        <p:nvSpPr>
          <p:cNvPr id="455693" name="Rectangle 13"/>
          <p:cNvSpPr>
            <a:spLocks noChangeArrowheads="1"/>
          </p:cNvSpPr>
          <p:nvPr/>
        </p:nvSpPr>
        <p:spPr bwMode="auto">
          <a:xfrm>
            <a:off x="1171575" y="2971800"/>
            <a:ext cx="1716088" cy="393700"/>
          </a:xfrm>
          <a:prstGeom prst="rect">
            <a:avLst/>
          </a:prstGeom>
          <a:noFill/>
          <a:ln w="12700">
            <a:noFill/>
            <a:miter lim="800000"/>
            <a:headEnd/>
            <a:tailEnd/>
          </a:ln>
          <a:effectLst/>
        </p:spPr>
        <p:txBody>
          <a:bodyPr wrap="none" lIns="90488" tIns="44450" rIns="90488" bIns="44450">
            <a:spAutoFit/>
          </a:bodyPr>
          <a:lstStyle/>
          <a:p>
            <a:pPr>
              <a:lnSpc>
                <a:spcPct val="100000"/>
              </a:lnSpc>
              <a:spcBef>
                <a:spcPct val="20000"/>
              </a:spcBef>
              <a:spcAft>
                <a:spcPct val="0"/>
              </a:spcAft>
              <a:buClrTx/>
              <a:buSzTx/>
              <a:buFontTx/>
              <a:buNone/>
              <a:defRPr/>
            </a:pPr>
            <a:r>
              <a:rPr kumimoji="1" lang="en-US" altLang="zh-CN" sz="2000" b="1">
                <a:solidFill>
                  <a:schemeClr val="tx1"/>
                </a:solidFill>
                <a:effectLst>
                  <a:outerShdw blurRad="38100" dist="38100" dir="2700000" algn="tl">
                    <a:srgbClr val="C0C0C0"/>
                  </a:outerShdw>
                </a:effectLst>
                <a:latin typeface="宋体" pitchFamily="2" charset="-122"/>
              </a:rPr>
              <a:t>(</a:t>
            </a:r>
            <a:r>
              <a:rPr kumimoji="1" lang="zh-CN" altLang="en-US" sz="2000" b="1">
                <a:solidFill>
                  <a:schemeClr val="tx1"/>
                </a:solidFill>
                <a:effectLst>
                  <a:outerShdw blurRad="38100" dist="38100" dir="2700000" algn="tl">
                    <a:srgbClr val="C0C0C0"/>
                  </a:outerShdw>
                </a:effectLst>
                <a:latin typeface="宋体" pitchFamily="2" charset="-122"/>
              </a:rPr>
              <a:t>先测试循环</a:t>
            </a:r>
            <a:r>
              <a:rPr kumimoji="1" lang="en-US" altLang="zh-CN" sz="2000" b="1">
                <a:solidFill>
                  <a:schemeClr val="tx1"/>
                </a:solidFill>
                <a:effectLst>
                  <a:outerShdw blurRad="38100" dist="38100" dir="2700000" algn="tl">
                    <a:srgbClr val="C0C0C0"/>
                  </a:outerShdw>
                </a:effectLst>
                <a:latin typeface="宋体" pitchFamily="2" charset="-122"/>
              </a:rPr>
              <a:t>)</a:t>
            </a:r>
          </a:p>
        </p:txBody>
      </p:sp>
      <p:sp>
        <p:nvSpPr>
          <p:cNvPr id="455694" name="Rectangle 14"/>
          <p:cNvSpPr>
            <a:spLocks noChangeArrowheads="1"/>
          </p:cNvSpPr>
          <p:nvPr/>
        </p:nvSpPr>
        <p:spPr bwMode="auto">
          <a:xfrm>
            <a:off x="5870575" y="2743200"/>
            <a:ext cx="1716088" cy="393700"/>
          </a:xfrm>
          <a:prstGeom prst="rect">
            <a:avLst/>
          </a:prstGeom>
          <a:noFill/>
          <a:ln w="12700">
            <a:noFill/>
            <a:miter lim="800000"/>
            <a:headEnd/>
            <a:tailEnd/>
          </a:ln>
          <a:effectLst/>
        </p:spPr>
        <p:txBody>
          <a:bodyPr wrap="none" lIns="90488" tIns="44450" rIns="90488" bIns="44450">
            <a:spAutoFit/>
          </a:bodyPr>
          <a:lstStyle/>
          <a:p>
            <a:pPr>
              <a:lnSpc>
                <a:spcPct val="100000"/>
              </a:lnSpc>
              <a:spcBef>
                <a:spcPct val="20000"/>
              </a:spcBef>
              <a:spcAft>
                <a:spcPct val="0"/>
              </a:spcAft>
              <a:buClrTx/>
              <a:buSzTx/>
              <a:buFontTx/>
              <a:buNone/>
              <a:defRPr/>
            </a:pPr>
            <a:r>
              <a:rPr kumimoji="1" lang="en-US" altLang="zh-CN" sz="2000" b="1">
                <a:solidFill>
                  <a:schemeClr val="tx1"/>
                </a:solidFill>
                <a:effectLst>
                  <a:outerShdw blurRad="38100" dist="38100" dir="2700000" algn="tl">
                    <a:srgbClr val="C0C0C0"/>
                  </a:outerShdw>
                </a:effectLst>
                <a:latin typeface="宋体" pitchFamily="2" charset="-122"/>
              </a:rPr>
              <a:t>(</a:t>
            </a:r>
            <a:r>
              <a:rPr kumimoji="1" lang="zh-CN" altLang="en-US" sz="2000" b="1">
                <a:solidFill>
                  <a:schemeClr val="tx1"/>
                </a:solidFill>
                <a:effectLst>
                  <a:outerShdw blurRad="38100" dist="38100" dir="2700000" algn="tl">
                    <a:srgbClr val="C0C0C0"/>
                  </a:outerShdw>
                </a:effectLst>
                <a:latin typeface="宋体" pitchFamily="2" charset="-122"/>
              </a:rPr>
              <a:t>后测试循环</a:t>
            </a:r>
            <a:r>
              <a:rPr kumimoji="1" lang="en-US" altLang="zh-CN" sz="2000" b="1">
                <a:solidFill>
                  <a:schemeClr val="tx1"/>
                </a:solidFill>
                <a:effectLst>
                  <a:outerShdw blurRad="38100" dist="38100" dir="2700000" algn="tl">
                    <a:srgbClr val="C0C0C0"/>
                  </a:outerShdw>
                </a:effectLst>
                <a:latin typeface="宋体" pitchFamily="2" charset="-122"/>
              </a:rPr>
              <a:t>)</a:t>
            </a:r>
          </a:p>
        </p:txBody>
      </p:sp>
      <p:sp>
        <p:nvSpPr>
          <p:cNvPr id="455695" name="Text Box 15"/>
          <p:cNvSpPr txBox="1">
            <a:spLocks noChangeArrowheads="1"/>
          </p:cNvSpPr>
          <p:nvPr/>
        </p:nvSpPr>
        <p:spPr bwMode="auto">
          <a:xfrm>
            <a:off x="3508375" y="5943600"/>
            <a:ext cx="1206500" cy="396875"/>
          </a:xfrm>
          <a:prstGeom prst="rect">
            <a:avLst/>
          </a:prstGeom>
          <a:noFill/>
          <a:ln w="12700">
            <a:noFill/>
            <a:miter lim="800000"/>
            <a:headEnd/>
            <a:tailEnd/>
          </a:ln>
          <a:effectLst/>
        </p:spPr>
        <p:txBody>
          <a:bodyPr wrap="none">
            <a:spAutoFit/>
          </a:bodyPr>
          <a:lstStyle/>
          <a:p>
            <a:pPr>
              <a:lnSpc>
                <a:spcPct val="100000"/>
              </a:lnSpc>
              <a:spcAft>
                <a:spcPct val="0"/>
              </a:spcAft>
              <a:buClrTx/>
              <a:buSzTx/>
              <a:buFontTx/>
              <a:buNone/>
              <a:defRPr/>
            </a:pPr>
            <a:r>
              <a:rPr kumimoji="1" lang="zh-CN" altLang="en-US" sz="2000" b="1">
                <a:solidFill>
                  <a:schemeClr val="tx2"/>
                </a:solidFill>
                <a:effectLst>
                  <a:outerShdw blurRad="38100" dist="38100" dir="2700000" algn="tl">
                    <a:srgbClr val="C0C0C0"/>
                  </a:outerShdw>
                </a:effectLst>
                <a:latin typeface="宋体" pitchFamily="2" charset="-122"/>
              </a:rPr>
              <a:t>循环条件</a:t>
            </a:r>
          </a:p>
        </p:txBody>
      </p:sp>
      <p:sp>
        <p:nvSpPr>
          <p:cNvPr id="455696" name="Line 16"/>
          <p:cNvSpPr>
            <a:spLocks noChangeShapeType="1"/>
          </p:cNvSpPr>
          <p:nvPr/>
        </p:nvSpPr>
        <p:spPr bwMode="auto">
          <a:xfrm flipV="1">
            <a:off x="4194175" y="4648200"/>
            <a:ext cx="1597025" cy="1295400"/>
          </a:xfrm>
          <a:prstGeom prst="line">
            <a:avLst/>
          </a:prstGeom>
          <a:noFill/>
          <a:ln w="38100">
            <a:solidFill>
              <a:schemeClr val="tx2"/>
            </a:solidFill>
            <a:round/>
            <a:headEnd/>
            <a:tailEnd type="triangle" w="med" len="med"/>
          </a:ln>
          <a:effectLst/>
        </p:spPr>
        <p:txBody>
          <a:bodyPr/>
          <a:lstStyle/>
          <a:p>
            <a:pPr>
              <a:defRPr/>
            </a:pPr>
            <a:endParaRPr lang="zh-CN" altLang="en-US"/>
          </a:p>
        </p:txBody>
      </p:sp>
      <p:sp>
        <p:nvSpPr>
          <p:cNvPr id="455697" name="Line 17"/>
          <p:cNvSpPr>
            <a:spLocks noChangeShapeType="1"/>
          </p:cNvSpPr>
          <p:nvPr/>
        </p:nvSpPr>
        <p:spPr bwMode="auto">
          <a:xfrm flipH="1" flipV="1">
            <a:off x="3355975" y="3733800"/>
            <a:ext cx="838200" cy="2209800"/>
          </a:xfrm>
          <a:prstGeom prst="line">
            <a:avLst/>
          </a:prstGeom>
          <a:noFill/>
          <a:ln w="38100">
            <a:solidFill>
              <a:schemeClr val="tx2"/>
            </a:solidFill>
            <a:round/>
            <a:headEnd/>
            <a:tailEnd type="triangle" w="med" len="med"/>
          </a:ln>
          <a:effectLst/>
        </p:spPr>
        <p:txBody>
          <a:bodyPr/>
          <a:lstStyle/>
          <a:p>
            <a:pPr>
              <a:defRPr/>
            </a:pPr>
            <a:endParaRPr lang="zh-CN" altLang="en-US"/>
          </a:p>
        </p:txBody>
      </p:sp>
      <p:sp>
        <p:nvSpPr>
          <p:cNvPr id="455716" name="Rectangle 36"/>
          <p:cNvSpPr>
            <a:spLocks noChangeArrowheads="1"/>
          </p:cNvSpPr>
          <p:nvPr/>
        </p:nvSpPr>
        <p:spPr bwMode="auto">
          <a:xfrm>
            <a:off x="5641975" y="2057400"/>
            <a:ext cx="2108200" cy="396875"/>
          </a:xfrm>
          <a:prstGeom prst="rect">
            <a:avLst/>
          </a:prstGeom>
          <a:noFill/>
          <a:ln w="12700">
            <a:noFill/>
            <a:miter lim="800000"/>
            <a:headEnd/>
            <a:tailEnd/>
          </a:ln>
          <a:effectLst/>
        </p:spPr>
        <p:txBody>
          <a:bodyPr wrap="none">
            <a:spAutoFit/>
          </a:bodyPr>
          <a:lstStyle/>
          <a:p>
            <a:pPr>
              <a:lnSpc>
                <a:spcPct val="100000"/>
              </a:lnSpc>
              <a:spcBef>
                <a:spcPct val="20000"/>
              </a:spcBef>
              <a:spcAft>
                <a:spcPct val="0"/>
              </a:spcAft>
              <a:buClr>
                <a:schemeClr val="tx1"/>
              </a:buClr>
              <a:buFont typeface="Monotype Sorts" pitchFamily="2" charset="2"/>
              <a:buNone/>
              <a:defRPr/>
            </a:pPr>
            <a:r>
              <a:rPr kumimoji="1" lang="en-US" altLang="zh-CN" sz="2000" b="1">
                <a:solidFill>
                  <a:schemeClr val="tx1"/>
                </a:solidFill>
                <a:effectLst>
                  <a:outerShdw blurRad="38100" dist="38100" dir="2700000" algn="tl">
                    <a:srgbClr val="C0C0C0"/>
                  </a:outerShdw>
                </a:effectLst>
                <a:latin typeface="宋体" pitchFamily="2" charset="-122"/>
              </a:rPr>
              <a:t>(5) UNTIL</a:t>
            </a:r>
            <a:r>
              <a:rPr kumimoji="1" lang="zh-CN" altLang="en-US" sz="2000" b="1">
                <a:solidFill>
                  <a:schemeClr val="tx1"/>
                </a:solidFill>
                <a:effectLst>
                  <a:outerShdw blurRad="38100" dist="38100" dir="2700000" algn="tl">
                    <a:srgbClr val="C0C0C0"/>
                  </a:outerShdw>
                </a:effectLst>
                <a:latin typeface="宋体" pitchFamily="2" charset="-122"/>
              </a:rPr>
              <a:t>重复型</a:t>
            </a:r>
          </a:p>
        </p:txBody>
      </p:sp>
      <p:sp>
        <p:nvSpPr>
          <p:cNvPr id="455736" name="Rectangle 56"/>
          <p:cNvSpPr>
            <a:spLocks noGrp="1" noChangeArrowheads="1"/>
          </p:cNvSpPr>
          <p:nvPr>
            <p:ph type="title"/>
          </p:nvPr>
        </p:nvSpPr>
        <p:spPr>
          <a:xfrm>
            <a:off x="6705600" y="1371600"/>
            <a:ext cx="2209800" cy="476250"/>
          </a:xfrm>
        </p:spPr>
        <p:txBody>
          <a:bodyPr lIns="90488" tIns="44450" rIns="90488" bIns="44450" anchor="ctr"/>
          <a:lstStyle/>
          <a:p>
            <a:pPr algn="l">
              <a:defRPr/>
            </a:pPr>
            <a:r>
              <a:rPr lang="en-US" altLang="zh-CN" sz="2400" smtClean="0">
                <a:solidFill>
                  <a:schemeClr val="hlink"/>
                </a:solidFill>
                <a:effectLst>
                  <a:outerShdw blurRad="38100" dist="38100" dir="2700000" algn="tl">
                    <a:srgbClr val="C0C0C0"/>
                  </a:outerShdw>
                </a:effectLst>
                <a:latin typeface="宋体" pitchFamily="2" charset="-122"/>
                <a:ea typeface="宋体" pitchFamily="2" charset="-122"/>
              </a:rPr>
              <a:t>2 </a:t>
            </a:r>
            <a:r>
              <a:rPr lang="zh-CN" altLang="en-US" sz="2400" smtClean="0">
                <a:solidFill>
                  <a:schemeClr val="hlink"/>
                </a:solidFill>
                <a:effectLst>
                  <a:outerShdw blurRad="38100" dist="38100" dir="2700000" algn="tl">
                    <a:srgbClr val="C0C0C0"/>
                  </a:outerShdw>
                </a:effectLst>
                <a:latin typeface="宋体" pitchFamily="2" charset="-122"/>
                <a:ea typeface="宋体" pitchFamily="2" charset="-122"/>
              </a:rPr>
              <a:t>盒图</a:t>
            </a:r>
            <a:r>
              <a:rPr lang="en-US" altLang="zh-CN" sz="2400" smtClean="0">
                <a:solidFill>
                  <a:schemeClr val="hlink"/>
                </a:solidFill>
                <a:effectLst>
                  <a:outerShdw blurRad="38100" dist="38100" dir="2700000" algn="tl">
                    <a:srgbClr val="C0C0C0"/>
                  </a:outerShdw>
                </a:effectLst>
                <a:latin typeface="宋体" pitchFamily="2" charset="-122"/>
                <a:ea typeface="宋体" pitchFamily="2" charset="-122"/>
              </a:rPr>
              <a:t>(N-S</a:t>
            </a:r>
            <a:r>
              <a:rPr lang="zh-CN" altLang="en-US" sz="2400" smtClean="0">
                <a:solidFill>
                  <a:schemeClr val="hlink"/>
                </a:solidFill>
                <a:effectLst>
                  <a:outerShdw blurRad="38100" dist="38100" dir="2700000" algn="tl">
                    <a:srgbClr val="C0C0C0"/>
                  </a:outerShdw>
                </a:effectLst>
                <a:latin typeface="宋体" pitchFamily="2" charset="-122"/>
                <a:ea typeface="宋体" pitchFamily="2" charset="-122"/>
              </a:rPr>
              <a:t>图</a:t>
            </a:r>
            <a:r>
              <a:rPr lang="en-US" altLang="zh-CN" sz="2400" smtClean="0">
                <a:solidFill>
                  <a:schemeClr val="hlink"/>
                </a:solidFill>
                <a:effectLst>
                  <a:outerShdw blurRad="38100" dist="38100" dir="2700000" algn="tl">
                    <a:srgbClr val="C0C0C0"/>
                  </a:outerShdw>
                </a:effectLst>
                <a:latin typeface="宋体" pitchFamily="2" charset="-122"/>
                <a:ea typeface="宋体" pitchFamily="2" charset="-122"/>
              </a:rPr>
              <a:t>)</a:t>
            </a:r>
          </a:p>
        </p:txBody>
      </p:sp>
      <p:sp>
        <p:nvSpPr>
          <p:cNvPr id="455739" name="Text Box 59"/>
          <p:cNvSpPr txBox="1">
            <a:spLocks noChangeArrowheads="1"/>
          </p:cNvSpPr>
          <p:nvPr/>
        </p:nvSpPr>
        <p:spPr bwMode="auto">
          <a:xfrm>
            <a:off x="1042988" y="333375"/>
            <a:ext cx="7086600" cy="823913"/>
          </a:xfrm>
          <a:prstGeom prst="rect">
            <a:avLst/>
          </a:prstGeom>
          <a:noFill/>
          <a:ln w="9525">
            <a:noFill/>
            <a:miter lim="800000"/>
            <a:headEnd/>
            <a:tailEnd/>
          </a:ln>
          <a:effectLst/>
        </p:spPr>
        <p:txBody>
          <a:bodyPr>
            <a:spAutoFit/>
          </a:bodyPr>
          <a:lstStyle/>
          <a:p>
            <a:pPr algn="ctr">
              <a:lnSpc>
                <a:spcPct val="100000"/>
              </a:lnSpc>
              <a:spcBef>
                <a:spcPct val="50000"/>
              </a:spcBef>
              <a:spcAft>
                <a:spcPct val="0"/>
              </a:spcAft>
              <a:buClr>
                <a:srgbClr val="99FF66"/>
              </a:buClr>
              <a:buSzPct val="110000"/>
              <a:buFont typeface="Wingdings" pitchFamily="2" charset="2"/>
              <a:buNone/>
              <a:defRPr/>
            </a:pPr>
            <a:r>
              <a:rPr kumimoji="1" lang="zh-CN" altLang="en-US" sz="4800" b="1">
                <a:solidFill>
                  <a:srgbClr val="FF0000"/>
                </a:solidFill>
                <a:effectLst>
                  <a:outerShdw blurRad="38100" dist="38100" dir="2700000" algn="tl">
                    <a:srgbClr val="C0C0C0"/>
                  </a:outerShdw>
                </a:effectLst>
                <a:latin typeface="隶书" pitchFamily="49" charset="-122"/>
                <a:ea typeface="隶书" pitchFamily="49" charset="-122"/>
              </a:rPr>
              <a:t>结构化详细设计的工具</a:t>
            </a:r>
          </a:p>
        </p:txBody>
      </p:sp>
    </p:spTree>
  </p:cSld>
  <p:clrMapOvr>
    <a:masterClrMapping/>
  </p:clrMapOvr>
  <p:transition>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33" name="Rectangle 25"/>
          <p:cNvSpPr>
            <a:spLocks noChangeArrowheads="1"/>
          </p:cNvSpPr>
          <p:nvPr/>
        </p:nvSpPr>
        <p:spPr bwMode="auto">
          <a:xfrm>
            <a:off x="395288" y="1412875"/>
            <a:ext cx="7010400" cy="530225"/>
          </a:xfrm>
          <a:prstGeom prst="rect">
            <a:avLst/>
          </a:prstGeom>
          <a:noFill/>
          <a:ln w="12700">
            <a:noFill/>
            <a:miter lim="800000"/>
            <a:headEnd/>
            <a:tailEnd/>
          </a:ln>
          <a:effectLst/>
        </p:spPr>
        <p:txBody>
          <a:bodyPr>
            <a:spAutoFit/>
          </a:bodyPr>
          <a:lstStyle/>
          <a:p>
            <a:pPr>
              <a:lnSpc>
                <a:spcPct val="120000"/>
              </a:lnSpc>
              <a:spcAft>
                <a:spcPct val="0"/>
              </a:spcAft>
              <a:buClr>
                <a:schemeClr val="tx2"/>
              </a:buClr>
              <a:buSzTx/>
              <a:buFont typeface="Wingdings" pitchFamily="2" charset="2"/>
              <a:buNone/>
              <a:defRPr/>
            </a:pPr>
            <a:r>
              <a:rPr kumimoji="1" lang="zh-CN" altLang="en-US" sz="2400" b="1">
                <a:solidFill>
                  <a:schemeClr val="bg2"/>
                </a:solidFill>
                <a:effectLst>
                  <a:outerShdw blurRad="38100" dist="38100" dir="2700000" algn="tl">
                    <a:srgbClr val="C0C0C0"/>
                  </a:outerShdw>
                </a:effectLst>
                <a:latin typeface="宋体" pitchFamily="2" charset="-122"/>
              </a:rPr>
              <a:t>面向数据流的设计方法 </a:t>
            </a:r>
            <a:r>
              <a:rPr kumimoji="1" lang="en-US" altLang="zh-CN" sz="2400" b="1">
                <a:solidFill>
                  <a:schemeClr val="bg2"/>
                </a:solidFill>
                <a:effectLst>
                  <a:outerShdw blurRad="38100" dist="38100" dir="2700000" algn="tl">
                    <a:srgbClr val="C0C0C0"/>
                  </a:outerShdw>
                </a:effectLst>
                <a:latin typeface="Times New Roman"/>
              </a:rPr>
              <a:t>——</a:t>
            </a:r>
            <a:r>
              <a:rPr kumimoji="1" lang="en-US" altLang="zh-CN" sz="2400" b="1">
                <a:solidFill>
                  <a:schemeClr val="bg2"/>
                </a:solidFill>
                <a:effectLst>
                  <a:outerShdw blurRad="38100" dist="38100" dir="2700000" algn="tl">
                    <a:srgbClr val="C0C0C0"/>
                  </a:outerShdw>
                </a:effectLst>
                <a:latin typeface="宋体" pitchFamily="2" charset="-122"/>
              </a:rPr>
              <a:t> </a:t>
            </a:r>
            <a:r>
              <a:rPr kumimoji="1" lang="zh-CN" altLang="en-US" sz="2400" b="1">
                <a:solidFill>
                  <a:schemeClr val="bg2"/>
                </a:solidFill>
                <a:effectLst>
                  <a:outerShdw blurRad="38100" dist="38100" dir="2700000" algn="tl">
                    <a:srgbClr val="C0C0C0"/>
                  </a:outerShdw>
                </a:effectLst>
                <a:latin typeface="宋体" pitchFamily="2" charset="-122"/>
              </a:rPr>
              <a:t>变换分析法</a:t>
            </a:r>
          </a:p>
        </p:txBody>
      </p:sp>
      <p:sp>
        <p:nvSpPr>
          <p:cNvPr id="94236" name="Rectangle 28"/>
          <p:cNvSpPr>
            <a:spLocks noChangeArrowheads="1"/>
          </p:cNvSpPr>
          <p:nvPr/>
        </p:nvSpPr>
        <p:spPr bwMode="auto">
          <a:xfrm>
            <a:off x="76200" y="609600"/>
            <a:ext cx="891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结构化设计方法概述</a:t>
            </a:r>
          </a:p>
        </p:txBody>
      </p:sp>
      <p:grpSp>
        <p:nvGrpSpPr>
          <p:cNvPr id="6148" name="Group 49"/>
          <p:cNvGrpSpPr>
            <a:grpSpLocks/>
          </p:cNvGrpSpPr>
          <p:nvPr/>
        </p:nvGrpSpPr>
        <p:grpSpPr bwMode="auto">
          <a:xfrm>
            <a:off x="611188" y="2997200"/>
            <a:ext cx="7632700" cy="3384550"/>
            <a:chOff x="385" y="1888"/>
            <a:chExt cx="4808" cy="2132"/>
          </a:xfrm>
        </p:grpSpPr>
        <p:sp>
          <p:nvSpPr>
            <p:cNvPr id="94247" name="Text Box 39"/>
            <p:cNvSpPr txBox="1">
              <a:spLocks noChangeArrowheads="1"/>
            </p:cNvSpPr>
            <p:nvPr/>
          </p:nvSpPr>
          <p:spPr bwMode="auto">
            <a:xfrm>
              <a:off x="839" y="1888"/>
              <a:ext cx="272" cy="1131"/>
            </a:xfrm>
            <a:prstGeom prst="rect">
              <a:avLst/>
            </a:prstGeom>
            <a:noFill/>
            <a:ln w="9525" algn="ctr">
              <a:noFill/>
              <a:miter lim="800000"/>
              <a:headEnd/>
              <a:tailEnd/>
            </a:ln>
            <a:effectLst/>
          </p:spPr>
          <p:txBody>
            <a:bodyPr vert="eaVert"/>
            <a:lstStyle/>
            <a:p>
              <a:pPr marL="822325" indent="-419100" defTabSz="350838">
                <a:buFont typeface="Wingdings" pitchFamily="2" charset="2"/>
                <a:buNone/>
                <a:tabLst>
                  <a:tab pos="1277938" algn="l"/>
                </a:tabLst>
                <a:defRPr/>
              </a:pPr>
              <a:r>
                <a:rPr lang="zh-CN" altLang="en-US" sz="1800" b="1">
                  <a:effectLst>
                    <a:outerShdw blurRad="38100" dist="38100" dir="2700000" algn="tl">
                      <a:srgbClr val="C0C0C0"/>
                    </a:outerShdw>
                  </a:effectLst>
                  <a:latin typeface="Times New Roman" pitchFamily="18" charset="0"/>
                </a:rPr>
                <a:t>外部表示</a:t>
              </a:r>
              <a:endParaRPr lang="zh-CN" altLang="en-US" sz="1800" b="1">
                <a:effectLst>
                  <a:outerShdw blurRad="38100" dist="38100" dir="2700000" algn="tl">
                    <a:srgbClr val="C0C0C0"/>
                  </a:outerShdw>
                </a:effectLst>
              </a:endParaRPr>
            </a:p>
          </p:txBody>
        </p:sp>
        <p:grpSp>
          <p:nvGrpSpPr>
            <p:cNvPr id="6151" name="Group 31"/>
            <p:cNvGrpSpPr>
              <a:grpSpLocks/>
            </p:cNvGrpSpPr>
            <p:nvPr/>
          </p:nvGrpSpPr>
          <p:grpSpPr bwMode="auto">
            <a:xfrm>
              <a:off x="1338" y="2478"/>
              <a:ext cx="3275" cy="1076"/>
              <a:chOff x="2877" y="8550"/>
              <a:chExt cx="4503" cy="1626"/>
            </a:xfrm>
          </p:grpSpPr>
          <p:sp>
            <p:nvSpPr>
              <p:cNvPr id="94240" name="Oval 32"/>
              <p:cNvSpPr>
                <a:spLocks noChangeArrowheads="1"/>
              </p:cNvSpPr>
              <p:nvPr/>
            </p:nvSpPr>
            <p:spPr bwMode="auto">
              <a:xfrm rot="2465970">
                <a:off x="2877" y="9083"/>
                <a:ext cx="1980" cy="624"/>
              </a:xfrm>
              <a:prstGeom prst="ellipse">
                <a:avLst/>
              </a:prstGeom>
              <a:noFill/>
              <a:ln w="19050">
                <a:solidFill>
                  <a:srgbClr val="000000"/>
                </a:solidFill>
                <a:round/>
                <a:headEnd/>
                <a:tailEnd/>
              </a:ln>
            </p:spPr>
            <p:txBody>
              <a:bodyPr/>
              <a:lstStyle/>
              <a:p>
                <a:pPr>
                  <a:defRPr/>
                </a:pPr>
                <a:endParaRPr lang="zh-CN" altLang="en-US"/>
              </a:p>
            </p:txBody>
          </p:sp>
          <p:sp>
            <p:nvSpPr>
              <p:cNvPr id="94241" name="Oval 33"/>
              <p:cNvSpPr>
                <a:spLocks noChangeArrowheads="1"/>
              </p:cNvSpPr>
              <p:nvPr/>
            </p:nvSpPr>
            <p:spPr bwMode="auto">
              <a:xfrm>
                <a:off x="4141" y="9552"/>
                <a:ext cx="1980" cy="624"/>
              </a:xfrm>
              <a:prstGeom prst="ellipse">
                <a:avLst/>
              </a:prstGeom>
              <a:noFill/>
              <a:ln w="19050">
                <a:solidFill>
                  <a:srgbClr val="000000"/>
                </a:solidFill>
                <a:round/>
                <a:headEnd/>
                <a:tailEnd/>
              </a:ln>
            </p:spPr>
            <p:txBody>
              <a:bodyPr/>
              <a:lstStyle/>
              <a:p>
                <a:pPr>
                  <a:defRPr/>
                </a:pPr>
                <a:endParaRPr lang="zh-CN" altLang="en-US"/>
              </a:p>
            </p:txBody>
          </p:sp>
          <p:sp>
            <p:nvSpPr>
              <p:cNvPr id="94242" name="Oval 34"/>
              <p:cNvSpPr>
                <a:spLocks noChangeArrowheads="1"/>
              </p:cNvSpPr>
              <p:nvPr/>
            </p:nvSpPr>
            <p:spPr bwMode="auto">
              <a:xfrm rot="-2161723">
                <a:off x="5400" y="9129"/>
                <a:ext cx="1980" cy="624"/>
              </a:xfrm>
              <a:prstGeom prst="ellipse">
                <a:avLst/>
              </a:prstGeom>
              <a:noFill/>
              <a:ln w="19050">
                <a:solidFill>
                  <a:srgbClr val="000000"/>
                </a:solidFill>
                <a:round/>
                <a:headEnd/>
                <a:tailEnd/>
              </a:ln>
            </p:spPr>
            <p:txBody>
              <a:bodyPr/>
              <a:lstStyle/>
              <a:p>
                <a:pPr>
                  <a:defRPr/>
                </a:pPr>
                <a:endParaRPr lang="zh-CN" altLang="en-US"/>
              </a:p>
            </p:txBody>
          </p:sp>
          <p:sp>
            <p:nvSpPr>
              <p:cNvPr id="94243" name="Freeform 35"/>
              <p:cNvSpPr>
                <a:spLocks/>
              </p:cNvSpPr>
              <p:nvPr/>
            </p:nvSpPr>
            <p:spPr bwMode="auto">
              <a:xfrm>
                <a:off x="2999" y="8550"/>
                <a:ext cx="4305" cy="1349"/>
              </a:xfrm>
              <a:custGeom>
                <a:avLst/>
                <a:gdLst/>
                <a:ahLst/>
                <a:cxnLst>
                  <a:cxn ang="0">
                    <a:pos x="0" y="0"/>
                  </a:cxn>
                  <a:cxn ang="0">
                    <a:pos x="120" y="105"/>
                  </a:cxn>
                  <a:cxn ang="0">
                    <a:pos x="210" y="150"/>
                  </a:cxn>
                  <a:cxn ang="0">
                    <a:pos x="225" y="285"/>
                  </a:cxn>
                  <a:cxn ang="0">
                    <a:pos x="390" y="330"/>
                  </a:cxn>
                  <a:cxn ang="0">
                    <a:pos x="450" y="465"/>
                  </a:cxn>
                  <a:cxn ang="0">
                    <a:pos x="540" y="675"/>
                  </a:cxn>
                  <a:cxn ang="0">
                    <a:pos x="675" y="690"/>
                  </a:cxn>
                  <a:cxn ang="0">
                    <a:pos x="765" y="810"/>
                  </a:cxn>
                  <a:cxn ang="0">
                    <a:pos x="885" y="825"/>
                  </a:cxn>
                  <a:cxn ang="0">
                    <a:pos x="1005" y="930"/>
                  </a:cxn>
                  <a:cxn ang="0">
                    <a:pos x="1065" y="1065"/>
                  </a:cxn>
                  <a:cxn ang="0">
                    <a:pos x="1275" y="1110"/>
                  </a:cxn>
                  <a:cxn ang="0">
                    <a:pos x="1350" y="1260"/>
                  </a:cxn>
                  <a:cxn ang="0">
                    <a:pos x="1395" y="1275"/>
                  </a:cxn>
                  <a:cxn ang="0">
                    <a:pos x="1485" y="1335"/>
                  </a:cxn>
                  <a:cxn ang="0">
                    <a:pos x="2145" y="1350"/>
                  </a:cxn>
                  <a:cxn ang="0">
                    <a:pos x="2655" y="1335"/>
                  </a:cxn>
                  <a:cxn ang="0">
                    <a:pos x="2790" y="1320"/>
                  </a:cxn>
                  <a:cxn ang="0">
                    <a:pos x="2835" y="1290"/>
                  </a:cxn>
                  <a:cxn ang="0">
                    <a:pos x="3000" y="1260"/>
                  </a:cxn>
                  <a:cxn ang="0">
                    <a:pos x="3075" y="1170"/>
                  </a:cxn>
                  <a:cxn ang="0">
                    <a:pos x="3150" y="1155"/>
                  </a:cxn>
                  <a:cxn ang="0">
                    <a:pos x="3240" y="1125"/>
                  </a:cxn>
                  <a:cxn ang="0">
                    <a:pos x="3285" y="1110"/>
                  </a:cxn>
                  <a:cxn ang="0">
                    <a:pos x="3330" y="1095"/>
                  </a:cxn>
                  <a:cxn ang="0">
                    <a:pos x="3375" y="1035"/>
                  </a:cxn>
                  <a:cxn ang="0">
                    <a:pos x="3420" y="1020"/>
                  </a:cxn>
                  <a:cxn ang="0">
                    <a:pos x="3600" y="915"/>
                  </a:cxn>
                  <a:cxn ang="0">
                    <a:pos x="3630" y="870"/>
                  </a:cxn>
                  <a:cxn ang="0">
                    <a:pos x="3720" y="645"/>
                  </a:cxn>
                  <a:cxn ang="0">
                    <a:pos x="3810" y="630"/>
                  </a:cxn>
                  <a:cxn ang="0">
                    <a:pos x="3855" y="525"/>
                  </a:cxn>
                  <a:cxn ang="0">
                    <a:pos x="3870" y="480"/>
                  </a:cxn>
                  <a:cxn ang="0">
                    <a:pos x="3915" y="450"/>
                  </a:cxn>
                  <a:cxn ang="0">
                    <a:pos x="3975" y="360"/>
                  </a:cxn>
                  <a:cxn ang="0">
                    <a:pos x="4155" y="225"/>
                  </a:cxn>
                  <a:cxn ang="0">
                    <a:pos x="4245" y="105"/>
                  </a:cxn>
                  <a:cxn ang="0">
                    <a:pos x="4305" y="15"/>
                  </a:cxn>
                </a:cxnLst>
                <a:rect l="0" t="0" r="r" b="b"/>
                <a:pathLst>
                  <a:path w="4305" h="1350">
                    <a:moveTo>
                      <a:pt x="0" y="0"/>
                    </a:moveTo>
                    <a:cubicBezTo>
                      <a:pt x="76" y="25"/>
                      <a:pt x="59" y="54"/>
                      <a:pt x="120" y="105"/>
                    </a:cubicBezTo>
                    <a:cubicBezTo>
                      <a:pt x="159" y="137"/>
                      <a:pt x="165" y="135"/>
                      <a:pt x="210" y="150"/>
                    </a:cubicBezTo>
                    <a:cubicBezTo>
                      <a:pt x="215" y="195"/>
                      <a:pt x="196" y="250"/>
                      <a:pt x="225" y="285"/>
                    </a:cubicBezTo>
                    <a:cubicBezTo>
                      <a:pt x="261" y="329"/>
                      <a:pt x="336" y="312"/>
                      <a:pt x="390" y="330"/>
                    </a:cubicBezTo>
                    <a:cubicBezTo>
                      <a:pt x="426" y="437"/>
                      <a:pt x="402" y="394"/>
                      <a:pt x="450" y="465"/>
                    </a:cubicBezTo>
                    <a:cubicBezTo>
                      <a:pt x="465" y="523"/>
                      <a:pt x="478" y="659"/>
                      <a:pt x="540" y="675"/>
                    </a:cubicBezTo>
                    <a:cubicBezTo>
                      <a:pt x="584" y="686"/>
                      <a:pt x="630" y="685"/>
                      <a:pt x="675" y="690"/>
                    </a:cubicBezTo>
                    <a:cubicBezTo>
                      <a:pt x="702" y="731"/>
                      <a:pt x="712" y="795"/>
                      <a:pt x="765" y="810"/>
                    </a:cubicBezTo>
                    <a:cubicBezTo>
                      <a:pt x="804" y="821"/>
                      <a:pt x="845" y="820"/>
                      <a:pt x="885" y="825"/>
                    </a:cubicBezTo>
                    <a:cubicBezTo>
                      <a:pt x="934" y="858"/>
                      <a:pt x="956" y="897"/>
                      <a:pt x="1005" y="930"/>
                    </a:cubicBezTo>
                    <a:cubicBezTo>
                      <a:pt x="1010" y="945"/>
                      <a:pt x="1035" y="1046"/>
                      <a:pt x="1065" y="1065"/>
                    </a:cubicBezTo>
                    <a:cubicBezTo>
                      <a:pt x="1118" y="1098"/>
                      <a:pt x="1219" y="1103"/>
                      <a:pt x="1275" y="1110"/>
                    </a:cubicBezTo>
                    <a:cubicBezTo>
                      <a:pt x="1294" y="1149"/>
                      <a:pt x="1314" y="1231"/>
                      <a:pt x="1350" y="1260"/>
                    </a:cubicBezTo>
                    <a:cubicBezTo>
                      <a:pt x="1362" y="1270"/>
                      <a:pt x="1381" y="1267"/>
                      <a:pt x="1395" y="1275"/>
                    </a:cubicBezTo>
                    <a:cubicBezTo>
                      <a:pt x="1427" y="1293"/>
                      <a:pt x="1449" y="1334"/>
                      <a:pt x="1485" y="1335"/>
                    </a:cubicBezTo>
                    <a:cubicBezTo>
                      <a:pt x="1705" y="1340"/>
                      <a:pt x="1925" y="1345"/>
                      <a:pt x="2145" y="1350"/>
                    </a:cubicBezTo>
                    <a:cubicBezTo>
                      <a:pt x="2319" y="1333"/>
                      <a:pt x="2476" y="1344"/>
                      <a:pt x="2655" y="1335"/>
                    </a:cubicBezTo>
                    <a:cubicBezTo>
                      <a:pt x="2700" y="1330"/>
                      <a:pt x="2746" y="1331"/>
                      <a:pt x="2790" y="1320"/>
                    </a:cubicBezTo>
                    <a:cubicBezTo>
                      <a:pt x="2807" y="1316"/>
                      <a:pt x="2818" y="1295"/>
                      <a:pt x="2835" y="1290"/>
                    </a:cubicBezTo>
                    <a:cubicBezTo>
                      <a:pt x="2889" y="1274"/>
                      <a:pt x="2946" y="1274"/>
                      <a:pt x="3000" y="1260"/>
                    </a:cubicBezTo>
                    <a:cubicBezTo>
                      <a:pt x="3017" y="1234"/>
                      <a:pt x="3046" y="1184"/>
                      <a:pt x="3075" y="1170"/>
                    </a:cubicBezTo>
                    <a:cubicBezTo>
                      <a:pt x="3098" y="1159"/>
                      <a:pt x="3125" y="1162"/>
                      <a:pt x="3150" y="1155"/>
                    </a:cubicBezTo>
                    <a:cubicBezTo>
                      <a:pt x="3181" y="1147"/>
                      <a:pt x="3210" y="1135"/>
                      <a:pt x="3240" y="1125"/>
                    </a:cubicBezTo>
                    <a:cubicBezTo>
                      <a:pt x="3255" y="1120"/>
                      <a:pt x="3270" y="1115"/>
                      <a:pt x="3285" y="1110"/>
                    </a:cubicBezTo>
                    <a:cubicBezTo>
                      <a:pt x="3300" y="1105"/>
                      <a:pt x="3330" y="1095"/>
                      <a:pt x="3330" y="1095"/>
                    </a:cubicBezTo>
                    <a:cubicBezTo>
                      <a:pt x="3345" y="1075"/>
                      <a:pt x="3356" y="1051"/>
                      <a:pt x="3375" y="1035"/>
                    </a:cubicBezTo>
                    <a:cubicBezTo>
                      <a:pt x="3387" y="1025"/>
                      <a:pt x="3406" y="1028"/>
                      <a:pt x="3420" y="1020"/>
                    </a:cubicBezTo>
                    <a:cubicBezTo>
                      <a:pt x="3487" y="983"/>
                      <a:pt x="3529" y="939"/>
                      <a:pt x="3600" y="915"/>
                    </a:cubicBezTo>
                    <a:cubicBezTo>
                      <a:pt x="3610" y="900"/>
                      <a:pt x="3626" y="888"/>
                      <a:pt x="3630" y="870"/>
                    </a:cubicBezTo>
                    <a:cubicBezTo>
                      <a:pt x="3648" y="791"/>
                      <a:pt x="3618" y="679"/>
                      <a:pt x="3720" y="645"/>
                    </a:cubicBezTo>
                    <a:cubicBezTo>
                      <a:pt x="3749" y="635"/>
                      <a:pt x="3780" y="635"/>
                      <a:pt x="3810" y="630"/>
                    </a:cubicBezTo>
                    <a:cubicBezTo>
                      <a:pt x="3841" y="505"/>
                      <a:pt x="3803" y="629"/>
                      <a:pt x="3855" y="525"/>
                    </a:cubicBezTo>
                    <a:cubicBezTo>
                      <a:pt x="3862" y="511"/>
                      <a:pt x="3860" y="492"/>
                      <a:pt x="3870" y="480"/>
                    </a:cubicBezTo>
                    <a:cubicBezTo>
                      <a:pt x="3881" y="466"/>
                      <a:pt x="3900" y="460"/>
                      <a:pt x="3915" y="450"/>
                    </a:cubicBezTo>
                    <a:cubicBezTo>
                      <a:pt x="3935" y="420"/>
                      <a:pt x="3941" y="371"/>
                      <a:pt x="3975" y="360"/>
                    </a:cubicBezTo>
                    <a:cubicBezTo>
                      <a:pt x="4048" y="336"/>
                      <a:pt x="4110" y="292"/>
                      <a:pt x="4155" y="225"/>
                    </a:cubicBezTo>
                    <a:cubicBezTo>
                      <a:pt x="4194" y="166"/>
                      <a:pt x="4185" y="145"/>
                      <a:pt x="4245" y="105"/>
                    </a:cubicBezTo>
                    <a:cubicBezTo>
                      <a:pt x="4265" y="75"/>
                      <a:pt x="4305" y="15"/>
                      <a:pt x="4305" y="15"/>
                    </a:cubicBezTo>
                  </a:path>
                </a:pathLst>
              </a:custGeom>
              <a:noFill/>
              <a:ln w="19050" cap="flat" cmpd="sng">
                <a:solidFill>
                  <a:srgbClr val="000000"/>
                </a:solidFill>
                <a:prstDash val="solid"/>
                <a:round/>
                <a:headEnd/>
                <a:tailEnd/>
              </a:ln>
              <a:effectLst/>
            </p:spPr>
            <p:txBody>
              <a:bodyPr/>
              <a:lstStyle/>
              <a:p>
                <a:pPr>
                  <a:defRPr/>
                </a:pPr>
                <a:endParaRPr lang="zh-CN" altLang="en-US"/>
              </a:p>
            </p:txBody>
          </p:sp>
        </p:grpSp>
        <p:sp>
          <p:nvSpPr>
            <p:cNvPr id="94244" name="Line 36"/>
            <p:cNvSpPr>
              <a:spLocks noChangeShapeType="1"/>
            </p:cNvSpPr>
            <p:nvPr/>
          </p:nvSpPr>
          <p:spPr bwMode="auto">
            <a:xfrm>
              <a:off x="1126" y="3696"/>
              <a:ext cx="3796" cy="0"/>
            </a:xfrm>
            <a:prstGeom prst="line">
              <a:avLst/>
            </a:prstGeom>
            <a:noFill/>
            <a:ln w="9525">
              <a:solidFill>
                <a:srgbClr val="000000"/>
              </a:solidFill>
              <a:round/>
              <a:headEnd/>
              <a:tailEnd type="triangle" w="med" len="med"/>
            </a:ln>
            <a:effectLst/>
          </p:spPr>
          <p:txBody>
            <a:bodyPr/>
            <a:lstStyle/>
            <a:p>
              <a:pPr>
                <a:defRPr/>
              </a:pPr>
              <a:endParaRPr lang="zh-CN" altLang="en-US"/>
            </a:p>
          </p:txBody>
        </p:sp>
        <p:sp>
          <p:nvSpPr>
            <p:cNvPr id="94245" name="Line 37"/>
            <p:cNvSpPr>
              <a:spLocks noChangeShapeType="1"/>
            </p:cNvSpPr>
            <p:nvPr/>
          </p:nvSpPr>
          <p:spPr bwMode="auto">
            <a:xfrm flipV="1">
              <a:off x="1126" y="2251"/>
              <a:ext cx="0" cy="1445"/>
            </a:xfrm>
            <a:prstGeom prst="line">
              <a:avLst/>
            </a:prstGeom>
            <a:noFill/>
            <a:ln w="9525">
              <a:solidFill>
                <a:srgbClr val="000000"/>
              </a:solidFill>
              <a:round/>
              <a:headEnd/>
              <a:tailEnd type="triangle" w="med" len="med"/>
            </a:ln>
            <a:effectLst/>
          </p:spPr>
          <p:txBody>
            <a:bodyPr/>
            <a:lstStyle/>
            <a:p>
              <a:pPr>
                <a:defRPr/>
              </a:pPr>
              <a:endParaRPr lang="zh-CN" altLang="en-US"/>
            </a:p>
          </p:txBody>
        </p:sp>
        <p:sp>
          <p:nvSpPr>
            <p:cNvPr id="94246" name="Text Box 38"/>
            <p:cNvSpPr txBox="1">
              <a:spLocks noChangeArrowheads="1"/>
            </p:cNvSpPr>
            <p:nvPr/>
          </p:nvSpPr>
          <p:spPr bwMode="auto">
            <a:xfrm>
              <a:off x="4311" y="3710"/>
              <a:ext cx="746" cy="310"/>
            </a:xfrm>
            <a:prstGeom prst="rect">
              <a:avLst/>
            </a:prstGeom>
            <a:noFill/>
            <a:ln w="9525" algn="ctr">
              <a:noFill/>
              <a:miter lim="800000"/>
              <a:headEnd/>
              <a:tailEnd/>
            </a:ln>
            <a:effectLst/>
          </p:spPr>
          <p:txBody>
            <a:bodyPr/>
            <a:lstStyle/>
            <a:p>
              <a:pPr marL="822325" indent="-419100" defTabSz="350838">
                <a:buFont typeface="Wingdings" pitchFamily="2" charset="2"/>
                <a:buNone/>
                <a:tabLst>
                  <a:tab pos="1277938" algn="l"/>
                </a:tabLst>
                <a:defRPr/>
              </a:pPr>
              <a:r>
                <a:rPr lang="zh-CN" altLang="en-US" sz="1800" b="1">
                  <a:effectLst>
                    <a:outerShdw blurRad="38100" dist="38100" dir="2700000" algn="tl">
                      <a:srgbClr val="C0C0C0"/>
                    </a:outerShdw>
                  </a:effectLst>
                  <a:latin typeface="Times New Roman" pitchFamily="18" charset="0"/>
                </a:rPr>
                <a:t>时间</a:t>
              </a:r>
              <a:endParaRPr lang="zh-CN" altLang="en-US" sz="1800" b="1">
                <a:effectLst>
                  <a:outerShdw blurRad="38100" dist="38100" dir="2700000" algn="tl">
                    <a:srgbClr val="C0C0C0"/>
                  </a:outerShdw>
                </a:effectLst>
              </a:endParaRPr>
            </a:p>
          </p:txBody>
        </p:sp>
        <p:sp>
          <p:nvSpPr>
            <p:cNvPr id="94248" name="Text Box 40"/>
            <p:cNvSpPr txBox="1">
              <a:spLocks noChangeArrowheads="1"/>
            </p:cNvSpPr>
            <p:nvPr/>
          </p:nvSpPr>
          <p:spPr bwMode="auto">
            <a:xfrm>
              <a:off x="839" y="2886"/>
              <a:ext cx="272" cy="882"/>
            </a:xfrm>
            <a:prstGeom prst="rect">
              <a:avLst/>
            </a:prstGeom>
            <a:noFill/>
            <a:ln w="9525" algn="ctr">
              <a:noFill/>
              <a:miter lim="800000"/>
              <a:headEnd/>
              <a:tailEnd/>
            </a:ln>
            <a:effectLst/>
          </p:spPr>
          <p:txBody>
            <a:bodyPr vert="eaVert"/>
            <a:lstStyle/>
            <a:p>
              <a:pPr marL="822325" indent="-419100" defTabSz="350838">
                <a:buFont typeface="Wingdings" pitchFamily="2" charset="2"/>
                <a:buNone/>
                <a:tabLst>
                  <a:tab pos="1277938" algn="l"/>
                </a:tabLst>
                <a:defRPr/>
              </a:pPr>
              <a:r>
                <a:rPr lang="zh-CN" altLang="en-US" sz="1800" b="1">
                  <a:effectLst>
                    <a:outerShdw blurRad="38100" dist="38100" dir="2700000" algn="tl">
                      <a:srgbClr val="C0C0C0"/>
                    </a:outerShdw>
                  </a:effectLst>
                  <a:latin typeface="Times New Roman" pitchFamily="18" charset="0"/>
                </a:rPr>
                <a:t>内部表示</a:t>
              </a:r>
              <a:endParaRPr lang="zh-CN" altLang="en-US" sz="1800" b="1">
                <a:effectLst>
                  <a:outerShdw blurRad="38100" dist="38100" dir="2700000" algn="tl">
                    <a:srgbClr val="C0C0C0"/>
                  </a:outerShdw>
                </a:effectLst>
              </a:endParaRPr>
            </a:p>
          </p:txBody>
        </p:sp>
        <p:sp>
          <p:nvSpPr>
            <p:cNvPr id="94249" name="Line 41"/>
            <p:cNvSpPr>
              <a:spLocks noChangeShapeType="1"/>
            </p:cNvSpPr>
            <p:nvPr/>
          </p:nvSpPr>
          <p:spPr bwMode="auto">
            <a:xfrm flipV="1">
              <a:off x="733" y="2457"/>
              <a:ext cx="0" cy="413"/>
            </a:xfrm>
            <a:prstGeom prst="line">
              <a:avLst/>
            </a:prstGeom>
            <a:noFill/>
            <a:ln w="9525">
              <a:solidFill>
                <a:srgbClr val="000000"/>
              </a:solidFill>
              <a:round/>
              <a:headEnd/>
              <a:tailEnd type="triangle" w="med" len="med"/>
            </a:ln>
            <a:effectLst/>
          </p:spPr>
          <p:txBody>
            <a:bodyPr/>
            <a:lstStyle/>
            <a:p>
              <a:pPr>
                <a:defRPr/>
              </a:pPr>
              <a:endParaRPr lang="zh-CN" altLang="en-US"/>
            </a:p>
          </p:txBody>
        </p:sp>
        <p:sp>
          <p:nvSpPr>
            <p:cNvPr id="94250" name="Line 42"/>
            <p:cNvSpPr>
              <a:spLocks noChangeShapeType="1"/>
            </p:cNvSpPr>
            <p:nvPr/>
          </p:nvSpPr>
          <p:spPr bwMode="auto">
            <a:xfrm flipV="1">
              <a:off x="733" y="3180"/>
              <a:ext cx="0" cy="413"/>
            </a:xfrm>
            <a:prstGeom prst="line">
              <a:avLst/>
            </a:prstGeom>
            <a:noFill/>
            <a:ln w="9525">
              <a:solidFill>
                <a:srgbClr val="000000"/>
              </a:solidFill>
              <a:round/>
              <a:headEnd type="triangle" w="med" len="med"/>
              <a:tailEnd/>
            </a:ln>
            <a:effectLst/>
          </p:spPr>
          <p:txBody>
            <a:bodyPr/>
            <a:lstStyle/>
            <a:p>
              <a:pPr>
                <a:defRPr/>
              </a:pPr>
              <a:endParaRPr lang="zh-CN" altLang="en-US"/>
            </a:p>
          </p:txBody>
        </p:sp>
        <p:sp>
          <p:nvSpPr>
            <p:cNvPr id="94251" name="Text Box 43"/>
            <p:cNvSpPr txBox="1">
              <a:spLocks noChangeArrowheads="1"/>
            </p:cNvSpPr>
            <p:nvPr/>
          </p:nvSpPr>
          <p:spPr bwMode="auto">
            <a:xfrm>
              <a:off x="385" y="2583"/>
              <a:ext cx="317" cy="620"/>
            </a:xfrm>
            <a:prstGeom prst="rect">
              <a:avLst/>
            </a:prstGeom>
            <a:noFill/>
            <a:ln w="9525" algn="ctr">
              <a:noFill/>
              <a:miter lim="800000"/>
              <a:headEnd/>
              <a:tailEnd/>
            </a:ln>
            <a:effectLst/>
          </p:spPr>
          <p:txBody>
            <a:bodyPr vert="eaVert"/>
            <a:lstStyle/>
            <a:p>
              <a:pPr marL="822325" indent="-419100" defTabSz="350838">
                <a:buFont typeface="Wingdings" pitchFamily="2" charset="2"/>
                <a:buNone/>
                <a:tabLst>
                  <a:tab pos="1277938" algn="l"/>
                </a:tabLst>
                <a:defRPr/>
              </a:pPr>
              <a:r>
                <a:rPr lang="zh-CN" altLang="en-US" sz="1800" b="1">
                  <a:effectLst>
                    <a:outerShdw blurRad="38100" dist="38100" dir="2700000" algn="tl">
                      <a:srgbClr val="C0C0C0"/>
                    </a:outerShdw>
                  </a:effectLst>
                  <a:latin typeface="Times New Roman" pitchFamily="18" charset="0"/>
                </a:rPr>
                <a:t>信息</a:t>
              </a:r>
              <a:endParaRPr lang="zh-CN" altLang="en-US" sz="1800" b="1">
                <a:effectLst>
                  <a:outerShdw blurRad="38100" dist="38100" dir="2700000" algn="tl">
                    <a:srgbClr val="C0C0C0"/>
                  </a:outerShdw>
                </a:effectLst>
              </a:endParaRPr>
            </a:p>
          </p:txBody>
        </p:sp>
        <p:sp>
          <p:nvSpPr>
            <p:cNvPr id="94252" name="Text Box 44"/>
            <p:cNvSpPr txBox="1">
              <a:spLocks noChangeArrowheads="1"/>
            </p:cNvSpPr>
            <p:nvPr/>
          </p:nvSpPr>
          <p:spPr bwMode="auto">
            <a:xfrm>
              <a:off x="1551" y="2338"/>
              <a:ext cx="921" cy="310"/>
            </a:xfrm>
            <a:prstGeom prst="rect">
              <a:avLst/>
            </a:prstGeom>
            <a:noFill/>
            <a:ln w="9525" algn="ctr">
              <a:noFill/>
              <a:miter lim="800000"/>
              <a:headEnd/>
              <a:tailEnd/>
            </a:ln>
            <a:effectLst/>
          </p:spPr>
          <p:txBody>
            <a:bodyPr/>
            <a:lstStyle/>
            <a:p>
              <a:pPr marL="822325" indent="-419100" defTabSz="350838">
                <a:buFont typeface="Wingdings" pitchFamily="2" charset="2"/>
                <a:buNone/>
                <a:tabLst>
                  <a:tab pos="1277938" algn="l"/>
                </a:tabLst>
                <a:defRPr/>
              </a:pPr>
              <a:r>
                <a:rPr lang="zh-CN" altLang="en-US" sz="1800" b="1">
                  <a:effectLst>
                    <a:outerShdw blurRad="38100" dist="38100" dir="2700000" algn="tl">
                      <a:srgbClr val="C0C0C0"/>
                    </a:outerShdw>
                  </a:effectLst>
                  <a:latin typeface="Times New Roman" pitchFamily="18" charset="0"/>
                </a:rPr>
                <a:t>输入流</a:t>
              </a:r>
              <a:endParaRPr lang="zh-CN" altLang="en-US" sz="1800" b="1">
                <a:effectLst>
                  <a:outerShdw blurRad="38100" dist="38100" dir="2700000" algn="tl">
                    <a:srgbClr val="C0C0C0"/>
                  </a:outerShdw>
                </a:effectLst>
              </a:endParaRPr>
            </a:p>
          </p:txBody>
        </p:sp>
        <p:sp>
          <p:nvSpPr>
            <p:cNvPr id="94253" name="Text Box 45"/>
            <p:cNvSpPr txBox="1">
              <a:spLocks noChangeArrowheads="1"/>
            </p:cNvSpPr>
            <p:nvPr/>
          </p:nvSpPr>
          <p:spPr bwMode="auto">
            <a:xfrm>
              <a:off x="3875" y="2354"/>
              <a:ext cx="1318" cy="214"/>
            </a:xfrm>
            <a:prstGeom prst="rect">
              <a:avLst/>
            </a:prstGeom>
            <a:noFill/>
            <a:ln w="9525" algn="ctr">
              <a:noFill/>
              <a:miter lim="800000"/>
              <a:headEnd/>
              <a:tailEnd/>
            </a:ln>
            <a:effectLst/>
          </p:spPr>
          <p:txBody>
            <a:bodyPr/>
            <a:lstStyle/>
            <a:p>
              <a:pPr marL="822325" indent="-419100" algn="just" defTabSz="350838">
                <a:buFont typeface="Wingdings" pitchFamily="2" charset="2"/>
                <a:buNone/>
                <a:tabLst>
                  <a:tab pos="1277938" algn="l"/>
                </a:tabLst>
                <a:defRPr/>
              </a:pPr>
              <a:r>
                <a:rPr lang="zh-CN" altLang="en-US" sz="1800" b="1">
                  <a:effectLst>
                    <a:outerShdw blurRad="38100" dist="38100" dir="2700000" algn="tl">
                      <a:srgbClr val="C0C0C0"/>
                    </a:outerShdw>
                  </a:effectLst>
                  <a:latin typeface="Times New Roman" pitchFamily="18" charset="0"/>
                </a:rPr>
                <a:t>输出流</a:t>
              </a:r>
              <a:endParaRPr lang="zh-CN" altLang="en-US" sz="1800" b="1">
                <a:effectLst>
                  <a:outerShdw blurRad="38100" dist="38100" dir="2700000" algn="tl">
                    <a:srgbClr val="C0C0C0"/>
                  </a:outerShdw>
                </a:effectLst>
              </a:endParaRPr>
            </a:p>
          </p:txBody>
        </p:sp>
        <p:sp>
          <p:nvSpPr>
            <p:cNvPr id="94254" name="Text Box 46"/>
            <p:cNvSpPr txBox="1">
              <a:spLocks noChangeArrowheads="1"/>
            </p:cNvSpPr>
            <p:nvPr/>
          </p:nvSpPr>
          <p:spPr bwMode="auto">
            <a:xfrm>
              <a:off x="2472" y="2876"/>
              <a:ext cx="861" cy="310"/>
            </a:xfrm>
            <a:prstGeom prst="rect">
              <a:avLst/>
            </a:prstGeom>
            <a:noFill/>
            <a:ln w="9525" algn="ctr">
              <a:noFill/>
              <a:miter lim="800000"/>
              <a:headEnd/>
              <a:tailEnd/>
            </a:ln>
            <a:effectLst/>
          </p:spPr>
          <p:txBody>
            <a:bodyPr/>
            <a:lstStyle/>
            <a:p>
              <a:pPr marL="822325" indent="-419100" defTabSz="350838">
                <a:buFont typeface="Wingdings" pitchFamily="2" charset="2"/>
                <a:buNone/>
                <a:tabLst>
                  <a:tab pos="1277938" algn="l"/>
                </a:tabLst>
                <a:defRPr/>
              </a:pPr>
              <a:r>
                <a:rPr lang="zh-CN" altLang="en-US" sz="1800" b="1">
                  <a:effectLst>
                    <a:outerShdw blurRad="38100" dist="38100" dir="2700000" algn="tl">
                      <a:srgbClr val="C0C0C0"/>
                    </a:outerShdw>
                  </a:effectLst>
                  <a:latin typeface="Times New Roman" pitchFamily="18" charset="0"/>
                </a:rPr>
                <a:t>变换流</a:t>
              </a:r>
              <a:endParaRPr lang="zh-CN" altLang="en-US" sz="1800" b="1">
                <a:effectLst>
                  <a:outerShdw blurRad="38100" dist="38100" dir="2700000" algn="tl">
                    <a:srgbClr val="C0C0C0"/>
                  </a:outerShdw>
                </a:effectLst>
              </a:endParaRPr>
            </a:p>
          </p:txBody>
        </p:sp>
      </p:grpSp>
      <p:sp>
        <p:nvSpPr>
          <p:cNvPr id="94255" name="Rectangle 47"/>
          <p:cNvSpPr>
            <a:spLocks noChangeArrowheads="1"/>
          </p:cNvSpPr>
          <p:nvPr/>
        </p:nvSpPr>
        <p:spPr bwMode="auto">
          <a:xfrm>
            <a:off x="252413" y="2101850"/>
            <a:ext cx="8640762" cy="895350"/>
          </a:xfrm>
          <a:prstGeom prst="rect">
            <a:avLst/>
          </a:prstGeom>
          <a:noFill/>
          <a:ln w="12700">
            <a:noFill/>
            <a:miter lim="800000"/>
            <a:headEnd/>
            <a:tailEnd/>
          </a:ln>
          <a:effectLst/>
        </p:spPr>
        <p:txBody>
          <a:bodyPr>
            <a:spAutoFit/>
          </a:bodyPr>
          <a:lstStyle/>
          <a:p>
            <a:pPr>
              <a:lnSpc>
                <a:spcPct val="120000"/>
              </a:lnSpc>
              <a:spcAft>
                <a:spcPct val="0"/>
              </a:spcAft>
              <a:buClr>
                <a:schemeClr val="tx2"/>
              </a:buClr>
              <a:buSzTx/>
              <a:buFont typeface="Wingdings" pitchFamily="2" charset="2"/>
              <a:buNone/>
              <a:defRPr/>
            </a:pPr>
            <a:r>
              <a:rPr kumimoji="1" lang="en-US" altLang="zh-CN" sz="2200" b="1">
                <a:solidFill>
                  <a:schemeClr val="tx1"/>
                </a:solidFill>
                <a:effectLst>
                  <a:outerShdw blurRad="38100" dist="38100" dir="2700000" algn="tl">
                    <a:srgbClr val="C0C0C0"/>
                  </a:outerShdw>
                </a:effectLst>
                <a:latin typeface="宋体" pitchFamily="2" charset="-122"/>
              </a:rPr>
              <a:t>    </a:t>
            </a:r>
            <a:r>
              <a:rPr kumimoji="1" lang="zh-CN" altLang="en-US" sz="2200" b="1">
                <a:solidFill>
                  <a:schemeClr val="tx1"/>
                </a:solidFill>
                <a:effectLst>
                  <a:outerShdw blurRad="38100" dist="38100" dir="2700000" algn="tl">
                    <a:srgbClr val="C0C0C0"/>
                  </a:outerShdw>
                </a:effectLst>
                <a:latin typeface="宋体" pitchFamily="2" charset="-122"/>
              </a:rPr>
              <a:t>在数据流图中，基本的系统数据流经过输入、系统变换、输出，完成对数据的分析处理。</a:t>
            </a:r>
          </a:p>
        </p:txBody>
      </p:sp>
    </p:spTree>
  </p:cSld>
  <p:clrMapOvr>
    <a:masterClrMapping/>
  </p:clrMapOvr>
  <p:transition>
    <p:randomBar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40" name="Rectangle 4"/>
          <p:cNvSpPr>
            <a:spLocks noGrp="1" noChangeArrowheads="1"/>
          </p:cNvSpPr>
          <p:nvPr>
            <p:ph type="title"/>
          </p:nvPr>
        </p:nvSpPr>
        <p:spPr>
          <a:xfrm>
            <a:off x="179388" y="1322388"/>
            <a:ext cx="6338887" cy="377825"/>
          </a:xfrm>
        </p:spPr>
        <p:txBody>
          <a:bodyPr/>
          <a:lstStyle/>
          <a:p>
            <a:pPr algn="l">
              <a:defRPr/>
            </a:pPr>
            <a:r>
              <a:rPr lang="en-US" altLang="zh-CN" sz="2800" smtClean="0">
                <a:solidFill>
                  <a:schemeClr val="bg2"/>
                </a:solidFill>
                <a:effectLst>
                  <a:outerShdw blurRad="38100" dist="38100" dir="2700000" algn="tl">
                    <a:srgbClr val="C0C0C0"/>
                  </a:outerShdw>
                </a:effectLst>
                <a:ea typeface="宋体" pitchFamily="2" charset="-122"/>
              </a:rPr>
              <a:t> </a:t>
            </a:r>
            <a:r>
              <a:rPr lang="zh-CN" altLang="en-US" sz="2800" smtClean="0">
                <a:solidFill>
                  <a:schemeClr val="bg2"/>
                </a:solidFill>
                <a:effectLst>
                  <a:outerShdw blurRad="38100" dist="38100" dir="2700000" algn="tl">
                    <a:srgbClr val="C0C0C0"/>
                  </a:outerShdw>
                </a:effectLst>
                <a:ea typeface="宋体" pitchFamily="2" charset="-122"/>
              </a:rPr>
              <a:t>猜测随机数游戏 </a:t>
            </a:r>
            <a:r>
              <a:rPr lang="en-US" altLang="zh-CN" sz="2800" smtClean="0">
                <a:solidFill>
                  <a:schemeClr val="bg2"/>
                </a:solidFill>
                <a:effectLst>
                  <a:outerShdw blurRad="38100" dist="38100" dir="2700000" algn="tl">
                    <a:srgbClr val="C0C0C0"/>
                  </a:outerShdw>
                </a:effectLst>
                <a:ea typeface="宋体" pitchFamily="2" charset="-122"/>
              </a:rPr>
              <a:t>—— </a:t>
            </a:r>
            <a:r>
              <a:rPr lang="zh-CN" altLang="en-US" sz="2800" smtClean="0">
                <a:solidFill>
                  <a:schemeClr val="bg2"/>
                </a:solidFill>
                <a:effectLst>
                  <a:outerShdw blurRad="38100" dist="38100" dir="2700000" algn="tl">
                    <a:srgbClr val="C0C0C0"/>
                  </a:outerShdw>
                </a:effectLst>
                <a:ea typeface="宋体" pitchFamily="2" charset="-122"/>
              </a:rPr>
              <a:t>盒图设计</a:t>
            </a:r>
          </a:p>
        </p:txBody>
      </p:sp>
      <p:sp>
        <p:nvSpPr>
          <p:cNvPr id="628741" name="Rectangle 5"/>
          <p:cNvSpPr>
            <a:spLocks noGrp="1" noChangeArrowheads="1"/>
          </p:cNvSpPr>
          <p:nvPr>
            <p:ph type="body" idx="1"/>
          </p:nvPr>
        </p:nvSpPr>
        <p:spPr>
          <a:xfrm>
            <a:off x="323850" y="2276475"/>
            <a:ext cx="8640763" cy="1728788"/>
          </a:xfrm>
        </p:spPr>
        <p:txBody>
          <a:bodyPr/>
          <a:lstStyle/>
          <a:p>
            <a:pPr marL="0" indent="0">
              <a:lnSpc>
                <a:spcPct val="120000"/>
              </a:lnSpc>
              <a:buFont typeface="Wingdings 3" pitchFamily="18" charset="2"/>
              <a:buNone/>
              <a:defRPr/>
            </a:pPr>
            <a:r>
              <a:rPr lang="zh-CN" altLang="en-US" smtClean="0"/>
              <a:t>请用盒图绘出下面程序的实现过程。    </a:t>
            </a:r>
          </a:p>
          <a:p>
            <a:pPr marL="0" indent="0">
              <a:lnSpc>
                <a:spcPct val="120000"/>
              </a:lnSpc>
              <a:buFont typeface="Wingdings 3" pitchFamily="18" charset="2"/>
              <a:buNone/>
              <a:defRPr/>
            </a:pPr>
            <a:r>
              <a:rPr lang="zh-CN" altLang="en-US" smtClean="0"/>
              <a:t>    游戏生成一个随机数，之后</a:t>
            </a:r>
            <a:r>
              <a:rPr lang="zh-CN" altLang="en-US" smtClean="0">
                <a:effectLst>
                  <a:outerShdw blurRad="38100" dist="38100" dir="2700000" algn="tl">
                    <a:srgbClr val="C0C0C0"/>
                  </a:outerShdw>
                </a:effectLst>
              </a:rPr>
              <a:t>用户输入一个整数。通过程序的提示信息：“大”、“小”，引导游戏者最终猜对系统生成的随机数。</a:t>
            </a:r>
          </a:p>
        </p:txBody>
      </p:sp>
      <p:sp>
        <p:nvSpPr>
          <p:cNvPr id="628758" name="Text Box 22"/>
          <p:cNvSpPr txBox="1">
            <a:spLocks noChangeArrowheads="1"/>
          </p:cNvSpPr>
          <p:nvPr/>
        </p:nvSpPr>
        <p:spPr bwMode="auto">
          <a:xfrm>
            <a:off x="1042988" y="333375"/>
            <a:ext cx="7086600" cy="823913"/>
          </a:xfrm>
          <a:prstGeom prst="rect">
            <a:avLst/>
          </a:prstGeom>
          <a:noFill/>
          <a:ln w="9525">
            <a:noFill/>
            <a:miter lim="800000"/>
            <a:headEnd/>
            <a:tailEnd/>
          </a:ln>
          <a:effectLst/>
        </p:spPr>
        <p:txBody>
          <a:bodyPr>
            <a:spAutoFit/>
          </a:bodyPr>
          <a:lstStyle/>
          <a:p>
            <a:pPr algn="ctr">
              <a:lnSpc>
                <a:spcPct val="100000"/>
              </a:lnSpc>
              <a:spcBef>
                <a:spcPct val="50000"/>
              </a:spcBef>
              <a:spcAft>
                <a:spcPct val="0"/>
              </a:spcAft>
              <a:buClr>
                <a:srgbClr val="99FF66"/>
              </a:buClr>
              <a:buSzPct val="110000"/>
              <a:buFont typeface="Wingdings" pitchFamily="2" charset="2"/>
              <a:buNone/>
              <a:defRPr/>
            </a:pPr>
            <a:r>
              <a:rPr kumimoji="1" lang="zh-CN" altLang="en-US" sz="4800" b="1">
                <a:solidFill>
                  <a:srgbClr val="FF0000"/>
                </a:solidFill>
                <a:effectLst>
                  <a:outerShdw blurRad="38100" dist="38100" dir="2700000" algn="tl">
                    <a:srgbClr val="C0C0C0"/>
                  </a:outerShdw>
                </a:effectLst>
                <a:latin typeface="隶书" pitchFamily="49" charset="-122"/>
                <a:ea typeface="隶书" pitchFamily="49" charset="-122"/>
              </a:rPr>
              <a:t>结构化详细设计的工具</a:t>
            </a:r>
          </a:p>
        </p:txBody>
      </p:sp>
    </p:spTree>
  </p:cSld>
  <p:clrMapOvr>
    <a:masterClrMapping/>
  </p:clrMapOvr>
  <p:transition>
    <p:randomBar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type="body" idx="1"/>
          </p:nvPr>
        </p:nvSpPr>
        <p:spPr>
          <a:xfrm>
            <a:off x="304800" y="1447800"/>
            <a:ext cx="6553200" cy="381000"/>
          </a:xfrm>
        </p:spPr>
        <p:txBody>
          <a:bodyPr lIns="90488" tIns="44450" rIns="90488" bIns="44450"/>
          <a:lstStyle/>
          <a:p>
            <a:pPr>
              <a:lnSpc>
                <a:spcPct val="80000"/>
              </a:lnSpc>
              <a:buFont typeface="Wingdings 3" pitchFamily="18" charset="2"/>
              <a:buNone/>
              <a:defRPr/>
            </a:pPr>
            <a:r>
              <a:rPr lang="en-US" altLang="zh-CN" smtClean="0">
                <a:solidFill>
                  <a:schemeClr val="hlink"/>
                </a:solidFill>
                <a:effectLst>
                  <a:outerShdw blurRad="38100" dist="38100" dir="2700000" algn="tl">
                    <a:srgbClr val="C0C0C0"/>
                  </a:outerShdw>
                </a:effectLst>
              </a:rPr>
              <a:t> 3 </a:t>
            </a:r>
            <a:r>
              <a:rPr lang="zh-CN" altLang="en-US" smtClean="0">
                <a:solidFill>
                  <a:schemeClr val="hlink"/>
                </a:solidFill>
                <a:effectLst>
                  <a:outerShdw blurRad="38100" dist="38100" dir="2700000" algn="tl">
                    <a:srgbClr val="C0C0C0"/>
                  </a:outerShdw>
                </a:effectLst>
              </a:rPr>
              <a:t>问题分析图</a:t>
            </a:r>
            <a:r>
              <a:rPr lang="en-US" altLang="zh-CN" smtClean="0">
                <a:solidFill>
                  <a:schemeClr val="hlink"/>
                </a:solidFill>
                <a:effectLst>
                  <a:outerShdw blurRad="38100" dist="38100" dir="2700000" algn="tl">
                    <a:srgbClr val="C0C0C0"/>
                  </a:outerShdw>
                </a:effectLst>
              </a:rPr>
              <a:t>(PAD) (Problem Analysis Diagram)</a:t>
            </a:r>
          </a:p>
        </p:txBody>
      </p:sp>
      <p:sp>
        <p:nvSpPr>
          <p:cNvPr id="457731" name="Rectangle 3"/>
          <p:cNvSpPr>
            <a:spLocks noChangeArrowheads="1"/>
          </p:cNvSpPr>
          <p:nvPr/>
        </p:nvSpPr>
        <p:spPr bwMode="auto">
          <a:xfrm>
            <a:off x="1371600" y="3200400"/>
            <a:ext cx="1954213" cy="381000"/>
          </a:xfrm>
          <a:prstGeom prst="rect">
            <a:avLst/>
          </a:prstGeom>
          <a:noFill/>
          <a:ln w="25400">
            <a:solidFill>
              <a:schemeClr val="tx1"/>
            </a:solidFill>
            <a:miter lim="800000"/>
            <a:headEnd/>
            <a:tailEnd/>
          </a:ln>
          <a:effectLst/>
        </p:spPr>
        <p:txBody>
          <a:bodyPr wrap="none" anchor="ctr"/>
          <a:lstStyle/>
          <a:p>
            <a:pPr>
              <a:defRPr/>
            </a:pPr>
            <a:endParaRPr lang="zh-CN" altLang="en-US"/>
          </a:p>
        </p:txBody>
      </p:sp>
      <p:sp>
        <p:nvSpPr>
          <p:cNvPr id="457732" name="Line 4"/>
          <p:cNvSpPr>
            <a:spLocks noChangeShapeType="1"/>
          </p:cNvSpPr>
          <p:nvPr/>
        </p:nvSpPr>
        <p:spPr bwMode="auto">
          <a:xfrm>
            <a:off x="1358900" y="2895600"/>
            <a:ext cx="12700" cy="2286000"/>
          </a:xfrm>
          <a:prstGeom prst="line">
            <a:avLst/>
          </a:prstGeom>
          <a:noFill/>
          <a:ln w="25400">
            <a:solidFill>
              <a:schemeClr val="tx1"/>
            </a:solidFill>
            <a:round/>
            <a:headEnd/>
            <a:tailEnd/>
          </a:ln>
          <a:effectLst/>
        </p:spPr>
        <p:txBody>
          <a:bodyPr wrap="none" anchor="ctr"/>
          <a:lstStyle/>
          <a:p>
            <a:pPr>
              <a:defRPr/>
            </a:pPr>
            <a:endParaRPr lang="zh-CN" altLang="en-US"/>
          </a:p>
        </p:txBody>
      </p:sp>
      <p:sp>
        <p:nvSpPr>
          <p:cNvPr id="457733" name="Rectangle 5"/>
          <p:cNvSpPr>
            <a:spLocks noChangeArrowheads="1"/>
          </p:cNvSpPr>
          <p:nvPr/>
        </p:nvSpPr>
        <p:spPr bwMode="auto">
          <a:xfrm>
            <a:off x="1371600" y="3810000"/>
            <a:ext cx="1954213" cy="381000"/>
          </a:xfrm>
          <a:prstGeom prst="rect">
            <a:avLst/>
          </a:prstGeom>
          <a:noFill/>
          <a:ln w="25400">
            <a:solidFill>
              <a:schemeClr val="tx1"/>
            </a:solidFill>
            <a:miter lim="800000"/>
            <a:headEnd/>
            <a:tailEnd/>
          </a:ln>
          <a:effectLst/>
        </p:spPr>
        <p:txBody>
          <a:bodyPr wrap="none" anchor="ctr"/>
          <a:lstStyle/>
          <a:p>
            <a:pPr>
              <a:defRPr/>
            </a:pPr>
            <a:endParaRPr lang="zh-CN" altLang="en-US"/>
          </a:p>
        </p:txBody>
      </p:sp>
      <p:sp>
        <p:nvSpPr>
          <p:cNvPr id="457734" name="Rectangle 6"/>
          <p:cNvSpPr>
            <a:spLocks noChangeArrowheads="1"/>
          </p:cNvSpPr>
          <p:nvPr/>
        </p:nvSpPr>
        <p:spPr bwMode="auto">
          <a:xfrm>
            <a:off x="1371600" y="4419600"/>
            <a:ext cx="1954213" cy="381000"/>
          </a:xfrm>
          <a:prstGeom prst="rect">
            <a:avLst/>
          </a:prstGeom>
          <a:noFill/>
          <a:ln w="25400">
            <a:solidFill>
              <a:schemeClr val="tx1"/>
            </a:solidFill>
            <a:miter lim="800000"/>
            <a:headEnd/>
            <a:tailEnd/>
          </a:ln>
          <a:effectLst/>
        </p:spPr>
        <p:txBody>
          <a:bodyPr wrap="none" anchor="ctr"/>
          <a:lstStyle/>
          <a:p>
            <a:pPr>
              <a:defRPr/>
            </a:pPr>
            <a:endParaRPr lang="zh-CN" altLang="en-US"/>
          </a:p>
        </p:txBody>
      </p:sp>
      <p:sp>
        <p:nvSpPr>
          <p:cNvPr id="457735" name="Rectangle 7"/>
          <p:cNvSpPr>
            <a:spLocks noChangeArrowheads="1"/>
          </p:cNvSpPr>
          <p:nvPr/>
        </p:nvSpPr>
        <p:spPr bwMode="auto">
          <a:xfrm>
            <a:off x="1981200" y="3124200"/>
            <a:ext cx="309563" cy="393700"/>
          </a:xfrm>
          <a:prstGeom prst="rect">
            <a:avLst/>
          </a:prstGeom>
          <a:noFill/>
          <a:ln w="12700">
            <a:noFill/>
            <a:miter lim="800000"/>
            <a:headEnd/>
            <a:tailEnd/>
          </a:ln>
          <a:effectLst/>
        </p:spPr>
        <p:txBody>
          <a:bodyPr wrap="none" lIns="90488" tIns="44450" rIns="90488" bIns="44450">
            <a:spAutoFit/>
          </a:bodyPr>
          <a:lstStyle/>
          <a:p>
            <a:pPr>
              <a:lnSpc>
                <a:spcPct val="100000"/>
              </a:lnSpc>
              <a:spcBef>
                <a:spcPct val="20000"/>
              </a:spcBef>
              <a:spcAft>
                <a:spcPct val="0"/>
              </a:spcAft>
              <a:buClrTx/>
              <a:buSzTx/>
              <a:buFontTx/>
              <a:buNone/>
              <a:defRPr/>
            </a:pPr>
            <a:r>
              <a:rPr kumimoji="1" lang="en-US" altLang="zh-CN" sz="2000" b="1">
                <a:solidFill>
                  <a:schemeClr val="tx1"/>
                </a:solidFill>
                <a:effectLst>
                  <a:outerShdw blurRad="38100" dist="38100" dir="2700000" algn="tl">
                    <a:srgbClr val="C0C0C0"/>
                  </a:outerShdw>
                </a:effectLst>
                <a:latin typeface="宋体" pitchFamily="2" charset="-122"/>
              </a:rPr>
              <a:t>A</a:t>
            </a:r>
          </a:p>
        </p:txBody>
      </p:sp>
      <p:sp>
        <p:nvSpPr>
          <p:cNvPr id="457736" name="Rectangle 8"/>
          <p:cNvSpPr>
            <a:spLocks noChangeArrowheads="1"/>
          </p:cNvSpPr>
          <p:nvPr/>
        </p:nvSpPr>
        <p:spPr bwMode="auto">
          <a:xfrm>
            <a:off x="1981200" y="3733800"/>
            <a:ext cx="309563" cy="393700"/>
          </a:xfrm>
          <a:prstGeom prst="rect">
            <a:avLst/>
          </a:prstGeom>
          <a:noFill/>
          <a:ln w="12700">
            <a:noFill/>
            <a:miter lim="800000"/>
            <a:headEnd/>
            <a:tailEnd/>
          </a:ln>
          <a:effectLst/>
        </p:spPr>
        <p:txBody>
          <a:bodyPr wrap="none" lIns="90488" tIns="44450" rIns="90488" bIns="44450">
            <a:spAutoFit/>
          </a:bodyPr>
          <a:lstStyle/>
          <a:p>
            <a:pPr>
              <a:lnSpc>
                <a:spcPct val="100000"/>
              </a:lnSpc>
              <a:spcBef>
                <a:spcPct val="20000"/>
              </a:spcBef>
              <a:spcAft>
                <a:spcPct val="0"/>
              </a:spcAft>
              <a:buClrTx/>
              <a:buSzTx/>
              <a:buFontTx/>
              <a:buNone/>
              <a:defRPr/>
            </a:pPr>
            <a:r>
              <a:rPr kumimoji="1" lang="en-US" altLang="zh-CN" sz="2000" b="1">
                <a:solidFill>
                  <a:schemeClr val="tx1"/>
                </a:solidFill>
                <a:effectLst>
                  <a:outerShdw blurRad="38100" dist="38100" dir="2700000" algn="tl">
                    <a:srgbClr val="C0C0C0"/>
                  </a:outerShdw>
                </a:effectLst>
                <a:latin typeface="宋体" pitchFamily="2" charset="-122"/>
              </a:rPr>
              <a:t>B</a:t>
            </a:r>
          </a:p>
        </p:txBody>
      </p:sp>
      <p:sp>
        <p:nvSpPr>
          <p:cNvPr id="457737" name="Rectangle 9"/>
          <p:cNvSpPr>
            <a:spLocks noChangeArrowheads="1"/>
          </p:cNvSpPr>
          <p:nvPr/>
        </p:nvSpPr>
        <p:spPr bwMode="auto">
          <a:xfrm>
            <a:off x="1981200" y="4343400"/>
            <a:ext cx="309563" cy="393700"/>
          </a:xfrm>
          <a:prstGeom prst="rect">
            <a:avLst/>
          </a:prstGeom>
          <a:noFill/>
          <a:ln w="12700">
            <a:noFill/>
            <a:miter lim="800000"/>
            <a:headEnd/>
            <a:tailEnd/>
          </a:ln>
          <a:effectLst/>
        </p:spPr>
        <p:txBody>
          <a:bodyPr wrap="none" lIns="90488" tIns="44450" rIns="90488" bIns="44450">
            <a:spAutoFit/>
          </a:bodyPr>
          <a:lstStyle/>
          <a:p>
            <a:pPr>
              <a:lnSpc>
                <a:spcPct val="100000"/>
              </a:lnSpc>
              <a:spcBef>
                <a:spcPct val="20000"/>
              </a:spcBef>
              <a:spcAft>
                <a:spcPct val="0"/>
              </a:spcAft>
              <a:buClrTx/>
              <a:buSzTx/>
              <a:buFontTx/>
              <a:buNone/>
              <a:defRPr/>
            </a:pPr>
            <a:r>
              <a:rPr kumimoji="1" lang="en-US" altLang="zh-CN" sz="2000" b="1">
                <a:solidFill>
                  <a:schemeClr val="tx1"/>
                </a:solidFill>
                <a:effectLst>
                  <a:outerShdw blurRad="38100" dist="38100" dir="2700000" algn="tl">
                    <a:srgbClr val="C0C0C0"/>
                  </a:outerShdw>
                </a:effectLst>
                <a:latin typeface="宋体" pitchFamily="2" charset="-122"/>
              </a:rPr>
              <a:t>C</a:t>
            </a:r>
          </a:p>
        </p:txBody>
      </p:sp>
      <p:sp>
        <p:nvSpPr>
          <p:cNvPr id="457738" name="Rectangle 10"/>
          <p:cNvSpPr>
            <a:spLocks noChangeArrowheads="1"/>
          </p:cNvSpPr>
          <p:nvPr/>
        </p:nvSpPr>
        <p:spPr bwMode="auto">
          <a:xfrm>
            <a:off x="6096000" y="3124200"/>
            <a:ext cx="520700" cy="530225"/>
          </a:xfrm>
          <a:prstGeom prst="rect">
            <a:avLst/>
          </a:prstGeom>
          <a:noFill/>
          <a:ln w="25400">
            <a:solidFill>
              <a:schemeClr val="tx1"/>
            </a:solidFill>
            <a:miter lim="800000"/>
            <a:headEnd/>
            <a:tailEnd/>
          </a:ln>
          <a:effectLst/>
        </p:spPr>
        <p:txBody>
          <a:bodyPr wrap="none" anchor="ctr"/>
          <a:lstStyle/>
          <a:p>
            <a:pPr>
              <a:defRPr/>
            </a:pPr>
            <a:endParaRPr lang="zh-CN" altLang="en-US"/>
          </a:p>
        </p:txBody>
      </p:sp>
      <p:sp>
        <p:nvSpPr>
          <p:cNvPr id="457739" name="Rectangle 11"/>
          <p:cNvSpPr>
            <a:spLocks noChangeArrowheads="1"/>
          </p:cNvSpPr>
          <p:nvPr/>
        </p:nvSpPr>
        <p:spPr bwMode="auto">
          <a:xfrm>
            <a:off x="6096000" y="4267200"/>
            <a:ext cx="533400" cy="533400"/>
          </a:xfrm>
          <a:prstGeom prst="rect">
            <a:avLst/>
          </a:prstGeom>
          <a:noFill/>
          <a:ln w="25400">
            <a:solidFill>
              <a:schemeClr val="tx1"/>
            </a:solidFill>
            <a:miter lim="800000"/>
            <a:headEnd/>
            <a:tailEnd/>
          </a:ln>
          <a:effectLst/>
        </p:spPr>
        <p:txBody>
          <a:bodyPr wrap="none" anchor="ctr"/>
          <a:lstStyle/>
          <a:p>
            <a:pPr>
              <a:defRPr/>
            </a:pPr>
            <a:endParaRPr lang="zh-CN" altLang="en-US"/>
          </a:p>
        </p:txBody>
      </p:sp>
      <p:sp>
        <p:nvSpPr>
          <p:cNvPr id="457740" name="Rectangle 12"/>
          <p:cNvSpPr>
            <a:spLocks noChangeArrowheads="1"/>
          </p:cNvSpPr>
          <p:nvPr/>
        </p:nvSpPr>
        <p:spPr bwMode="auto">
          <a:xfrm>
            <a:off x="6172200" y="3200400"/>
            <a:ext cx="309563" cy="393700"/>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en-US" altLang="zh-CN" sz="2000" b="1">
                <a:solidFill>
                  <a:schemeClr val="tx1"/>
                </a:solidFill>
                <a:effectLst>
                  <a:outerShdw blurRad="38100" dist="38100" dir="2700000" algn="tl">
                    <a:srgbClr val="C0C0C0"/>
                  </a:outerShdw>
                </a:effectLst>
                <a:latin typeface="宋体" pitchFamily="2" charset="-122"/>
              </a:rPr>
              <a:t>A</a:t>
            </a:r>
          </a:p>
        </p:txBody>
      </p:sp>
      <p:sp>
        <p:nvSpPr>
          <p:cNvPr id="457741" name="Rectangle 13"/>
          <p:cNvSpPr>
            <a:spLocks noChangeArrowheads="1"/>
          </p:cNvSpPr>
          <p:nvPr/>
        </p:nvSpPr>
        <p:spPr bwMode="auto">
          <a:xfrm>
            <a:off x="6172200" y="4343400"/>
            <a:ext cx="309563" cy="393700"/>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en-US" altLang="zh-CN" sz="2000" b="1">
                <a:solidFill>
                  <a:schemeClr val="tx1"/>
                </a:solidFill>
                <a:effectLst>
                  <a:outerShdw blurRad="38100" dist="38100" dir="2700000" algn="tl">
                    <a:srgbClr val="C0C0C0"/>
                  </a:outerShdw>
                </a:effectLst>
                <a:latin typeface="宋体" pitchFamily="2" charset="-122"/>
              </a:rPr>
              <a:t>B</a:t>
            </a:r>
          </a:p>
        </p:txBody>
      </p:sp>
      <p:sp>
        <p:nvSpPr>
          <p:cNvPr id="457742" name="Line 14"/>
          <p:cNvSpPr>
            <a:spLocks noChangeShapeType="1"/>
          </p:cNvSpPr>
          <p:nvPr/>
        </p:nvSpPr>
        <p:spPr bwMode="auto">
          <a:xfrm>
            <a:off x="5346700" y="3343275"/>
            <a:ext cx="736600" cy="1588"/>
          </a:xfrm>
          <a:prstGeom prst="line">
            <a:avLst/>
          </a:prstGeom>
          <a:noFill/>
          <a:ln w="25400">
            <a:solidFill>
              <a:schemeClr val="tx1"/>
            </a:solidFill>
            <a:round/>
            <a:headEnd/>
            <a:tailEnd/>
          </a:ln>
          <a:effectLst/>
        </p:spPr>
        <p:txBody>
          <a:bodyPr wrap="none" anchor="ctr"/>
          <a:lstStyle/>
          <a:p>
            <a:pPr>
              <a:defRPr/>
            </a:pPr>
            <a:endParaRPr lang="zh-CN" altLang="en-US"/>
          </a:p>
        </p:txBody>
      </p:sp>
      <p:sp>
        <p:nvSpPr>
          <p:cNvPr id="457743" name="Line 15"/>
          <p:cNvSpPr>
            <a:spLocks noChangeShapeType="1"/>
          </p:cNvSpPr>
          <p:nvPr/>
        </p:nvSpPr>
        <p:spPr bwMode="auto">
          <a:xfrm>
            <a:off x="5334000" y="4495800"/>
            <a:ext cx="736600" cy="1588"/>
          </a:xfrm>
          <a:prstGeom prst="line">
            <a:avLst/>
          </a:prstGeom>
          <a:noFill/>
          <a:ln w="25400">
            <a:solidFill>
              <a:schemeClr val="tx1"/>
            </a:solidFill>
            <a:round/>
            <a:headEnd/>
            <a:tailEnd/>
          </a:ln>
          <a:effectLst/>
        </p:spPr>
        <p:txBody>
          <a:bodyPr wrap="none" anchor="ctr"/>
          <a:lstStyle/>
          <a:p>
            <a:pPr>
              <a:defRPr/>
            </a:pPr>
            <a:endParaRPr lang="zh-CN" altLang="en-US"/>
          </a:p>
        </p:txBody>
      </p:sp>
      <p:sp>
        <p:nvSpPr>
          <p:cNvPr id="457744" name="Line 16"/>
          <p:cNvSpPr>
            <a:spLocks noChangeShapeType="1"/>
          </p:cNvSpPr>
          <p:nvPr/>
        </p:nvSpPr>
        <p:spPr bwMode="auto">
          <a:xfrm>
            <a:off x="5334000" y="3051175"/>
            <a:ext cx="0" cy="1814513"/>
          </a:xfrm>
          <a:prstGeom prst="line">
            <a:avLst/>
          </a:prstGeom>
          <a:noFill/>
          <a:ln w="25400">
            <a:solidFill>
              <a:schemeClr val="tx1"/>
            </a:solidFill>
            <a:round/>
            <a:headEnd/>
            <a:tailEnd/>
          </a:ln>
          <a:effectLst/>
        </p:spPr>
        <p:txBody>
          <a:bodyPr wrap="none" anchor="ctr"/>
          <a:lstStyle/>
          <a:p>
            <a:pPr>
              <a:defRPr/>
            </a:pPr>
            <a:endParaRPr lang="zh-CN" altLang="en-US"/>
          </a:p>
        </p:txBody>
      </p:sp>
      <p:sp>
        <p:nvSpPr>
          <p:cNvPr id="457745" name="Line 17"/>
          <p:cNvSpPr>
            <a:spLocks noChangeShapeType="1"/>
          </p:cNvSpPr>
          <p:nvPr/>
        </p:nvSpPr>
        <p:spPr bwMode="auto">
          <a:xfrm flipH="1">
            <a:off x="5867400" y="3352800"/>
            <a:ext cx="200025" cy="592138"/>
          </a:xfrm>
          <a:prstGeom prst="line">
            <a:avLst/>
          </a:prstGeom>
          <a:noFill/>
          <a:ln w="25400">
            <a:solidFill>
              <a:schemeClr val="tx1"/>
            </a:solidFill>
            <a:round/>
            <a:headEnd/>
            <a:tailEnd/>
          </a:ln>
          <a:effectLst/>
        </p:spPr>
        <p:txBody>
          <a:bodyPr wrap="none" anchor="ctr"/>
          <a:lstStyle/>
          <a:p>
            <a:pPr>
              <a:defRPr/>
            </a:pPr>
            <a:endParaRPr lang="zh-CN" altLang="en-US"/>
          </a:p>
        </p:txBody>
      </p:sp>
      <p:sp>
        <p:nvSpPr>
          <p:cNvPr id="457746" name="Line 18"/>
          <p:cNvSpPr>
            <a:spLocks noChangeShapeType="1"/>
          </p:cNvSpPr>
          <p:nvPr/>
        </p:nvSpPr>
        <p:spPr bwMode="auto">
          <a:xfrm flipH="1" flipV="1">
            <a:off x="5867400" y="3886200"/>
            <a:ext cx="200025" cy="628650"/>
          </a:xfrm>
          <a:prstGeom prst="line">
            <a:avLst/>
          </a:prstGeom>
          <a:noFill/>
          <a:ln w="25400">
            <a:solidFill>
              <a:schemeClr val="tx1"/>
            </a:solidFill>
            <a:round/>
            <a:headEnd/>
            <a:tailEnd/>
          </a:ln>
          <a:effectLst/>
        </p:spPr>
        <p:txBody>
          <a:bodyPr wrap="none" anchor="ctr"/>
          <a:lstStyle/>
          <a:p>
            <a:pPr>
              <a:defRPr/>
            </a:pPr>
            <a:endParaRPr lang="zh-CN" altLang="en-US"/>
          </a:p>
        </p:txBody>
      </p:sp>
      <p:sp>
        <p:nvSpPr>
          <p:cNvPr id="457747" name="Rectangle 19"/>
          <p:cNvSpPr>
            <a:spLocks noChangeArrowheads="1"/>
          </p:cNvSpPr>
          <p:nvPr/>
        </p:nvSpPr>
        <p:spPr bwMode="auto">
          <a:xfrm>
            <a:off x="5638800" y="3352800"/>
            <a:ext cx="309563" cy="393700"/>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en-US" altLang="zh-CN" sz="2000" b="1">
                <a:solidFill>
                  <a:schemeClr val="tx1"/>
                </a:solidFill>
                <a:effectLst>
                  <a:outerShdw blurRad="38100" dist="38100" dir="2700000" algn="tl">
                    <a:srgbClr val="C0C0C0"/>
                  </a:outerShdw>
                </a:effectLst>
                <a:latin typeface="宋体" pitchFamily="2" charset="-122"/>
              </a:rPr>
              <a:t>T</a:t>
            </a:r>
          </a:p>
        </p:txBody>
      </p:sp>
      <p:sp>
        <p:nvSpPr>
          <p:cNvPr id="457748" name="Rectangle 20"/>
          <p:cNvSpPr>
            <a:spLocks noChangeArrowheads="1"/>
          </p:cNvSpPr>
          <p:nvPr/>
        </p:nvSpPr>
        <p:spPr bwMode="auto">
          <a:xfrm>
            <a:off x="5638800" y="4114800"/>
            <a:ext cx="309563" cy="393700"/>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en-US" altLang="zh-CN" sz="2000" b="1">
                <a:solidFill>
                  <a:schemeClr val="tx1"/>
                </a:solidFill>
                <a:effectLst>
                  <a:outerShdw blurRad="38100" dist="38100" dir="2700000" algn="tl">
                    <a:srgbClr val="C0C0C0"/>
                  </a:outerShdw>
                </a:effectLst>
                <a:latin typeface="宋体" pitchFamily="2" charset="-122"/>
              </a:rPr>
              <a:t>F</a:t>
            </a:r>
          </a:p>
        </p:txBody>
      </p:sp>
      <p:sp>
        <p:nvSpPr>
          <p:cNvPr id="457749" name="Text Box 21"/>
          <p:cNvSpPr txBox="1">
            <a:spLocks noChangeArrowheads="1"/>
          </p:cNvSpPr>
          <p:nvPr/>
        </p:nvSpPr>
        <p:spPr bwMode="auto">
          <a:xfrm>
            <a:off x="5257800" y="3429000"/>
            <a:ext cx="209550" cy="701675"/>
          </a:xfrm>
          <a:prstGeom prst="rect">
            <a:avLst/>
          </a:prstGeom>
          <a:noFill/>
          <a:ln w="12700">
            <a:noFill/>
            <a:miter lim="800000"/>
            <a:headEnd/>
            <a:tailEnd/>
          </a:ln>
          <a:effectLst/>
        </p:spPr>
        <p:txBody>
          <a:bodyPr>
            <a:spAutoFit/>
          </a:bodyPr>
          <a:lstStyle/>
          <a:p>
            <a:pPr>
              <a:lnSpc>
                <a:spcPct val="100000"/>
              </a:lnSpc>
              <a:spcBef>
                <a:spcPct val="50000"/>
              </a:spcBef>
              <a:spcAft>
                <a:spcPct val="0"/>
              </a:spcAft>
              <a:buClrTx/>
              <a:buSzTx/>
              <a:buFontTx/>
              <a:buNone/>
              <a:defRPr/>
            </a:pPr>
            <a:r>
              <a:rPr kumimoji="1" lang="zh-CN" altLang="en-US" sz="2000" b="1">
                <a:solidFill>
                  <a:schemeClr val="tx1"/>
                </a:solidFill>
                <a:effectLst>
                  <a:outerShdw blurRad="38100" dist="38100" dir="2700000" algn="tl">
                    <a:srgbClr val="C0C0C0"/>
                  </a:outerShdw>
                </a:effectLst>
                <a:latin typeface="宋体" pitchFamily="2" charset="-122"/>
              </a:rPr>
              <a:t>条件</a:t>
            </a:r>
          </a:p>
        </p:txBody>
      </p:sp>
      <p:sp>
        <p:nvSpPr>
          <p:cNvPr id="457793" name="Rectangle 65"/>
          <p:cNvSpPr>
            <a:spLocks noChangeArrowheads="1"/>
          </p:cNvSpPr>
          <p:nvPr/>
        </p:nvSpPr>
        <p:spPr bwMode="auto">
          <a:xfrm>
            <a:off x="914400" y="2286000"/>
            <a:ext cx="2144713" cy="328613"/>
          </a:xfrm>
          <a:prstGeom prst="rect">
            <a:avLst/>
          </a:prstGeom>
          <a:noFill/>
          <a:ln w="9525">
            <a:noFill/>
            <a:miter lim="800000"/>
            <a:headEnd type="none" w="sm" len="sm"/>
            <a:tailEnd type="none" w="sm" len="sm"/>
          </a:ln>
          <a:effectLst/>
        </p:spPr>
        <p:txBody>
          <a:bodyPr wrap="none" lIns="0" tIns="0" rIns="0" bIns="0">
            <a:spAutoFit/>
          </a:bodyPr>
          <a:lstStyle/>
          <a:p>
            <a:pPr>
              <a:buFont typeface="Wingdings" pitchFamily="2" charset="2"/>
              <a:buNone/>
              <a:defRPr/>
            </a:pPr>
            <a:r>
              <a:rPr lang="zh-CN" altLang="en-US" sz="2400" b="1">
                <a:solidFill>
                  <a:schemeClr val="bg2"/>
                </a:solidFill>
                <a:effectLst>
                  <a:outerShdw blurRad="38100" dist="38100" dir="2700000" algn="tl">
                    <a:srgbClr val="C0C0C0"/>
                  </a:outerShdw>
                </a:effectLst>
                <a:latin typeface="宋体" pitchFamily="2" charset="-122"/>
              </a:rPr>
              <a:t>基本控制结构：</a:t>
            </a:r>
          </a:p>
        </p:txBody>
      </p:sp>
      <p:sp>
        <p:nvSpPr>
          <p:cNvPr id="457794" name="Rectangle 66"/>
          <p:cNvSpPr>
            <a:spLocks noChangeArrowheads="1"/>
          </p:cNvSpPr>
          <p:nvPr/>
        </p:nvSpPr>
        <p:spPr bwMode="auto">
          <a:xfrm>
            <a:off x="5029200" y="5440363"/>
            <a:ext cx="1687513" cy="328612"/>
          </a:xfrm>
          <a:prstGeom prst="rect">
            <a:avLst/>
          </a:prstGeom>
          <a:noFill/>
          <a:ln w="9525">
            <a:noFill/>
            <a:miter lim="800000"/>
            <a:headEnd type="none" w="sm" len="sm"/>
            <a:tailEnd type="none" w="sm" len="sm"/>
          </a:ln>
          <a:effectLst/>
        </p:spPr>
        <p:txBody>
          <a:bodyPr wrap="none" lIns="0" tIns="0" rIns="0" bIns="0">
            <a:spAutoFit/>
          </a:bodyPr>
          <a:lstStyle/>
          <a:p>
            <a:pPr>
              <a:buFont typeface="Wingdings" pitchFamily="2" charset="2"/>
              <a:buNone/>
              <a:defRPr/>
            </a:pPr>
            <a:r>
              <a:rPr lang="en-US" altLang="zh-CN" sz="2400" b="1">
                <a:effectLst>
                  <a:outerShdw blurRad="38100" dist="38100" dir="2700000" algn="tl">
                    <a:srgbClr val="C0C0C0"/>
                  </a:outerShdw>
                </a:effectLst>
                <a:latin typeface="宋体" pitchFamily="2" charset="-122"/>
              </a:rPr>
              <a:t>(2)</a:t>
            </a:r>
            <a:r>
              <a:rPr lang="zh-CN" altLang="en-US" sz="2400" b="1">
                <a:effectLst>
                  <a:outerShdw blurRad="38100" dist="38100" dir="2700000" algn="tl">
                    <a:srgbClr val="C0C0C0"/>
                  </a:outerShdw>
                </a:effectLst>
                <a:latin typeface="宋体" pitchFamily="2" charset="-122"/>
              </a:rPr>
              <a:t>选择结构</a:t>
            </a:r>
          </a:p>
        </p:txBody>
      </p:sp>
      <p:sp>
        <p:nvSpPr>
          <p:cNvPr id="457795" name="Rectangle 67"/>
          <p:cNvSpPr>
            <a:spLocks noChangeArrowheads="1"/>
          </p:cNvSpPr>
          <p:nvPr/>
        </p:nvSpPr>
        <p:spPr bwMode="auto">
          <a:xfrm>
            <a:off x="1295400" y="5516563"/>
            <a:ext cx="1687513" cy="328612"/>
          </a:xfrm>
          <a:prstGeom prst="rect">
            <a:avLst/>
          </a:prstGeom>
          <a:noFill/>
          <a:ln w="9525">
            <a:noFill/>
            <a:miter lim="800000"/>
            <a:headEnd type="none" w="sm" len="sm"/>
            <a:tailEnd type="none" w="sm" len="sm"/>
          </a:ln>
          <a:effectLst/>
        </p:spPr>
        <p:txBody>
          <a:bodyPr wrap="none" lIns="0" tIns="0" rIns="0" bIns="0">
            <a:spAutoFit/>
          </a:bodyPr>
          <a:lstStyle/>
          <a:p>
            <a:pPr>
              <a:buFont typeface="Wingdings" pitchFamily="2" charset="2"/>
              <a:buNone/>
              <a:defRPr/>
            </a:pPr>
            <a:r>
              <a:rPr lang="en-US" altLang="zh-CN" sz="2400" b="1">
                <a:effectLst>
                  <a:outerShdw blurRad="38100" dist="38100" dir="2700000" algn="tl">
                    <a:srgbClr val="C0C0C0"/>
                  </a:outerShdw>
                </a:effectLst>
                <a:latin typeface="宋体" pitchFamily="2" charset="-122"/>
              </a:rPr>
              <a:t>(1)</a:t>
            </a:r>
            <a:r>
              <a:rPr lang="zh-CN" altLang="en-US" sz="2400" b="1">
                <a:effectLst>
                  <a:outerShdw blurRad="38100" dist="38100" dir="2700000" algn="tl">
                    <a:srgbClr val="C0C0C0"/>
                  </a:outerShdw>
                </a:effectLst>
                <a:latin typeface="宋体" pitchFamily="2" charset="-122"/>
              </a:rPr>
              <a:t>顺序结构</a:t>
            </a:r>
          </a:p>
        </p:txBody>
      </p:sp>
      <p:sp>
        <p:nvSpPr>
          <p:cNvPr id="457798" name="Text Box 70"/>
          <p:cNvSpPr txBox="1">
            <a:spLocks noChangeArrowheads="1"/>
          </p:cNvSpPr>
          <p:nvPr/>
        </p:nvSpPr>
        <p:spPr bwMode="auto">
          <a:xfrm>
            <a:off x="1042988" y="333375"/>
            <a:ext cx="7086600" cy="823913"/>
          </a:xfrm>
          <a:prstGeom prst="rect">
            <a:avLst/>
          </a:prstGeom>
          <a:noFill/>
          <a:ln w="9525">
            <a:noFill/>
            <a:miter lim="800000"/>
            <a:headEnd/>
            <a:tailEnd/>
          </a:ln>
          <a:effectLst/>
        </p:spPr>
        <p:txBody>
          <a:bodyPr>
            <a:spAutoFit/>
          </a:bodyPr>
          <a:lstStyle/>
          <a:p>
            <a:pPr algn="ctr">
              <a:lnSpc>
                <a:spcPct val="100000"/>
              </a:lnSpc>
              <a:spcBef>
                <a:spcPct val="50000"/>
              </a:spcBef>
              <a:spcAft>
                <a:spcPct val="0"/>
              </a:spcAft>
              <a:buClr>
                <a:srgbClr val="99FF66"/>
              </a:buClr>
              <a:buSzPct val="110000"/>
              <a:buFont typeface="Wingdings" pitchFamily="2" charset="2"/>
              <a:buNone/>
              <a:defRPr/>
            </a:pPr>
            <a:r>
              <a:rPr kumimoji="1" lang="zh-CN" altLang="en-US" sz="4800" b="1">
                <a:solidFill>
                  <a:srgbClr val="FF0000"/>
                </a:solidFill>
                <a:effectLst>
                  <a:outerShdw blurRad="38100" dist="38100" dir="2700000" algn="tl">
                    <a:srgbClr val="C0C0C0"/>
                  </a:outerShdw>
                </a:effectLst>
                <a:latin typeface="隶书" pitchFamily="49" charset="-122"/>
                <a:ea typeface="隶书" pitchFamily="49" charset="-122"/>
              </a:rPr>
              <a:t>结构化详细设计的工具</a:t>
            </a:r>
          </a:p>
        </p:txBody>
      </p:sp>
    </p:spTree>
  </p:cSld>
  <p:clrMapOvr>
    <a:masterClrMapping/>
  </p:clrMapOvr>
  <p:transition>
    <p:randomBar dir="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ChangeArrowheads="1"/>
          </p:cNvSpPr>
          <p:nvPr/>
        </p:nvSpPr>
        <p:spPr bwMode="auto">
          <a:xfrm>
            <a:off x="228600" y="2819400"/>
            <a:ext cx="1981200" cy="381000"/>
          </a:xfrm>
          <a:prstGeom prst="rect">
            <a:avLst/>
          </a:prstGeom>
          <a:noFill/>
          <a:ln w="12700">
            <a:noFill/>
            <a:miter lim="800000"/>
            <a:headEnd/>
            <a:tailEnd/>
          </a:ln>
          <a:effectLst/>
        </p:spPr>
        <p:txBody>
          <a:bodyPr lIns="90488" tIns="44450" rIns="90488" bIns="44450"/>
          <a:lstStyle/>
          <a:p>
            <a:pPr marL="342900" indent="-342900">
              <a:spcBef>
                <a:spcPct val="20000"/>
              </a:spcBef>
              <a:spcAft>
                <a:spcPct val="0"/>
              </a:spcAft>
              <a:buClr>
                <a:schemeClr val="tx1"/>
              </a:buClr>
              <a:buFont typeface="Monotype Sorts" pitchFamily="2" charset="2"/>
              <a:buNone/>
              <a:defRPr/>
            </a:pPr>
            <a:r>
              <a:rPr kumimoji="1" lang="en-US" altLang="zh-CN" sz="2400" b="1">
                <a:solidFill>
                  <a:schemeClr val="tx1"/>
                </a:solidFill>
                <a:effectLst>
                  <a:outerShdw blurRad="38100" dist="38100" dir="2700000" algn="tl">
                    <a:srgbClr val="C0C0C0"/>
                  </a:outerShdw>
                </a:effectLst>
                <a:latin typeface="宋体" pitchFamily="2" charset="-122"/>
              </a:rPr>
              <a:t>(3)</a:t>
            </a:r>
            <a:r>
              <a:rPr kumimoji="1" lang="zh-CN" altLang="en-US" sz="2400" b="1">
                <a:solidFill>
                  <a:schemeClr val="tx1"/>
                </a:solidFill>
                <a:effectLst>
                  <a:outerShdw blurRad="38100" dist="38100" dir="2700000" algn="tl">
                    <a:srgbClr val="C0C0C0"/>
                  </a:outerShdw>
                </a:effectLst>
                <a:latin typeface="宋体" pitchFamily="2" charset="-122"/>
              </a:rPr>
              <a:t>重复结构                              </a:t>
            </a:r>
          </a:p>
        </p:txBody>
      </p:sp>
      <p:sp>
        <p:nvSpPr>
          <p:cNvPr id="480259" name="Rectangle 3"/>
          <p:cNvSpPr>
            <a:spLocks noChangeArrowheads="1"/>
          </p:cNvSpPr>
          <p:nvPr/>
        </p:nvSpPr>
        <p:spPr bwMode="auto">
          <a:xfrm>
            <a:off x="317500" y="4127500"/>
            <a:ext cx="1206500" cy="825500"/>
          </a:xfrm>
          <a:prstGeom prst="rect">
            <a:avLst/>
          </a:prstGeom>
          <a:noFill/>
          <a:ln w="25400">
            <a:solidFill>
              <a:schemeClr val="tx1"/>
            </a:solidFill>
            <a:miter lim="800000"/>
            <a:headEnd/>
            <a:tailEnd/>
          </a:ln>
          <a:effectLst/>
        </p:spPr>
        <p:txBody>
          <a:bodyPr wrap="none" anchor="ctr"/>
          <a:lstStyle/>
          <a:p>
            <a:pPr>
              <a:defRPr/>
            </a:pPr>
            <a:endParaRPr lang="zh-CN" altLang="en-US"/>
          </a:p>
        </p:txBody>
      </p:sp>
      <p:sp>
        <p:nvSpPr>
          <p:cNvPr id="480260" name="Rectangle 4"/>
          <p:cNvSpPr>
            <a:spLocks noChangeArrowheads="1"/>
          </p:cNvSpPr>
          <p:nvPr/>
        </p:nvSpPr>
        <p:spPr bwMode="auto">
          <a:xfrm>
            <a:off x="1785938" y="4090988"/>
            <a:ext cx="354012" cy="825500"/>
          </a:xfrm>
          <a:prstGeom prst="rect">
            <a:avLst/>
          </a:prstGeom>
          <a:noFill/>
          <a:ln w="25400">
            <a:solidFill>
              <a:schemeClr val="tx1"/>
            </a:solidFill>
            <a:miter lim="800000"/>
            <a:headEnd/>
            <a:tailEnd/>
          </a:ln>
          <a:effectLst/>
        </p:spPr>
        <p:txBody>
          <a:bodyPr wrap="none" anchor="ctr"/>
          <a:lstStyle/>
          <a:p>
            <a:pPr>
              <a:defRPr/>
            </a:pPr>
            <a:endParaRPr lang="zh-CN" altLang="en-US"/>
          </a:p>
        </p:txBody>
      </p:sp>
      <p:sp>
        <p:nvSpPr>
          <p:cNvPr id="480261" name="Rectangle 5"/>
          <p:cNvSpPr>
            <a:spLocks noChangeArrowheads="1"/>
          </p:cNvSpPr>
          <p:nvPr/>
        </p:nvSpPr>
        <p:spPr bwMode="auto">
          <a:xfrm>
            <a:off x="304800" y="4267200"/>
            <a:ext cx="1258888" cy="454025"/>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WHILE </a:t>
            </a:r>
            <a:r>
              <a:rPr kumimoji="1" lang="en-US" altLang="zh-CN" sz="2400" b="1">
                <a:solidFill>
                  <a:schemeClr val="tx2"/>
                </a:solidFill>
                <a:effectLst>
                  <a:outerShdw blurRad="38100" dist="38100" dir="2700000" algn="tl">
                    <a:srgbClr val="C0C0C0"/>
                  </a:outerShdw>
                </a:effectLst>
                <a:latin typeface="宋体" pitchFamily="2" charset="-122"/>
              </a:rPr>
              <a:t>C</a:t>
            </a:r>
          </a:p>
        </p:txBody>
      </p:sp>
      <p:sp>
        <p:nvSpPr>
          <p:cNvPr id="480262" name="Rectangle 6"/>
          <p:cNvSpPr>
            <a:spLocks noChangeArrowheads="1"/>
          </p:cNvSpPr>
          <p:nvPr/>
        </p:nvSpPr>
        <p:spPr bwMode="auto">
          <a:xfrm>
            <a:off x="1752600" y="4267200"/>
            <a:ext cx="334963" cy="454025"/>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S</a:t>
            </a:r>
          </a:p>
        </p:txBody>
      </p:sp>
      <p:sp>
        <p:nvSpPr>
          <p:cNvPr id="480263" name="Line 7"/>
          <p:cNvSpPr>
            <a:spLocks noChangeShapeType="1"/>
          </p:cNvSpPr>
          <p:nvPr/>
        </p:nvSpPr>
        <p:spPr bwMode="auto">
          <a:xfrm>
            <a:off x="1219200" y="4114800"/>
            <a:ext cx="0" cy="835025"/>
          </a:xfrm>
          <a:prstGeom prst="line">
            <a:avLst/>
          </a:prstGeom>
          <a:noFill/>
          <a:ln w="12700">
            <a:solidFill>
              <a:schemeClr val="tx1"/>
            </a:solidFill>
            <a:round/>
            <a:headEnd/>
            <a:tailEnd/>
          </a:ln>
          <a:effectLst/>
        </p:spPr>
        <p:txBody>
          <a:bodyPr wrap="none" anchor="ctr"/>
          <a:lstStyle/>
          <a:p>
            <a:pPr>
              <a:defRPr/>
            </a:pPr>
            <a:endParaRPr lang="zh-CN" altLang="en-US"/>
          </a:p>
        </p:txBody>
      </p:sp>
      <p:sp>
        <p:nvSpPr>
          <p:cNvPr id="480264" name="Line 8"/>
          <p:cNvSpPr>
            <a:spLocks noChangeShapeType="1"/>
          </p:cNvSpPr>
          <p:nvPr/>
        </p:nvSpPr>
        <p:spPr bwMode="auto">
          <a:xfrm>
            <a:off x="1524000" y="4495800"/>
            <a:ext cx="254000" cy="1588"/>
          </a:xfrm>
          <a:prstGeom prst="line">
            <a:avLst/>
          </a:prstGeom>
          <a:noFill/>
          <a:ln w="25400">
            <a:solidFill>
              <a:schemeClr val="tx1"/>
            </a:solidFill>
            <a:round/>
            <a:headEnd/>
            <a:tailEnd/>
          </a:ln>
          <a:effectLst/>
        </p:spPr>
        <p:txBody>
          <a:bodyPr wrap="none" anchor="ctr"/>
          <a:lstStyle/>
          <a:p>
            <a:pPr>
              <a:defRPr/>
            </a:pPr>
            <a:endParaRPr lang="zh-CN" altLang="en-US"/>
          </a:p>
        </p:txBody>
      </p:sp>
      <p:sp>
        <p:nvSpPr>
          <p:cNvPr id="480265" name="Rectangle 9"/>
          <p:cNvSpPr>
            <a:spLocks noChangeArrowheads="1"/>
          </p:cNvSpPr>
          <p:nvPr/>
        </p:nvSpPr>
        <p:spPr bwMode="auto">
          <a:xfrm>
            <a:off x="2590800" y="5638800"/>
            <a:ext cx="1219200" cy="825500"/>
          </a:xfrm>
          <a:prstGeom prst="rect">
            <a:avLst/>
          </a:prstGeom>
          <a:noFill/>
          <a:ln w="25400">
            <a:solidFill>
              <a:schemeClr val="tx1"/>
            </a:solidFill>
            <a:miter lim="800000"/>
            <a:headEnd/>
            <a:tailEnd/>
          </a:ln>
          <a:effectLst/>
        </p:spPr>
        <p:txBody>
          <a:bodyPr wrap="none" anchor="ctr"/>
          <a:lstStyle/>
          <a:p>
            <a:pPr>
              <a:defRPr/>
            </a:pPr>
            <a:endParaRPr lang="zh-CN" altLang="en-US"/>
          </a:p>
        </p:txBody>
      </p:sp>
      <p:sp>
        <p:nvSpPr>
          <p:cNvPr id="480266" name="Rectangle 10"/>
          <p:cNvSpPr>
            <a:spLocks noChangeArrowheads="1"/>
          </p:cNvSpPr>
          <p:nvPr/>
        </p:nvSpPr>
        <p:spPr bwMode="auto">
          <a:xfrm>
            <a:off x="4057650" y="5691188"/>
            <a:ext cx="354013" cy="825500"/>
          </a:xfrm>
          <a:prstGeom prst="rect">
            <a:avLst/>
          </a:prstGeom>
          <a:noFill/>
          <a:ln w="25400">
            <a:solidFill>
              <a:schemeClr val="tx1"/>
            </a:solidFill>
            <a:miter lim="800000"/>
            <a:headEnd/>
            <a:tailEnd/>
          </a:ln>
          <a:effectLst/>
        </p:spPr>
        <p:txBody>
          <a:bodyPr wrap="none" anchor="ctr"/>
          <a:lstStyle/>
          <a:p>
            <a:pPr>
              <a:defRPr/>
            </a:pPr>
            <a:endParaRPr lang="zh-CN" altLang="en-US"/>
          </a:p>
        </p:txBody>
      </p:sp>
      <p:sp>
        <p:nvSpPr>
          <p:cNvPr id="480267" name="Rectangle 11"/>
          <p:cNvSpPr>
            <a:spLocks noChangeArrowheads="1"/>
          </p:cNvSpPr>
          <p:nvPr/>
        </p:nvSpPr>
        <p:spPr bwMode="auto">
          <a:xfrm>
            <a:off x="2590800" y="5867400"/>
            <a:ext cx="1258888" cy="454025"/>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UNTIL </a:t>
            </a:r>
            <a:r>
              <a:rPr kumimoji="1" lang="en-US" altLang="zh-CN" sz="2400" b="1">
                <a:solidFill>
                  <a:schemeClr val="tx2"/>
                </a:solidFill>
                <a:effectLst>
                  <a:outerShdw blurRad="38100" dist="38100" dir="2700000" algn="tl">
                    <a:srgbClr val="C0C0C0"/>
                  </a:outerShdw>
                </a:effectLst>
                <a:latin typeface="宋体" pitchFamily="2" charset="-122"/>
              </a:rPr>
              <a:t>C</a:t>
            </a:r>
          </a:p>
        </p:txBody>
      </p:sp>
      <p:sp>
        <p:nvSpPr>
          <p:cNvPr id="480268" name="Rectangle 12"/>
          <p:cNvSpPr>
            <a:spLocks noChangeArrowheads="1"/>
          </p:cNvSpPr>
          <p:nvPr/>
        </p:nvSpPr>
        <p:spPr bwMode="auto">
          <a:xfrm>
            <a:off x="4038600" y="5867400"/>
            <a:ext cx="334963" cy="454025"/>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S</a:t>
            </a:r>
          </a:p>
        </p:txBody>
      </p:sp>
      <p:sp>
        <p:nvSpPr>
          <p:cNvPr id="480269" name="Line 13"/>
          <p:cNvSpPr>
            <a:spLocks noChangeShapeType="1"/>
          </p:cNvSpPr>
          <p:nvPr/>
        </p:nvSpPr>
        <p:spPr bwMode="auto">
          <a:xfrm>
            <a:off x="3505200" y="5638800"/>
            <a:ext cx="0" cy="835025"/>
          </a:xfrm>
          <a:prstGeom prst="line">
            <a:avLst/>
          </a:prstGeom>
          <a:noFill/>
          <a:ln w="12700">
            <a:solidFill>
              <a:schemeClr val="tx1"/>
            </a:solidFill>
            <a:round/>
            <a:headEnd/>
            <a:tailEnd/>
          </a:ln>
          <a:effectLst/>
        </p:spPr>
        <p:txBody>
          <a:bodyPr wrap="none" anchor="ctr"/>
          <a:lstStyle/>
          <a:p>
            <a:pPr>
              <a:defRPr/>
            </a:pPr>
            <a:endParaRPr lang="zh-CN" altLang="en-US"/>
          </a:p>
        </p:txBody>
      </p:sp>
      <p:sp>
        <p:nvSpPr>
          <p:cNvPr id="480270" name="Line 14"/>
          <p:cNvSpPr>
            <a:spLocks noChangeShapeType="1"/>
          </p:cNvSpPr>
          <p:nvPr/>
        </p:nvSpPr>
        <p:spPr bwMode="auto">
          <a:xfrm>
            <a:off x="3810000" y="6096000"/>
            <a:ext cx="254000" cy="1588"/>
          </a:xfrm>
          <a:prstGeom prst="line">
            <a:avLst/>
          </a:prstGeom>
          <a:noFill/>
          <a:ln w="25400">
            <a:solidFill>
              <a:schemeClr val="tx1"/>
            </a:solidFill>
            <a:round/>
            <a:headEnd/>
            <a:tailEnd/>
          </a:ln>
          <a:effectLst/>
        </p:spPr>
        <p:txBody>
          <a:bodyPr wrap="none" anchor="ctr"/>
          <a:lstStyle/>
          <a:p>
            <a:pPr>
              <a:defRPr/>
            </a:pPr>
            <a:endParaRPr lang="zh-CN" altLang="en-US"/>
          </a:p>
        </p:txBody>
      </p:sp>
      <p:sp>
        <p:nvSpPr>
          <p:cNvPr id="480271" name="Rectangle 15"/>
          <p:cNvSpPr>
            <a:spLocks noChangeArrowheads="1"/>
          </p:cNvSpPr>
          <p:nvPr/>
        </p:nvSpPr>
        <p:spPr bwMode="auto">
          <a:xfrm>
            <a:off x="304800" y="3505200"/>
            <a:ext cx="2020888" cy="454025"/>
          </a:xfrm>
          <a:prstGeom prst="rect">
            <a:avLst/>
          </a:prstGeom>
          <a:noFill/>
          <a:ln w="12700">
            <a:noFill/>
            <a:miter lim="800000"/>
            <a:headEnd/>
            <a:tailEnd/>
          </a:ln>
          <a:effectLst/>
        </p:spPr>
        <p:txBody>
          <a:bodyPr wrap="none" lIns="90488" tIns="44450" rIns="90488" bIns="44450">
            <a:spAutoFit/>
          </a:bodyPr>
          <a:lstStyle/>
          <a:p>
            <a:pPr>
              <a:lnSpc>
                <a:spcPct val="100000"/>
              </a:lnSpc>
              <a:spcBef>
                <a:spcPct val="20000"/>
              </a:spcBef>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a:t>
            </a:r>
            <a:r>
              <a:rPr kumimoji="1" lang="zh-CN" altLang="en-US" sz="2400" b="1">
                <a:solidFill>
                  <a:schemeClr val="tx1"/>
                </a:solidFill>
                <a:effectLst>
                  <a:outerShdw blurRad="38100" dist="38100" dir="2700000" algn="tl">
                    <a:srgbClr val="C0C0C0"/>
                  </a:outerShdw>
                </a:effectLst>
                <a:latin typeface="宋体" pitchFamily="2" charset="-122"/>
              </a:rPr>
              <a:t>先测试循环</a:t>
            </a:r>
            <a:r>
              <a:rPr kumimoji="1" lang="en-US" altLang="zh-CN" sz="2400" b="1">
                <a:solidFill>
                  <a:schemeClr val="tx1"/>
                </a:solidFill>
                <a:effectLst>
                  <a:outerShdw blurRad="38100" dist="38100" dir="2700000" algn="tl">
                    <a:srgbClr val="C0C0C0"/>
                  </a:outerShdw>
                </a:effectLst>
                <a:latin typeface="宋体" pitchFamily="2" charset="-122"/>
              </a:rPr>
              <a:t>)</a:t>
            </a:r>
          </a:p>
        </p:txBody>
      </p:sp>
      <p:sp>
        <p:nvSpPr>
          <p:cNvPr id="480272" name="Rectangle 16"/>
          <p:cNvSpPr>
            <a:spLocks noChangeArrowheads="1"/>
          </p:cNvSpPr>
          <p:nvPr/>
        </p:nvSpPr>
        <p:spPr bwMode="auto">
          <a:xfrm>
            <a:off x="2362200" y="5105400"/>
            <a:ext cx="2020888" cy="454025"/>
          </a:xfrm>
          <a:prstGeom prst="rect">
            <a:avLst/>
          </a:prstGeom>
          <a:noFill/>
          <a:ln w="12700">
            <a:noFill/>
            <a:miter lim="800000"/>
            <a:headEnd/>
            <a:tailEnd/>
          </a:ln>
          <a:effectLst/>
        </p:spPr>
        <p:txBody>
          <a:bodyPr wrap="none" lIns="90488" tIns="44450" rIns="90488" bIns="44450">
            <a:spAutoFit/>
          </a:bodyPr>
          <a:lstStyle/>
          <a:p>
            <a:pPr>
              <a:lnSpc>
                <a:spcPct val="100000"/>
              </a:lnSpc>
              <a:spcBef>
                <a:spcPct val="20000"/>
              </a:spcBef>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a:t>
            </a:r>
            <a:r>
              <a:rPr kumimoji="1" lang="zh-CN" altLang="en-US" sz="2400" b="1">
                <a:solidFill>
                  <a:schemeClr val="tx1"/>
                </a:solidFill>
                <a:effectLst>
                  <a:outerShdw blurRad="38100" dist="38100" dir="2700000" algn="tl">
                    <a:srgbClr val="C0C0C0"/>
                  </a:outerShdw>
                </a:effectLst>
                <a:latin typeface="宋体" pitchFamily="2" charset="-122"/>
              </a:rPr>
              <a:t>后测试循环</a:t>
            </a:r>
            <a:r>
              <a:rPr kumimoji="1" lang="en-US" altLang="zh-CN" sz="2400" b="1">
                <a:solidFill>
                  <a:schemeClr val="tx1"/>
                </a:solidFill>
                <a:effectLst>
                  <a:outerShdw blurRad="38100" dist="38100" dir="2700000" algn="tl">
                    <a:srgbClr val="C0C0C0"/>
                  </a:outerShdw>
                </a:effectLst>
                <a:latin typeface="宋体" pitchFamily="2" charset="-122"/>
              </a:rPr>
              <a:t>)</a:t>
            </a:r>
          </a:p>
        </p:txBody>
      </p:sp>
      <p:sp>
        <p:nvSpPr>
          <p:cNvPr id="480275" name="Rectangle 19"/>
          <p:cNvSpPr>
            <a:spLocks noChangeArrowheads="1"/>
          </p:cNvSpPr>
          <p:nvPr/>
        </p:nvSpPr>
        <p:spPr bwMode="auto">
          <a:xfrm>
            <a:off x="5029200" y="2822575"/>
            <a:ext cx="3886200" cy="457200"/>
          </a:xfrm>
          <a:prstGeom prst="rect">
            <a:avLst/>
          </a:prstGeom>
          <a:noFill/>
          <a:ln w="12700">
            <a:noFill/>
            <a:miter lim="800000"/>
            <a:headEnd/>
            <a:tailEnd/>
          </a:ln>
          <a:effectLst/>
        </p:spPr>
        <p:txBody>
          <a:bodyPr lIns="90488" tIns="44450" rIns="90488" bIns="44450"/>
          <a:lstStyle/>
          <a:p>
            <a:pPr marL="342900" indent="-342900">
              <a:lnSpc>
                <a:spcPct val="100000"/>
              </a:lnSpc>
              <a:spcBef>
                <a:spcPct val="20000"/>
              </a:spcBef>
              <a:spcAft>
                <a:spcPct val="0"/>
              </a:spcAft>
              <a:buClr>
                <a:schemeClr val="tx1"/>
              </a:buClr>
              <a:buFont typeface="Monotype Sorts" pitchFamily="2" charset="2"/>
              <a:buNone/>
              <a:defRPr/>
            </a:pPr>
            <a:r>
              <a:rPr kumimoji="1" lang="en-US" altLang="zh-CN" sz="2400" b="1">
                <a:solidFill>
                  <a:schemeClr val="tx1"/>
                </a:solidFill>
                <a:effectLst>
                  <a:outerShdw blurRad="38100" dist="38100" dir="2700000" algn="tl">
                    <a:srgbClr val="C0C0C0"/>
                  </a:outerShdw>
                </a:effectLst>
                <a:latin typeface="宋体" pitchFamily="2" charset="-122"/>
              </a:rPr>
              <a:t>(4) </a:t>
            </a:r>
            <a:r>
              <a:rPr kumimoji="1" lang="zh-CN" altLang="en-US" sz="2400" b="1">
                <a:solidFill>
                  <a:schemeClr val="tx1"/>
                </a:solidFill>
                <a:effectLst>
                  <a:outerShdw blurRad="38100" dist="38100" dir="2700000" algn="tl">
                    <a:srgbClr val="C0C0C0"/>
                  </a:outerShdw>
                </a:effectLst>
                <a:latin typeface="宋体" pitchFamily="2" charset="-122"/>
              </a:rPr>
              <a:t>多分支选择型</a:t>
            </a:r>
            <a:r>
              <a:rPr kumimoji="1" lang="en-US" altLang="zh-CN" sz="2400" b="1">
                <a:solidFill>
                  <a:schemeClr val="tx1"/>
                </a:solidFill>
                <a:effectLst>
                  <a:outerShdw blurRad="38100" dist="38100" dir="2700000" algn="tl">
                    <a:srgbClr val="C0C0C0"/>
                  </a:outerShdw>
                </a:effectLst>
                <a:latin typeface="宋体" pitchFamily="2" charset="-122"/>
              </a:rPr>
              <a:t>(CASE</a:t>
            </a:r>
            <a:r>
              <a:rPr kumimoji="1" lang="zh-CN" altLang="en-US" sz="2400" b="1">
                <a:solidFill>
                  <a:schemeClr val="tx1"/>
                </a:solidFill>
                <a:effectLst>
                  <a:outerShdw blurRad="38100" dist="38100" dir="2700000" algn="tl">
                    <a:srgbClr val="C0C0C0"/>
                  </a:outerShdw>
                </a:effectLst>
                <a:latin typeface="宋体" pitchFamily="2" charset="-122"/>
              </a:rPr>
              <a:t>型</a:t>
            </a:r>
            <a:r>
              <a:rPr kumimoji="1" lang="en-US" altLang="zh-CN" sz="2400" b="1">
                <a:solidFill>
                  <a:schemeClr val="tx1"/>
                </a:solidFill>
                <a:effectLst>
                  <a:outerShdw blurRad="38100" dist="38100" dir="2700000" algn="tl">
                    <a:srgbClr val="C0C0C0"/>
                  </a:outerShdw>
                </a:effectLst>
                <a:latin typeface="宋体" pitchFamily="2" charset="-122"/>
              </a:rPr>
              <a:t>)                   </a:t>
            </a:r>
          </a:p>
        </p:txBody>
      </p:sp>
      <p:sp>
        <p:nvSpPr>
          <p:cNvPr id="480276" name="Rectangle 20"/>
          <p:cNvSpPr>
            <a:spLocks noChangeArrowheads="1"/>
          </p:cNvSpPr>
          <p:nvPr/>
        </p:nvSpPr>
        <p:spPr bwMode="auto">
          <a:xfrm>
            <a:off x="7010400" y="3508375"/>
            <a:ext cx="825500" cy="431800"/>
          </a:xfrm>
          <a:prstGeom prst="rect">
            <a:avLst/>
          </a:prstGeom>
          <a:noFill/>
          <a:ln w="25400">
            <a:solidFill>
              <a:schemeClr val="tx1"/>
            </a:solidFill>
            <a:miter lim="800000"/>
            <a:headEnd/>
            <a:tailEnd/>
          </a:ln>
          <a:effectLst/>
        </p:spPr>
        <p:txBody>
          <a:bodyPr wrap="none" anchor="ctr"/>
          <a:lstStyle/>
          <a:p>
            <a:pPr>
              <a:defRPr/>
            </a:pPr>
            <a:endParaRPr lang="zh-CN" altLang="en-US"/>
          </a:p>
        </p:txBody>
      </p:sp>
      <p:sp>
        <p:nvSpPr>
          <p:cNvPr id="480277" name="Rectangle 21"/>
          <p:cNvSpPr>
            <a:spLocks noChangeArrowheads="1"/>
          </p:cNvSpPr>
          <p:nvPr/>
        </p:nvSpPr>
        <p:spPr bwMode="auto">
          <a:xfrm>
            <a:off x="7162800" y="3508375"/>
            <a:ext cx="488950" cy="454025"/>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A1</a:t>
            </a:r>
          </a:p>
        </p:txBody>
      </p:sp>
      <p:sp>
        <p:nvSpPr>
          <p:cNvPr id="480278" name="Line 22"/>
          <p:cNvSpPr>
            <a:spLocks noChangeShapeType="1"/>
          </p:cNvSpPr>
          <p:nvPr/>
        </p:nvSpPr>
        <p:spPr bwMode="auto">
          <a:xfrm flipV="1">
            <a:off x="5727700" y="3657600"/>
            <a:ext cx="1282700" cy="3175"/>
          </a:xfrm>
          <a:prstGeom prst="line">
            <a:avLst/>
          </a:prstGeom>
          <a:noFill/>
          <a:ln w="25400">
            <a:solidFill>
              <a:schemeClr val="tx1"/>
            </a:solidFill>
            <a:round/>
            <a:headEnd/>
            <a:tailEnd/>
          </a:ln>
          <a:effectLst/>
        </p:spPr>
        <p:txBody>
          <a:bodyPr wrap="none" anchor="ctr"/>
          <a:lstStyle/>
          <a:p>
            <a:pPr>
              <a:defRPr/>
            </a:pPr>
            <a:endParaRPr lang="zh-CN" altLang="en-US"/>
          </a:p>
        </p:txBody>
      </p:sp>
      <p:sp>
        <p:nvSpPr>
          <p:cNvPr id="480279" name="Line 23"/>
          <p:cNvSpPr>
            <a:spLocks noChangeShapeType="1"/>
          </p:cNvSpPr>
          <p:nvPr/>
        </p:nvSpPr>
        <p:spPr bwMode="auto">
          <a:xfrm>
            <a:off x="5715000" y="5718175"/>
            <a:ext cx="1147763" cy="1588"/>
          </a:xfrm>
          <a:prstGeom prst="line">
            <a:avLst/>
          </a:prstGeom>
          <a:noFill/>
          <a:ln w="25400">
            <a:solidFill>
              <a:schemeClr val="tx1"/>
            </a:solidFill>
            <a:round/>
            <a:headEnd/>
            <a:tailEnd/>
          </a:ln>
          <a:effectLst/>
        </p:spPr>
        <p:txBody>
          <a:bodyPr wrap="none" anchor="ctr"/>
          <a:lstStyle/>
          <a:p>
            <a:pPr>
              <a:defRPr/>
            </a:pPr>
            <a:endParaRPr lang="zh-CN" altLang="en-US"/>
          </a:p>
        </p:txBody>
      </p:sp>
      <p:sp>
        <p:nvSpPr>
          <p:cNvPr id="480280" name="Line 24"/>
          <p:cNvSpPr>
            <a:spLocks noChangeShapeType="1"/>
          </p:cNvSpPr>
          <p:nvPr/>
        </p:nvSpPr>
        <p:spPr bwMode="auto">
          <a:xfrm>
            <a:off x="5715000" y="3355975"/>
            <a:ext cx="0" cy="2530475"/>
          </a:xfrm>
          <a:prstGeom prst="line">
            <a:avLst/>
          </a:prstGeom>
          <a:noFill/>
          <a:ln w="25400">
            <a:solidFill>
              <a:schemeClr val="tx1"/>
            </a:solidFill>
            <a:round/>
            <a:headEnd/>
            <a:tailEnd/>
          </a:ln>
          <a:effectLst/>
        </p:spPr>
        <p:txBody>
          <a:bodyPr wrap="none" anchor="ctr"/>
          <a:lstStyle/>
          <a:p>
            <a:pPr>
              <a:defRPr/>
            </a:pPr>
            <a:endParaRPr lang="zh-CN" altLang="en-US"/>
          </a:p>
        </p:txBody>
      </p:sp>
      <p:sp>
        <p:nvSpPr>
          <p:cNvPr id="480281" name="Line 25"/>
          <p:cNvSpPr>
            <a:spLocks noChangeShapeType="1"/>
          </p:cNvSpPr>
          <p:nvPr/>
        </p:nvSpPr>
        <p:spPr bwMode="auto">
          <a:xfrm flipH="1">
            <a:off x="6705600" y="3657600"/>
            <a:ext cx="304800" cy="354013"/>
          </a:xfrm>
          <a:prstGeom prst="line">
            <a:avLst/>
          </a:prstGeom>
          <a:noFill/>
          <a:ln w="25400">
            <a:solidFill>
              <a:schemeClr val="tx1"/>
            </a:solidFill>
            <a:round/>
            <a:headEnd/>
            <a:tailEnd/>
          </a:ln>
          <a:effectLst/>
        </p:spPr>
        <p:txBody>
          <a:bodyPr wrap="none" anchor="ctr"/>
          <a:lstStyle/>
          <a:p>
            <a:pPr>
              <a:defRPr/>
            </a:pPr>
            <a:endParaRPr lang="zh-CN" altLang="en-US"/>
          </a:p>
        </p:txBody>
      </p:sp>
      <p:sp>
        <p:nvSpPr>
          <p:cNvPr id="480282" name="Line 26"/>
          <p:cNvSpPr>
            <a:spLocks noChangeShapeType="1"/>
          </p:cNvSpPr>
          <p:nvPr/>
        </p:nvSpPr>
        <p:spPr bwMode="auto">
          <a:xfrm flipH="1" flipV="1">
            <a:off x="6629400" y="3965575"/>
            <a:ext cx="223838" cy="458788"/>
          </a:xfrm>
          <a:prstGeom prst="line">
            <a:avLst/>
          </a:prstGeom>
          <a:noFill/>
          <a:ln w="25400">
            <a:solidFill>
              <a:schemeClr val="tx1"/>
            </a:solidFill>
            <a:round/>
            <a:headEnd/>
            <a:tailEnd/>
          </a:ln>
          <a:effectLst/>
        </p:spPr>
        <p:txBody>
          <a:bodyPr wrap="none" anchor="ctr"/>
          <a:lstStyle/>
          <a:p>
            <a:pPr>
              <a:defRPr/>
            </a:pPr>
            <a:endParaRPr lang="zh-CN" altLang="en-US"/>
          </a:p>
        </p:txBody>
      </p:sp>
      <p:sp>
        <p:nvSpPr>
          <p:cNvPr id="480283" name="Rectangle 27"/>
          <p:cNvSpPr>
            <a:spLocks noChangeArrowheads="1"/>
          </p:cNvSpPr>
          <p:nvPr/>
        </p:nvSpPr>
        <p:spPr bwMode="auto">
          <a:xfrm>
            <a:off x="6172200" y="3660775"/>
            <a:ext cx="641350" cy="454025"/>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宋体" pitchFamily="2" charset="-122"/>
              </a:rPr>
              <a:t>值</a:t>
            </a:r>
            <a:r>
              <a:rPr kumimoji="1" lang="en-US" altLang="zh-CN" sz="2400" b="1">
                <a:solidFill>
                  <a:schemeClr val="tx1"/>
                </a:solidFill>
                <a:effectLst>
                  <a:outerShdw blurRad="38100" dist="38100" dir="2700000" algn="tl">
                    <a:srgbClr val="C0C0C0"/>
                  </a:outerShdw>
                </a:effectLst>
                <a:latin typeface="宋体" pitchFamily="2" charset="-122"/>
              </a:rPr>
              <a:t>1</a:t>
            </a:r>
          </a:p>
        </p:txBody>
      </p:sp>
      <p:sp>
        <p:nvSpPr>
          <p:cNvPr id="480284" name="Rectangle 28"/>
          <p:cNvSpPr>
            <a:spLocks noChangeArrowheads="1"/>
          </p:cNvSpPr>
          <p:nvPr/>
        </p:nvSpPr>
        <p:spPr bwMode="auto">
          <a:xfrm>
            <a:off x="7086600" y="4194175"/>
            <a:ext cx="825500" cy="431800"/>
          </a:xfrm>
          <a:prstGeom prst="rect">
            <a:avLst/>
          </a:prstGeom>
          <a:noFill/>
          <a:ln w="25400">
            <a:solidFill>
              <a:schemeClr val="tx1"/>
            </a:solidFill>
            <a:miter lim="800000"/>
            <a:headEnd/>
            <a:tailEnd/>
          </a:ln>
          <a:effectLst/>
        </p:spPr>
        <p:txBody>
          <a:bodyPr wrap="none" anchor="ctr"/>
          <a:lstStyle/>
          <a:p>
            <a:pPr>
              <a:defRPr/>
            </a:pPr>
            <a:endParaRPr lang="zh-CN" altLang="en-US"/>
          </a:p>
        </p:txBody>
      </p:sp>
      <p:sp>
        <p:nvSpPr>
          <p:cNvPr id="480285" name="Line 29"/>
          <p:cNvSpPr>
            <a:spLocks noChangeShapeType="1"/>
          </p:cNvSpPr>
          <p:nvPr/>
        </p:nvSpPr>
        <p:spPr bwMode="auto">
          <a:xfrm flipV="1">
            <a:off x="6629400" y="4422775"/>
            <a:ext cx="206375" cy="296863"/>
          </a:xfrm>
          <a:prstGeom prst="line">
            <a:avLst/>
          </a:prstGeom>
          <a:noFill/>
          <a:ln w="25400">
            <a:solidFill>
              <a:schemeClr val="tx1"/>
            </a:solidFill>
            <a:round/>
            <a:headEnd/>
            <a:tailEnd/>
          </a:ln>
          <a:effectLst/>
        </p:spPr>
        <p:txBody>
          <a:bodyPr wrap="none" anchor="ctr"/>
          <a:lstStyle/>
          <a:p>
            <a:pPr>
              <a:defRPr/>
            </a:pPr>
            <a:endParaRPr lang="zh-CN" altLang="en-US"/>
          </a:p>
        </p:txBody>
      </p:sp>
      <p:sp>
        <p:nvSpPr>
          <p:cNvPr id="480286" name="Line 30"/>
          <p:cNvSpPr>
            <a:spLocks noChangeShapeType="1"/>
          </p:cNvSpPr>
          <p:nvPr/>
        </p:nvSpPr>
        <p:spPr bwMode="auto">
          <a:xfrm flipH="1" flipV="1">
            <a:off x="6629400" y="4727575"/>
            <a:ext cx="228600" cy="304800"/>
          </a:xfrm>
          <a:prstGeom prst="line">
            <a:avLst/>
          </a:prstGeom>
          <a:noFill/>
          <a:ln w="25400">
            <a:solidFill>
              <a:schemeClr val="tx1"/>
            </a:solidFill>
            <a:round/>
            <a:headEnd/>
            <a:tailEnd/>
          </a:ln>
          <a:effectLst/>
        </p:spPr>
        <p:txBody>
          <a:bodyPr wrap="none" anchor="ctr"/>
          <a:lstStyle/>
          <a:p>
            <a:pPr>
              <a:defRPr/>
            </a:pPr>
            <a:endParaRPr lang="zh-CN" altLang="en-US"/>
          </a:p>
        </p:txBody>
      </p:sp>
      <p:sp>
        <p:nvSpPr>
          <p:cNvPr id="480287" name="Line 31"/>
          <p:cNvSpPr>
            <a:spLocks noChangeShapeType="1"/>
          </p:cNvSpPr>
          <p:nvPr/>
        </p:nvSpPr>
        <p:spPr bwMode="auto">
          <a:xfrm flipV="1">
            <a:off x="6705600" y="5032375"/>
            <a:ext cx="184150" cy="381000"/>
          </a:xfrm>
          <a:prstGeom prst="line">
            <a:avLst/>
          </a:prstGeom>
          <a:noFill/>
          <a:ln w="25400">
            <a:solidFill>
              <a:schemeClr val="tx1"/>
            </a:solidFill>
            <a:round/>
            <a:headEnd/>
            <a:tailEnd/>
          </a:ln>
          <a:effectLst/>
        </p:spPr>
        <p:txBody>
          <a:bodyPr wrap="none" anchor="ctr"/>
          <a:lstStyle/>
          <a:p>
            <a:pPr>
              <a:defRPr/>
            </a:pPr>
            <a:endParaRPr lang="zh-CN" altLang="en-US"/>
          </a:p>
        </p:txBody>
      </p:sp>
      <p:sp>
        <p:nvSpPr>
          <p:cNvPr id="480288" name="Line 32"/>
          <p:cNvSpPr>
            <a:spLocks noChangeShapeType="1"/>
          </p:cNvSpPr>
          <p:nvPr/>
        </p:nvSpPr>
        <p:spPr bwMode="auto">
          <a:xfrm>
            <a:off x="6705600" y="5413375"/>
            <a:ext cx="206375" cy="350838"/>
          </a:xfrm>
          <a:prstGeom prst="line">
            <a:avLst/>
          </a:prstGeom>
          <a:noFill/>
          <a:ln w="25400">
            <a:solidFill>
              <a:schemeClr val="tx1"/>
            </a:solidFill>
            <a:round/>
            <a:headEnd/>
            <a:tailEnd/>
          </a:ln>
          <a:effectLst/>
        </p:spPr>
        <p:txBody>
          <a:bodyPr wrap="none" anchor="ctr"/>
          <a:lstStyle/>
          <a:p>
            <a:pPr>
              <a:defRPr/>
            </a:pPr>
            <a:endParaRPr lang="zh-CN" altLang="en-US"/>
          </a:p>
        </p:txBody>
      </p:sp>
      <p:sp>
        <p:nvSpPr>
          <p:cNvPr id="480289" name="Line 33"/>
          <p:cNvSpPr>
            <a:spLocks noChangeShapeType="1"/>
          </p:cNvSpPr>
          <p:nvPr/>
        </p:nvSpPr>
        <p:spPr bwMode="auto">
          <a:xfrm>
            <a:off x="6858000" y="4422775"/>
            <a:ext cx="179388" cy="1588"/>
          </a:xfrm>
          <a:prstGeom prst="line">
            <a:avLst/>
          </a:prstGeom>
          <a:noFill/>
          <a:ln w="25400">
            <a:solidFill>
              <a:schemeClr val="tx1"/>
            </a:solidFill>
            <a:round/>
            <a:headEnd/>
            <a:tailEnd/>
          </a:ln>
          <a:effectLst/>
        </p:spPr>
        <p:txBody>
          <a:bodyPr wrap="none" anchor="ctr"/>
          <a:lstStyle/>
          <a:p>
            <a:pPr>
              <a:defRPr/>
            </a:pPr>
            <a:endParaRPr lang="zh-CN" altLang="en-US"/>
          </a:p>
        </p:txBody>
      </p:sp>
      <p:sp>
        <p:nvSpPr>
          <p:cNvPr id="480290" name="Rectangle 34"/>
          <p:cNvSpPr>
            <a:spLocks noChangeArrowheads="1"/>
          </p:cNvSpPr>
          <p:nvPr/>
        </p:nvSpPr>
        <p:spPr bwMode="auto">
          <a:xfrm>
            <a:off x="6934200" y="5489575"/>
            <a:ext cx="825500" cy="431800"/>
          </a:xfrm>
          <a:prstGeom prst="rect">
            <a:avLst/>
          </a:prstGeom>
          <a:noFill/>
          <a:ln w="25400">
            <a:solidFill>
              <a:schemeClr val="tx1"/>
            </a:solidFill>
            <a:miter lim="800000"/>
            <a:headEnd/>
            <a:tailEnd/>
          </a:ln>
          <a:effectLst/>
        </p:spPr>
        <p:txBody>
          <a:bodyPr wrap="none" anchor="ctr"/>
          <a:lstStyle/>
          <a:p>
            <a:pPr>
              <a:defRPr/>
            </a:pPr>
            <a:endParaRPr lang="zh-CN" altLang="en-US"/>
          </a:p>
        </p:txBody>
      </p:sp>
      <p:sp>
        <p:nvSpPr>
          <p:cNvPr id="480291" name="Rectangle 35"/>
          <p:cNvSpPr>
            <a:spLocks noChangeArrowheads="1"/>
          </p:cNvSpPr>
          <p:nvPr/>
        </p:nvSpPr>
        <p:spPr bwMode="auto">
          <a:xfrm>
            <a:off x="6172200" y="4194175"/>
            <a:ext cx="641350" cy="454025"/>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宋体" pitchFamily="2" charset="-122"/>
              </a:rPr>
              <a:t>值</a:t>
            </a:r>
            <a:r>
              <a:rPr kumimoji="1" lang="en-US" altLang="zh-CN" sz="2400" b="1">
                <a:solidFill>
                  <a:schemeClr val="tx1"/>
                </a:solidFill>
                <a:effectLst>
                  <a:outerShdw blurRad="38100" dist="38100" dir="2700000" algn="tl">
                    <a:srgbClr val="C0C0C0"/>
                  </a:outerShdw>
                </a:effectLst>
                <a:latin typeface="宋体" pitchFamily="2" charset="-122"/>
              </a:rPr>
              <a:t>2</a:t>
            </a:r>
          </a:p>
        </p:txBody>
      </p:sp>
      <p:sp>
        <p:nvSpPr>
          <p:cNvPr id="480292" name="Rectangle 36"/>
          <p:cNvSpPr>
            <a:spLocks noChangeArrowheads="1"/>
          </p:cNvSpPr>
          <p:nvPr/>
        </p:nvSpPr>
        <p:spPr bwMode="auto">
          <a:xfrm>
            <a:off x="6062663" y="5260975"/>
            <a:ext cx="795337" cy="454025"/>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宋体" pitchFamily="2" charset="-122"/>
              </a:rPr>
              <a:t>值</a:t>
            </a:r>
            <a:r>
              <a:rPr kumimoji="1" lang="en-US" altLang="zh-CN" sz="2400" b="1">
                <a:solidFill>
                  <a:schemeClr val="tx1"/>
                </a:solidFill>
                <a:effectLst>
                  <a:outerShdw blurRad="38100" dist="38100" dir="2700000" algn="tl">
                    <a:srgbClr val="C0C0C0"/>
                  </a:outerShdw>
                </a:effectLst>
                <a:latin typeface="宋体" pitchFamily="2" charset="-122"/>
              </a:rPr>
              <a:t>n </a:t>
            </a:r>
          </a:p>
        </p:txBody>
      </p:sp>
      <p:sp>
        <p:nvSpPr>
          <p:cNvPr id="480293" name="Rectangle 37"/>
          <p:cNvSpPr>
            <a:spLocks noChangeArrowheads="1"/>
          </p:cNvSpPr>
          <p:nvPr/>
        </p:nvSpPr>
        <p:spPr bwMode="auto">
          <a:xfrm>
            <a:off x="7239000" y="4194175"/>
            <a:ext cx="488950" cy="454025"/>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A2</a:t>
            </a:r>
          </a:p>
        </p:txBody>
      </p:sp>
      <p:sp>
        <p:nvSpPr>
          <p:cNvPr id="480294" name="Rectangle 38"/>
          <p:cNvSpPr>
            <a:spLocks noChangeArrowheads="1"/>
          </p:cNvSpPr>
          <p:nvPr/>
        </p:nvSpPr>
        <p:spPr bwMode="auto">
          <a:xfrm>
            <a:off x="7162800" y="5489575"/>
            <a:ext cx="488950" cy="454025"/>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An</a:t>
            </a:r>
          </a:p>
        </p:txBody>
      </p:sp>
      <p:sp>
        <p:nvSpPr>
          <p:cNvPr id="480295" name="Rectangle 39"/>
          <p:cNvSpPr>
            <a:spLocks noChangeArrowheads="1"/>
          </p:cNvSpPr>
          <p:nvPr/>
        </p:nvSpPr>
        <p:spPr bwMode="auto">
          <a:xfrm>
            <a:off x="7239000" y="4422775"/>
            <a:ext cx="334963" cy="965200"/>
          </a:xfrm>
          <a:prstGeom prst="rect">
            <a:avLst/>
          </a:prstGeom>
          <a:noFill/>
          <a:ln w="12700">
            <a:noFill/>
            <a:miter lim="800000"/>
            <a:headEnd/>
            <a:tailEnd/>
          </a:ln>
          <a:effectLst/>
        </p:spPr>
        <p:txBody>
          <a:bodyPr lIns="90488" tIns="44450" rIns="90488" bIns="44450">
            <a:spAutoFit/>
          </a:bodyPr>
          <a:lstStyle/>
          <a:p>
            <a:pPr>
              <a:lnSpc>
                <a:spcPct val="8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a:t>
            </a:r>
          </a:p>
          <a:p>
            <a:pPr>
              <a:lnSpc>
                <a:spcPct val="8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a:t>
            </a:r>
          </a:p>
          <a:p>
            <a:pPr>
              <a:lnSpc>
                <a:spcPct val="8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a:t>
            </a:r>
          </a:p>
        </p:txBody>
      </p:sp>
      <p:sp>
        <p:nvSpPr>
          <p:cNvPr id="480296" name="Rectangle 40"/>
          <p:cNvSpPr>
            <a:spLocks noChangeArrowheads="1"/>
          </p:cNvSpPr>
          <p:nvPr/>
        </p:nvSpPr>
        <p:spPr bwMode="auto">
          <a:xfrm>
            <a:off x="6248400" y="4651375"/>
            <a:ext cx="334963" cy="454025"/>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a:t>
            </a:r>
          </a:p>
        </p:txBody>
      </p:sp>
      <p:sp>
        <p:nvSpPr>
          <p:cNvPr id="480297" name="Rectangle 41"/>
          <p:cNvSpPr>
            <a:spLocks noChangeArrowheads="1"/>
          </p:cNvSpPr>
          <p:nvPr/>
        </p:nvSpPr>
        <p:spPr bwMode="auto">
          <a:xfrm>
            <a:off x="6248400" y="4498975"/>
            <a:ext cx="334963" cy="454025"/>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a:t>
            </a:r>
          </a:p>
        </p:txBody>
      </p:sp>
      <p:sp>
        <p:nvSpPr>
          <p:cNvPr id="480298" name="Rectangle 42"/>
          <p:cNvSpPr>
            <a:spLocks noChangeArrowheads="1"/>
          </p:cNvSpPr>
          <p:nvPr/>
        </p:nvSpPr>
        <p:spPr bwMode="auto">
          <a:xfrm>
            <a:off x="6248400" y="4803775"/>
            <a:ext cx="334963" cy="454025"/>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a:t>
            </a:r>
          </a:p>
        </p:txBody>
      </p:sp>
      <p:sp>
        <p:nvSpPr>
          <p:cNvPr id="480299" name="Rectangle 43"/>
          <p:cNvSpPr>
            <a:spLocks noChangeArrowheads="1"/>
          </p:cNvSpPr>
          <p:nvPr/>
        </p:nvSpPr>
        <p:spPr bwMode="auto">
          <a:xfrm>
            <a:off x="5651500" y="4194175"/>
            <a:ext cx="457200" cy="819150"/>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宋体" pitchFamily="2" charset="-122"/>
              </a:rPr>
              <a:t>条件</a:t>
            </a:r>
          </a:p>
        </p:txBody>
      </p:sp>
      <p:sp>
        <p:nvSpPr>
          <p:cNvPr id="480300" name="Rectangle 44"/>
          <p:cNvSpPr>
            <a:spLocks noChangeArrowheads="1"/>
          </p:cNvSpPr>
          <p:nvPr/>
        </p:nvSpPr>
        <p:spPr bwMode="auto">
          <a:xfrm>
            <a:off x="304800" y="1447800"/>
            <a:ext cx="6553200" cy="381000"/>
          </a:xfrm>
          <a:prstGeom prst="rect">
            <a:avLst/>
          </a:prstGeom>
          <a:noFill/>
          <a:ln w="12700">
            <a:noFill/>
            <a:miter lim="800000"/>
            <a:headEnd/>
            <a:tailEnd/>
          </a:ln>
          <a:effectLst/>
        </p:spPr>
        <p:txBody>
          <a:bodyPr lIns="90488" tIns="44450" rIns="90488" bIns="44450"/>
          <a:lstStyle/>
          <a:p>
            <a:pPr marL="284163" indent="-284163" defTabSz="346075">
              <a:lnSpc>
                <a:spcPct val="80000"/>
              </a:lnSpc>
              <a:buClr>
                <a:srgbClr val="A31221"/>
              </a:buClr>
              <a:buFont typeface="Wingdings 3" pitchFamily="18" charset="2"/>
              <a:buNone/>
              <a:tabLst>
                <a:tab pos="1260475" algn="l"/>
              </a:tabLst>
              <a:defRPr/>
            </a:pPr>
            <a:r>
              <a:rPr lang="en-US" altLang="zh-CN" sz="2200" b="1">
                <a:solidFill>
                  <a:schemeClr val="hlink"/>
                </a:solidFill>
                <a:effectLst>
                  <a:outerShdw blurRad="38100" dist="38100" dir="2700000" algn="tl">
                    <a:srgbClr val="C0C0C0"/>
                  </a:outerShdw>
                </a:effectLst>
                <a:latin typeface="宋体" pitchFamily="2" charset="-122"/>
              </a:rPr>
              <a:t> 3 </a:t>
            </a:r>
            <a:r>
              <a:rPr lang="zh-CN" altLang="en-US" sz="2200" b="1">
                <a:solidFill>
                  <a:schemeClr val="hlink"/>
                </a:solidFill>
                <a:effectLst>
                  <a:outerShdw blurRad="38100" dist="38100" dir="2700000" algn="tl">
                    <a:srgbClr val="C0C0C0"/>
                  </a:outerShdw>
                </a:effectLst>
                <a:latin typeface="宋体" pitchFamily="2" charset="-122"/>
              </a:rPr>
              <a:t>问题分析图</a:t>
            </a:r>
            <a:r>
              <a:rPr lang="en-US" altLang="zh-CN" sz="2200" b="1">
                <a:solidFill>
                  <a:schemeClr val="hlink"/>
                </a:solidFill>
                <a:effectLst>
                  <a:outerShdw blurRad="38100" dist="38100" dir="2700000" algn="tl">
                    <a:srgbClr val="C0C0C0"/>
                  </a:outerShdw>
                </a:effectLst>
                <a:latin typeface="宋体" pitchFamily="2" charset="-122"/>
              </a:rPr>
              <a:t>(PAD) (Problem Analysis Diagram)</a:t>
            </a:r>
          </a:p>
        </p:txBody>
      </p:sp>
      <p:sp>
        <p:nvSpPr>
          <p:cNvPr id="480302" name="Rectangle 46"/>
          <p:cNvSpPr>
            <a:spLocks noChangeArrowheads="1"/>
          </p:cNvSpPr>
          <p:nvPr/>
        </p:nvSpPr>
        <p:spPr bwMode="auto">
          <a:xfrm>
            <a:off x="609600" y="2133600"/>
            <a:ext cx="2144713" cy="328613"/>
          </a:xfrm>
          <a:prstGeom prst="rect">
            <a:avLst/>
          </a:prstGeom>
          <a:noFill/>
          <a:ln w="9525">
            <a:noFill/>
            <a:miter lim="800000"/>
            <a:headEnd type="none" w="sm" len="sm"/>
            <a:tailEnd type="none" w="sm" len="sm"/>
          </a:ln>
          <a:effectLst/>
        </p:spPr>
        <p:txBody>
          <a:bodyPr wrap="none" lIns="0" tIns="0" rIns="0" bIns="0">
            <a:spAutoFit/>
          </a:bodyPr>
          <a:lstStyle/>
          <a:p>
            <a:pPr>
              <a:buFont typeface="Wingdings" pitchFamily="2" charset="2"/>
              <a:buNone/>
              <a:defRPr/>
            </a:pPr>
            <a:r>
              <a:rPr lang="zh-CN" altLang="en-US" sz="2400" b="1">
                <a:solidFill>
                  <a:schemeClr val="bg2"/>
                </a:solidFill>
                <a:effectLst>
                  <a:outerShdw blurRad="38100" dist="38100" dir="2700000" algn="tl">
                    <a:srgbClr val="C0C0C0"/>
                  </a:outerShdw>
                </a:effectLst>
                <a:latin typeface="宋体" pitchFamily="2" charset="-122"/>
              </a:rPr>
              <a:t>基本控制结构：</a:t>
            </a:r>
          </a:p>
        </p:txBody>
      </p:sp>
      <p:sp>
        <p:nvSpPr>
          <p:cNvPr id="480305" name="Text Box 49"/>
          <p:cNvSpPr txBox="1">
            <a:spLocks noChangeArrowheads="1"/>
          </p:cNvSpPr>
          <p:nvPr/>
        </p:nvSpPr>
        <p:spPr bwMode="auto">
          <a:xfrm>
            <a:off x="1042988" y="333375"/>
            <a:ext cx="7086600" cy="823913"/>
          </a:xfrm>
          <a:prstGeom prst="rect">
            <a:avLst/>
          </a:prstGeom>
          <a:noFill/>
          <a:ln w="9525">
            <a:noFill/>
            <a:miter lim="800000"/>
            <a:headEnd/>
            <a:tailEnd/>
          </a:ln>
          <a:effectLst/>
        </p:spPr>
        <p:txBody>
          <a:bodyPr>
            <a:spAutoFit/>
          </a:bodyPr>
          <a:lstStyle/>
          <a:p>
            <a:pPr algn="ctr">
              <a:lnSpc>
                <a:spcPct val="100000"/>
              </a:lnSpc>
              <a:spcBef>
                <a:spcPct val="50000"/>
              </a:spcBef>
              <a:spcAft>
                <a:spcPct val="0"/>
              </a:spcAft>
              <a:buClr>
                <a:srgbClr val="99FF66"/>
              </a:buClr>
              <a:buSzPct val="110000"/>
              <a:buFont typeface="Wingdings" pitchFamily="2" charset="2"/>
              <a:buNone/>
              <a:defRPr/>
            </a:pPr>
            <a:r>
              <a:rPr kumimoji="1" lang="zh-CN" altLang="en-US" sz="4800" b="1">
                <a:solidFill>
                  <a:srgbClr val="FF0000"/>
                </a:solidFill>
                <a:effectLst>
                  <a:outerShdw blurRad="38100" dist="38100" dir="2700000" algn="tl">
                    <a:srgbClr val="C0C0C0"/>
                  </a:outerShdw>
                </a:effectLst>
                <a:latin typeface="隶书" pitchFamily="49" charset="-122"/>
                <a:ea typeface="隶书" pitchFamily="49" charset="-122"/>
              </a:rPr>
              <a:t>结构化详细设计的工具</a:t>
            </a:r>
          </a:p>
        </p:txBody>
      </p:sp>
    </p:spTree>
  </p:cSld>
  <p:clrMapOvr>
    <a:masterClrMapping/>
  </p:clrMapOvr>
  <p:transition>
    <p:randomBar dir="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p:cNvSpPr>
            <a:spLocks noChangeArrowheads="1"/>
          </p:cNvSpPr>
          <p:nvPr/>
        </p:nvSpPr>
        <p:spPr bwMode="auto">
          <a:xfrm>
            <a:off x="34925" y="2133600"/>
            <a:ext cx="8964613" cy="3887788"/>
          </a:xfrm>
          <a:prstGeom prst="rect">
            <a:avLst/>
          </a:prstGeom>
          <a:noFill/>
          <a:ln w="9525">
            <a:noFill/>
            <a:miter lim="800000"/>
            <a:headEnd/>
            <a:tailEnd/>
          </a:ln>
        </p:spPr>
        <p:txBody>
          <a:bodyPr/>
          <a:lstStyle/>
          <a:p>
            <a:pPr marL="284163" indent="-284163" defTabSz="346075">
              <a:lnSpc>
                <a:spcPct val="140000"/>
              </a:lnSpc>
              <a:buClr>
                <a:srgbClr val="A31221"/>
              </a:buClr>
              <a:buFont typeface="Wingdings 3" pitchFamily="18" charset="2"/>
              <a:buNone/>
              <a:tabLst>
                <a:tab pos="1260475" algn="l"/>
              </a:tabLst>
            </a:pPr>
            <a:r>
              <a:rPr lang="en-US" altLang="zh-CN" sz="2400" b="1">
                <a:effectLst/>
                <a:latin typeface="楷体_GB2312" pitchFamily="49" charset="-122"/>
                <a:ea typeface="楷体_GB2312" pitchFamily="49" charset="-122"/>
              </a:rPr>
              <a:t>       </a:t>
            </a:r>
            <a:r>
              <a:rPr lang="zh-CN" altLang="en-US" sz="2400" b="1">
                <a:effectLst/>
                <a:latin typeface="楷体_GB2312" pitchFamily="49" charset="-122"/>
                <a:ea typeface="楷体_GB2312" pitchFamily="49" charset="-122"/>
              </a:rPr>
              <a:t>会计信息系统中常将所使用的会计科目及其代码汇集成一张表存到系统里，称为科目汇总表文件。该文件内容也会有变化，所以需要维护，现在请用</a:t>
            </a:r>
            <a:r>
              <a:rPr lang="en-US" altLang="zh-CN" sz="2400" b="1">
                <a:effectLst/>
                <a:latin typeface="楷体_GB2312" pitchFamily="49" charset="-122"/>
                <a:ea typeface="楷体_GB2312" pitchFamily="49" charset="-122"/>
              </a:rPr>
              <a:t>PAD</a:t>
            </a:r>
            <a:r>
              <a:rPr lang="zh-CN" altLang="en-US" sz="2400" b="1">
                <a:effectLst/>
                <a:latin typeface="楷体_GB2312" pitchFamily="49" charset="-122"/>
                <a:ea typeface="楷体_GB2312" pitchFamily="49" charset="-122"/>
              </a:rPr>
              <a:t>图来描述维护的作业流程。</a:t>
            </a:r>
          </a:p>
          <a:p>
            <a:pPr marL="284163" indent="-284163" defTabSz="346075">
              <a:lnSpc>
                <a:spcPct val="140000"/>
              </a:lnSpc>
              <a:buClr>
                <a:srgbClr val="A31221"/>
              </a:buClr>
              <a:buFont typeface="Wingdings 3" pitchFamily="18" charset="2"/>
              <a:buNone/>
              <a:tabLst>
                <a:tab pos="1260475" algn="l"/>
              </a:tabLst>
            </a:pPr>
            <a:r>
              <a:rPr lang="zh-CN" altLang="en-US" sz="2400" b="1">
                <a:effectLst/>
                <a:latin typeface="楷体_GB2312" pitchFamily="49" charset="-122"/>
                <a:ea typeface="楷体_GB2312" pitchFamily="49" charset="-122"/>
              </a:rPr>
              <a:t>      其使用流程如下：针对科目汇总文件，打开文件，输入科目代码，通过该代码检索科目。对于检索到的科目，显示该科目记录，并只能在本会计年度内修改该记录。如果是新科目，则追加科目记录。</a:t>
            </a:r>
          </a:p>
        </p:txBody>
      </p:sp>
      <p:sp>
        <p:nvSpPr>
          <p:cNvPr id="629765" name="Text Box 5"/>
          <p:cNvSpPr txBox="1">
            <a:spLocks noChangeArrowheads="1"/>
          </p:cNvSpPr>
          <p:nvPr/>
        </p:nvSpPr>
        <p:spPr bwMode="auto">
          <a:xfrm>
            <a:off x="1042988" y="333375"/>
            <a:ext cx="7086600" cy="823913"/>
          </a:xfrm>
          <a:prstGeom prst="rect">
            <a:avLst/>
          </a:prstGeom>
          <a:noFill/>
          <a:ln w="9525">
            <a:noFill/>
            <a:miter lim="800000"/>
            <a:headEnd/>
            <a:tailEnd/>
          </a:ln>
          <a:effectLst/>
        </p:spPr>
        <p:txBody>
          <a:bodyPr>
            <a:spAutoFit/>
          </a:bodyPr>
          <a:lstStyle/>
          <a:p>
            <a:pPr algn="ctr">
              <a:lnSpc>
                <a:spcPct val="100000"/>
              </a:lnSpc>
              <a:spcBef>
                <a:spcPct val="50000"/>
              </a:spcBef>
              <a:spcAft>
                <a:spcPct val="0"/>
              </a:spcAft>
              <a:buClr>
                <a:srgbClr val="99FF66"/>
              </a:buClr>
              <a:buSzPct val="110000"/>
              <a:buFont typeface="Wingdings" pitchFamily="2" charset="2"/>
              <a:buNone/>
              <a:defRPr/>
            </a:pPr>
            <a:r>
              <a:rPr kumimoji="1" lang="zh-CN" altLang="en-US" sz="4800" b="1">
                <a:solidFill>
                  <a:srgbClr val="FF0000"/>
                </a:solidFill>
                <a:effectLst>
                  <a:outerShdw blurRad="38100" dist="38100" dir="2700000" algn="tl">
                    <a:srgbClr val="C0C0C0"/>
                  </a:outerShdw>
                </a:effectLst>
                <a:latin typeface="隶书" pitchFamily="49" charset="-122"/>
                <a:ea typeface="隶书" pitchFamily="49" charset="-122"/>
              </a:rPr>
              <a:t>结构化详细设计的工具</a:t>
            </a:r>
          </a:p>
        </p:txBody>
      </p:sp>
      <p:sp>
        <p:nvSpPr>
          <p:cNvPr id="629766" name="Rectangle 6"/>
          <p:cNvSpPr>
            <a:spLocks noGrp="1" noChangeArrowheads="1"/>
          </p:cNvSpPr>
          <p:nvPr>
            <p:ph type="title"/>
          </p:nvPr>
        </p:nvSpPr>
        <p:spPr>
          <a:xfrm>
            <a:off x="179388" y="1322388"/>
            <a:ext cx="6338887" cy="377825"/>
          </a:xfrm>
        </p:spPr>
        <p:txBody>
          <a:bodyPr/>
          <a:lstStyle/>
          <a:p>
            <a:pPr algn="l">
              <a:defRPr/>
            </a:pPr>
            <a:r>
              <a:rPr lang="en-US" altLang="zh-CN" sz="2800" smtClean="0">
                <a:solidFill>
                  <a:schemeClr val="bg2"/>
                </a:solidFill>
                <a:latin typeface="宋体" pitchFamily="2" charset="-122"/>
                <a:ea typeface="宋体" pitchFamily="2" charset="-122"/>
              </a:rPr>
              <a:t> </a:t>
            </a:r>
            <a:r>
              <a:rPr lang="zh-CN" altLang="en-US" sz="2800" smtClean="0">
                <a:solidFill>
                  <a:schemeClr val="bg2"/>
                </a:solidFill>
                <a:effectLst>
                  <a:outerShdw blurRad="38100" dist="38100" dir="2700000" algn="tl">
                    <a:srgbClr val="C0C0C0"/>
                  </a:outerShdw>
                </a:effectLst>
                <a:latin typeface="宋体" pitchFamily="2" charset="-122"/>
                <a:ea typeface="宋体" pitchFamily="2" charset="-122"/>
              </a:rPr>
              <a:t>会计科目汇总过程 </a:t>
            </a:r>
            <a:r>
              <a:rPr lang="en-US" altLang="zh-CN" sz="2800" smtClean="0">
                <a:solidFill>
                  <a:schemeClr val="bg2"/>
                </a:solidFill>
                <a:effectLst>
                  <a:outerShdw blurRad="38100" dist="38100" dir="2700000" algn="tl">
                    <a:srgbClr val="C0C0C0"/>
                  </a:outerShdw>
                </a:effectLst>
                <a:latin typeface="宋体" pitchFamily="2" charset="-122"/>
                <a:ea typeface="宋体" pitchFamily="2" charset="-122"/>
              </a:rPr>
              <a:t>—— </a:t>
            </a:r>
            <a:r>
              <a:rPr lang="en-US" altLang="zh-CN" sz="2800" smtClean="0">
                <a:solidFill>
                  <a:schemeClr val="bg2"/>
                </a:solidFill>
                <a:effectLst>
                  <a:outerShdw blurRad="38100" dist="38100" dir="2700000" algn="tl">
                    <a:srgbClr val="C0C0C0"/>
                  </a:outerShdw>
                </a:effectLst>
                <a:latin typeface="Times New Roman" pitchFamily="18" charset="0"/>
                <a:ea typeface="宋体" pitchFamily="2" charset="-122"/>
              </a:rPr>
              <a:t>PAD</a:t>
            </a:r>
            <a:r>
              <a:rPr lang="zh-CN" altLang="en-US" sz="2800" smtClean="0">
                <a:solidFill>
                  <a:schemeClr val="bg2"/>
                </a:solidFill>
                <a:effectLst>
                  <a:outerShdw blurRad="38100" dist="38100" dir="2700000" algn="tl">
                    <a:srgbClr val="C0C0C0"/>
                  </a:outerShdw>
                </a:effectLst>
                <a:latin typeface="宋体" pitchFamily="2" charset="-122"/>
                <a:ea typeface="宋体" pitchFamily="2" charset="-122"/>
              </a:rPr>
              <a:t>图设计</a:t>
            </a:r>
          </a:p>
        </p:txBody>
      </p:sp>
    </p:spTree>
  </p:cSld>
  <p:clrMapOvr>
    <a:masterClrMapping/>
  </p:clrMapOvr>
  <p:transition>
    <p:randomBar dir="ver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978" name="Text Box 130"/>
          <p:cNvSpPr txBox="1">
            <a:spLocks noChangeArrowheads="1"/>
          </p:cNvSpPr>
          <p:nvPr/>
        </p:nvSpPr>
        <p:spPr bwMode="auto">
          <a:xfrm>
            <a:off x="250825" y="1628775"/>
            <a:ext cx="8713788" cy="1990725"/>
          </a:xfrm>
          <a:prstGeom prst="rect">
            <a:avLst/>
          </a:prstGeom>
          <a:noFill/>
          <a:ln w="9525">
            <a:noFill/>
            <a:miter lim="800000"/>
            <a:headEnd/>
            <a:tailEnd/>
          </a:ln>
          <a:effectLst/>
        </p:spPr>
        <p:txBody>
          <a:bodyPr>
            <a:spAutoFit/>
          </a:bodyPr>
          <a:lstStyle/>
          <a:p>
            <a:pPr>
              <a:lnSpc>
                <a:spcPct val="130000"/>
              </a:lnSpc>
              <a:spcBef>
                <a:spcPct val="50000"/>
              </a:spcBef>
              <a:spcAft>
                <a:spcPct val="0"/>
              </a:spcAft>
              <a:buClr>
                <a:srgbClr val="CC99FF"/>
              </a:buClr>
              <a:buSzTx/>
              <a:buFont typeface="Monotype Sorts" pitchFamily="2" charset="2"/>
              <a:buNone/>
              <a:defRPr/>
            </a:pPr>
            <a:r>
              <a:rPr kumimoji="1" lang="en-US" altLang="zh-CN" sz="2400" b="1">
                <a:solidFill>
                  <a:schemeClr val="hlink"/>
                </a:solidFill>
                <a:effectLst>
                  <a:outerShdw blurRad="38100" dist="38100" dir="2700000" algn="tl">
                    <a:srgbClr val="C0C0C0"/>
                  </a:outerShdw>
                </a:effectLst>
                <a:latin typeface="宋体" pitchFamily="2" charset="-122"/>
              </a:rPr>
              <a:t>    </a:t>
            </a:r>
            <a:r>
              <a:rPr kumimoji="1" lang="zh-CN" altLang="en-US" sz="2400" b="1">
                <a:solidFill>
                  <a:schemeClr val="hlink"/>
                </a:solidFill>
                <a:effectLst>
                  <a:outerShdw blurRad="38100" dist="38100" dir="2700000" algn="tl">
                    <a:srgbClr val="C0C0C0"/>
                  </a:outerShdw>
                </a:effectLst>
                <a:latin typeface="宋体" pitchFamily="2" charset="-122"/>
              </a:rPr>
              <a:t>判定树</a:t>
            </a:r>
            <a:r>
              <a:rPr kumimoji="1" lang="en-US" altLang="zh-CN" sz="2400" b="1">
                <a:solidFill>
                  <a:schemeClr val="hlink"/>
                </a:solidFill>
                <a:effectLst>
                  <a:outerShdw blurRad="38100" dist="38100" dir="2700000" algn="tl">
                    <a:srgbClr val="C0C0C0"/>
                  </a:outerShdw>
                </a:effectLst>
                <a:latin typeface="宋体" pitchFamily="2" charset="-122"/>
              </a:rPr>
              <a:t>——</a:t>
            </a:r>
            <a:r>
              <a:rPr kumimoji="1" lang="zh-CN" altLang="en-US" sz="2400" b="1">
                <a:effectLst>
                  <a:outerShdw blurRad="38100" dist="38100" dir="2700000" algn="tl">
                    <a:srgbClr val="C0C0C0"/>
                  </a:outerShdw>
                </a:effectLst>
              </a:rPr>
              <a:t>用于对复杂条件判断的图形工具。树具有层次结构，树的每个节点表示一个独立的关系表达。随着树节点层次的深入，各节点间的关系组合和理解逐渐复杂。从树根到叶子节点的路径，反映就反映了最终的条件判断的组合。</a:t>
            </a:r>
          </a:p>
        </p:txBody>
      </p:sp>
      <p:sp>
        <p:nvSpPr>
          <p:cNvPr id="462986" name="Text Box 138"/>
          <p:cNvSpPr txBox="1">
            <a:spLocks noChangeArrowheads="1"/>
          </p:cNvSpPr>
          <p:nvPr/>
        </p:nvSpPr>
        <p:spPr bwMode="auto">
          <a:xfrm>
            <a:off x="1042988" y="333375"/>
            <a:ext cx="7086600" cy="823913"/>
          </a:xfrm>
          <a:prstGeom prst="rect">
            <a:avLst/>
          </a:prstGeom>
          <a:noFill/>
          <a:ln w="9525">
            <a:noFill/>
            <a:miter lim="800000"/>
            <a:headEnd/>
            <a:tailEnd/>
          </a:ln>
          <a:effectLst/>
        </p:spPr>
        <p:txBody>
          <a:bodyPr>
            <a:spAutoFit/>
          </a:bodyPr>
          <a:lstStyle/>
          <a:p>
            <a:pPr algn="ctr">
              <a:lnSpc>
                <a:spcPct val="100000"/>
              </a:lnSpc>
              <a:spcBef>
                <a:spcPct val="50000"/>
              </a:spcBef>
              <a:spcAft>
                <a:spcPct val="0"/>
              </a:spcAft>
              <a:buClr>
                <a:srgbClr val="99FF66"/>
              </a:buClr>
              <a:buSzPct val="110000"/>
              <a:buFont typeface="Wingdings" pitchFamily="2" charset="2"/>
              <a:buNone/>
              <a:defRPr/>
            </a:pPr>
            <a:r>
              <a:rPr kumimoji="1" lang="zh-CN" altLang="en-US" sz="4800" b="1">
                <a:solidFill>
                  <a:srgbClr val="FF0000"/>
                </a:solidFill>
                <a:effectLst>
                  <a:outerShdw blurRad="38100" dist="38100" dir="2700000" algn="tl">
                    <a:srgbClr val="C0C0C0"/>
                  </a:outerShdw>
                </a:effectLst>
                <a:latin typeface="隶书" pitchFamily="49" charset="-122"/>
                <a:ea typeface="隶书" pitchFamily="49" charset="-122"/>
              </a:rPr>
              <a:t>结构化详细设计的工具</a:t>
            </a:r>
          </a:p>
        </p:txBody>
      </p:sp>
      <p:sp>
        <p:nvSpPr>
          <p:cNvPr id="462987" name="Text Box 139"/>
          <p:cNvSpPr txBox="1">
            <a:spLocks noChangeArrowheads="1"/>
          </p:cNvSpPr>
          <p:nvPr/>
        </p:nvSpPr>
        <p:spPr bwMode="auto">
          <a:xfrm>
            <a:off x="179388" y="4508500"/>
            <a:ext cx="8820150" cy="968375"/>
          </a:xfrm>
          <a:prstGeom prst="rect">
            <a:avLst/>
          </a:prstGeom>
          <a:noFill/>
          <a:ln w="9525">
            <a:noFill/>
            <a:miter lim="800000"/>
            <a:headEnd/>
            <a:tailEnd/>
          </a:ln>
          <a:effectLst/>
        </p:spPr>
        <p:txBody>
          <a:bodyPr>
            <a:spAutoFit/>
          </a:bodyPr>
          <a:lstStyle/>
          <a:p>
            <a:pPr>
              <a:lnSpc>
                <a:spcPct val="120000"/>
              </a:lnSpc>
              <a:spcBef>
                <a:spcPct val="50000"/>
              </a:spcBef>
              <a:spcAft>
                <a:spcPct val="0"/>
              </a:spcAft>
              <a:buClr>
                <a:srgbClr val="CC99FF"/>
              </a:buClr>
              <a:buSzTx/>
              <a:buFont typeface="Monotype Sorts" pitchFamily="2" charset="2"/>
              <a:buNone/>
              <a:defRPr/>
            </a:pPr>
            <a:r>
              <a:rPr kumimoji="1" lang="en-US" altLang="zh-CN" sz="2400" b="1">
                <a:solidFill>
                  <a:schemeClr val="hlink"/>
                </a:solidFill>
                <a:effectLst>
                  <a:outerShdw blurRad="38100" dist="38100" dir="2700000" algn="tl">
                    <a:srgbClr val="C0C0C0"/>
                  </a:outerShdw>
                </a:effectLst>
                <a:latin typeface="宋体" pitchFamily="2" charset="-122"/>
              </a:rPr>
              <a:t>    </a:t>
            </a:r>
            <a:r>
              <a:rPr kumimoji="1" lang="zh-CN" altLang="en-US" sz="2400" b="1">
                <a:solidFill>
                  <a:schemeClr val="hlink"/>
                </a:solidFill>
                <a:effectLst>
                  <a:outerShdw blurRad="38100" dist="38100" dir="2700000" algn="tl">
                    <a:srgbClr val="C0C0C0"/>
                  </a:outerShdw>
                </a:effectLst>
                <a:latin typeface="宋体" pitchFamily="2" charset="-122"/>
              </a:rPr>
              <a:t>判定表</a:t>
            </a:r>
            <a:r>
              <a:rPr kumimoji="1" lang="en-US" altLang="zh-CN" sz="2400" b="1">
                <a:solidFill>
                  <a:schemeClr val="hlink"/>
                </a:solidFill>
                <a:effectLst>
                  <a:outerShdw blurRad="38100" dist="38100" dir="2700000" algn="tl">
                    <a:srgbClr val="C0C0C0"/>
                  </a:outerShdw>
                </a:effectLst>
                <a:latin typeface="宋体" pitchFamily="2" charset="-122"/>
              </a:rPr>
              <a:t>——</a:t>
            </a:r>
            <a:r>
              <a:rPr kumimoji="1" lang="zh-CN" altLang="en-US" sz="2400" b="1">
                <a:effectLst>
                  <a:outerShdw blurRad="38100" dist="38100" dir="2700000" algn="tl">
                    <a:srgbClr val="C0C0C0"/>
                  </a:outerShdw>
                </a:effectLst>
                <a:latin typeface="宋体" pitchFamily="2" charset="-122"/>
              </a:rPr>
              <a:t>判定表是对复杂条件判断的表格表示，它清晰地表明所设计的功能是在满足何种条件组合的前提下才被执行。 </a:t>
            </a:r>
          </a:p>
        </p:txBody>
      </p:sp>
    </p:spTree>
  </p:cSld>
  <p:clrMapOvr>
    <a:masterClrMapping/>
  </p:clrMapOvr>
  <p:transition>
    <p:randomBar dir="ver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8" name="Rectangle 4"/>
          <p:cNvSpPr>
            <a:spLocks noChangeArrowheads="1"/>
          </p:cNvSpPr>
          <p:nvPr/>
        </p:nvSpPr>
        <p:spPr bwMode="auto">
          <a:xfrm>
            <a:off x="323850" y="1916113"/>
            <a:ext cx="8534400" cy="949325"/>
          </a:xfrm>
          <a:prstGeom prst="rect">
            <a:avLst/>
          </a:prstGeom>
          <a:noFill/>
          <a:ln w="9525">
            <a:noFill/>
            <a:miter lim="800000"/>
            <a:headEnd type="none" w="sm" len="sm"/>
            <a:tailEnd type="none" w="sm" len="sm"/>
          </a:ln>
          <a:effectLst/>
        </p:spPr>
        <p:txBody>
          <a:bodyPr lIns="0" tIns="0" rIns="0" bIns="0">
            <a:spAutoFit/>
          </a:bodyPr>
          <a:lstStyle/>
          <a:p>
            <a:pPr eaLnBrk="1" hangingPunct="1">
              <a:lnSpc>
                <a:spcPct val="130000"/>
              </a:lnSpc>
              <a:spcAft>
                <a:spcPct val="0"/>
              </a:spcAft>
              <a:buClrTx/>
              <a:buSzTx/>
              <a:buFontTx/>
              <a:buNone/>
              <a:defRPr/>
            </a:pPr>
            <a:r>
              <a:rPr kumimoji="1" lang="en-US" altLang="zh-CN" sz="2400" b="1">
                <a:solidFill>
                  <a:schemeClr val="tx1"/>
                </a:solidFill>
                <a:effectLst>
                  <a:outerShdw blurRad="38100" dist="38100" dir="2700000" algn="tl">
                    <a:srgbClr val="C0C0C0"/>
                  </a:outerShdw>
                </a:effectLst>
                <a:latin typeface="宋体" pitchFamily="2" charset="-122"/>
              </a:rPr>
              <a:t>    </a:t>
            </a:r>
            <a:r>
              <a:rPr kumimoji="1" lang="zh-CN" altLang="en-US" sz="2400" b="1">
                <a:solidFill>
                  <a:schemeClr val="tx1"/>
                </a:solidFill>
                <a:effectLst>
                  <a:outerShdw blurRad="38100" dist="38100" dir="2700000" algn="tl">
                    <a:srgbClr val="C0C0C0"/>
                  </a:outerShdw>
                </a:effectLst>
                <a:latin typeface="宋体" pitchFamily="2" charset="-122"/>
              </a:rPr>
              <a:t>有一过程，其流程如下图所示，其中</a:t>
            </a:r>
            <a:r>
              <a:rPr kumimoji="1" lang="en-US" altLang="zh-CN" sz="2400" b="1">
                <a:solidFill>
                  <a:schemeClr val="tx1"/>
                </a:solidFill>
                <a:effectLst>
                  <a:outerShdw blurRad="38100" dist="38100" dir="2700000" algn="tl">
                    <a:srgbClr val="C0C0C0"/>
                  </a:outerShdw>
                </a:effectLst>
                <a:latin typeface="宋体" pitchFamily="2" charset="-122"/>
              </a:rPr>
              <a:t>b1</a:t>
            </a:r>
            <a:r>
              <a:rPr kumimoji="1" lang="zh-CN" altLang="en-US" sz="2400" b="1">
                <a:solidFill>
                  <a:schemeClr val="tx1"/>
                </a:solidFill>
                <a:effectLst>
                  <a:outerShdw blurRad="38100" dist="38100" dir="2700000" algn="tl">
                    <a:srgbClr val="C0C0C0"/>
                  </a:outerShdw>
                </a:effectLst>
                <a:latin typeface="宋体" pitchFamily="2" charset="-122"/>
              </a:rPr>
              <a:t>、</a:t>
            </a:r>
            <a:r>
              <a:rPr kumimoji="1" lang="en-US" altLang="zh-CN" sz="2400" b="1">
                <a:solidFill>
                  <a:schemeClr val="tx1"/>
                </a:solidFill>
                <a:effectLst>
                  <a:outerShdw blurRad="38100" dist="38100" dir="2700000" algn="tl">
                    <a:srgbClr val="C0C0C0"/>
                  </a:outerShdw>
                </a:effectLst>
                <a:latin typeface="宋体" pitchFamily="2" charset="-122"/>
              </a:rPr>
              <a:t>b2</a:t>
            </a:r>
            <a:r>
              <a:rPr kumimoji="1" lang="zh-CN" altLang="en-US" sz="2400" b="1">
                <a:solidFill>
                  <a:schemeClr val="tx1"/>
                </a:solidFill>
                <a:effectLst>
                  <a:outerShdw blurRad="38100" dist="38100" dir="2700000" algn="tl">
                    <a:srgbClr val="C0C0C0"/>
                  </a:outerShdw>
                </a:effectLst>
                <a:latin typeface="宋体" pitchFamily="2" charset="-122"/>
              </a:rPr>
              <a:t>、</a:t>
            </a:r>
            <a:r>
              <a:rPr kumimoji="1" lang="en-US" altLang="zh-CN" sz="2400" b="1">
                <a:solidFill>
                  <a:schemeClr val="tx1"/>
                </a:solidFill>
                <a:effectLst>
                  <a:outerShdw blurRad="38100" dist="38100" dir="2700000" algn="tl">
                    <a:srgbClr val="C0C0C0"/>
                  </a:outerShdw>
                </a:effectLst>
                <a:latin typeface="宋体" pitchFamily="2" charset="-122"/>
              </a:rPr>
              <a:t>b3</a:t>
            </a:r>
            <a:r>
              <a:rPr kumimoji="1" lang="zh-CN" altLang="en-US" sz="2400" b="1">
                <a:solidFill>
                  <a:schemeClr val="tx1"/>
                </a:solidFill>
                <a:effectLst>
                  <a:outerShdw blurRad="38100" dist="38100" dir="2700000" algn="tl">
                    <a:srgbClr val="C0C0C0"/>
                  </a:outerShdw>
                </a:effectLst>
                <a:latin typeface="宋体" pitchFamily="2" charset="-122"/>
              </a:rPr>
              <a:t>为判定的逻辑条件，</a:t>
            </a:r>
            <a:r>
              <a:rPr kumimoji="1" lang="en-US" altLang="zh-CN" sz="2400" b="1">
                <a:solidFill>
                  <a:schemeClr val="tx1"/>
                </a:solidFill>
                <a:effectLst>
                  <a:outerShdw blurRad="38100" dist="38100" dir="2700000" algn="tl">
                    <a:srgbClr val="C0C0C0"/>
                  </a:outerShdw>
                </a:effectLst>
                <a:latin typeface="宋体" pitchFamily="2" charset="-122"/>
              </a:rPr>
              <a:t>s1</a:t>
            </a:r>
            <a:r>
              <a:rPr kumimoji="1" lang="zh-CN" altLang="en-US" sz="2400" b="1">
                <a:solidFill>
                  <a:schemeClr val="tx1"/>
                </a:solidFill>
                <a:effectLst>
                  <a:outerShdw blurRad="38100" dist="38100" dir="2700000" algn="tl">
                    <a:srgbClr val="C0C0C0"/>
                  </a:outerShdw>
                </a:effectLst>
                <a:latin typeface="宋体" pitchFamily="2" charset="-122"/>
              </a:rPr>
              <a:t>、</a:t>
            </a:r>
            <a:r>
              <a:rPr kumimoji="1" lang="en-US" altLang="zh-CN" sz="2400" b="1">
                <a:solidFill>
                  <a:schemeClr val="tx1"/>
                </a:solidFill>
                <a:effectLst>
                  <a:outerShdw blurRad="38100" dist="38100" dir="2700000" algn="tl">
                    <a:srgbClr val="C0C0C0"/>
                  </a:outerShdw>
                </a:effectLst>
                <a:latin typeface="宋体" pitchFamily="2" charset="-122"/>
              </a:rPr>
              <a:t>s2</a:t>
            </a:r>
            <a:r>
              <a:rPr kumimoji="1" lang="zh-CN" altLang="en-US" sz="2400" b="1">
                <a:solidFill>
                  <a:schemeClr val="tx1"/>
                </a:solidFill>
                <a:effectLst>
                  <a:outerShdw blurRad="38100" dist="38100" dir="2700000" algn="tl">
                    <a:srgbClr val="C0C0C0"/>
                  </a:outerShdw>
                </a:effectLst>
                <a:latin typeface="宋体" pitchFamily="2" charset="-122"/>
              </a:rPr>
              <a:t>为加工处理。试用判定表给予描述。 </a:t>
            </a:r>
          </a:p>
        </p:txBody>
      </p:sp>
      <p:pic>
        <p:nvPicPr>
          <p:cNvPr id="37891" name="Picture 5"/>
          <p:cNvPicPr>
            <a:picLocks noChangeAspect="1" noChangeArrowheads="1"/>
          </p:cNvPicPr>
          <p:nvPr/>
        </p:nvPicPr>
        <p:blipFill>
          <a:blip r:embed="rId2"/>
          <a:srcRect/>
          <a:stretch>
            <a:fillRect/>
          </a:stretch>
        </p:blipFill>
        <p:spPr bwMode="auto">
          <a:xfrm>
            <a:off x="1547813" y="3460750"/>
            <a:ext cx="5562600" cy="3063875"/>
          </a:xfrm>
          <a:prstGeom prst="rect">
            <a:avLst/>
          </a:prstGeom>
          <a:noFill/>
          <a:ln w="9525">
            <a:noFill/>
            <a:miter lim="800000"/>
            <a:headEnd/>
            <a:tailEnd/>
          </a:ln>
        </p:spPr>
      </p:pic>
      <p:sp>
        <p:nvSpPr>
          <p:cNvPr id="630790" name="Text Box 6"/>
          <p:cNvSpPr txBox="1">
            <a:spLocks noChangeArrowheads="1"/>
          </p:cNvSpPr>
          <p:nvPr/>
        </p:nvSpPr>
        <p:spPr bwMode="auto">
          <a:xfrm>
            <a:off x="3429000" y="3276600"/>
            <a:ext cx="381000" cy="396875"/>
          </a:xfrm>
          <a:prstGeom prst="rect">
            <a:avLst/>
          </a:prstGeom>
          <a:noFill/>
          <a:ln w="9525">
            <a:noFill/>
            <a:miter lim="800000"/>
            <a:headEnd/>
            <a:tailEnd/>
          </a:ln>
          <a:effectLst/>
        </p:spPr>
        <p:txBody>
          <a:bodyPr>
            <a:spAutoFit/>
          </a:bodyPr>
          <a:lstStyle/>
          <a:p>
            <a:pPr eaLnBrk="1" hangingPunct="1">
              <a:lnSpc>
                <a:spcPct val="100000"/>
              </a:lnSpc>
              <a:spcBef>
                <a:spcPct val="50000"/>
              </a:spcBef>
              <a:spcAft>
                <a:spcPct val="0"/>
              </a:spcAft>
              <a:buClrTx/>
              <a:buSzTx/>
              <a:buFontTx/>
              <a:buNone/>
              <a:defRPr/>
            </a:pPr>
            <a:r>
              <a:rPr kumimoji="1" lang="en-US" altLang="zh-CN" sz="2000" b="1">
                <a:solidFill>
                  <a:schemeClr val="tx1"/>
                </a:solidFill>
                <a:effectLst>
                  <a:outerShdw blurRad="38100" dist="38100" dir="2700000" algn="tl">
                    <a:srgbClr val="C0C0C0"/>
                  </a:outerShdw>
                </a:effectLst>
                <a:latin typeface="宋体" pitchFamily="2" charset="-122"/>
              </a:rPr>
              <a:t>T</a:t>
            </a:r>
          </a:p>
        </p:txBody>
      </p:sp>
      <p:sp>
        <p:nvSpPr>
          <p:cNvPr id="630791" name="Text Box 7"/>
          <p:cNvSpPr txBox="1">
            <a:spLocks noChangeArrowheads="1"/>
          </p:cNvSpPr>
          <p:nvPr/>
        </p:nvSpPr>
        <p:spPr bwMode="auto">
          <a:xfrm>
            <a:off x="4851400" y="3276600"/>
            <a:ext cx="381000" cy="396875"/>
          </a:xfrm>
          <a:prstGeom prst="rect">
            <a:avLst/>
          </a:prstGeom>
          <a:noFill/>
          <a:ln w="9525">
            <a:noFill/>
            <a:miter lim="800000"/>
            <a:headEnd/>
            <a:tailEnd/>
          </a:ln>
          <a:effectLst/>
        </p:spPr>
        <p:txBody>
          <a:bodyPr>
            <a:spAutoFit/>
          </a:bodyPr>
          <a:lstStyle/>
          <a:p>
            <a:pPr eaLnBrk="1" hangingPunct="1">
              <a:lnSpc>
                <a:spcPct val="100000"/>
              </a:lnSpc>
              <a:spcBef>
                <a:spcPct val="50000"/>
              </a:spcBef>
              <a:spcAft>
                <a:spcPct val="0"/>
              </a:spcAft>
              <a:buClrTx/>
              <a:buSzTx/>
              <a:buFontTx/>
              <a:buNone/>
              <a:defRPr/>
            </a:pPr>
            <a:r>
              <a:rPr kumimoji="1" lang="en-US" altLang="zh-CN" sz="2000" b="1">
                <a:solidFill>
                  <a:schemeClr val="tx1"/>
                </a:solidFill>
                <a:effectLst>
                  <a:outerShdw blurRad="38100" dist="38100" dir="2700000" algn="tl">
                    <a:srgbClr val="C0C0C0"/>
                  </a:outerShdw>
                </a:effectLst>
                <a:latin typeface="宋体" pitchFamily="2" charset="-122"/>
              </a:rPr>
              <a:t>F</a:t>
            </a:r>
          </a:p>
        </p:txBody>
      </p:sp>
      <p:sp>
        <p:nvSpPr>
          <p:cNvPr id="630792" name="Text Box 8"/>
          <p:cNvSpPr txBox="1">
            <a:spLocks noChangeArrowheads="1"/>
          </p:cNvSpPr>
          <p:nvPr/>
        </p:nvSpPr>
        <p:spPr bwMode="auto">
          <a:xfrm>
            <a:off x="1854200" y="4025900"/>
            <a:ext cx="381000" cy="396875"/>
          </a:xfrm>
          <a:prstGeom prst="rect">
            <a:avLst/>
          </a:prstGeom>
          <a:noFill/>
          <a:ln w="9525">
            <a:noFill/>
            <a:miter lim="800000"/>
            <a:headEnd/>
            <a:tailEnd/>
          </a:ln>
          <a:effectLst/>
        </p:spPr>
        <p:txBody>
          <a:bodyPr>
            <a:spAutoFit/>
          </a:bodyPr>
          <a:lstStyle/>
          <a:p>
            <a:pPr eaLnBrk="1" hangingPunct="1">
              <a:lnSpc>
                <a:spcPct val="100000"/>
              </a:lnSpc>
              <a:spcBef>
                <a:spcPct val="50000"/>
              </a:spcBef>
              <a:spcAft>
                <a:spcPct val="0"/>
              </a:spcAft>
              <a:buClrTx/>
              <a:buSzTx/>
              <a:buFontTx/>
              <a:buNone/>
              <a:defRPr/>
            </a:pPr>
            <a:r>
              <a:rPr kumimoji="1" lang="en-US" altLang="zh-CN" sz="2000" b="1">
                <a:solidFill>
                  <a:schemeClr val="tx1"/>
                </a:solidFill>
                <a:effectLst>
                  <a:outerShdw blurRad="38100" dist="38100" dir="2700000" algn="tl">
                    <a:srgbClr val="C0C0C0"/>
                  </a:outerShdw>
                </a:effectLst>
                <a:latin typeface="宋体" pitchFamily="2" charset="-122"/>
              </a:rPr>
              <a:t>T</a:t>
            </a:r>
          </a:p>
        </p:txBody>
      </p:sp>
      <p:sp>
        <p:nvSpPr>
          <p:cNvPr id="630793" name="Text Box 9"/>
          <p:cNvSpPr txBox="1">
            <a:spLocks noChangeArrowheads="1"/>
          </p:cNvSpPr>
          <p:nvPr/>
        </p:nvSpPr>
        <p:spPr bwMode="auto">
          <a:xfrm>
            <a:off x="3300413" y="4324350"/>
            <a:ext cx="381000" cy="396875"/>
          </a:xfrm>
          <a:prstGeom prst="rect">
            <a:avLst/>
          </a:prstGeom>
          <a:noFill/>
          <a:ln w="9525">
            <a:noFill/>
            <a:miter lim="800000"/>
            <a:headEnd/>
            <a:tailEnd/>
          </a:ln>
          <a:effectLst/>
        </p:spPr>
        <p:txBody>
          <a:bodyPr>
            <a:spAutoFit/>
          </a:bodyPr>
          <a:lstStyle/>
          <a:p>
            <a:pPr eaLnBrk="1" hangingPunct="1">
              <a:lnSpc>
                <a:spcPct val="100000"/>
              </a:lnSpc>
              <a:spcBef>
                <a:spcPct val="50000"/>
              </a:spcBef>
              <a:spcAft>
                <a:spcPct val="0"/>
              </a:spcAft>
              <a:buClrTx/>
              <a:buSzTx/>
              <a:buFontTx/>
              <a:buNone/>
              <a:defRPr/>
            </a:pPr>
            <a:r>
              <a:rPr kumimoji="1" lang="en-US" altLang="zh-CN" sz="2000" b="1">
                <a:solidFill>
                  <a:schemeClr val="tx1"/>
                </a:solidFill>
                <a:effectLst>
                  <a:outerShdw blurRad="38100" dist="38100" dir="2700000" algn="tl">
                    <a:srgbClr val="C0C0C0"/>
                  </a:outerShdw>
                </a:effectLst>
                <a:latin typeface="宋体" pitchFamily="2" charset="-122"/>
              </a:rPr>
              <a:t>F</a:t>
            </a:r>
          </a:p>
        </p:txBody>
      </p:sp>
      <p:sp>
        <p:nvSpPr>
          <p:cNvPr id="630794" name="Text Box 10"/>
          <p:cNvSpPr txBox="1">
            <a:spLocks noChangeArrowheads="1"/>
          </p:cNvSpPr>
          <p:nvPr/>
        </p:nvSpPr>
        <p:spPr bwMode="auto">
          <a:xfrm>
            <a:off x="5003800" y="4038600"/>
            <a:ext cx="381000" cy="396875"/>
          </a:xfrm>
          <a:prstGeom prst="rect">
            <a:avLst/>
          </a:prstGeom>
          <a:noFill/>
          <a:ln w="9525">
            <a:noFill/>
            <a:miter lim="800000"/>
            <a:headEnd/>
            <a:tailEnd/>
          </a:ln>
          <a:effectLst/>
        </p:spPr>
        <p:txBody>
          <a:bodyPr>
            <a:spAutoFit/>
          </a:bodyPr>
          <a:lstStyle/>
          <a:p>
            <a:pPr eaLnBrk="1" hangingPunct="1">
              <a:lnSpc>
                <a:spcPct val="100000"/>
              </a:lnSpc>
              <a:spcBef>
                <a:spcPct val="50000"/>
              </a:spcBef>
              <a:spcAft>
                <a:spcPct val="0"/>
              </a:spcAft>
              <a:buClrTx/>
              <a:buSzTx/>
              <a:buFontTx/>
              <a:buNone/>
              <a:defRPr/>
            </a:pPr>
            <a:r>
              <a:rPr kumimoji="1" lang="en-US" altLang="zh-CN" sz="2000" b="1">
                <a:solidFill>
                  <a:schemeClr val="tx1"/>
                </a:solidFill>
                <a:effectLst>
                  <a:outerShdw blurRad="38100" dist="38100" dir="2700000" algn="tl">
                    <a:srgbClr val="C0C0C0"/>
                  </a:outerShdw>
                </a:effectLst>
                <a:latin typeface="宋体" pitchFamily="2" charset="-122"/>
              </a:rPr>
              <a:t>T</a:t>
            </a:r>
          </a:p>
        </p:txBody>
      </p:sp>
      <p:sp>
        <p:nvSpPr>
          <p:cNvPr id="630795" name="Text Box 11"/>
          <p:cNvSpPr txBox="1">
            <a:spLocks noChangeArrowheads="1"/>
          </p:cNvSpPr>
          <p:nvPr/>
        </p:nvSpPr>
        <p:spPr bwMode="auto">
          <a:xfrm>
            <a:off x="6426200" y="4038600"/>
            <a:ext cx="381000" cy="396875"/>
          </a:xfrm>
          <a:prstGeom prst="rect">
            <a:avLst/>
          </a:prstGeom>
          <a:noFill/>
          <a:ln w="9525">
            <a:noFill/>
            <a:miter lim="800000"/>
            <a:headEnd/>
            <a:tailEnd/>
          </a:ln>
          <a:effectLst/>
        </p:spPr>
        <p:txBody>
          <a:bodyPr>
            <a:spAutoFit/>
          </a:bodyPr>
          <a:lstStyle/>
          <a:p>
            <a:pPr eaLnBrk="1" hangingPunct="1">
              <a:lnSpc>
                <a:spcPct val="100000"/>
              </a:lnSpc>
              <a:spcBef>
                <a:spcPct val="50000"/>
              </a:spcBef>
              <a:spcAft>
                <a:spcPct val="0"/>
              </a:spcAft>
              <a:buClrTx/>
              <a:buSzTx/>
              <a:buFontTx/>
              <a:buNone/>
              <a:defRPr/>
            </a:pPr>
            <a:r>
              <a:rPr kumimoji="1" lang="en-US" altLang="zh-CN" sz="2000" b="1">
                <a:solidFill>
                  <a:schemeClr val="tx1"/>
                </a:solidFill>
                <a:effectLst>
                  <a:outerShdw blurRad="38100" dist="38100" dir="2700000" algn="tl">
                    <a:srgbClr val="C0C0C0"/>
                  </a:outerShdw>
                </a:effectLst>
                <a:latin typeface="宋体" pitchFamily="2" charset="-122"/>
              </a:rPr>
              <a:t>F</a:t>
            </a:r>
          </a:p>
        </p:txBody>
      </p:sp>
      <p:sp>
        <p:nvSpPr>
          <p:cNvPr id="630796" name="Text Box 12"/>
          <p:cNvSpPr txBox="1">
            <a:spLocks noChangeArrowheads="1"/>
          </p:cNvSpPr>
          <p:nvPr/>
        </p:nvSpPr>
        <p:spPr bwMode="auto">
          <a:xfrm>
            <a:off x="158750" y="1268413"/>
            <a:ext cx="2036763" cy="519112"/>
          </a:xfrm>
          <a:prstGeom prst="rect">
            <a:avLst/>
          </a:prstGeom>
          <a:noFill/>
          <a:ln w="9525">
            <a:noFill/>
            <a:miter lim="800000"/>
            <a:headEnd/>
            <a:tailEnd/>
          </a:ln>
          <a:effectLst/>
        </p:spPr>
        <p:txBody>
          <a:bodyPr>
            <a:spAutoFit/>
          </a:bodyPr>
          <a:lstStyle/>
          <a:p>
            <a:pPr>
              <a:lnSpc>
                <a:spcPct val="100000"/>
              </a:lnSpc>
              <a:spcBef>
                <a:spcPct val="50000"/>
              </a:spcBef>
              <a:spcAft>
                <a:spcPct val="0"/>
              </a:spcAft>
              <a:buClr>
                <a:srgbClr val="CC99FF"/>
              </a:buClr>
              <a:buSzTx/>
              <a:buFont typeface="Monotype Sorts" pitchFamily="2" charset="2"/>
              <a:buNone/>
              <a:defRPr/>
            </a:pPr>
            <a:r>
              <a:rPr kumimoji="1" lang="zh-CN" altLang="en-US" sz="2800" b="1">
                <a:solidFill>
                  <a:schemeClr val="bg2"/>
                </a:solidFill>
                <a:effectLst>
                  <a:outerShdw blurRad="38100" dist="38100" dir="2700000" algn="tl">
                    <a:srgbClr val="C0C0C0"/>
                  </a:outerShdw>
                </a:effectLst>
                <a:latin typeface="宋体" pitchFamily="2" charset="-122"/>
              </a:rPr>
              <a:t>判定表练习</a:t>
            </a:r>
          </a:p>
        </p:txBody>
      </p:sp>
      <p:sp>
        <p:nvSpPr>
          <p:cNvPr id="630797" name="Text Box 13"/>
          <p:cNvSpPr txBox="1">
            <a:spLocks noChangeArrowheads="1"/>
          </p:cNvSpPr>
          <p:nvPr/>
        </p:nvSpPr>
        <p:spPr bwMode="auto">
          <a:xfrm>
            <a:off x="1042988" y="333375"/>
            <a:ext cx="7086600" cy="823913"/>
          </a:xfrm>
          <a:prstGeom prst="rect">
            <a:avLst/>
          </a:prstGeom>
          <a:noFill/>
          <a:ln w="9525">
            <a:noFill/>
            <a:miter lim="800000"/>
            <a:headEnd/>
            <a:tailEnd/>
          </a:ln>
          <a:effectLst/>
        </p:spPr>
        <p:txBody>
          <a:bodyPr>
            <a:spAutoFit/>
          </a:bodyPr>
          <a:lstStyle/>
          <a:p>
            <a:pPr algn="ctr">
              <a:lnSpc>
                <a:spcPct val="100000"/>
              </a:lnSpc>
              <a:spcBef>
                <a:spcPct val="50000"/>
              </a:spcBef>
              <a:spcAft>
                <a:spcPct val="0"/>
              </a:spcAft>
              <a:buClr>
                <a:srgbClr val="99FF66"/>
              </a:buClr>
              <a:buSzPct val="110000"/>
              <a:buFont typeface="Wingdings" pitchFamily="2" charset="2"/>
              <a:buNone/>
              <a:defRPr/>
            </a:pPr>
            <a:r>
              <a:rPr kumimoji="1" lang="zh-CN" altLang="en-US" sz="4800" b="1">
                <a:solidFill>
                  <a:srgbClr val="FF0000"/>
                </a:solidFill>
                <a:effectLst>
                  <a:outerShdw blurRad="38100" dist="38100" dir="2700000" algn="tl">
                    <a:srgbClr val="C0C0C0"/>
                  </a:outerShdw>
                </a:effectLst>
                <a:latin typeface="隶书" pitchFamily="49" charset="-122"/>
                <a:ea typeface="隶书" pitchFamily="49" charset="-122"/>
              </a:rPr>
              <a:t>结构化详细设计的工具</a:t>
            </a:r>
          </a:p>
        </p:txBody>
      </p:sp>
    </p:spTree>
  </p:cSld>
  <p:clrMapOvr>
    <a:masterClrMapping/>
  </p:clrMapOvr>
  <p:transition>
    <p:randomBar dir="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p:cNvSpPr>
            <a:spLocks noGrp="1" noChangeArrowheads="1"/>
          </p:cNvSpPr>
          <p:nvPr>
            <p:ph type="title"/>
          </p:nvPr>
        </p:nvSpPr>
        <p:spPr>
          <a:xfrm>
            <a:off x="1050925" y="0"/>
            <a:ext cx="7196138" cy="1057275"/>
          </a:xfrm>
          <a:noFill/>
        </p:spPr>
        <p:txBody>
          <a:bodyPr/>
          <a:lstStyle/>
          <a:p>
            <a:r>
              <a:rPr lang="en-US" altLang="zh-CN" smtClean="0">
                <a:ea typeface="宋体" pitchFamily="2" charset="-122"/>
              </a:rPr>
              <a:t>   </a:t>
            </a:r>
          </a:p>
        </p:txBody>
      </p:sp>
      <p:sp>
        <p:nvSpPr>
          <p:cNvPr id="633861" name="Rectangle 5"/>
          <p:cNvSpPr>
            <a:spLocks noGrp="1" noChangeArrowheads="1"/>
          </p:cNvSpPr>
          <p:nvPr>
            <p:ph type="body" sz="half" idx="1"/>
          </p:nvPr>
        </p:nvSpPr>
        <p:spPr>
          <a:xfrm>
            <a:off x="179388" y="1268413"/>
            <a:ext cx="8785225" cy="2392362"/>
          </a:xfrm>
        </p:spPr>
        <p:txBody>
          <a:bodyPr/>
          <a:lstStyle/>
          <a:p>
            <a:pPr marL="0" indent="0">
              <a:lnSpc>
                <a:spcPct val="140000"/>
              </a:lnSpc>
              <a:buFont typeface="Wingdings 3" pitchFamily="18" charset="2"/>
              <a:buNone/>
              <a:defRPr/>
            </a:pPr>
            <a:r>
              <a:rPr lang="en-US" altLang="zh-CN" sz="1800" dirty="0" smtClean="0"/>
              <a:t>    </a:t>
            </a:r>
            <a:r>
              <a:rPr lang="zh-CN" altLang="en-US" sz="1800" dirty="0" smtClean="0">
                <a:effectLst>
                  <a:outerShdw blurRad="38100" dist="38100" dir="2700000" algn="tl">
                    <a:srgbClr val="C0C0C0"/>
                  </a:outerShdw>
                </a:effectLst>
              </a:rPr>
              <a:t>某</a:t>
            </a:r>
            <a:r>
              <a:rPr lang="zh-CN" altLang="en-US" sz="1800" dirty="0" smtClean="0">
                <a:effectLst>
                  <a:outerShdw blurRad="38100" dist="38100" dir="2700000" algn="tl">
                    <a:srgbClr val="C0C0C0"/>
                  </a:outerShdw>
                </a:effectLst>
              </a:rPr>
              <a:t>公司规定推销员的薪酬与业绩挂钩，按推销产品收入额提成，上不封顶，下不保底，费用自理。具体为每月推销额</a:t>
            </a:r>
            <a:r>
              <a:rPr lang="en-US" altLang="zh-CN" sz="1800" dirty="0" smtClean="0">
                <a:effectLst>
                  <a:outerShdw blurRad="38100" dist="38100" dir="2700000" algn="tl">
                    <a:srgbClr val="C0C0C0"/>
                  </a:outerShdw>
                </a:effectLst>
              </a:rPr>
              <a:t>10</a:t>
            </a:r>
            <a:r>
              <a:rPr lang="zh-CN" altLang="en-US" sz="1800" dirty="0" smtClean="0">
                <a:effectLst>
                  <a:outerShdw blurRad="38100" dist="38100" dir="2700000" algn="tl">
                    <a:srgbClr val="C0C0C0"/>
                  </a:outerShdw>
                </a:effectLst>
              </a:rPr>
              <a:t>万元以上（含</a:t>
            </a:r>
            <a:r>
              <a:rPr lang="en-US" altLang="zh-CN" sz="1800" dirty="0" smtClean="0">
                <a:effectLst>
                  <a:outerShdw blurRad="38100" dist="38100" dir="2700000" algn="tl">
                    <a:srgbClr val="C0C0C0"/>
                  </a:outerShdw>
                </a:effectLst>
              </a:rPr>
              <a:t>10</a:t>
            </a:r>
            <a:r>
              <a:rPr lang="zh-CN" altLang="en-US" sz="1800" dirty="0" smtClean="0">
                <a:effectLst>
                  <a:outerShdw blurRad="38100" dist="38100" dir="2700000" algn="tl">
                    <a:srgbClr val="C0C0C0"/>
                  </a:outerShdw>
                </a:effectLst>
              </a:rPr>
              <a:t>万元，下同），回款比例达</a:t>
            </a:r>
            <a:r>
              <a:rPr lang="en-US" altLang="zh-CN" sz="1800" dirty="0" smtClean="0">
                <a:effectLst>
                  <a:outerShdw blurRad="38100" dist="38100" dir="2700000" algn="tl">
                    <a:srgbClr val="C0C0C0"/>
                  </a:outerShdw>
                </a:effectLst>
              </a:rPr>
              <a:t>80%</a:t>
            </a:r>
            <a:r>
              <a:rPr lang="zh-CN" altLang="en-US" sz="1800" dirty="0" smtClean="0">
                <a:effectLst>
                  <a:outerShdw blurRad="38100" dist="38100" dir="2700000" algn="tl">
                    <a:srgbClr val="C0C0C0"/>
                  </a:outerShdw>
                </a:effectLst>
              </a:rPr>
              <a:t>且推销的新产品占</a:t>
            </a:r>
            <a:r>
              <a:rPr lang="en-US" altLang="zh-CN" sz="1800" dirty="0" smtClean="0">
                <a:effectLst>
                  <a:outerShdw blurRad="38100" dist="38100" dir="2700000" algn="tl">
                    <a:srgbClr val="C0C0C0"/>
                  </a:outerShdw>
                </a:effectLst>
              </a:rPr>
              <a:t>5</a:t>
            </a:r>
            <a:r>
              <a:rPr lang="zh-CN" altLang="en-US" sz="1800" dirty="0" smtClean="0">
                <a:effectLst>
                  <a:outerShdw blurRad="38100" dist="38100" dir="2700000" algn="tl">
                    <a:srgbClr val="C0C0C0"/>
                  </a:outerShdw>
                </a:effectLst>
              </a:rPr>
              <a:t>成以上者，按推销额的</a:t>
            </a:r>
            <a:r>
              <a:rPr lang="en-US" altLang="zh-CN" sz="1800" dirty="0" smtClean="0">
                <a:effectLst>
                  <a:outerShdw blurRad="38100" dist="38100" dir="2700000" algn="tl">
                    <a:srgbClr val="C0C0C0"/>
                  </a:outerShdw>
                </a:effectLst>
              </a:rPr>
              <a:t>6%</a:t>
            </a:r>
            <a:r>
              <a:rPr lang="zh-CN" altLang="en-US" sz="1800" dirty="0" smtClean="0">
                <a:effectLst>
                  <a:outerShdw blurRad="38100" dist="38100" dir="2700000" algn="tl">
                    <a:srgbClr val="C0C0C0"/>
                  </a:outerShdw>
                </a:effectLst>
              </a:rPr>
              <a:t>提成；新产品不足</a:t>
            </a:r>
            <a:r>
              <a:rPr lang="en-US" altLang="zh-CN" sz="1800" dirty="0" smtClean="0">
                <a:effectLst>
                  <a:outerShdw blurRad="38100" dist="38100" dir="2700000" algn="tl">
                    <a:srgbClr val="C0C0C0"/>
                  </a:outerShdw>
                </a:effectLst>
              </a:rPr>
              <a:t>5</a:t>
            </a:r>
            <a:r>
              <a:rPr lang="zh-CN" altLang="en-US" sz="1800" dirty="0" smtClean="0">
                <a:effectLst>
                  <a:outerShdw blurRad="38100" dist="38100" dir="2700000" algn="tl">
                    <a:srgbClr val="C0C0C0"/>
                  </a:outerShdw>
                </a:effectLst>
              </a:rPr>
              <a:t>成则按</a:t>
            </a:r>
            <a:r>
              <a:rPr lang="en-US" altLang="zh-CN" sz="1800" dirty="0" smtClean="0">
                <a:effectLst>
                  <a:outerShdw blurRad="38100" dist="38100" dir="2700000" algn="tl">
                    <a:srgbClr val="C0C0C0"/>
                  </a:outerShdw>
                </a:effectLst>
              </a:rPr>
              <a:t>5%</a:t>
            </a:r>
            <a:r>
              <a:rPr lang="zh-CN" altLang="en-US" sz="1800" dirty="0" smtClean="0">
                <a:effectLst>
                  <a:outerShdw blurRad="38100" dist="38100" dir="2700000" algn="tl">
                    <a:srgbClr val="C0C0C0"/>
                  </a:outerShdw>
                </a:effectLst>
              </a:rPr>
              <a:t>提成；若回款比例在</a:t>
            </a:r>
            <a:r>
              <a:rPr lang="en-US" altLang="zh-CN" sz="1800" dirty="0" smtClean="0">
                <a:effectLst>
                  <a:outerShdw blurRad="38100" dist="38100" dir="2700000" algn="tl">
                    <a:srgbClr val="C0C0C0"/>
                  </a:outerShdw>
                </a:effectLst>
              </a:rPr>
              <a:t>40%~80%</a:t>
            </a:r>
            <a:r>
              <a:rPr lang="zh-CN" altLang="en-US" sz="1800" dirty="0" smtClean="0">
                <a:effectLst>
                  <a:outerShdw blurRad="38100" dist="38100" dir="2700000" algn="tl">
                    <a:srgbClr val="C0C0C0"/>
                  </a:outerShdw>
                </a:effectLst>
              </a:rPr>
              <a:t>之间且新产品占</a:t>
            </a:r>
            <a:r>
              <a:rPr lang="en-US" altLang="zh-CN" sz="1800" dirty="0" smtClean="0">
                <a:effectLst>
                  <a:outerShdw blurRad="38100" dist="38100" dir="2700000" algn="tl">
                    <a:srgbClr val="C0C0C0"/>
                  </a:outerShdw>
                </a:effectLst>
              </a:rPr>
              <a:t>5</a:t>
            </a:r>
            <a:r>
              <a:rPr lang="zh-CN" altLang="en-US" sz="1800" dirty="0" smtClean="0">
                <a:effectLst>
                  <a:outerShdw blurRad="38100" dist="38100" dir="2700000" algn="tl">
                    <a:srgbClr val="C0C0C0"/>
                  </a:outerShdw>
                </a:effectLst>
              </a:rPr>
              <a:t>成以上按</a:t>
            </a:r>
            <a:r>
              <a:rPr lang="en-US" altLang="zh-CN" sz="1800" dirty="0" smtClean="0">
                <a:effectLst>
                  <a:outerShdw blurRad="38100" dist="38100" dir="2700000" algn="tl">
                    <a:srgbClr val="C0C0C0"/>
                  </a:outerShdw>
                </a:effectLst>
              </a:rPr>
              <a:t>5%</a:t>
            </a:r>
            <a:r>
              <a:rPr lang="zh-CN" altLang="en-US" sz="1800" dirty="0" smtClean="0">
                <a:effectLst>
                  <a:outerShdw blurRad="38100" dist="38100" dir="2700000" algn="tl">
                    <a:srgbClr val="C0C0C0"/>
                  </a:outerShdw>
                </a:effectLst>
              </a:rPr>
              <a:t>提成；新产品不足</a:t>
            </a:r>
            <a:r>
              <a:rPr lang="en-US" altLang="zh-CN" sz="1800" dirty="0" smtClean="0">
                <a:effectLst>
                  <a:outerShdw blurRad="38100" dist="38100" dir="2700000" algn="tl">
                    <a:srgbClr val="C0C0C0"/>
                  </a:outerShdw>
                </a:effectLst>
              </a:rPr>
              <a:t>5</a:t>
            </a:r>
            <a:r>
              <a:rPr lang="zh-CN" altLang="en-US" sz="1800" dirty="0" smtClean="0">
                <a:effectLst>
                  <a:outerShdw blurRad="38100" dist="38100" dir="2700000" algn="tl">
                    <a:srgbClr val="C0C0C0"/>
                  </a:outerShdw>
                </a:effectLst>
              </a:rPr>
              <a:t>成，若回款比例低于</a:t>
            </a:r>
            <a:r>
              <a:rPr lang="en-US" altLang="zh-CN" sz="1800" dirty="0" smtClean="0">
                <a:effectLst>
                  <a:outerShdw blurRad="38100" dist="38100" dir="2700000" algn="tl">
                    <a:srgbClr val="C0C0C0"/>
                  </a:outerShdw>
                </a:effectLst>
              </a:rPr>
              <a:t>40%</a:t>
            </a:r>
            <a:r>
              <a:rPr lang="zh-CN" altLang="en-US" sz="1800" dirty="0" smtClean="0">
                <a:effectLst>
                  <a:outerShdw blurRad="38100" dist="38100" dir="2700000" algn="tl">
                    <a:srgbClr val="C0C0C0"/>
                  </a:outerShdw>
                </a:effectLst>
              </a:rPr>
              <a:t>，则按</a:t>
            </a:r>
            <a:r>
              <a:rPr lang="en-US" altLang="zh-CN" sz="1800" dirty="0" smtClean="0">
                <a:effectLst>
                  <a:outerShdw blurRad="38100" dist="38100" dir="2700000" algn="tl">
                    <a:srgbClr val="C0C0C0"/>
                  </a:outerShdw>
                </a:effectLst>
              </a:rPr>
              <a:t>3%</a:t>
            </a:r>
            <a:r>
              <a:rPr lang="zh-CN" altLang="en-US" sz="1800" dirty="0" smtClean="0">
                <a:effectLst>
                  <a:outerShdw blurRad="38100" dist="38100" dir="2700000" algn="tl">
                    <a:srgbClr val="C0C0C0"/>
                  </a:outerShdw>
                </a:effectLst>
              </a:rPr>
              <a:t>提成。推销额不足</a:t>
            </a:r>
            <a:r>
              <a:rPr lang="en-US" altLang="zh-CN" sz="1800" dirty="0" smtClean="0">
                <a:effectLst>
                  <a:outerShdw blurRad="38100" dist="38100" dir="2700000" algn="tl">
                    <a:srgbClr val="C0C0C0"/>
                  </a:outerShdw>
                </a:effectLst>
              </a:rPr>
              <a:t>10</a:t>
            </a:r>
            <a:r>
              <a:rPr lang="zh-CN" altLang="en-US" sz="1800" dirty="0" smtClean="0">
                <a:effectLst>
                  <a:outerShdw blurRad="38100" dist="38100" dir="2700000" algn="tl">
                    <a:srgbClr val="C0C0C0"/>
                  </a:outerShdw>
                </a:effectLst>
              </a:rPr>
              <a:t>万，回款比例在</a:t>
            </a:r>
            <a:r>
              <a:rPr lang="en-US" altLang="zh-CN" sz="1800" dirty="0" smtClean="0">
                <a:effectLst>
                  <a:outerShdw blurRad="38100" dist="38100" dir="2700000" algn="tl">
                    <a:srgbClr val="C0C0C0"/>
                  </a:outerShdw>
                </a:effectLst>
              </a:rPr>
              <a:t>80%</a:t>
            </a:r>
            <a:r>
              <a:rPr lang="zh-CN" altLang="en-US" sz="1800" dirty="0" smtClean="0">
                <a:effectLst>
                  <a:outerShdw blurRad="38100" dist="38100" dir="2700000" algn="tl">
                    <a:srgbClr val="C0C0C0"/>
                  </a:outerShdw>
                </a:effectLst>
              </a:rPr>
              <a:t>以上者则按</a:t>
            </a:r>
            <a:r>
              <a:rPr lang="en-US" altLang="zh-CN" sz="1800" dirty="0" smtClean="0">
                <a:effectLst>
                  <a:outerShdw blurRad="38100" dist="38100" dir="2700000" algn="tl">
                    <a:srgbClr val="C0C0C0"/>
                  </a:outerShdw>
                </a:effectLst>
              </a:rPr>
              <a:t>4%</a:t>
            </a:r>
            <a:r>
              <a:rPr lang="zh-CN" altLang="en-US" sz="1800" dirty="0" smtClean="0">
                <a:effectLst>
                  <a:outerShdw blurRad="38100" dist="38100" dir="2700000" algn="tl">
                    <a:srgbClr val="C0C0C0"/>
                  </a:outerShdw>
                </a:effectLst>
              </a:rPr>
              <a:t>提成；回款比例在</a:t>
            </a:r>
            <a:r>
              <a:rPr lang="en-US" altLang="zh-CN" sz="1800" dirty="0" smtClean="0">
                <a:effectLst>
                  <a:outerShdw blurRad="38100" dist="38100" dir="2700000" algn="tl">
                    <a:srgbClr val="C0C0C0"/>
                  </a:outerShdw>
                </a:effectLst>
              </a:rPr>
              <a:t>40%~80%</a:t>
            </a:r>
            <a:r>
              <a:rPr lang="zh-CN" altLang="en-US" sz="1800" dirty="0" smtClean="0">
                <a:effectLst>
                  <a:outerShdw blurRad="38100" dist="38100" dir="2700000" algn="tl">
                    <a:srgbClr val="C0C0C0"/>
                  </a:outerShdw>
                </a:effectLst>
              </a:rPr>
              <a:t>之间则按</a:t>
            </a:r>
            <a:r>
              <a:rPr lang="en-US" altLang="zh-CN" sz="1800" dirty="0" smtClean="0">
                <a:effectLst>
                  <a:outerShdw blurRad="38100" dist="38100" dir="2700000" algn="tl">
                    <a:srgbClr val="C0C0C0"/>
                  </a:outerShdw>
                </a:effectLst>
              </a:rPr>
              <a:t>3%</a:t>
            </a:r>
            <a:r>
              <a:rPr lang="zh-CN" altLang="en-US" sz="1800" dirty="0" smtClean="0">
                <a:effectLst>
                  <a:outerShdw blurRad="38100" dist="38100" dir="2700000" algn="tl">
                    <a:srgbClr val="C0C0C0"/>
                  </a:outerShdw>
                </a:effectLst>
              </a:rPr>
              <a:t>提成，不足</a:t>
            </a:r>
            <a:r>
              <a:rPr lang="en-US" altLang="zh-CN" sz="1800" dirty="0" smtClean="0">
                <a:effectLst>
                  <a:outerShdw blurRad="38100" dist="38100" dir="2700000" algn="tl">
                    <a:srgbClr val="C0C0C0"/>
                  </a:outerShdw>
                </a:effectLst>
              </a:rPr>
              <a:t>40%</a:t>
            </a:r>
            <a:r>
              <a:rPr lang="zh-CN" altLang="en-US" sz="1800" dirty="0" smtClean="0">
                <a:effectLst>
                  <a:outerShdw blurRad="38100" dist="38100" dir="2700000" algn="tl">
                    <a:srgbClr val="C0C0C0"/>
                  </a:outerShdw>
                </a:effectLst>
              </a:rPr>
              <a:t>则按</a:t>
            </a:r>
            <a:r>
              <a:rPr lang="en-US" altLang="zh-CN" sz="1800" dirty="0" smtClean="0">
                <a:effectLst>
                  <a:outerShdw blurRad="38100" dist="38100" dir="2700000" algn="tl">
                    <a:srgbClr val="C0C0C0"/>
                  </a:outerShdw>
                </a:effectLst>
              </a:rPr>
              <a:t>2%</a:t>
            </a:r>
            <a:r>
              <a:rPr lang="zh-CN" altLang="en-US" sz="1800" dirty="0" smtClean="0">
                <a:effectLst>
                  <a:outerShdw blurRad="38100" dist="38100" dir="2700000" algn="tl">
                    <a:srgbClr val="C0C0C0"/>
                  </a:outerShdw>
                </a:effectLst>
              </a:rPr>
              <a:t>提成。</a:t>
            </a:r>
          </a:p>
        </p:txBody>
      </p:sp>
      <p:graphicFrame>
        <p:nvGraphicFramePr>
          <p:cNvPr id="633900" name="Group 44"/>
          <p:cNvGraphicFramePr>
            <a:graphicFrameLocks noGrp="1"/>
          </p:cNvGraphicFramePr>
          <p:nvPr/>
        </p:nvGraphicFramePr>
        <p:xfrm>
          <a:off x="2195513" y="3860800"/>
          <a:ext cx="4824412" cy="2512822"/>
        </p:xfrm>
        <a:graphic>
          <a:graphicData uri="http://schemas.openxmlformats.org/drawingml/2006/table">
            <a:tbl>
              <a:tblPr/>
              <a:tblGrid>
                <a:gridCol w="1584325"/>
                <a:gridCol w="1295400"/>
                <a:gridCol w="1944687"/>
              </a:tblGrid>
              <a:tr h="263525">
                <a:tc>
                  <a:txBody>
                    <a:bodyPr/>
                    <a:lstStyle/>
                    <a:p>
                      <a:pPr marL="0" marR="0" lvl="0" indent="0" algn="ctr"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条件</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符号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符号含义</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6550">
                <a:tc rowSpan="2">
                  <a:txBody>
                    <a:bodyPr/>
                    <a:lstStyle/>
                    <a:p>
                      <a:pPr marL="0" marR="0" lvl="0" indent="0" algn="ctr"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推销额</a:t>
                      </a:r>
                      <a:r>
                        <a:rPr kumimoji="0" lang="en-US" altLang="zh-CN" sz="1600" b="1" i="0" u="none" strike="noStrike" cap="none" normalizeH="0" baseline="0" smtClean="0">
                          <a:ln>
                            <a:noFill/>
                          </a:ln>
                          <a:solidFill>
                            <a:srgbClr val="000000"/>
                          </a:solidFill>
                          <a:effectLst/>
                          <a:latin typeface="宋体" pitchFamily="2" charset="-122"/>
                          <a:ea typeface="宋体" pitchFamily="2" charset="-122"/>
                        </a:rPr>
                        <a:t>(TXE)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en-US" altLang="zh-CN" sz="1600" b="1" i="0" u="none" strike="noStrike" cap="none" normalizeH="0" baseline="0" smtClean="0">
                          <a:ln>
                            <a:noFill/>
                          </a:ln>
                          <a:solidFill>
                            <a:srgbClr val="000000"/>
                          </a:solidFill>
                          <a:effectLst/>
                          <a:latin typeface="宋体" pitchFamily="2" charset="-122"/>
                          <a:ea typeface="宋体"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超过</a:t>
                      </a:r>
                      <a:r>
                        <a:rPr kumimoji="0" lang="en-US" altLang="zh-CN" sz="1600" b="1" i="0" u="none" strike="noStrike" cap="none" normalizeH="0" baseline="0" smtClean="0">
                          <a:ln>
                            <a:noFill/>
                          </a:ln>
                          <a:solidFill>
                            <a:srgbClr val="000000"/>
                          </a:solidFill>
                          <a:effectLst/>
                          <a:latin typeface="宋体" pitchFamily="2" charset="-122"/>
                          <a:ea typeface="宋体" pitchFamily="2" charset="-122"/>
                        </a:rPr>
                        <a:t>10</a:t>
                      </a:r>
                      <a:r>
                        <a:rPr kumimoji="0" lang="zh-CN" altLang="en-US" sz="1600" b="1" i="0" u="none" strike="noStrike" cap="none" normalizeH="0" baseline="0" smtClean="0">
                          <a:ln>
                            <a:noFill/>
                          </a:ln>
                          <a:solidFill>
                            <a:srgbClr val="000000"/>
                          </a:solidFill>
                          <a:effectLst/>
                          <a:latin typeface="宋体" pitchFamily="2" charset="-122"/>
                          <a:ea typeface="宋体" pitchFamily="2" charset="-122"/>
                        </a:rPr>
                        <a:t>万元</a:t>
                      </a:r>
                      <a:r>
                        <a:rPr kumimoji="0" lang="en-US" altLang="zh-CN" sz="1600" b="1" i="0" u="none" strike="noStrike" cap="none" normalizeH="0" baseline="0" smtClean="0">
                          <a:ln>
                            <a:noFill/>
                          </a:ln>
                          <a:solidFill>
                            <a:srgbClr val="000000"/>
                          </a:solidFill>
                          <a:effectLst/>
                          <a:latin typeface="宋体" pitchFamily="2" charset="-122"/>
                          <a:ea typeface="宋体" pitchFamily="2" charset="-122"/>
                        </a:rPr>
                        <a:t>/</a:t>
                      </a:r>
                      <a:r>
                        <a:rPr kumimoji="0" lang="zh-CN" altLang="en-US" sz="1600" b="1" i="0" u="none" strike="noStrike" cap="none" normalizeH="0" baseline="0" smtClean="0">
                          <a:ln>
                            <a:noFill/>
                          </a:ln>
                          <a:solidFill>
                            <a:srgbClr val="000000"/>
                          </a:solidFill>
                          <a:effectLst/>
                          <a:latin typeface="宋体" pitchFamily="2" charset="-122"/>
                          <a:ea typeface="宋体" pitchFamily="2" charset="-122"/>
                        </a:rPr>
                        <a:t>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2413">
                <a:tc vMerge="1">
                  <a:txBody>
                    <a:bodyPr/>
                    <a:lstStyle/>
                    <a:p>
                      <a:endParaRPr lang="zh-CN" altLang="en-US"/>
                    </a:p>
                  </a:txBody>
                  <a:tcPr/>
                </a:tc>
                <a:tc>
                  <a:txBody>
                    <a:bodyPr/>
                    <a:lstStyle/>
                    <a:p>
                      <a:pPr marL="0" marR="0" lvl="0" indent="0" algn="ctr"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en-US" altLang="zh-CN" sz="1600" b="1" i="0" u="none" strike="noStrike" cap="none" normalizeH="0" baseline="0" smtClean="0">
                          <a:ln>
                            <a:noFill/>
                          </a:ln>
                          <a:solidFill>
                            <a:srgbClr val="000000"/>
                          </a:solidFill>
                          <a:effectLst/>
                          <a:latin typeface="宋体" pitchFamily="2" charset="-122"/>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低于</a:t>
                      </a:r>
                      <a:r>
                        <a:rPr kumimoji="0" lang="en-US" altLang="zh-CN" sz="1600" b="1" i="0" u="none" strike="noStrike" cap="none" normalizeH="0" baseline="0" smtClean="0">
                          <a:ln>
                            <a:noFill/>
                          </a:ln>
                          <a:solidFill>
                            <a:srgbClr val="000000"/>
                          </a:solidFill>
                          <a:effectLst/>
                          <a:latin typeface="宋体" pitchFamily="2" charset="-122"/>
                          <a:ea typeface="宋体" pitchFamily="2" charset="-122"/>
                        </a:rPr>
                        <a:t>10</a:t>
                      </a:r>
                      <a:r>
                        <a:rPr kumimoji="0" lang="zh-CN" altLang="en-US" sz="1600" b="1" i="0" u="none" strike="noStrike" cap="none" normalizeH="0" baseline="0" smtClean="0">
                          <a:ln>
                            <a:noFill/>
                          </a:ln>
                          <a:solidFill>
                            <a:srgbClr val="000000"/>
                          </a:solidFill>
                          <a:effectLst/>
                          <a:latin typeface="宋体" pitchFamily="2" charset="-122"/>
                          <a:ea typeface="宋体" pitchFamily="2" charset="-122"/>
                        </a:rPr>
                        <a:t>万元</a:t>
                      </a:r>
                      <a:r>
                        <a:rPr kumimoji="0" lang="en-US" altLang="zh-CN" sz="1600" b="1" i="0" u="none" strike="noStrike" cap="none" normalizeH="0" baseline="0" smtClean="0">
                          <a:ln>
                            <a:noFill/>
                          </a:ln>
                          <a:solidFill>
                            <a:srgbClr val="000000"/>
                          </a:solidFill>
                          <a:effectLst/>
                          <a:latin typeface="宋体" pitchFamily="2" charset="-122"/>
                          <a:ea typeface="宋体" pitchFamily="2" charset="-122"/>
                        </a:rPr>
                        <a:t>/</a:t>
                      </a:r>
                      <a:r>
                        <a:rPr kumimoji="0" lang="zh-CN" altLang="en-US" sz="1600" b="1" i="0" u="none" strike="noStrike" cap="none" normalizeH="0" baseline="0" smtClean="0">
                          <a:ln>
                            <a:noFill/>
                          </a:ln>
                          <a:solidFill>
                            <a:srgbClr val="000000"/>
                          </a:solidFill>
                          <a:effectLst/>
                          <a:latin typeface="宋体" pitchFamily="2" charset="-122"/>
                          <a:ea typeface="宋体" pitchFamily="2" charset="-122"/>
                        </a:rPr>
                        <a:t>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2413">
                <a:tc rowSpan="3">
                  <a:txBody>
                    <a:bodyPr/>
                    <a:lstStyle/>
                    <a:p>
                      <a:pPr marL="0" marR="0" lvl="0" indent="0" algn="ctr"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回款（</a:t>
                      </a:r>
                      <a:r>
                        <a:rPr kumimoji="0" lang="en-US" altLang="zh-CN" sz="1600" b="1" i="0" u="none" strike="noStrike" cap="none" normalizeH="0" baseline="0" smtClean="0">
                          <a:ln>
                            <a:noFill/>
                          </a:ln>
                          <a:solidFill>
                            <a:srgbClr val="000000"/>
                          </a:solidFill>
                          <a:effectLst/>
                          <a:latin typeface="宋体" pitchFamily="2" charset="-122"/>
                          <a:ea typeface="宋体" pitchFamily="2" charset="-122"/>
                        </a:rPr>
                        <a:t>HK)</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en-US" altLang="zh-CN" sz="1600" b="1" i="0" u="none" strike="noStrike" cap="none" normalizeH="0" baseline="0" smtClean="0">
                          <a:ln>
                            <a:noFill/>
                          </a:ln>
                          <a:solidFill>
                            <a:srgbClr val="000000"/>
                          </a:solidFill>
                          <a:effectLst/>
                          <a:latin typeface="宋体" pitchFamily="2" charset="-122"/>
                          <a:ea typeface="宋体" pitchFamily="2" charset="-122"/>
                        </a:rPr>
                        <a:t>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超过</a:t>
                      </a:r>
                      <a:r>
                        <a:rPr kumimoji="0" lang="en-US" altLang="zh-CN" sz="1600" b="1" i="0" u="none" strike="noStrike" cap="none" normalizeH="0" baseline="0" smtClean="0">
                          <a:ln>
                            <a:noFill/>
                          </a:ln>
                          <a:solidFill>
                            <a:srgbClr val="000000"/>
                          </a:solidFill>
                          <a:effectLst/>
                          <a:latin typeface="宋体" pitchFamily="2" charset="-122"/>
                          <a:ea typeface="宋体" pitchFamily="2" charset="-122"/>
                        </a:rPr>
                        <a:t>80%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0825">
                <a:tc vMerge="1">
                  <a:txBody>
                    <a:bodyPr/>
                    <a:lstStyle/>
                    <a:p>
                      <a:endParaRPr lang="zh-CN" altLang="en-US"/>
                    </a:p>
                  </a:txBody>
                  <a:tcPr/>
                </a:tc>
                <a:tc>
                  <a:txBody>
                    <a:bodyPr/>
                    <a:lstStyle/>
                    <a:p>
                      <a:pPr marL="0" marR="0" lvl="0" indent="0" algn="ctr"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en-US" altLang="zh-CN" sz="1600" b="1" i="0" u="none" strike="noStrike" cap="none" normalizeH="0" baseline="0" smtClean="0">
                          <a:ln>
                            <a:noFill/>
                          </a:ln>
                          <a:solidFill>
                            <a:srgbClr val="000000"/>
                          </a:solidFill>
                          <a:effectLst/>
                          <a:latin typeface="宋体" pitchFamily="2" charset="-122"/>
                          <a:ea typeface="宋体" pitchFamily="2" charset="-122"/>
                        </a:rPr>
                        <a:t>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en-US" altLang="zh-CN" sz="1600" b="1" i="0" u="none" strike="noStrike" cap="none" normalizeH="0" baseline="0" smtClean="0">
                          <a:ln>
                            <a:noFill/>
                          </a:ln>
                          <a:solidFill>
                            <a:srgbClr val="000000"/>
                          </a:solidFill>
                          <a:effectLst/>
                          <a:latin typeface="宋体" pitchFamily="2" charset="-122"/>
                          <a:ea typeface="宋体" pitchFamily="2" charset="-122"/>
                        </a:rPr>
                        <a:t>40%~80%</a:t>
                      </a:r>
                      <a:r>
                        <a:rPr kumimoji="0" lang="zh-CN" altLang="en-US" sz="1600" b="1" i="0" u="none" strike="noStrike" cap="none" normalizeH="0" baseline="0" smtClean="0">
                          <a:ln>
                            <a:noFill/>
                          </a:ln>
                          <a:solidFill>
                            <a:srgbClr val="000000"/>
                          </a:solidFill>
                          <a:effectLst/>
                          <a:latin typeface="宋体" pitchFamily="2" charset="-122"/>
                          <a:ea typeface="宋体" pitchFamily="2" charset="-122"/>
                        </a:rPr>
                        <a:t>之间</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2413">
                <a:tc vMerge="1">
                  <a:txBody>
                    <a:bodyPr/>
                    <a:lstStyle/>
                    <a:p>
                      <a:endParaRPr lang="zh-CN" altLang="en-US"/>
                    </a:p>
                  </a:txBody>
                  <a:tcPr/>
                </a:tc>
                <a:tc>
                  <a:txBody>
                    <a:bodyPr/>
                    <a:lstStyle/>
                    <a:p>
                      <a:pPr marL="0" marR="0" lvl="0" indent="0" algn="ctr"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en-US" altLang="zh-CN" sz="1600" b="1" i="0" u="none" strike="noStrike" cap="none" normalizeH="0" baseline="0" smtClean="0">
                          <a:ln>
                            <a:noFill/>
                          </a:ln>
                          <a:solidFill>
                            <a:srgbClr val="000000"/>
                          </a:solidFill>
                          <a:effectLst/>
                          <a:latin typeface="宋体" pitchFamily="2" charset="-122"/>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不足</a:t>
                      </a:r>
                      <a:r>
                        <a:rPr kumimoji="0" lang="en-US" altLang="zh-CN" sz="1600" b="1" i="0" u="none" strike="noStrike" cap="none" normalizeH="0" baseline="0" smtClean="0">
                          <a:ln>
                            <a:noFill/>
                          </a:ln>
                          <a:solidFill>
                            <a:srgbClr val="000000"/>
                          </a:solidFill>
                          <a:effectLst/>
                          <a:latin typeface="宋体" pitchFamily="2" charset="-122"/>
                          <a:ea typeface="宋体" pitchFamily="2" charset="-122"/>
                        </a:rPr>
                        <a:t>40%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2413">
                <a:tc rowSpan="2">
                  <a:txBody>
                    <a:bodyPr/>
                    <a:lstStyle/>
                    <a:p>
                      <a:pPr marL="0" marR="0" lvl="0" indent="0" algn="ctr"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新产品</a:t>
                      </a:r>
                      <a:r>
                        <a:rPr kumimoji="0" lang="en-US" altLang="zh-CN" sz="1600" b="1" i="0" u="none" strike="noStrike" cap="none" normalizeH="0" baseline="0" smtClean="0">
                          <a:ln>
                            <a:noFill/>
                          </a:ln>
                          <a:solidFill>
                            <a:srgbClr val="000000"/>
                          </a:solidFill>
                          <a:effectLst/>
                          <a:latin typeface="宋体" pitchFamily="2" charset="-122"/>
                          <a:ea typeface="宋体" pitchFamily="2" charset="-122"/>
                        </a:rPr>
                        <a:t>(XCP)</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en-US" altLang="zh-CN" sz="1600" b="1" i="0" u="none" strike="noStrike" cap="none" normalizeH="0" baseline="0" smtClean="0">
                          <a:ln>
                            <a:noFill/>
                          </a:ln>
                          <a:solidFill>
                            <a:srgbClr val="000000"/>
                          </a:solidFill>
                          <a:effectLst/>
                          <a:latin typeface="宋体" pitchFamily="2" charset="-122"/>
                          <a:ea typeface="宋体" pitchFamily="2" charset="-122"/>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新产品占</a:t>
                      </a:r>
                      <a:r>
                        <a:rPr kumimoji="0" lang="en-US" altLang="zh-CN" sz="1600" b="1" i="0" u="none" strike="noStrike" cap="none" normalizeH="0" baseline="0" smtClean="0">
                          <a:ln>
                            <a:noFill/>
                          </a:ln>
                          <a:solidFill>
                            <a:srgbClr val="000000"/>
                          </a:solidFill>
                          <a:effectLst/>
                          <a:latin typeface="宋体" pitchFamily="2" charset="-122"/>
                          <a:ea typeface="宋体" pitchFamily="2" charset="-122"/>
                        </a:rPr>
                        <a:t>50%</a:t>
                      </a:r>
                      <a:r>
                        <a:rPr kumimoji="0" lang="zh-CN" altLang="en-US" sz="1600" b="1" i="0" u="none" strike="noStrike" cap="none" normalizeH="0" baseline="0" smtClean="0">
                          <a:ln>
                            <a:noFill/>
                          </a:ln>
                          <a:solidFill>
                            <a:srgbClr val="000000"/>
                          </a:solidFill>
                          <a:effectLst/>
                          <a:latin typeface="宋体" pitchFamily="2" charset="-122"/>
                          <a:ea typeface="宋体" pitchFamily="2" charset="-122"/>
                        </a:rPr>
                        <a:t>以上</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vMerge="1">
                  <a:txBody>
                    <a:bodyPr/>
                    <a:lstStyle/>
                    <a:p>
                      <a:endParaRPr lang="zh-CN" altLang="en-US"/>
                    </a:p>
                  </a:txBody>
                  <a:tcPr/>
                </a:tc>
                <a:tc>
                  <a:txBody>
                    <a:bodyPr/>
                    <a:lstStyle/>
                    <a:p>
                      <a:pPr marL="0" marR="0" lvl="0" indent="0" algn="ctr"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en-US" altLang="zh-CN" sz="1600" b="1" i="0" u="none" strike="noStrike" cap="none" normalizeH="0" baseline="0" smtClean="0">
                          <a:ln>
                            <a:noFill/>
                          </a:ln>
                          <a:solidFill>
                            <a:srgbClr val="000000"/>
                          </a:solidFill>
                          <a:effectLst/>
                          <a:latin typeface="宋体" pitchFamily="2" charset="-122"/>
                          <a:ea typeface="宋体" pitchFamily="2" charset="-122"/>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346075" rtl="0" eaLnBrk="0" fontAlgn="base" latinLnBrk="0" hangingPunct="0">
                        <a:lnSpc>
                          <a:spcPct val="90000"/>
                        </a:lnSpc>
                        <a:spcBef>
                          <a:spcPct val="0"/>
                        </a:spcBef>
                        <a:spcAft>
                          <a:spcPct val="50000"/>
                        </a:spcAft>
                        <a:buClr>
                          <a:srgbClr val="A31221"/>
                        </a:buClr>
                        <a:buSzPct val="75000"/>
                        <a:buFont typeface="Wingdings 3" pitchFamily="18" charset="2"/>
                        <a:buNone/>
                        <a:tabLst>
                          <a:tab pos="1260475" algn="l"/>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新产品不足</a:t>
                      </a:r>
                      <a:r>
                        <a:rPr kumimoji="0" lang="en-US" altLang="zh-CN" sz="1600" b="1" i="0" u="none" strike="noStrike" cap="none" normalizeH="0" baseline="0" smtClean="0">
                          <a:ln>
                            <a:noFill/>
                          </a:ln>
                          <a:solidFill>
                            <a:srgbClr val="000000"/>
                          </a:solidFill>
                          <a:effectLst/>
                          <a:latin typeface="宋体" pitchFamily="2" charset="-122"/>
                          <a:ea typeface="宋体" pitchFamily="2" charset="-122"/>
                        </a:rPr>
                        <a:t>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33898" name="Text Box 42"/>
          <p:cNvSpPr txBox="1">
            <a:spLocks noChangeArrowheads="1"/>
          </p:cNvSpPr>
          <p:nvPr/>
        </p:nvSpPr>
        <p:spPr bwMode="auto">
          <a:xfrm>
            <a:off x="1042988" y="333375"/>
            <a:ext cx="7086600" cy="823913"/>
          </a:xfrm>
          <a:prstGeom prst="rect">
            <a:avLst/>
          </a:prstGeom>
          <a:noFill/>
          <a:ln w="9525">
            <a:noFill/>
            <a:miter lim="800000"/>
            <a:headEnd/>
            <a:tailEnd/>
          </a:ln>
          <a:effectLst/>
        </p:spPr>
        <p:txBody>
          <a:bodyPr>
            <a:spAutoFit/>
          </a:bodyPr>
          <a:lstStyle/>
          <a:p>
            <a:pPr algn="ctr">
              <a:lnSpc>
                <a:spcPct val="100000"/>
              </a:lnSpc>
              <a:spcBef>
                <a:spcPct val="50000"/>
              </a:spcBef>
              <a:spcAft>
                <a:spcPct val="0"/>
              </a:spcAft>
              <a:buClr>
                <a:srgbClr val="99FF66"/>
              </a:buClr>
              <a:buSzPct val="110000"/>
              <a:buFont typeface="Wingdings" pitchFamily="2" charset="2"/>
              <a:buNone/>
              <a:defRPr/>
            </a:pPr>
            <a:r>
              <a:rPr kumimoji="1" lang="zh-CN" altLang="en-US" sz="4800" b="1">
                <a:solidFill>
                  <a:srgbClr val="FF0000"/>
                </a:solidFill>
                <a:effectLst>
                  <a:outerShdw blurRad="38100" dist="38100" dir="2700000" algn="tl">
                    <a:srgbClr val="C0C0C0"/>
                  </a:outerShdw>
                </a:effectLst>
                <a:latin typeface="隶书" pitchFamily="49" charset="-122"/>
                <a:ea typeface="隶书" pitchFamily="49" charset="-122"/>
              </a:rPr>
              <a:t>结构化详细设计的工具</a:t>
            </a: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33900"/>
                                        </p:tgtEl>
                                        <p:attrNameLst>
                                          <p:attrName>style.visibility</p:attrName>
                                        </p:attrNameLst>
                                      </p:cBhvr>
                                      <p:to>
                                        <p:strVal val="visible"/>
                                      </p:to>
                                    </p:set>
                                    <p:animEffect transition="in" filter="blinds(horizontal)">
                                      <p:cBhvr>
                                        <p:cTn id="7" dur="500"/>
                                        <p:tgtEl>
                                          <p:spTgt spid="6339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42" name="Text Box 6"/>
          <p:cNvSpPr txBox="1">
            <a:spLocks noChangeArrowheads="1"/>
          </p:cNvSpPr>
          <p:nvPr/>
        </p:nvSpPr>
        <p:spPr bwMode="auto">
          <a:xfrm>
            <a:off x="395288" y="1916113"/>
            <a:ext cx="8351837" cy="4656137"/>
          </a:xfrm>
          <a:prstGeom prst="rect">
            <a:avLst/>
          </a:prstGeom>
          <a:noFill/>
          <a:ln w="9525">
            <a:noFill/>
            <a:miter lim="800000"/>
            <a:headEnd/>
            <a:tailEnd/>
          </a:ln>
          <a:effectLst/>
        </p:spPr>
        <p:txBody>
          <a:bodyPr>
            <a:spAutoFit/>
          </a:bodyPr>
          <a:lstStyle/>
          <a:p>
            <a:pPr>
              <a:lnSpc>
                <a:spcPct val="100000"/>
              </a:lnSpc>
              <a:buFont typeface="Wingdings" pitchFamily="2" charset="2"/>
              <a:buNone/>
              <a:defRPr/>
            </a:pPr>
            <a:r>
              <a:rPr kumimoji="1" lang="en-US" altLang="zh-CN" sz="2400" b="1">
                <a:effectLst>
                  <a:outerShdw blurRad="38100" dist="38100" dir="2700000" algn="tl">
                    <a:srgbClr val="C0C0C0"/>
                  </a:outerShdw>
                </a:effectLst>
              </a:rPr>
              <a:t>        </a:t>
            </a:r>
            <a:r>
              <a:rPr kumimoji="1" lang="zh-CN" altLang="en-US" sz="2400" b="1">
                <a:effectLst>
                  <a:outerShdw blurRad="38100" dist="38100" dir="2700000" algn="tl">
                    <a:srgbClr val="C0C0C0"/>
                  </a:outerShdw>
                </a:effectLst>
              </a:rPr>
              <a:t>纵观已有的符号体系，如果读者结合自身的实践经验提出新的符号工具，一般都应具有以下的广泛性特征：</a:t>
            </a:r>
          </a:p>
          <a:p>
            <a:pPr>
              <a:lnSpc>
                <a:spcPct val="100000"/>
              </a:lnSpc>
              <a:buFont typeface="Wingdings" pitchFamily="2" charset="2"/>
              <a:buNone/>
              <a:defRPr/>
            </a:pPr>
            <a:r>
              <a:rPr kumimoji="1" lang="zh-CN" altLang="en-US" sz="2400" b="1">
                <a:effectLst>
                  <a:outerShdw blurRad="38100" dist="38100" dir="2700000" algn="tl">
                    <a:srgbClr val="C0C0C0"/>
                  </a:outerShdw>
                </a:effectLst>
              </a:rPr>
              <a:t>⑴ 面向代码。</a:t>
            </a:r>
          </a:p>
          <a:p>
            <a:pPr>
              <a:lnSpc>
                <a:spcPct val="100000"/>
              </a:lnSpc>
              <a:buFont typeface="Wingdings" pitchFamily="2" charset="2"/>
              <a:buNone/>
              <a:defRPr/>
            </a:pPr>
            <a:r>
              <a:rPr kumimoji="1" lang="zh-CN" altLang="en-US" sz="2400" b="1">
                <a:effectLst>
                  <a:outerShdw blurRad="38100" dist="38100" dir="2700000" algn="tl">
                    <a:srgbClr val="C0C0C0"/>
                  </a:outerShdw>
                </a:effectLst>
              </a:rPr>
              <a:t>⑵ 控制逻辑。</a:t>
            </a:r>
          </a:p>
          <a:p>
            <a:pPr>
              <a:lnSpc>
                <a:spcPct val="100000"/>
              </a:lnSpc>
              <a:buFont typeface="Wingdings" pitchFamily="2" charset="2"/>
              <a:buNone/>
              <a:defRPr/>
            </a:pPr>
            <a:r>
              <a:rPr kumimoji="1" lang="zh-CN" altLang="en-US" sz="2400" b="1">
                <a:effectLst>
                  <a:outerShdw blurRad="38100" dist="38100" dir="2700000" algn="tl">
                    <a:srgbClr val="C0C0C0"/>
                  </a:outerShdw>
                </a:effectLst>
              </a:rPr>
              <a:t>⑶ 模块化设计。</a:t>
            </a:r>
          </a:p>
          <a:p>
            <a:pPr>
              <a:lnSpc>
                <a:spcPct val="100000"/>
              </a:lnSpc>
              <a:buFont typeface="Wingdings" pitchFamily="2" charset="2"/>
              <a:buNone/>
              <a:defRPr/>
            </a:pPr>
            <a:r>
              <a:rPr kumimoji="1" lang="zh-CN" altLang="en-US" sz="2400" b="1">
                <a:effectLst>
                  <a:outerShdw blurRad="38100" dist="38100" dir="2700000" algn="tl">
                    <a:srgbClr val="C0C0C0"/>
                  </a:outerShdw>
                </a:effectLst>
              </a:rPr>
              <a:t>⑷ 对结构化设计的支持。</a:t>
            </a:r>
          </a:p>
          <a:p>
            <a:pPr>
              <a:lnSpc>
                <a:spcPct val="100000"/>
              </a:lnSpc>
              <a:buFont typeface="Wingdings" pitchFamily="2" charset="2"/>
              <a:buNone/>
              <a:defRPr/>
            </a:pPr>
            <a:r>
              <a:rPr kumimoji="1" lang="zh-CN" altLang="en-US" sz="2400" b="1">
                <a:effectLst>
                  <a:outerShdw blurRad="38100" dist="38100" dir="2700000" algn="tl">
                    <a:srgbClr val="C0C0C0"/>
                  </a:outerShdw>
                </a:effectLst>
              </a:rPr>
              <a:t>⑸ 数据表示。</a:t>
            </a:r>
          </a:p>
          <a:p>
            <a:pPr>
              <a:lnSpc>
                <a:spcPct val="100000"/>
              </a:lnSpc>
              <a:buFont typeface="Wingdings" pitchFamily="2" charset="2"/>
              <a:buNone/>
              <a:defRPr/>
            </a:pPr>
            <a:r>
              <a:rPr kumimoji="1" lang="zh-CN" altLang="en-US" sz="2400" b="1">
                <a:effectLst>
                  <a:outerShdw blurRad="38100" dist="38100" dir="2700000" algn="tl">
                    <a:srgbClr val="C0C0C0"/>
                  </a:outerShdw>
                </a:effectLst>
              </a:rPr>
              <a:t>⑹ 易测试、</a:t>
            </a:r>
          </a:p>
          <a:p>
            <a:pPr>
              <a:lnSpc>
                <a:spcPct val="100000"/>
              </a:lnSpc>
              <a:buFont typeface="Wingdings" pitchFamily="2" charset="2"/>
              <a:buNone/>
              <a:defRPr/>
            </a:pPr>
            <a:r>
              <a:rPr kumimoji="1" lang="zh-CN" altLang="en-US" sz="2400" b="1">
                <a:effectLst>
                  <a:outerShdw blurRad="38100" dist="38100" dir="2700000" algn="tl">
                    <a:srgbClr val="C0C0C0"/>
                  </a:outerShdw>
                </a:effectLst>
              </a:rPr>
              <a:t>⑺ 易于代码的机器自动生成。 </a:t>
            </a:r>
          </a:p>
        </p:txBody>
      </p:sp>
      <p:sp>
        <p:nvSpPr>
          <p:cNvPr id="500744" name="Text Box 8"/>
          <p:cNvSpPr txBox="1">
            <a:spLocks noChangeArrowheads="1"/>
          </p:cNvSpPr>
          <p:nvPr/>
        </p:nvSpPr>
        <p:spPr bwMode="auto">
          <a:xfrm>
            <a:off x="1042988" y="333375"/>
            <a:ext cx="7086600" cy="823913"/>
          </a:xfrm>
          <a:prstGeom prst="rect">
            <a:avLst/>
          </a:prstGeom>
          <a:noFill/>
          <a:ln w="9525">
            <a:noFill/>
            <a:miter lim="800000"/>
            <a:headEnd/>
            <a:tailEnd/>
          </a:ln>
          <a:effectLst/>
        </p:spPr>
        <p:txBody>
          <a:bodyPr>
            <a:spAutoFit/>
          </a:bodyPr>
          <a:lstStyle/>
          <a:p>
            <a:pPr algn="ctr">
              <a:lnSpc>
                <a:spcPct val="100000"/>
              </a:lnSpc>
              <a:spcBef>
                <a:spcPct val="50000"/>
              </a:spcBef>
              <a:spcAft>
                <a:spcPct val="0"/>
              </a:spcAft>
              <a:buClr>
                <a:srgbClr val="99FF66"/>
              </a:buClr>
              <a:buSzPct val="110000"/>
              <a:buFont typeface="Wingdings" pitchFamily="2" charset="2"/>
              <a:buNone/>
              <a:defRPr/>
            </a:pPr>
            <a:r>
              <a:rPr kumimoji="1" lang="zh-CN" altLang="en-US" sz="4800" b="1">
                <a:solidFill>
                  <a:srgbClr val="FF0000"/>
                </a:solidFill>
                <a:effectLst>
                  <a:outerShdw blurRad="38100" dist="38100" dir="2700000" algn="tl">
                    <a:srgbClr val="C0C0C0"/>
                  </a:outerShdw>
                </a:effectLst>
                <a:latin typeface="隶书" pitchFamily="49" charset="-122"/>
                <a:ea typeface="隶书" pitchFamily="49" charset="-122"/>
              </a:rPr>
              <a:t>结构化详细设计的工具</a:t>
            </a:r>
          </a:p>
        </p:txBody>
      </p:sp>
      <p:sp>
        <p:nvSpPr>
          <p:cNvPr id="500745" name="Text Box 9"/>
          <p:cNvSpPr txBox="1">
            <a:spLocks noChangeArrowheads="1"/>
          </p:cNvSpPr>
          <p:nvPr/>
        </p:nvSpPr>
        <p:spPr bwMode="auto">
          <a:xfrm>
            <a:off x="179388" y="1254125"/>
            <a:ext cx="4052887" cy="519113"/>
          </a:xfrm>
          <a:prstGeom prst="rect">
            <a:avLst/>
          </a:prstGeom>
          <a:noFill/>
          <a:ln w="9525">
            <a:noFill/>
            <a:miter lim="800000"/>
            <a:headEnd/>
            <a:tailEnd/>
          </a:ln>
          <a:effectLst/>
        </p:spPr>
        <p:txBody>
          <a:bodyPr>
            <a:spAutoFit/>
          </a:bodyPr>
          <a:lstStyle/>
          <a:p>
            <a:pPr>
              <a:lnSpc>
                <a:spcPct val="100000"/>
              </a:lnSpc>
              <a:spcBef>
                <a:spcPct val="50000"/>
              </a:spcBef>
              <a:spcAft>
                <a:spcPct val="0"/>
              </a:spcAft>
              <a:buClr>
                <a:srgbClr val="CC99FF"/>
              </a:buClr>
              <a:buSzTx/>
              <a:buFont typeface="Monotype Sorts" pitchFamily="2" charset="2"/>
              <a:buNone/>
              <a:defRPr/>
            </a:pPr>
            <a:r>
              <a:rPr kumimoji="1" lang="zh-CN" altLang="en-US" sz="2800" b="1">
                <a:solidFill>
                  <a:schemeClr val="bg2"/>
                </a:solidFill>
                <a:effectLst>
                  <a:outerShdw blurRad="38100" dist="38100" dir="2700000" algn="tl">
                    <a:srgbClr val="C0C0C0"/>
                  </a:outerShdw>
                </a:effectLst>
                <a:latin typeface="宋体" pitchFamily="2" charset="-122"/>
              </a:rPr>
              <a:t>详细设计工具的总结</a:t>
            </a:r>
          </a:p>
        </p:txBody>
      </p:sp>
    </p:spTree>
  </p:cSld>
  <p:clrMapOvr>
    <a:masterClrMapping/>
  </p:clrMapOvr>
  <p:transition>
    <p:randomBar dir="ver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90" name="Rectangle 6"/>
          <p:cNvSpPr>
            <a:spLocks noGrp="1" noChangeArrowheads="1"/>
          </p:cNvSpPr>
          <p:nvPr>
            <p:ph type="title"/>
          </p:nvPr>
        </p:nvSpPr>
        <p:spPr>
          <a:xfrm>
            <a:off x="381000" y="457200"/>
            <a:ext cx="8763000" cy="609600"/>
          </a:xfrm>
        </p:spPr>
        <p:txBody>
          <a:bodyPr/>
          <a:lstStyle/>
          <a:p>
            <a:pPr>
              <a:defRPr/>
            </a:pPr>
            <a:r>
              <a:rPr lang="zh-CN" altLang="en-US" sz="4400" smtClean="0">
                <a:solidFill>
                  <a:srgbClr val="FF0000"/>
                </a:solidFill>
                <a:effectLst>
                  <a:outerShdw blurRad="38100" dist="38100" dir="2700000" algn="tl">
                    <a:srgbClr val="C0C0C0"/>
                  </a:outerShdw>
                </a:effectLst>
                <a:latin typeface="隶书" pitchFamily="49" charset="-122"/>
                <a:ea typeface="隶书" pitchFamily="49" charset="-122"/>
              </a:rPr>
              <a:t>第</a:t>
            </a:r>
            <a:r>
              <a:rPr lang="en-US" altLang="zh-CN" sz="4400" smtClean="0">
                <a:solidFill>
                  <a:srgbClr val="FF0000"/>
                </a:solidFill>
                <a:effectLst>
                  <a:outerShdw blurRad="38100" dist="38100" dir="2700000" algn="tl">
                    <a:srgbClr val="C0C0C0"/>
                  </a:outerShdw>
                </a:effectLst>
                <a:latin typeface="隶书" pitchFamily="49" charset="-122"/>
                <a:ea typeface="隶书" pitchFamily="49" charset="-122"/>
              </a:rPr>
              <a:t>4</a:t>
            </a:r>
            <a:r>
              <a:rPr lang="zh-CN" altLang="en-US" sz="4400" smtClean="0">
                <a:solidFill>
                  <a:srgbClr val="FF0000"/>
                </a:solidFill>
                <a:effectLst>
                  <a:outerShdw blurRad="38100" dist="38100" dir="2700000" algn="tl">
                    <a:srgbClr val="C0C0C0"/>
                  </a:outerShdw>
                </a:effectLst>
                <a:latin typeface="隶书" pitchFamily="49" charset="-122"/>
                <a:ea typeface="隶书" pitchFamily="49" charset="-122"/>
              </a:rPr>
              <a:t>章 结构化设计方法 小结</a:t>
            </a:r>
          </a:p>
        </p:txBody>
      </p:sp>
      <p:sp>
        <p:nvSpPr>
          <p:cNvPr id="374794" name="Rectangle 10"/>
          <p:cNvSpPr>
            <a:spLocks noChangeArrowheads="1"/>
          </p:cNvSpPr>
          <p:nvPr/>
        </p:nvSpPr>
        <p:spPr bwMode="auto">
          <a:xfrm>
            <a:off x="2124075" y="2420938"/>
            <a:ext cx="4464050" cy="2362200"/>
          </a:xfrm>
          <a:prstGeom prst="rect">
            <a:avLst/>
          </a:prstGeom>
          <a:noFill/>
          <a:ln w="9525">
            <a:noFill/>
            <a:miter lim="800000"/>
            <a:headEnd/>
            <a:tailEnd/>
          </a:ln>
          <a:effectLst/>
        </p:spPr>
        <p:txBody>
          <a:bodyPr lIns="0" tIns="0" rIns="0" bIns="0"/>
          <a:lstStyle/>
          <a:p>
            <a:pPr marL="284163" indent="-284163" defTabSz="346075">
              <a:lnSpc>
                <a:spcPct val="100000"/>
              </a:lnSpc>
              <a:buClr>
                <a:srgbClr val="A31221"/>
              </a:buClr>
              <a:buFont typeface="Wingdings" pitchFamily="2" charset="2"/>
              <a:buChar char="v"/>
              <a:tabLst>
                <a:tab pos="1260475" algn="l"/>
              </a:tabLst>
              <a:defRPr/>
            </a:pPr>
            <a:r>
              <a:rPr lang="en-US" altLang="zh-CN" sz="2800" b="1">
                <a:effectLst>
                  <a:outerShdw blurRad="38100" dist="38100" dir="2700000" algn="tl">
                    <a:srgbClr val="C0C0C0"/>
                  </a:outerShdw>
                </a:effectLst>
                <a:latin typeface="宋体" pitchFamily="2" charset="-122"/>
              </a:rPr>
              <a:t> </a:t>
            </a:r>
            <a:r>
              <a:rPr lang="zh-CN" altLang="en-US" sz="2800" b="1">
                <a:effectLst>
                  <a:outerShdw blurRad="38100" dist="38100" dir="2700000" algn="tl">
                    <a:srgbClr val="C0C0C0"/>
                  </a:outerShdw>
                </a:effectLst>
                <a:latin typeface="宋体" pitchFamily="2" charset="-122"/>
              </a:rPr>
              <a:t>结构化设计方法概述</a:t>
            </a:r>
          </a:p>
          <a:p>
            <a:pPr marL="284163" indent="-284163" defTabSz="346075">
              <a:lnSpc>
                <a:spcPct val="100000"/>
              </a:lnSpc>
              <a:buClr>
                <a:srgbClr val="A31221"/>
              </a:buClr>
              <a:buFont typeface="Wingdings" pitchFamily="2" charset="2"/>
              <a:buChar char="v"/>
              <a:tabLst>
                <a:tab pos="1260475" algn="l"/>
              </a:tabLst>
              <a:defRPr/>
            </a:pPr>
            <a:r>
              <a:rPr lang="zh-CN" altLang="en-US" sz="2800" b="1">
                <a:effectLst>
                  <a:outerShdw blurRad="38100" dist="38100" dir="2700000" algn="tl">
                    <a:srgbClr val="C0C0C0"/>
                  </a:outerShdw>
                </a:effectLst>
                <a:latin typeface="宋体" pitchFamily="2" charset="-122"/>
              </a:rPr>
              <a:t> 面向数据流的设计方法</a:t>
            </a:r>
          </a:p>
          <a:p>
            <a:pPr marL="284163" indent="-284163" defTabSz="346075">
              <a:lnSpc>
                <a:spcPct val="100000"/>
              </a:lnSpc>
              <a:buClr>
                <a:srgbClr val="A31221"/>
              </a:buClr>
              <a:buFont typeface="Wingdings" pitchFamily="2" charset="2"/>
              <a:buChar char="v"/>
              <a:tabLst>
                <a:tab pos="1260475" algn="l"/>
              </a:tabLst>
              <a:defRPr/>
            </a:pPr>
            <a:r>
              <a:rPr lang="zh-CN" altLang="en-US" sz="2800" b="1">
                <a:effectLst>
                  <a:outerShdw blurRad="38100" dist="38100" dir="2700000" algn="tl">
                    <a:srgbClr val="C0C0C0"/>
                  </a:outerShdw>
                </a:effectLst>
                <a:latin typeface="宋体" pitchFamily="2" charset="-122"/>
              </a:rPr>
              <a:t> 面向数据的设计方法</a:t>
            </a:r>
          </a:p>
          <a:p>
            <a:pPr marL="284163" indent="-284163" defTabSz="346075">
              <a:lnSpc>
                <a:spcPct val="100000"/>
              </a:lnSpc>
              <a:buClr>
                <a:srgbClr val="A31221"/>
              </a:buClr>
              <a:buFont typeface="Wingdings" pitchFamily="2" charset="2"/>
              <a:buChar char="v"/>
              <a:tabLst>
                <a:tab pos="1260475" algn="l"/>
              </a:tabLst>
              <a:defRPr/>
            </a:pPr>
            <a:r>
              <a:rPr lang="zh-CN" altLang="en-US" sz="2800" b="1">
                <a:effectLst>
                  <a:outerShdw blurRad="38100" dist="38100" dir="2700000" algn="tl">
                    <a:srgbClr val="C0C0C0"/>
                  </a:outerShdw>
                </a:effectLst>
                <a:latin typeface="宋体" pitchFamily="2" charset="-122"/>
              </a:rPr>
              <a:t> 结构化详细设计的工具</a:t>
            </a:r>
          </a:p>
        </p:txBody>
      </p:sp>
    </p:spTree>
  </p:cSld>
  <p:clrMapOvr>
    <a:masterClrMapping/>
  </p:clrMapOvr>
  <p:transition>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500" name="Rectangle 4"/>
          <p:cNvSpPr>
            <a:spLocks noChangeArrowheads="1"/>
          </p:cNvSpPr>
          <p:nvPr/>
        </p:nvSpPr>
        <p:spPr bwMode="auto">
          <a:xfrm>
            <a:off x="179388" y="1268413"/>
            <a:ext cx="7010400" cy="530225"/>
          </a:xfrm>
          <a:prstGeom prst="rect">
            <a:avLst/>
          </a:prstGeom>
          <a:noFill/>
          <a:ln w="12700">
            <a:noFill/>
            <a:miter lim="800000"/>
            <a:headEnd/>
            <a:tailEnd/>
          </a:ln>
          <a:effectLst/>
        </p:spPr>
        <p:txBody>
          <a:bodyPr>
            <a:spAutoFit/>
          </a:bodyPr>
          <a:lstStyle/>
          <a:p>
            <a:pPr>
              <a:lnSpc>
                <a:spcPct val="120000"/>
              </a:lnSpc>
              <a:spcAft>
                <a:spcPct val="0"/>
              </a:spcAft>
              <a:buClr>
                <a:schemeClr val="tx2"/>
              </a:buClr>
              <a:buSzTx/>
              <a:buFont typeface="Wingdings" pitchFamily="2" charset="2"/>
              <a:buNone/>
              <a:defRPr/>
            </a:pPr>
            <a:r>
              <a:rPr kumimoji="1" lang="zh-CN" altLang="en-US" sz="2400" b="1">
                <a:solidFill>
                  <a:schemeClr val="bg2"/>
                </a:solidFill>
                <a:effectLst>
                  <a:outerShdw blurRad="38100" dist="38100" dir="2700000" algn="tl">
                    <a:srgbClr val="C0C0C0"/>
                  </a:outerShdw>
                </a:effectLst>
                <a:latin typeface="宋体" pitchFamily="2" charset="-122"/>
              </a:rPr>
              <a:t>面向数据流的设计方法 </a:t>
            </a:r>
            <a:r>
              <a:rPr kumimoji="1" lang="en-US" altLang="zh-CN" sz="2400" b="1">
                <a:solidFill>
                  <a:schemeClr val="bg2"/>
                </a:solidFill>
                <a:effectLst>
                  <a:outerShdw blurRad="38100" dist="38100" dir="2700000" algn="tl">
                    <a:srgbClr val="C0C0C0"/>
                  </a:outerShdw>
                </a:effectLst>
                <a:latin typeface="Times New Roman"/>
              </a:rPr>
              <a:t>——</a:t>
            </a:r>
            <a:r>
              <a:rPr kumimoji="1" lang="en-US" altLang="zh-CN" sz="2400" b="1">
                <a:solidFill>
                  <a:schemeClr val="bg2"/>
                </a:solidFill>
                <a:effectLst>
                  <a:outerShdw blurRad="38100" dist="38100" dir="2700000" algn="tl">
                    <a:srgbClr val="C0C0C0"/>
                  </a:outerShdw>
                </a:effectLst>
                <a:latin typeface="宋体" pitchFamily="2" charset="-122"/>
              </a:rPr>
              <a:t> </a:t>
            </a:r>
            <a:r>
              <a:rPr kumimoji="1" lang="zh-CN" altLang="en-US" sz="2400" b="1">
                <a:solidFill>
                  <a:schemeClr val="bg2"/>
                </a:solidFill>
                <a:effectLst>
                  <a:outerShdw blurRad="38100" dist="38100" dir="2700000" algn="tl">
                    <a:srgbClr val="C0C0C0"/>
                  </a:outerShdw>
                </a:effectLst>
                <a:latin typeface="宋体" pitchFamily="2" charset="-122"/>
              </a:rPr>
              <a:t>事务分析法</a:t>
            </a:r>
          </a:p>
        </p:txBody>
      </p:sp>
      <p:sp>
        <p:nvSpPr>
          <p:cNvPr id="618501" name="Rectangle 5"/>
          <p:cNvSpPr>
            <a:spLocks noChangeArrowheads="1"/>
          </p:cNvSpPr>
          <p:nvPr/>
        </p:nvSpPr>
        <p:spPr bwMode="auto">
          <a:xfrm>
            <a:off x="76200" y="609600"/>
            <a:ext cx="891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结构化设计方法概述</a:t>
            </a:r>
          </a:p>
        </p:txBody>
      </p:sp>
      <p:sp>
        <p:nvSpPr>
          <p:cNvPr id="618519" name="Rectangle 23"/>
          <p:cNvSpPr>
            <a:spLocks noChangeArrowheads="1"/>
          </p:cNvSpPr>
          <p:nvPr/>
        </p:nvSpPr>
        <p:spPr bwMode="auto">
          <a:xfrm>
            <a:off x="250825" y="1844675"/>
            <a:ext cx="8569325" cy="1373188"/>
          </a:xfrm>
          <a:prstGeom prst="rect">
            <a:avLst/>
          </a:prstGeom>
          <a:noFill/>
          <a:ln w="12700">
            <a:noFill/>
            <a:miter lim="800000"/>
            <a:headEnd/>
            <a:tailEnd/>
          </a:ln>
          <a:effectLst/>
        </p:spPr>
        <p:txBody>
          <a:bodyPr>
            <a:spAutoFit/>
          </a:bodyPr>
          <a:lstStyle/>
          <a:p>
            <a:pPr>
              <a:lnSpc>
                <a:spcPct val="140000"/>
              </a:lnSpc>
              <a:spcAft>
                <a:spcPct val="0"/>
              </a:spcAft>
              <a:buClr>
                <a:schemeClr val="tx2"/>
              </a:buClr>
              <a:buSzTx/>
              <a:buFont typeface="Wingdings" pitchFamily="2" charset="2"/>
              <a:buNone/>
              <a:defRPr/>
            </a:pPr>
            <a:r>
              <a:rPr kumimoji="1" lang="en-US" altLang="zh-CN" sz="2000" b="1">
                <a:effectLst>
                  <a:outerShdw blurRad="38100" dist="38100" dir="2700000" algn="tl">
                    <a:srgbClr val="C0C0C0"/>
                  </a:outerShdw>
                </a:effectLst>
              </a:rPr>
              <a:t>        </a:t>
            </a:r>
            <a:r>
              <a:rPr kumimoji="1" lang="zh-CN" altLang="en-US" sz="2000" b="1">
                <a:effectLst>
                  <a:outerShdw blurRad="38100" dist="38100" dir="2700000" algn="tl">
                    <a:srgbClr val="C0C0C0"/>
                  </a:outerShdw>
                </a:effectLst>
              </a:rPr>
              <a:t>事务分析法是特殊的变换分析法，它的典型特征在于数据流图中有一个</a:t>
            </a:r>
            <a:r>
              <a:rPr kumimoji="1" lang="zh-CN" altLang="en-US" sz="2000" b="1">
                <a:effectLst>
                  <a:outerShdw blurRad="38100" dist="38100" dir="2700000" algn="tl">
                    <a:srgbClr val="C0C0C0"/>
                  </a:outerShdw>
                </a:effectLst>
                <a:latin typeface="宋体"/>
              </a:rPr>
              <a:t>“</a:t>
            </a:r>
            <a:r>
              <a:rPr kumimoji="1" lang="zh-CN" altLang="en-US" sz="2000" b="1">
                <a:effectLst>
                  <a:outerShdw blurRad="38100" dist="38100" dir="2700000" algn="tl">
                    <a:srgbClr val="C0C0C0"/>
                  </a:outerShdw>
                </a:effectLst>
              </a:rPr>
              <a:t>事务中心</a:t>
            </a:r>
            <a:r>
              <a:rPr kumimoji="1" lang="zh-CN" altLang="en-US" sz="2000" b="1">
                <a:effectLst>
                  <a:outerShdw blurRad="38100" dist="38100" dir="2700000" algn="tl">
                    <a:srgbClr val="C0C0C0"/>
                  </a:outerShdw>
                </a:effectLst>
                <a:latin typeface="宋体"/>
              </a:rPr>
              <a:t>”</a:t>
            </a:r>
            <a:r>
              <a:rPr kumimoji="1" lang="zh-CN" altLang="en-US" sz="2000" b="1">
                <a:effectLst>
                  <a:outerShdw blurRad="38100" dist="38100" dir="2700000" algn="tl">
                    <a:srgbClr val="C0C0C0"/>
                  </a:outerShdw>
                </a:effectLst>
              </a:rPr>
              <a:t>，它处理从多条变换输出路径中选择一条活动路径，具有这种选择处理能力的加工逻辑（模块）就称为事务中心。</a:t>
            </a:r>
          </a:p>
        </p:txBody>
      </p:sp>
      <p:grpSp>
        <p:nvGrpSpPr>
          <p:cNvPr id="7173" name="Group 50"/>
          <p:cNvGrpSpPr>
            <a:grpSpLocks/>
          </p:cNvGrpSpPr>
          <p:nvPr/>
        </p:nvGrpSpPr>
        <p:grpSpPr bwMode="auto">
          <a:xfrm>
            <a:off x="1397000" y="3573463"/>
            <a:ext cx="6127750" cy="2662237"/>
            <a:chOff x="608" y="2206"/>
            <a:chExt cx="3860" cy="1677"/>
          </a:xfrm>
        </p:grpSpPr>
        <p:sp>
          <p:nvSpPr>
            <p:cNvPr id="618522" name="Line 26"/>
            <p:cNvSpPr>
              <a:spLocks noChangeShapeType="1"/>
            </p:cNvSpPr>
            <p:nvPr/>
          </p:nvSpPr>
          <p:spPr bwMode="auto">
            <a:xfrm>
              <a:off x="1195" y="2862"/>
              <a:ext cx="491" cy="0"/>
            </a:xfrm>
            <a:prstGeom prst="line">
              <a:avLst/>
            </a:prstGeom>
            <a:noFill/>
            <a:ln w="9525">
              <a:solidFill>
                <a:srgbClr val="000000"/>
              </a:solidFill>
              <a:round/>
              <a:headEnd/>
              <a:tailEnd type="triangle" w="med" len="med"/>
            </a:ln>
            <a:effectLst/>
          </p:spPr>
          <p:txBody>
            <a:bodyPr/>
            <a:lstStyle/>
            <a:p>
              <a:pPr>
                <a:defRPr/>
              </a:pPr>
              <a:endParaRPr lang="zh-CN" altLang="en-US"/>
            </a:p>
          </p:txBody>
        </p:sp>
        <p:sp>
          <p:nvSpPr>
            <p:cNvPr id="618523" name="Line 27"/>
            <p:cNvSpPr>
              <a:spLocks noChangeShapeType="1"/>
            </p:cNvSpPr>
            <p:nvPr/>
          </p:nvSpPr>
          <p:spPr bwMode="auto">
            <a:xfrm flipV="1">
              <a:off x="1972" y="2471"/>
              <a:ext cx="368" cy="272"/>
            </a:xfrm>
            <a:prstGeom prst="line">
              <a:avLst/>
            </a:prstGeom>
            <a:noFill/>
            <a:ln w="9525">
              <a:solidFill>
                <a:srgbClr val="000000"/>
              </a:solidFill>
              <a:round/>
              <a:headEnd/>
              <a:tailEnd type="triangle" w="med" len="med"/>
            </a:ln>
            <a:effectLst/>
          </p:spPr>
          <p:txBody>
            <a:bodyPr/>
            <a:lstStyle/>
            <a:p>
              <a:pPr>
                <a:defRPr/>
              </a:pPr>
              <a:endParaRPr lang="zh-CN" altLang="en-US"/>
            </a:p>
          </p:txBody>
        </p:sp>
        <p:sp>
          <p:nvSpPr>
            <p:cNvPr id="618524" name="Line 28"/>
            <p:cNvSpPr>
              <a:spLocks noChangeShapeType="1"/>
            </p:cNvSpPr>
            <p:nvPr/>
          </p:nvSpPr>
          <p:spPr bwMode="auto">
            <a:xfrm>
              <a:off x="2018" y="2840"/>
              <a:ext cx="490" cy="0"/>
            </a:xfrm>
            <a:prstGeom prst="line">
              <a:avLst/>
            </a:prstGeom>
            <a:noFill/>
            <a:ln w="9525">
              <a:solidFill>
                <a:srgbClr val="000000"/>
              </a:solidFill>
              <a:round/>
              <a:headEnd/>
              <a:tailEnd type="triangle" w="med" len="med"/>
            </a:ln>
            <a:effectLst/>
          </p:spPr>
          <p:txBody>
            <a:bodyPr/>
            <a:lstStyle/>
            <a:p>
              <a:pPr>
                <a:defRPr/>
              </a:pPr>
              <a:endParaRPr lang="zh-CN" altLang="en-US"/>
            </a:p>
          </p:txBody>
        </p:sp>
        <p:sp>
          <p:nvSpPr>
            <p:cNvPr id="618525" name="Oval 29"/>
            <p:cNvSpPr>
              <a:spLocks noChangeArrowheads="1"/>
            </p:cNvSpPr>
            <p:nvPr/>
          </p:nvSpPr>
          <p:spPr bwMode="auto">
            <a:xfrm>
              <a:off x="2534" y="2706"/>
              <a:ext cx="347" cy="297"/>
            </a:xfrm>
            <a:prstGeom prst="ellipse">
              <a:avLst/>
            </a:prstGeom>
            <a:solidFill>
              <a:srgbClr val="FFFFFF"/>
            </a:solidFill>
            <a:ln w="9525" algn="ctr">
              <a:solidFill>
                <a:srgbClr val="000000"/>
              </a:solidFill>
              <a:round/>
              <a:headEnd/>
              <a:tailEnd/>
            </a:ln>
            <a:effectLst/>
          </p:spPr>
          <p:txBody>
            <a:bodyPr/>
            <a:lstStyle/>
            <a:p>
              <a:pPr marL="822325" indent="-419100" defTabSz="350838">
                <a:tabLst>
                  <a:tab pos="1277938" algn="l"/>
                </a:tabLst>
                <a:defRPr/>
              </a:pPr>
              <a:endParaRPr lang="zh-CN" altLang="zh-CN" sz="1800" b="1">
                <a:effectLst>
                  <a:outerShdw blurRad="38100" dist="38100" dir="2700000" algn="tl">
                    <a:srgbClr val="C0C0C0"/>
                  </a:outerShdw>
                </a:effectLst>
              </a:endParaRPr>
            </a:p>
          </p:txBody>
        </p:sp>
        <p:sp>
          <p:nvSpPr>
            <p:cNvPr id="618526" name="Line 30"/>
            <p:cNvSpPr>
              <a:spLocks noChangeShapeType="1"/>
            </p:cNvSpPr>
            <p:nvPr/>
          </p:nvSpPr>
          <p:spPr bwMode="auto">
            <a:xfrm>
              <a:off x="2881" y="2853"/>
              <a:ext cx="491" cy="0"/>
            </a:xfrm>
            <a:prstGeom prst="line">
              <a:avLst/>
            </a:prstGeom>
            <a:noFill/>
            <a:ln w="9525">
              <a:solidFill>
                <a:srgbClr val="000000"/>
              </a:solidFill>
              <a:round/>
              <a:headEnd/>
              <a:tailEnd type="triangle" w="med" len="med"/>
            </a:ln>
            <a:effectLst/>
          </p:spPr>
          <p:txBody>
            <a:bodyPr/>
            <a:lstStyle/>
            <a:p>
              <a:pPr>
                <a:defRPr/>
              </a:pPr>
              <a:endParaRPr lang="zh-CN" altLang="en-US"/>
            </a:p>
          </p:txBody>
        </p:sp>
        <p:sp>
          <p:nvSpPr>
            <p:cNvPr id="618527" name="Oval 31"/>
            <p:cNvSpPr>
              <a:spLocks noChangeArrowheads="1"/>
            </p:cNvSpPr>
            <p:nvPr/>
          </p:nvSpPr>
          <p:spPr bwMode="auto">
            <a:xfrm>
              <a:off x="3392" y="2706"/>
              <a:ext cx="347" cy="297"/>
            </a:xfrm>
            <a:prstGeom prst="ellipse">
              <a:avLst/>
            </a:prstGeom>
            <a:solidFill>
              <a:srgbClr val="FFFFFF"/>
            </a:solidFill>
            <a:ln w="9525" algn="ctr">
              <a:solidFill>
                <a:srgbClr val="000000"/>
              </a:solidFill>
              <a:round/>
              <a:headEnd/>
              <a:tailEnd/>
            </a:ln>
            <a:effectLst/>
          </p:spPr>
          <p:txBody>
            <a:bodyPr/>
            <a:lstStyle/>
            <a:p>
              <a:pPr marL="822325" indent="-419100" defTabSz="350838">
                <a:tabLst>
                  <a:tab pos="1277938" algn="l"/>
                </a:tabLst>
                <a:defRPr/>
              </a:pPr>
              <a:endParaRPr lang="zh-CN" altLang="zh-CN" sz="1800" b="1">
                <a:effectLst>
                  <a:outerShdw blurRad="38100" dist="38100" dir="2700000" algn="tl">
                    <a:srgbClr val="C0C0C0"/>
                  </a:outerShdw>
                </a:effectLst>
              </a:endParaRPr>
            </a:p>
          </p:txBody>
        </p:sp>
        <p:sp>
          <p:nvSpPr>
            <p:cNvPr id="618528" name="Line 32"/>
            <p:cNvSpPr>
              <a:spLocks noChangeShapeType="1"/>
            </p:cNvSpPr>
            <p:nvPr/>
          </p:nvSpPr>
          <p:spPr bwMode="auto">
            <a:xfrm>
              <a:off x="3750" y="2853"/>
              <a:ext cx="490" cy="0"/>
            </a:xfrm>
            <a:prstGeom prst="line">
              <a:avLst/>
            </a:prstGeom>
            <a:noFill/>
            <a:ln w="9525">
              <a:solidFill>
                <a:srgbClr val="000000"/>
              </a:solidFill>
              <a:round/>
              <a:headEnd/>
              <a:tailEnd type="triangle" w="med" len="med"/>
            </a:ln>
            <a:effectLst/>
          </p:spPr>
          <p:txBody>
            <a:bodyPr/>
            <a:lstStyle/>
            <a:p>
              <a:pPr>
                <a:defRPr/>
              </a:pPr>
              <a:endParaRPr lang="zh-CN" altLang="en-US"/>
            </a:p>
          </p:txBody>
        </p:sp>
        <p:sp>
          <p:nvSpPr>
            <p:cNvPr id="618529" name="Line 33"/>
            <p:cNvSpPr>
              <a:spLocks noChangeShapeType="1"/>
            </p:cNvSpPr>
            <p:nvPr/>
          </p:nvSpPr>
          <p:spPr bwMode="auto">
            <a:xfrm>
              <a:off x="1972" y="2970"/>
              <a:ext cx="368" cy="272"/>
            </a:xfrm>
            <a:prstGeom prst="line">
              <a:avLst/>
            </a:prstGeom>
            <a:noFill/>
            <a:ln w="9525">
              <a:solidFill>
                <a:srgbClr val="000000"/>
              </a:solidFill>
              <a:round/>
              <a:headEnd/>
              <a:tailEnd type="triangle" w="med" len="med"/>
            </a:ln>
            <a:effectLst/>
          </p:spPr>
          <p:txBody>
            <a:bodyPr/>
            <a:lstStyle/>
            <a:p>
              <a:pPr>
                <a:defRPr/>
              </a:pPr>
              <a:endParaRPr lang="zh-CN" altLang="en-US"/>
            </a:p>
          </p:txBody>
        </p:sp>
        <p:sp>
          <p:nvSpPr>
            <p:cNvPr id="618530" name="Oval 34"/>
            <p:cNvSpPr>
              <a:spLocks noChangeArrowheads="1"/>
            </p:cNvSpPr>
            <p:nvPr/>
          </p:nvSpPr>
          <p:spPr bwMode="auto">
            <a:xfrm>
              <a:off x="2319" y="3174"/>
              <a:ext cx="348" cy="296"/>
            </a:xfrm>
            <a:prstGeom prst="ellipse">
              <a:avLst/>
            </a:prstGeom>
            <a:solidFill>
              <a:srgbClr val="FFFFFF"/>
            </a:solidFill>
            <a:ln w="9525" algn="ctr">
              <a:solidFill>
                <a:srgbClr val="000000"/>
              </a:solidFill>
              <a:round/>
              <a:headEnd/>
              <a:tailEnd/>
            </a:ln>
            <a:effectLst/>
          </p:spPr>
          <p:txBody>
            <a:bodyPr/>
            <a:lstStyle/>
            <a:p>
              <a:pPr marL="822325" indent="-419100" defTabSz="350838">
                <a:tabLst>
                  <a:tab pos="1277938" algn="l"/>
                </a:tabLst>
                <a:defRPr/>
              </a:pPr>
              <a:endParaRPr lang="zh-CN" altLang="zh-CN" sz="1800" b="1">
                <a:effectLst>
                  <a:outerShdw blurRad="38100" dist="38100" dir="2700000" algn="tl">
                    <a:srgbClr val="C0C0C0"/>
                  </a:outerShdw>
                </a:effectLst>
              </a:endParaRPr>
            </a:p>
          </p:txBody>
        </p:sp>
        <p:sp>
          <p:nvSpPr>
            <p:cNvPr id="618531" name="Line 35"/>
            <p:cNvSpPr>
              <a:spLocks noChangeShapeType="1"/>
            </p:cNvSpPr>
            <p:nvPr/>
          </p:nvSpPr>
          <p:spPr bwMode="auto">
            <a:xfrm>
              <a:off x="2605" y="3425"/>
              <a:ext cx="307" cy="288"/>
            </a:xfrm>
            <a:prstGeom prst="line">
              <a:avLst/>
            </a:prstGeom>
            <a:noFill/>
            <a:ln w="9525">
              <a:solidFill>
                <a:srgbClr val="000000"/>
              </a:solidFill>
              <a:round/>
              <a:headEnd/>
              <a:tailEnd type="triangle" w="med" len="med"/>
            </a:ln>
            <a:effectLst/>
          </p:spPr>
          <p:txBody>
            <a:bodyPr/>
            <a:lstStyle/>
            <a:p>
              <a:pPr>
                <a:defRPr/>
              </a:pPr>
              <a:endParaRPr lang="zh-CN" altLang="en-US"/>
            </a:p>
          </p:txBody>
        </p:sp>
        <p:sp>
          <p:nvSpPr>
            <p:cNvPr id="618532" name="Line 36"/>
            <p:cNvSpPr>
              <a:spLocks noChangeShapeType="1"/>
            </p:cNvSpPr>
            <p:nvPr/>
          </p:nvSpPr>
          <p:spPr bwMode="auto">
            <a:xfrm flipH="1">
              <a:off x="1553" y="2998"/>
              <a:ext cx="245" cy="272"/>
            </a:xfrm>
            <a:prstGeom prst="line">
              <a:avLst/>
            </a:prstGeom>
            <a:noFill/>
            <a:ln w="9525">
              <a:solidFill>
                <a:srgbClr val="000000"/>
              </a:solidFill>
              <a:round/>
              <a:headEnd/>
              <a:tailEnd type="triangle" w="med" len="med"/>
            </a:ln>
            <a:effectLst/>
          </p:spPr>
          <p:txBody>
            <a:bodyPr/>
            <a:lstStyle/>
            <a:p>
              <a:pPr>
                <a:defRPr/>
              </a:pPr>
              <a:endParaRPr lang="zh-CN" altLang="en-US"/>
            </a:p>
          </p:txBody>
        </p:sp>
        <p:sp>
          <p:nvSpPr>
            <p:cNvPr id="618533" name="Oval 37"/>
            <p:cNvSpPr>
              <a:spLocks noChangeArrowheads="1"/>
            </p:cNvSpPr>
            <p:nvPr/>
          </p:nvSpPr>
          <p:spPr bwMode="auto">
            <a:xfrm>
              <a:off x="1297" y="3242"/>
              <a:ext cx="348" cy="297"/>
            </a:xfrm>
            <a:prstGeom prst="ellipse">
              <a:avLst/>
            </a:prstGeom>
            <a:solidFill>
              <a:srgbClr val="FFFFFF"/>
            </a:solidFill>
            <a:ln w="9525" algn="ctr">
              <a:solidFill>
                <a:srgbClr val="000000"/>
              </a:solidFill>
              <a:round/>
              <a:headEnd/>
              <a:tailEnd/>
            </a:ln>
            <a:effectLst/>
          </p:spPr>
          <p:txBody>
            <a:bodyPr/>
            <a:lstStyle/>
            <a:p>
              <a:pPr marL="822325" indent="-419100" defTabSz="350838">
                <a:tabLst>
                  <a:tab pos="1277938" algn="l"/>
                </a:tabLst>
                <a:defRPr/>
              </a:pPr>
              <a:endParaRPr lang="zh-CN" altLang="zh-CN" sz="1800" b="1">
                <a:effectLst>
                  <a:outerShdw blurRad="38100" dist="38100" dir="2700000" algn="tl">
                    <a:srgbClr val="C0C0C0"/>
                  </a:outerShdw>
                </a:effectLst>
              </a:endParaRPr>
            </a:p>
          </p:txBody>
        </p:sp>
        <p:sp>
          <p:nvSpPr>
            <p:cNvPr id="618534" name="Line 38"/>
            <p:cNvSpPr>
              <a:spLocks noChangeShapeType="1"/>
            </p:cNvSpPr>
            <p:nvPr/>
          </p:nvSpPr>
          <p:spPr bwMode="auto">
            <a:xfrm flipH="1">
              <a:off x="1134" y="3505"/>
              <a:ext cx="245" cy="273"/>
            </a:xfrm>
            <a:prstGeom prst="line">
              <a:avLst/>
            </a:prstGeom>
            <a:noFill/>
            <a:ln w="9525">
              <a:solidFill>
                <a:srgbClr val="000000"/>
              </a:solidFill>
              <a:round/>
              <a:headEnd/>
              <a:tailEnd type="triangle" w="med" len="med"/>
            </a:ln>
            <a:effectLst/>
          </p:spPr>
          <p:txBody>
            <a:bodyPr/>
            <a:lstStyle/>
            <a:p>
              <a:pPr>
                <a:defRPr/>
              </a:pPr>
              <a:endParaRPr lang="zh-CN" altLang="en-US"/>
            </a:p>
          </p:txBody>
        </p:sp>
        <p:sp>
          <p:nvSpPr>
            <p:cNvPr id="618535" name="Oval 39"/>
            <p:cNvSpPr>
              <a:spLocks noChangeArrowheads="1"/>
            </p:cNvSpPr>
            <p:nvPr/>
          </p:nvSpPr>
          <p:spPr bwMode="auto">
            <a:xfrm>
              <a:off x="2350" y="2296"/>
              <a:ext cx="347" cy="297"/>
            </a:xfrm>
            <a:prstGeom prst="ellipse">
              <a:avLst/>
            </a:prstGeom>
            <a:solidFill>
              <a:srgbClr val="FFFFFF"/>
            </a:solidFill>
            <a:ln w="9525" algn="ctr">
              <a:solidFill>
                <a:srgbClr val="000000"/>
              </a:solidFill>
              <a:round/>
              <a:headEnd/>
              <a:tailEnd/>
            </a:ln>
            <a:effectLst/>
          </p:spPr>
          <p:txBody>
            <a:bodyPr/>
            <a:lstStyle/>
            <a:p>
              <a:pPr marL="822325" indent="-419100" defTabSz="350838">
                <a:tabLst>
                  <a:tab pos="1277938" algn="l"/>
                </a:tabLst>
                <a:defRPr/>
              </a:pPr>
              <a:endParaRPr lang="zh-CN" altLang="zh-CN" sz="1800" b="1">
                <a:effectLst>
                  <a:outerShdw blurRad="38100" dist="38100" dir="2700000" algn="tl">
                    <a:srgbClr val="C0C0C0"/>
                  </a:outerShdw>
                </a:effectLst>
              </a:endParaRPr>
            </a:p>
          </p:txBody>
        </p:sp>
        <p:sp>
          <p:nvSpPr>
            <p:cNvPr id="618536" name="Line 40"/>
            <p:cNvSpPr>
              <a:spLocks noChangeShapeType="1"/>
            </p:cNvSpPr>
            <p:nvPr/>
          </p:nvSpPr>
          <p:spPr bwMode="auto">
            <a:xfrm>
              <a:off x="2687" y="2434"/>
              <a:ext cx="490" cy="0"/>
            </a:xfrm>
            <a:prstGeom prst="line">
              <a:avLst/>
            </a:prstGeom>
            <a:noFill/>
            <a:ln w="9525">
              <a:solidFill>
                <a:srgbClr val="000000"/>
              </a:solidFill>
              <a:round/>
              <a:headEnd/>
              <a:tailEnd type="triangle" w="med" len="med"/>
            </a:ln>
            <a:effectLst/>
          </p:spPr>
          <p:txBody>
            <a:bodyPr/>
            <a:lstStyle/>
            <a:p>
              <a:pPr>
                <a:defRPr/>
              </a:pPr>
              <a:endParaRPr lang="zh-CN" altLang="en-US"/>
            </a:p>
          </p:txBody>
        </p:sp>
        <p:sp>
          <p:nvSpPr>
            <p:cNvPr id="618537" name="Text Box 41"/>
            <p:cNvSpPr txBox="1">
              <a:spLocks noChangeArrowheads="1"/>
            </p:cNvSpPr>
            <p:nvPr/>
          </p:nvSpPr>
          <p:spPr bwMode="auto">
            <a:xfrm>
              <a:off x="608" y="2795"/>
              <a:ext cx="594" cy="272"/>
            </a:xfrm>
            <a:prstGeom prst="rect">
              <a:avLst/>
            </a:prstGeom>
            <a:noFill/>
            <a:ln w="9525" algn="ctr">
              <a:noFill/>
              <a:miter lim="800000"/>
              <a:headEnd/>
              <a:tailEnd/>
            </a:ln>
            <a:effectLst/>
          </p:spPr>
          <p:txBody>
            <a:bodyPr/>
            <a:lstStyle/>
            <a:p>
              <a:pPr marL="822325" indent="-419100" defTabSz="350838">
                <a:buFont typeface="Wingdings" pitchFamily="2" charset="2"/>
                <a:buNone/>
                <a:tabLst>
                  <a:tab pos="1277938" algn="l"/>
                </a:tabLst>
                <a:defRPr/>
              </a:pPr>
              <a:r>
                <a:rPr lang="zh-CN" altLang="en-US" b="1">
                  <a:effectLst>
                    <a:outerShdw blurRad="38100" dist="38100" dir="2700000" algn="tl">
                      <a:srgbClr val="C0C0C0"/>
                    </a:outerShdw>
                  </a:effectLst>
                  <a:latin typeface="Times New Roman" pitchFamily="18" charset="0"/>
                </a:rPr>
                <a:t>事务</a:t>
              </a:r>
              <a:endParaRPr lang="zh-CN" altLang="en-US" b="1">
                <a:effectLst>
                  <a:outerShdw blurRad="38100" dist="38100" dir="2700000" algn="tl">
                    <a:srgbClr val="C0C0C0"/>
                  </a:outerShdw>
                </a:effectLst>
              </a:endParaRPr>
            </a:p>
          </p:txBody>
        </p:sp>
        <p:sp>
          <p:nvSpPr>
            <p:cNvPr id="618538" name="Text Box 42"/>
            <p:cNvSpPr txBox="1">
              <a:spLocks noChangeArrowheads="1"/>
            </p:cNvSpPr>
            <p:nvPr/>
          </p:nvSpPr>
          <p:spPr bwMode="auto">
            <a:xfrm>
              <a:off x="884" y="2296"/>
              <a:ext cx="1587" cy="408"/>
            </a:xfrm>
            <a:prstGeom prst="rect">
              <a:avLst/>
            </a:prstGeom>
            <a:noFill/>
            <a:ln w="9525" algn="ctr">
              <a:noFill/>
              <a:miter lim="800000"/>
              <a:headEnd/>
              <a:tailEnd/>
            </a:ln>
            <a:effectLst/>
          </p:spPr>
          <p:txBody>
            <a:bodyPr/>
            <a:lstStyle/>
            <a:p>
              <a:pPr marL="822325" indent="-419100" algn="ctr" defTabSz="350838">
                <a:buFont typeface="Wingdings" pitchFamily="2" charset="2"/>
                <a:buNone/>
                <a:tabLst>
                  <a:tab pos="1277938" algn="l"/>
                </a:tabLst>
                <a:defRPr/>
              </a:pPr>
              <a:r>
                <a:rPr lang="zh-CN" altLang="en-US" b="1">
                  <a:effectLst>
                    <a:outerShdw blurRad="38100" dist="38100" dir="2700000" algn="tl">
                      <a:srgbClr val="C0C0C0"/>
                    </a:outerShdw>
                  </a:effectLst>
                  <a:latin typeface="Times New Roman" pitchFamily="18" charset="0"/>
                </a:rPr>
                <a:t>事务中心</a:t>
              </a:r>
            </a:p>
            <a:p>
              <a:pPr marL="822325" indent="-419100" defTabSz="350838">
                <a:buFont typeface="Wingdings" pitchFamily="2" charset="2"/>
                <a:buNone/>
                <a:tabLst>
                  <a:tab pos="1277938" algn="l"/>
                </a:tabLst>
                <a:defRPr/>
              </a:pPr>
              <a:r>
                <a:rPr lang="zh-CN" altLang="en-US" b="1">
                  <a:effectLst>
                    <a:outerShdw blurRad="38100" dist="38100" dir="2700000" algn="tl">
                      <a:srgbClr val="C0C0C0"/>
                    </a:outerShdw>
                  </a:effectLst>
                  <a:latin typeface="Times New Roman" pitchFamily="18" charset="0"/>
                </a:rPr>
                <a:t>（选择活动路径）</a:t>
              </a:r>
              <a:endParaRPr lang="zh-CN" altLang="en-US" b="1">
                <a:effectLst>
                  <a:outerShdw blurRad="38100" dist="38100" dir="2700000" algn="tl">
                    <a:srgbClr val="C0C0C0"/>
                  </a:outerShdw>
                </a:effectLst>
              </a:endParaRPr>
            </a:p>
          </p:txBody>
        </p:sp>
        <p:sp>
          <p:nvSpPr>
            <p:cNvPr id="618539" name="Text Box 43"/>
            <p:cNvSpPr txBox="1">
              <a:spLocks noChangeArrowheads="1"/>
            </p:cNvSpPr>
            <p:nvPr/>
          </p:nvSpPr>
          <p:spPr bwMode="auto">
            <a:xfrm>
              <a:off x="2721" y="2206"/>
              <a:ext cx="1090" cy="181"/>
            </a:xfrm>
            <a:prstGeom prst="rect">
              <a:avLst/>
            </a:prstGeom>
            <a:noFill/>
            <a:ln w="9525" algn="ctr">
              <a:noFill/>
              <a:miter lim="800000"/>
              <a:headEnd/>
              <a:tailEnd/>
            </a:ln>
            <a:effectLst/>
          </p:spPr>
          <p:txBody>
            <a:bodyPr/>
            <a:lstStyle/>
            <a:p>
              <a:pPr marL="822325" indent="-419100" defTabSz="350838">
                <a:buFont typeface="Wingdings" pitchFamily="2" charset="2"/>
                <a:buNone/>
                <a:tabLst>
                  <a:tab pos="1277938" algn="l"/>
                </a:tabLst>
                <a:defRPr/>
              </a:pPr>
              <a:r>
                <a:rPr lang="zh-CN" altLang="en-US" b="1">
                  <a:effectLst>
                    <a:outerShdw blurRad="38100" dist="38100" dir="2700000" algn="tl">
                      <a:srgbClr val="C0C0C0"/>
                    </a:outerShdw>
                  </a:effectLst>
                  <a:latin typeface="Times New Roman" pitchFamily="18" charset="0"/>
                </a:rPr>
                <a:t>活动路径</a:t>
              </a:r>
              <a:r>
                <a:rPr lang="en-US" altLang="zh-CN" b="1">
                  <a:effectLst>
                    <a:outerShdw blurRad="38100" dist="38100" dir="2700000" algn="tl">
                      <a:srgbClr val="C0C0C0"/>
                    </a:outerShdw>
                  </a:effectLst>
                  <a:latin typeface="Times New Roman" pitchFamily="18" charset="0"/>
                </a:rPr>
                <a:t>1</a:t>
              </a:r>
              <a:endParaRPr lang="en-US" altLang="zh-CN" b="1">
                <a:effectLst>
                  <a:outerShdw blurRad="38100" dist="38100" dir="2700000" algn="tl">
                    <a:srgbClr val="C0C0C0"/>
                  </a:outerShdw>
                </a:effectLst>
              </a:endParaRPr>
            </a:p>
          </p:txBody>
        </p:sp>
        <p:sp>
          <p:nvSpPr>
            <p:cNvPr id="618540" name="Text Box 44"/>
            <p:cNvSpPr txBox="1">
              <a:spLocks noChangeArrowheads="1"/>
            </p:cNvSpPr>
            <p:nvPr/>
          </p:nvSpPr>
          <p:spPr bwMode="auto">
            <a:xfrm>
              <a:off x="3378" y="2931"/>
              <a:ext cx="1090" cy="136"/>
            </a:xfrm>
            <a:prstGeom prst="rect">
              <a:avLst/>
            </a:prstGeom>
            <a:noFill/>
            <a:ln w="9525" algn="ctr">
              <a:noFill/>
              <a:miter lim="800000"/>
              <a:headEnd/>
              <a:tailEnd/>
            </a:ln>
            <a:effectLst/>
          </p:spPr>
          <p:txBody>
            <a:bodyPr/>
            <a:lstStyle/>
            <a:p>
              <a:pPr marL="822325" indent="-419100" defTabSz="350838">
                <a:buFont typeface="Wingdings" pitchFamily="2" charset="2"/>
                <a:buNone/>
                <a:tabLst>
                  <a:tab pos="1277938" algn="l"/>
                </a:tabLst>
                <a:defRPr/>
              </a:pPr>
              <a:r>
                <a:rPr lang="zh-CN" altLang="en-US" b="1">
                  <a:effectLst>
                    <a:outerShdw blurRad="38100" dist="38100" dir="2700000" algn="tl">
                      <a:srgbClr val="C0C0C0"/>
                    </a:outerShdw>
                  </a:effectLst>
                  <a:latin typeface="Times New Roman" pitchFamily="18" charset="0"/>
                </a:rPr>
                <a:t>活动路径</a:t>
              </a:r>
              <a:r>
                <a:rPr lang="en-US" altLang="zh-CN" b="1">
                  <a:effectLst>
                    <a:outerShdw blurRad="38100" dist="38100" dir="2700000" algn="tl">
                      <a:srgbClr val="C0C0C0"/>
                    </a:outerShdw>
                  </a:effectLst>
                  <a:latin typeface="Times New Roman" pitchFamily="18" charset="0"/>
                </a:rPr>
                <a:t>2</a:t>
              </a:r>
              <a:endParaRPr lang="en-US" altLang="zh-CN" b="1">
                <a:effectLst>
                  <a:outerShdw blurRad="38100" dist="38100" dir="2700000" algn="tl">
                    <a:srgbClr val="C0C0C0"/>
                  </a:outerShdw>
                </a:effectLst>
              </a:endParaRPr>
            </a:p>
          </p:txBody>
        </p:sp>
        <p:sp>
          <p:nvSpPr>
            <p:cNvPr id="618541" name="Text Box 45"/>
            <p:cNvSpPr txBox="1">
              <a:spLocks noChangeArrowheads="1"/>
            </p:cNvSpPr>
            <p:nvPr/>
          </p:nvSpPr>
          <p:spPr bwMode="auto">
            <a:xfrm>
              <a:off x="2472" y="3430"/>
              <a:ext cx="1090" cy="182"/>
            </a:xfrm>
            <a:prstGeom prst="rect">
              <a:avLst/>
            </a:prstGeom>
            <a:noFill/>
            <a:ln w="9525" algn="ctr">
              <a:noFill/>
              <a:miter lim="800000"/>
              <a:headEnd/>
              <a:tailEnd/>
            </a:ln>
            <a:effectLst/>
          </p:spPr>
          <p:txBody>
            <a:bodyPr/>
            <a:lstStyle/>
            <a:p>
              <a:pPr marL="822325" indent="-419100" defTabSz="350838">
                <a:buFont typeface="Wingdings" pitchFamily="2" charset="2"/>
                <a:buNone/>
                <a:tabLst>
                  <a:tab pos="1277938" algn="l"/>
                </a:tabLst>
                <a:defRPr/>
              </a:pPr>
              <a:r>
                <a:rPr lang="zh-CN" altLang="en-US" b="1">
                  <a:effectLst>
                    <a:outerShdw blurRad="38100" dist="38100" dir="2700000" algn="tl">
                      <a:srgbClr val="C0C0C0"/>
                    </a:outerShdw>
                  </a:effectLst>
                  <a:latin typeface="Times New Roman" pitchFamily="18" charset="0"/>
                </a:rPr>
                <a:t>活动路径</a:t>
              </a:r>
              <a:r>
                <a:rPr lang="en-US" altLang="zh-CN" b="1">
                  <a:effectLst>
                    <a:outerShdw blurRad="38100" dist="38100" dir="2700000" algn="tl">
                      <a:srgbClr val="C0C0C0"/>
                    </a:outerShdw>
                  </a:effectLst>
                  <a:latin typeface="Times New Roman" pitchFamily="18" charset="0"/>
                </a:rPr>
                <a:t>3</a:t>
              </a:r>
              <a:endParaRPr lang="en-US" altLang="zh-CN" b="1">
                <a:effectLst>
                  <a:outerShdw blurRad="38100" dist="38100" dir="2700000" algn="tl">
                    <a:srgbClr val="C0C0C0"/>
                  </a:outerShdw>
                </a:effectLst>
              </a:endParaRPr>
            </a:p>
          </p:txBody>
        </p:sp>
        <p:sp>
          <p:nvSpPr>
            <p:cNvPr id="618542" name="Text Box 46"/>
            <p:cNvSpPr txBox="1">
              <a:spLocks noChangeArrowheads="1"/>
            </p:cNvSpPr>
            <p:nvPr/>
          </p:nvSpPr>
          <p:spPr bwMode="auto">
            <a:xfrm>
              <a:off x="975" y="3702"/>
              <a:ext cx="1089" cy="181"/>
            </a:xfrm>
            <a:prstGeom prst="rect">
              <a:avLst/>
            </a:prstGeom>
            <a:noFill/>
            <a:ln w="9525" algn="ctr">
              <a:noFill/>
              <a:miter lim="800000"/>
              <a:headEnd/>
              <a:tailEnd/>
            </a:ln>
            <a:effectLst/>
          </p:spPr>
          <p:txBody>
            <a:bodyPr/>
            <a:lstStyle/>
            <a:p>
              <a:pPr marL="822325" indent="-419100" defTabSz="350838">
                <a:buFont typeface="Wingdings" pitchFamily="2" charset="2"/>
                <a:buNone/>
                <a:tabLst>
                  <a:tab pos="1277938" algn="l"/>
                </a:tabLst>
                <a:defRPr/>
              </a:pPr>
              <a:r>
                <a:rPr lang="zh-CN" altLang="en-US" b="1">
                  <a:effectLst>
                    <a:outerShdw blurRad="38100" dist="38100" dir="2700000" algn="tl">
                      <a:srgbClr val="C0C0C0"/>
                    </a:outerShdw>
                  </a:effectLst>
                  <a:latin typeface="Times New Roman" pitchFamily="18" charset="0"/>
                </a:rPr>
                <a:t>活动路径</a:t>
              </a:r>
              <a:r>
                <a:rPr lang="en-US" altLang="zh-CN" b="1">
                  <a:effectLst>
                    <a:outerShdw blurRad="38100" dist="38100" dir="2700000" algn="tl">
                      <a:srgbClr val="C0C0C0"/>
                    </a:outerShdw>
                  </a:effectLst>
                  <a:latin typeface="Times New Roman" pitchFamily="18" charset="0"/>
                </a:rPr>
                <a:t>4</a:t>
              </a:r>
              <a:endParaRPr lang="en-US" altLang="zh-CN" b="1">
                <a:effectLst>
                  <a:outerShdw blurRad="38100" dist="38100" dir="2700000" algn="tl">
                    <a:srgbClr val="C0C0C0"/>
                  </a:outerShdw>
                </a:effectLst>
              </a:endParaRPr>
            </a:p>
          </p:txBody>
        </p:sp>
        <p:grpSp>
          <p:nvGrpSpPr>
            <p:cNvPr id="7195" name="Group 49"/>
            <p:cNvGrpSpPr>
              <a:grpSpLocks/>
            </p:cNvGrpSpPr>
            <p:nvPr/>
          </p:nvGrpSpPr>
          <p:grpSpPr bwMode="auto">
            <a:xfrm>
              <a:off x="1488" y="2704"/>
              <a:ext cx="544" cy="297"/>
              <a:chOff x="1488" y="2704"/>
              <a:chExt cx="544" cy="297"/>
            </a:xfrm>
          </p:grpSpPr>
          <p:sp>
            <p:nvSpPr>
              <p:cNvPr id="618521" name="Oval 25"/>
              <p:cNvSpPr>
                <a:spLocks noChangeArrowheads="1"/>
              </p:cNvSpPr>
              <p:nvPr/>
            </p:nvSpPr>
            <p:spPr bwMode="auto">
              <a:xfrm>
                <a:off x="1655" y="2704"/>
                <a:ext cx="347" cy="297"/>
              </a:xfrm>
              <a:prstGeom prst="ellipse">
                <a:avLst/>
              </a:prstGeom>
              <a:solidFill>
                <a:srgbClr val="FFFFFF"/>
              </a:solidFill>
              <a:ln w="9525" algn="ctr">
                <a:solidFill>
                  <a:srgbClr val="000000"/>
                </a:solidFill>
                <a:round/>
                <a:headEnd/>
                <a:tailEnd/>
              </a:ln>
              <a:effectLst/>
            </p:spPr>
            <p:txBody>
              <a:bodyPr/>
              <a:lstStyle/>
              <a:p>
                <a:pPr marL="822325" indent="-419100" defTabSz="350838">
                  <a:buFont typeface="Wingdings" pitchFamily="2" charset="2"/>
                  <a:buNone/>
                  <a:tabLst>
                    <a:tab pos="1277938" algn="l"/>
                  </a:tabLst>
                  <a:defRPr/>
                </a:pPr>
                <a:endParaRPr lang="zh-CN" altLang="zh-CN" sz="1800" b="1">
                  <a:effectLst>
                    <a:outerShdw blurRad="38100" dist="38100" dir="2700000" algn="tl">
                      <a:srgbClr val="C0C0C0"/>
                    </a:outerShdw>
                  </a:effectLst>
                </a:endParaRPr>
              </a:p>
            </p:txBody>
          </p:sp>
          <p:sp>
            <p:nvSpPr>
              <p:cNvPr id="618544" name="Text Box 48"/>
              <p:cNvSpPr txBox="1">
                <a:spLocks noChangeArrowheads="1"/>
              </p:cNvSpPr>
              <p:nvPr/>
            </p:nvSpPr>
            <p:spPr bwMode="auto">
              <a:xfrm>
                <a:off x="1488" y="2756"/>
                <a:ext cx="544" cy="182"/>
              </a:xfrm>
              <a:prstGeom prst="rect">
                <a:avLst/>
              </a:prstGeom>
              <a:noFill/>
              <a:ln w="9525" algn="ctr">
                <a:noFill/>
                <a:miter lim="800000"/>
                <a:headEnd/>
                <a:tailEnd/>
              </a:ln>
              <a:effectLst/>
            </p:spPr>
            <p:txBody>
              <a:bodyPr/>
              <a:lstStyle/>
              <a:p>
                <a:pPr marL="822325" indent="-419100" defTabSz="350838">
                  <a:buFont typeface="Wingdings" pitchFamily="2" charset="2"/>
                  <a:buNone/>
                  <a:tabLst>
                    <a:tab pos="1277938" algn="l"/>
                  </a:tabLst>
                  <a:defRPr/>
                </a:pPr>
                <a:r>
                  <a:rPr lang="en-US" altLang="zh-CN" sz="1800" b="1">
                    <a:effectLst>
                      <a:outerShdw blurRad="38100" dist="38100" dir="2700000" algn="tl">
                        <a:srgbClr val="C0C0C0"/>
                      </a:outerShdw>
                    </a:effectLst>
                    <a:latin typeface="Times New Roman" pitchFamily="18" charset="0"/>
                  </a:rPr>
                  <a:t>T</a:t>
                </a:r>
                <a:endParaRPr lang="en-US" altLang="zh-CN" sz="1800" b="1">
                  <a:effectLst>
                    <a:outerShdw blurRad="38100" dist="38100" dir="2700000" algn="tl">
                      <a:srgbClr val="C0C0C0"/>
                    </a:outerShdw>
                  </a:effectLst>
                </a:endParaRPr>
              </a:p>
            </p:txBody>
          </p:sp>
        </p:grpSp>
      </p:grpSp>
    </p:spTree>
  </p:cSld>
  <p:clrMapOvr>
    <a:masterClrMapping/>
  </p:clrMapOvr>
  <p:transition>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4" name="Rectangle 4"/>
          <p:cNvSpPr>
            <a:spLocks noChangeArrowheads="1"/>
          </p:cNvSpPr>
          <p:nvPr/>
        </p:nvSpPr>
        <p:spPr bwMode="auto">
          <a:xfrm>
            <a:off x="107950" y="1268413"/>
            <a:ext cx="7010400" cy="530225"/>
          </a:xfrm>
          <a:prstGeom prst="rect">
            <a:avLst/>
          </a:prstGeom>
          <a:noFill/>
          <a:ln w="12700">
            <a:noFill/>
            <a:miter lim="800000"/>
            <a:headEnd/>
            <a:tailEnd/>
          </a:ln>
          <a:effectLst/>
        </p:spPr>
        <p:txBody>
          <a:bodyPr>
            <a:spAutoFit/>
          </a:bodyPr>
          <a:lstStyle/>
          <a:p>
            <a:pPr>
              <a:lnSpc>
                <a:spcPct val="120000"/>
              </a:lnSpc>
              <a:spcAft>
                <a:spcPct val="0"/>
              </a:spcAft>
              <a:buClr>
                <a:schemeClr val="tx2"/>
              </a:buClr>
              <a:buSzTx/>
              <a:buFont typeface="Wingdings" pitchFamily="2" charset="2"/>
              <a:buNone/>
              <a:defRPr/>
            </a:pPr>
            <a:r>
              <a:rPr kumimoji="1" lang="zh-CN" altLang="en-US" sz="2400" b="1">
                <a:solidFill>
                  <a:schemeClr val="bg2"/>
                </a:solidFill>
                <a:effectLst>
                  <a:outerShdw blurRad="38100" dist="38100" dir="2700000" algn="tl">
                    <a:srgbClr val="C0C0C0"/>
                  </a:outerShdw>
                </a:effectLst>
                <a:latin typeface="宋体" pitchFamily="2" charset="-122"/>
              </a:rPr>
              <a:t>面向数据流的设计方法 </a:t>
            </a:r>
            <a:r>
              <a:rPr kumimoji="1" lang="en-US" altLang="zh-CN" sz="2400" b="1">
                <a:solidFill>
                  <a:schemeClr val="bg2"/>
                </a:solidFill>
                <a:effectLst>
                  <a:outerShdw blurRad="38100" dist="38100" dir="2700000" algn="tl">
                    <a:srgbClr val="C0C0C0"/>
                  </a:outerShdw>
                </a:effectLst>
                <a:latin typeface="Times New Roman"/>
              </a:rPr>
              <a:t>——</a:t>
            </a:r>
            <a:r>
              <a:rPr kumimoji="1" lang="en-US" altLang="zh-CN" sz="2400" b="1">
                <a:solidFill>
                  <a:schemeClr val="bg2"/>
                </a:solidFill>
                <a:effectLst>
                  <a:outerShdw blurRad="38100" dist="38100" dir="2700000" algn="tl">
                    <a:srgbClr val="C0C0C0"/>
                  </a:outerShdw>
                </a:effectLst>
                <a:latin typeface="宋体" pitchFamily="2" charset="-122"/>
              </a:rPr>
              <a:t> </a:t>
            </a:r>
            <a:r>
              <a:rPr kumimoji="1" lang="zh-CN" altLang="en-US" sz="2400" b="1">
                <a:solidFill>
                  <a:schemeClr val="bg2"/>
                </a:solidFill>
                <a:effectLst>
                  <a:outerShdw blurRad="38100" dist="38100" dir="2700000" algn="tl">
                    <a:srgbClr val="C0C0C0"/>
                  </a:outerShdw>
                </a:effectLst>
                <a:latin typeface="宋体" pitchFamily="2" charset="-122"/>
              </a:rPr>
              <a:t>混合分析法</a:t>
            </a:r>
          </a:p>
        </p:txBody>
      </p:sp>
      <p:sp>
        <p:nvSpPr>
          <p:cNvPr id="619525" name="Rectangle 5"/>
          <p:cNvSpPr>
            <a:spLocks noChangeArrowheads="1"/>
          </p:cNvSpPr>
          <p:nvPr/>
        </p:nvSpPr>
        <p:spPr bwMode="auto">
          <a:xfrm>
            <a:off x="76200" y="609600"/>
            <a:ext cx="8915400"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结构化设计方法概述</a:t>
            </a:r>
          </a:p>
        </p:txBody>
      </p:sp>
      <p:sp>
        <p:nvSpPr>
          <p:cNvPr id="619526" name="Rectangle 6"/>
          <p:cNvSpPr>
            <a:spLocks noChangeArrowheads="1"/>
          </p:cNvSpPr>
          <p:nvPr/>
        </p:nvSpPr>
        <p:spPr bwMode="auto">
          <a:xfrm>
            <a:off x="179388" y="1944688"/>
            <a:ext cx="8640762" cy="1412875"/>
          </a:xfrm>
          <a:prstGeom prst="rect">
            <a:avLst/>
          </a:prstGeom>
          <a:noFill/>
          <a:ln w="12700">
            <a:noFill/>
            <a:miter lim="800000"/>
            <a:headEnd/>
            <a:tailEnd/>
          </a:ln>
          <a:effectLst/>
        </p:spPr>
        <p:txBody>
          <a:bodyPr>
            <a:spAutoFit/>
          </a:bodyPr>
          <a:lstStyle/>
          <a:p>
            <a:pPr>
              <a:lnSpc>
                <a:spcPct val="120000"/>
              </a:lnSpc>
              <a:spcAft>
                <a:spcPct val="0"/>
              </a:spcAft>
              <a:buClr>
                <a:schemeClr val="tx2"/>
              </a:buClr>
              <a:buSzTx/>
              <a:buFont typeface="Wingdings" pitchFamily="2" charset="2"/>
              <a:buNone/>
              <a:defRPr/>
            </a:pPr>
            <a:r>
              <a:rPr kumimoji="1" lang="en-US" altLang="zh-CN" sz="1800" b="1">
                <a:effectLst>
                  <a:outerShdw blurRad="38100" dist="38100" dir="2700000" algn="tl">
                    <a:srgbClr val="C0C0C0"/>
                  </a:outerShdw>
                </a:effectLst>
              </a:rPr>
              <a:t>        </a:t>
            </a:r>
            <a:r>
              <a:rPr kumimoji="1" lang="zh-CN" altLang="en-US" sz="1800" b="1">
                <a:effectLst>
                  <a:outerShdw blurRad="38100" dist="38100" dir="2700000" algn="tl">
                    <a:srgbClr val="C0C0C0"/>
                  </a:outerShdw>
                </a:effectLst>
              </a:rPr>
              <a:t>在一个大型系统的数据流图中，变换流和事务流会同时出现。按照结构化设计中分解的思想，上层数据流图整体反映一个主题：变换流或事务中心。在对数据流图分解的下层图或各条路径活动中，再确定变换流或事务中心。如此往复迭代，形成混合分析法。</a:t>
            </a:r>
            <a:endParaRPr kumimoji="1" lang="zh-CN" altLang="en-US" sz="1800" b="1">
              <a:solidFill>
                <a:schemeClr val="tx1"/>
              </a:solidFill>
              <a:effectLst>
                <a:outerShdw blurRad="38100" dist="38100" dir="2700000" algn="tl">
                  <a:srgbClr val="C0C0C0"/>
                </a:outerShdw>
              </a:effectLst>
              <a:latin typeface="宋体" pitchFamily="2" charset="-122"/>
            </a:endParaRPr>
          </a:p>
        </p:txBody>
      </p:sp>
      <p:grpSp>
        <p:nvGrpSpPr>
          <p:cNvPr id="8197" name="Group 45"/>
          <p:cNvGrpSpPr>
            <a:grpSpLocks/>
          </p:cNvGrpSpPr>
          <p:nvPr/>
        </p:nvGrpSpPr>
        <p:grpSpPr bwMode="auto">
          <a:xfrm>
            <a:off x="1331913" y="3344863"/>
            <a:ext cx="5688012" cy="3108325"/>
            <a:chOff x="839" y="2107"/>
            <a:chExt cx="3583" cy="1958"/>
          </a:xfrm>
        </p:grpSpPr>
        <p:sp>
          <p:nvSpPr>
            <p:cNvPr id="619529" name="Line 9"/>
            <p:cNvSpPr>
              <a:spLocks noChangeShapeType="1"/>
            </p:cNvSpPr>
            <p:nvPr/>
          </p:nvSpPr>
          <p:spPr bwMode="auto">
            <a:xfrm>
              <a:off x="1165" y="2929"/>
              <a:ext cx="429" cy="0"/>
            </a:xfrm>
            <a:prstGeom prst="line">
              <a:avLst/>
            </a:prstGeom>
            <a:noFill/>
            <a:ln w="9525">
              <a:solidFill>
                <a:srgbClr val="000000"/>
              </a:solidFill>
              <a:round/>
              <a:headEnd/>
              <a:tailEnd type="triangle" w="med" len="med"/>
            </a:ln>
            <a:effectLst/>
          </p:spPr>
          <p:txBody>
            <a:bodyPr/>
            <a:lstStyle/>
            <a:p>
              <a:pPr>
                <a:defRPr/>
              </a:pPr>
              <a:endParaRPr lang="zh-CN" altLang="en-US"/>
            </a:p>
          </p:txBody>
        </p:sp>
        <p:sp>
          <p:nvSpPr>
            <p:cNvPr id="619530" name="Line 10"/>
            <p:cNvSpPr>
              <a:spLocks noChangeShapeType="1"/>
            </p:cNvSpPr>
            <p:nvPr/>
          </p:nvSpPr>
          <p:spPr bwMode="auto">
            <a:xfrm flipV="1">
              <a:off x="1845" y="2616"/>
              <a:ext cx="322" cy="218"/>
            </a:xfrm>
            <a:prstGeom prst="line">
              <a:avLst/>
            </a:prstGeom>
            <a:noFill/>
            <a:ln w="9525">
              <a:solidFill>
                <a:srgbClr val="000000"/>
              </a:solidFill>
              <a:round/>
              <a:headEnd/>
              <a:tailEnd type="triangle" w="med" len="med"/>
            </a:ln>
            <a:effectLst/>
          </p:spPr>
          <p:txBody>
            <a:bodyPr/>
            <a:lstStyle/>
            <a:p>
              <a:pPr>
                <a:defRPr/>
              </a:pPr>
              <a:endParaRPr lang="zh-CN" altLang="en-US"/>
            </a:p>
          </p:txBody>
        </p:sp>
        <p:sp>
          <p:nvSpPr>
            <p:cNvPr id="619531" name="Oval 11"/>
            <p:cNvSpPr>
              <a:spLocks noChangeArrowheads="1"/>
            </p:cNvSpPr>
            <p:nvPr/>
          </p:nvSpPr>
          <p:spPr bwMode="auto">
            <a:xfrm>
              <a:off x="2874" y="2986"/>
              <a:ext cx="304" cy="238"/>
            </a:xfrm>
            <a:prstGeom prst="ellipse">
              <a:avLst/>
            </a:prstGeom>
            <a:solidFill>
              <a:srgbClr val="FFFFFF"/>
            </a:solidFill>
            <a:ln w="9525" algn="ctr">
              <a:solidFill>
                <a:srgbClr val="000000"/>
              </a:solidFill>
              <a:round/>
              <a:headEnd/>
              <a:tailEnd/>
            </a:ln>
            <a:effectLst/>
          </p:spPr>
          <p:txBody>
            <a:bodyPr/>
            <a:lstStyle/>
            <a:p>
              <a:pPr marL="822325" indent="-419100" defTabSz="350838">
                <a:tabLst>
                  <a:tab pos="1277938" algn="l"/>
                </a:tabLst>
                <a:defRPr/>
              </a:pPr>
              <a:endParaRPr lang="zh-CN" altLang="zh-CN" sz="1800" b="1">
                <a:effectLst>
                  <a:outerShdw blurRad="38100" dist="38100" dir="2700000" algn="tl">
                    <a:srgbClr val="C0C0C0"/>
                  </a:outerShdw>
                </a:effectLst>
                <a:latin typeface="宋体" pitchFamily="2" charset="-122"/>
              </a:endParaRPr>
            </a:p>
          </p:txBody>
        </p:sp>
        <p:sp>
          <p:nvSpPr>
            <p:cNvPr id="619532" name="Line 12"/>
            <p:cNvSpPr>
              <a:spLocks noChangeShapeType="1"/>
            </p:cNvSpPr>
            <p:nvPr/>
          </p:nvSpPr>
          <p:spPr bwMode="auto">
            <a:xfrm>
              <a:off x="3178" y="3104"/>
              <a:ext cx="430" cy="0"/>
            </a:xfrm>
            <a:prstGeom prst="line">
              <a:avLst/>
            </a:prstGeom>
            <a:noFill/>
            <a:ln w="9525">
              <a:solidFill>
                <a:srgbClr val="000000"/>
              </a:solidFill>
              <a:round/>
              <a:headEnd/>
              <a:tailEnd type="triangle" w="med" len="med"/>
            </a:ln>
            <a:effectLst/>
          </p:spPr>
          <p:txBody>
            <a:bodyPr/>
            <a:lstStyle/>
            <a:p>
              <a:pPr>
                <a:defRPr/>
              </a:pPr>
              <a:endParaRPr lang="zh-CN" altLang="en-US"/>
            </a:p>
          </p:txBody>
        </p:sp>
        <p:sp>
          <p:nvSpPr>
            <p:cNvPr id="619533" name="Oval 13"/>
            <p:cNvSpPr>
              <a:spLocks noChangeArrowheads="1"/>
            </p:cNvSpPr>
            <p:nvPr/>
          </p:nvSpPr>
          <p:spPr bwMode="auto">
            <a:xfrm>
              <a:off x="2928" y="2469"/>
              <a:ext cx="304" cy="238"/>
            </a:xfrm>
            <a:prstGeom prst="ellipse">
              <a:avLst/>
            </a:prstGeom>
            <a:solidFill>
              <a:srgbClr val="FFFFFF"/>
            </a:solidFill>
            <a:ln w="9525" algn="ctr">
              <a:solidFill>
                <a:srgbClr val="000000"/>
              </a:solidFill>
              <a:round/>
              <a:headEnd/>
              <a:tailEnd/>
            </a:ln>
            <a:effectLst/>
          </p:spPr>
          <p:txBody>
            <a:bodyPr/>
            <a:lstStyle/>
            <a:p>
              <a:pPr marL="822325" indent="-419100" defTabSz="350838">
                <a:tabLst>
                  <a:tab pos="1277938" algn="l"/>
                </a:tabLst>
                <a:defRPr/>
              </a:pPr>
              <a:endParaRPr lang="zh-CN" altLang="zh-CN" sz="1800" b="1">
                <a:effectLst>
                  <a:outerShdw blurRad="38100" dist="38100" dir="2700000" algn="tl">
                    <a:srgbClr val="C0C0C0"/>
                  </a:outerShdw>
                </a:effectLst>
                <a:latin typeface="宋体" pitchFamily="2" charset="-122"/>
              </a:endParaRPr>
            </a:p>
          </p:txBody>
        </p:sp>
        <p:sp>
          <p:nvSpPr>
            <p:cNvPr id="619534" name="Line 14"/>
            <p:cNvSpPr>
              <a:spLocks noChangeShapeType="1"/>
            </p:cNvSpPr>
            <p:nvPr/>
          </p:nvSpPr>
          <p:spPr bwMode="auto">
            <a:xfrm>
              <a:off x="3241" y="2586"/>
              <a:ext cx="429" cy="0"/>
            </a:xfrm>
            <a:prstGeom prst="line">
              <a:avLst/>
            </a:prstGeom>
            <a:noFill/>
            <a:ln w="9525">
              <a:solidFill>
                <a:srgbClr val="000000"/>
              </a:solidFill>
              <a:round/>
              <a:headEnd/>
              <a:tailEnd type="triangle" w="med" len="med"/>
            </a:ln>
            <a:effectLst/>
          </p:spPr>
          <p:txBody>
            <a:bodyPr/>
            <a:lstStyle/>
            <a:p>
              <a:pPr>
                <a:defRPr/>
              </a:pPr>
              <a:endParaRPr lang="zh-CN" altLang="en-US"/>
            </a:p>
          </p:txBody>
        </p:sp>
        <p:sp>
          <p:nvSpPr>
            <p:cNvPr id="619537" name="Line 17"/>
            <p:cNvSpPr>
              <a:spLocks noChangeShapeType="1"/>
            </p:cNvSpPr>
            <p:nvPr/>
          </p:nvSpPr>
          <p:spPr bwMode="auto">
            <a:xfrm>
              <a:off x="2400" y="3381"/>
              <a:ext cx="322" cy="249"/>
            </a:xfrm>
            <a:prstGeom prst="line">
              <a:avLst/>
            </a:prstGeom>
            <a:noFill/>
            <a:ln w="9525">
              <a:solidFill>
                <a:srgbClr val="000000"/>
              </a:solidFill>
              <a:round/>
              <a:headEnd/>
              <a:tailEnd type="triangle" w="med" len="med"/>
            </a:ln>
            <a:effectLst/>
          </p:spPr>
          <p:txBody>
            <a:bodyPr/>
            <a:lstStyle/>
            <a:p>
              <a:pPr>
                <a:defRPr/>
              </a:pPr>
              <a:endParaRPr lang="zh-CN" altLang="en-US"/>
            </a:p>
          </p:txBody>
        </p:sp>
        <p:sp>
          <p:nvSpPr>
            <p:cNvPr id="619538" name="Line 18"/>
            <p:cNvSpPr>
              <a:spLocks noChangeShapeType="1"/>
            </p:cNvSpPr>
            <p:nvPr/>
          </p:nvSpPr>
          <p:spPr bwMode="auto">
            <a:xfrm flipH="1">
              <a:off x="1478" y="3038"/>
              <a:ext cx="215" cy="218"/>
            </a:xfrm>
            <a:prstGeom prst="line">
              <a:avLst/>
            </a:prstGeom>
            <a:noFill/>
            <a:ln w="9525">
              <a:solidFill>
                <a:srgbClr val="000000"/>
              </a:solidFill>
              <a:round/>
              <a:headEnd/>
              <a:tailEnd type="triangle" w="med" len="med"/>
            </a:ln>
            <a:effectLst/>
          </p:spPr>
          <p:txBody>
            <a:bodyPr/>
            <a:lstStyle/>
            <a:p>
              <a:pPr>
                <a:defRPr/>
              </a:pPr>
              <a:endParaRPr lang="zh-CN" altLang="en-US"/>
            </a:p>
          </p:txBody>
        </p:sp>
        <p:sp>
          <p:nvSpPr>
            <p:cNvPr id="619539" name="Oval 19"/>
            <p:cNvSpPr>
              <a:spLocks noChangeArrowheads="1"/>
            </p:cNvSpPr>
            <p:nvPr/>
          </p:nvSpPr>
          <p:spPr bwMode="auto">
            <a:xfrm>
              <a:off x="1254" y="3234"/>
              <a:ext cx="304" cy="238"/>
            </a:xfrm>
            <a:prstGeom prst="ellipse">
              <a:avLst/>
            </a:prstGeom>
            <a:solidFill>
              <a:srgbClr val="FFFFFF"/>
            </a:solidFill>
            <a:ln w="9525" algn="ctr">
              <a:solidFill>
                <a:srgbClr val="000000"/>
              </a:solidFill>
              <a:round/>
              <a:headEnd/>
              <a:tailEnd/>
            </a:ln>
            <a:effectLst/>
          </p:spPr>
          <p:txBody>
            <a:bodyPr/>
            <a:lstStyle/>
            <a:p>
              <a:pPr marL="822325" indent="-419100" defTabSz="350838">
                <a:tabLst>
                  <a:tab pos="1277938" algn="l"/>
                </a:tabLst>
                <a:defRPr/>
              </a:pPr>
              <a:endParaRPr lang="zh-CN" altLang="zh-CN" sz="1800" b="1">
                <a:effectLst>
                  <a:outerShdw blurRad="38100" dist="38100" dir="2700000" algn="tl">
                    <a:srgbClr val="C0C0C0"/>
                  </a:outerShdw>
                </a:effectLst>
                <a:latin typeface="宋体" pitchFamily="2" charset="-122"/>
              </a:endParaRPr>
            </a:p>
          </p:txBody>
        </p:sp>
        <p:sp>
          <p:nvSpPr>
            <p:cNvPr id="619540" name="Line 20"/>
            <p:cNvSpPr>
              <a:spLocks noChangeShapeType="1"/>
            </p:cNvSpPr>
            <p:nvPr/>
          </p:nvSpPr>
          <p:spPr bwMode="auto">
            <a:xfrm flipH="1">
              <a:off x="1111" y="3445"/>
              <a:ext cx="215" cy="219"/>
            </a:xfrm>
            <a:prstGeom prst="line">
              <a:avLst/>
            </a:prstGeom>
            <a:noFill/>
            <a:ln w="9525">
              <a:solidFill>
                <a:srgbClr val="000000"/>
              </a:solidFill>
              <a:round/>
              <a:headEnd/>
              <a:tailEnd type="triangle" w="med" len="med"/>
            </a:ln>
            <a:effectLst/>
          </p:spPr>
          <p:txBody>
            <a:bodyPr/>
            <a:lstStyle/>
            <a:p>
              <a:pPr>
                <a:defRPr/>
              </a:pPr>
              <a:endParaRPr lang="zh-CN" altLang="en-US"/>
            </a:p>
          </p:txBody>
        </p:sp>
        <p:sp>
          <p:nvSpPr>
            <p:cNvPr id="619541" name="Oval 21"/>
            <p:cNvSpPr>
              <a:spLocks noChangeArrowheads="1"/>
            </p:cNvSpPr>
            <p:nvPr/>
          </p:nvSpPr>
          <p:spPr bwMode="auto">
            <a:xfrm>
              <a:off x="2176" y="2476"/>
              <a:ext cx="304" cy="238"/>
            </a:xfrm>
            <a:prstGeom prst="ellipse">
              <a:avLst/>
            </a:prstGeom>
            <a:solidFill>
              <a:srgbClr val="FFFFFF"/>
            </a:solidFill>
            <a:ln w="9525" algn="ctr">
              <a:solidFill>
                <a:srgbClr val="000000"/>
              </a:solidFill>
              <a:round/>
              <a:headEnd/>
              <a:tailEnd/>
            </a:ln>
            <a:effectLst/>
          </p:spPr>
          <p:txBody>
            <a:bodyPr/>
            <a:lstStyle/>
            <a:p>
              <a:pPr marL="822325" indent="-419100" defTabSz="350838">
                <a:tabLst>
                  <a:tab pos="1277938" algn="l"/>
                </a:tabLst>
                <a:defRPr/>
              </a:pPr>
              <a:endParaRPr lang="zh-CN" altLang="zh-CN" sz="1800" b="1">
                <a:effectLst>
                  <a:outerShdw blurRad="38100" dist="38100" dir="2700000" algn="tl">
                    <a:srgbClr val="C0C0C0"/>
                  </a:outerShdw>
                </a:effectLst>
                <a:latin typeface="宋体" pitchFamily="2" charset="-122"/>
              </a:endParaRPr>
            </a:p>
          </p:txBody>
        </p:sp>
        <p:sp>
          <p:nvSpPr>
            <p:cNvPr id="619542" name="Line 22"/>
            <p:cNvSpPr>
              <a:spLocks noChangeShapeType="1"/>
            </p:cNvSpPr>
            <p:nvPr/>
          </p:nvSpPr>
          <p:spPr bwMode="auto">
            <a:xfrm>
              <a:off x="2471" y="2586"/>
              <a:ext cx="430" cy="0"/>
            </a:xfrm>
            <a:prstGeom prst="line">
              <a:avLst/>
            </a:prstGeom>
            <a:noFill/>
            <a:ln w="9525">
              <a:solidFill>
                <a:srgbClr val="000000"/>
              </a:solidFill>
              <a:round/>
              <a:headEnd/>
              <a:tailEnd type="triangle" w="med" len="med"/>
            </a:ln>
            <a:effectLst/>
          </p:spPr>
          <p:txBody>
            <a:bodyPr/>
            <a:lstStyle/>
            <a:p>
              <a:pPr>
                <a:defRPr/>
              </a:pPr>
              <a:endParaRPr lang="zh-CN" altLang="en-US"/>
            </a:p>
          </p:txBody>
        </p:sp>
        <p:sp>
          <p:nvSpPr>
            <p:cNvPr id="619543" name="Text Box 23"/>
            <p:cNvSpPr txBox="1">
              <a:spLocks noChangeArrowheads="1"/>
            </p:cNvSpPr>
            <p:nvPr/>
          </p:nvSpPr>
          <p:spPr bwMode="auto">
            <a:xfrm>
              <a:off x="839" y="2614"/>
              <a:ext cx="952" cy="218"/>
            </a:xfrm>
            <a:prstGeom prst="rect">
              <a:avLst/>
            </a:prstGeom>
            <a:noFill/>
            <a:ln w="9525" algn="ctr">
              <a:noFill/>
              <a:miter lim="800000"/>
              <a:headEnd/>
              <a:tailEnd/>
            </a:ln>
            <a:effectLst/>
          </p:spPr>
          <p:txBody>
            <a:bodyPr/>
            <a:lstStyle/>
            <a:p>
              <a:pPr marL="822325" indent="-419100" defTabSz="350838">
                <a:buFont typeface="Wingdings" pitchFamily="2" charset="2"/>
                <a:buNone/>
                <a:tabLst>
                  <a:tab pos="1277938" algn="l"/>
                </a:tabLst>
                <a:defRPr/>
              </a:pPr>
              <a:r>
                <a:rPr lang="zh-CN" altLang="en-US" sz="1600" b="1">
                  <a:effectLst>
                    <a:outerShdw blurRad="38100" dist="38100" dir="2700000" algn="tl">
                      <a:srgbClr val="C0C0C0"/>
                    </a:outerShdw>
                  </a:effectLst>
                  <a:latin typeface="宋体" pitchFamily="2" charset="-122"/>
                </a:rPr>
                <a:t>事务流</a:t>
              </a:r>
            </a:p>
          </p:txBody>
        </p:sp>
        <p:sp>
          <p:nvSpPr>
            <p:cNvPr id="619544" name="Text Box 24"/>
            <p:cNvSpPr txBox="1">
              <a:spLocks noChangeArrowheads="1"/>
            </p:cNvSpPr>
            <p:nvPr/>
          </p:nvSpPr>
          <p:spPr bwMode="auto">
            <a:xfrm>
              <a:off x="2562" y="2107"/>
              <a:ext cx="953" cy="218"/>
            </a:xfrm>
            <a:prstGeom prst="rect">
              <a:avLst/>
            </a:prstGeom>
            <a:noFill/>
            <a:ln w="9525" algn="ctr">
              <a:noFill/>
              <a:miter lim="800000"/>
              <a:headEnd/>
              <a:tailEnd/>
            </a:ln>
            <a:effectLst/>
          </p:spPr>
          <p:txBody>
            <a:bodyPr/>
            <a:lstStyle/>
            <a:p>
              <a:pPr marL="822325" indent="-419100" defTabSz="350838">
                <a:buFont typeface="Wingdings" pitchFamily="2" charset="2"/>
                <a:buNone/>
                <a:tabLst>
                  <a:tab pos="1277938" algn="l"/>
                </a:tabLst>
                <a:defRPr/>
              </a:pPr>
              <a:r>
                <a:rPr lang="zh-CN" altLang="en-US" sz="1600" b="1">
                  <a:effectLst>
                    <a:outerShdw blurRad="38100" dist="38100" dir="2700000" algn="tl">
                      <a:srgbClr val="C0C0C0"/>
                    </a:outerShdw>
                  </a:effectLst>
                  <a:latin typeface="宋体" pitchFamily="2" charset="-122"/>
                </a:rPr>
                <a:t>变换流</a:t>
              </a:r>
            </a:p>
          </p:txBody>
        </p:sp>
        <p:sp>
          <p:nvSpPr>
            <p:cNvPr id="619545" name="Oval 25"/>
            <p:cNvSpPr>
              <a:spLocks noChangeArrowheads="1"/>
            </p:cNvSpPr>
            <p:nvPr/>
          </p:nvSpPr>
          <p:spPr bwMode="auto">
            <a:xfrm>
              <a:off x="3679" y="2466"/>
              <a:ext cx="305" cy="238"/>
            </a:xfrm>
            <a:prstGeom prst="ellipse">
              <a:avLst/>
            </a:prstGeom>
            <a:solidFill>
              <a:srgbClr val="FFFFFF"/>
            </a:solidFill>
            <a:ln w="9525" algn="ctr">
              <a:solidFill>
                <a:srgbClr val="000000"/>
              </a:solidFill>
              <a:round/>
              <a:headEnd/>
              <a:tailEnd/>
            </a:ln>
            <a:effectLst/>
          </p:spPr>
          <p:txBody>
            <a:bodyPr/>
            <a:lstStyle/>
            <a:p>
              <a:pPr marL="822325" indent="-419100" defTabSz="350838">
                <a:tabLst>
                  <a:tab pos="1277938" algn="l"/>
                </a:tabLst>
                <a:defRPr/>
              </a:pPr>
              <a:endParaRPr lang="zh-CN" altLang="zh-CN" sz="1800" b="1">
                <a:effectLst>
                  <a:outerShdw blurRad="38100" dist="38100" dir="2700000" algn="tl">
                    <a:srgbClr val="C0C0C0"/>
                  </a:outerShdw>
                </a:effectLst>
                <a:latin typeface="宋体" pitchFamily="2" charset="-122"/>
              </a:endParaRPr>
            </a:p>
          </p:txBody>
        </p:sp>
        <p:sp>
          <p:nvSpPr>
            <p:cNvPr id="619546" name="Line 26"/>
            <p:cNvSpPr>
              <a:spLocks noChangeShapeType="1"/>
            </p:cNvSpPr>
            <p:nvPr/>
          </p:nvSpPr>
          <p:spPr bwMode="auto">
            <a:xfrm>
              <a:off x="3992" y="2584"/>
              <a:ext cx="430" cy="0"/>
            </a:xfrm>
            <a:prstGeom prst="line">
              <a:avLst/>
            </a:prstGeom>
            <a:noFill/>
            <a:ln w="9525">
              <a:solidFill>
                <a:srgbClr val="000000"/>
              </a:solidFill>
              <a:round/>
              <a:headEnd/>
              <a:tailEnd type="triangle" w="med" len="med"/>
            </a:ln>
            <a:effectLst/>
          </p:spPr>
          <p:txBody>
            <a:bodyPr/>
            <a:lstStyle/>
            <a:p>
              <a:pPr>
                <a:defRPr/>
              </a:pPr>
              <a:endParaRPr lang="zh-CN" altLang="en-US"/>
            </a:p>
          </p:txBody>
        </p:sp>
        <p:sp>
          <p:nvSpPr>
            <p:cNvPr id="619547" name="Line 27"/>
            <p:cNvSpPr>
              <a:spLocks noChangeShapeType="1"/>
            </p:cNvSpPr>
            <p:nvPr/>
          </p:nvSpPr>
          <p:spPr bwMode="auto">
            <a:xfrm flipV="1">
              <a:off x="2453" y="3114"/>
              <a:ext cx="430" cy="145"/>
            </a:xfrm>
            <a:prstGeom prst="line">
              <a:avLst/>
            </a:prstGeom>
            <a:noFill/>
            <a:ln w="9525">
              <a:solidFill>
                <a:srgbClr val="000000"/>
              </a:solidFill>
              <a:round/>
              <a:headEnd/>
              <a:tailEnd type="triangle" w="med" len="med"/>
            </a:ln>
            <a:effectLst/>
          </p:spPr>
          <p:txBody>
            <a:bodyPr/>
            <a:lstStyle/>
            <a:p>
              <a:pPr>
                <a:defRPr/>
              </a:pPr>
              <a:endParaRPr lang="zh-CN" altLang="en-US"/>
            </a:p>
          </p:txBody>
        </p:sp>
        <p:sp>
          <p:nvSpPr>
            <p:cNvPr id="619548" name="Oval 28"/>
            <p:cNvSpPr>
              <a:spLocks noChangeArrowheads="1"/>
            </p:cNvSpPr>
            <p:nvPr/>
          </p:nvSpPr>
          <p:spPr bwMode="auto">
            <a:xfrm>
              <a:off x="2722" y="3522"/>
              <a:ext cx="304" cy="238"/>
            </a:xfrm>
            <a:prstGeom prst="ellipse">
              <a:avLst/>
            </a:prstGeom>
            <a:solidFill>
              <a:srgbClr val="FFFFFF"/>
            </a:solidFill>
            <a:ln w="9525" algn="ctr">
              <a:solidFill>
                <a:srgbClr val="000000"/>
              </a:solidFill>
              <a:round/>
              <a:headEnd/>
              <a:tailEnd/>
            </a:ln>
            <a:effectLst/>
          </p:spPr>
          <p:txBody>
            <a:bodyPr/>
            <a:lstStyle/>
            <a:p>
              <a:pPr marL="822325" indent="-419100" defTabSz="350838">
                <a:tabLst>
                  <a:tab pos="1277938" algn="l"/>
                </a:tabLst>
                <a:defRPr/>
              </a:pPr>
              <a:endParaRPr lang="zh-CN" altLang="zh-CN" sz="1800" b="1">
                <a:effectLst>
                  <a:outerShdw blurRad="38100" dist="38100" dir="2700000" algn="tl">
                    <a:srgbClr val="C0C0C0"/>
                  </a:outerShdw>
                </a:effectLst>
                <a:latin typeface="宋体" pitchFamily="2" charset="-122"/>
              </a:endParaRPr>
            </a:p>
          </p:txBody>
        </p:sp>
        <p:sp>
          <p:nvSpPr>
            <p:cNvPr id="619549" name="Line 29"/>
            <p:cNvSpPr>
              <a:spLocks noChangeShapeType="1"/>
            </p:cNvSpPr>
            <p:nvPr/>
          </p:nvSpPr>
          <p:spPr bwMode="auto">
            <a:xfrm>
              <a:off x="3026" y="3640"/>
              <a:ext cx="430" cy="0"/>
            </a:xfrm>
            <a:prstGeom prst="line">
              <a:avLst/>
            </a:prstGeom>
            <a:noFill/>
            <a:ln w="9525">
              <a:solidFill>
                <a:srgbClr val="000000"/>
              </a:solidFill>
              <a:round/>
              <a:headEnd/>
              <a:tailEnd type="triangle" w="med" len="med"/>
            </a:ln>
            <a:effectLst/>
          </p:spPr>
          <p:txBody>
            <a:bodyPr/>
            <a:lstStyle/>
            <a:p>
              <a:pPr>
                <a:defRPr/>
              </a:pPr>
              <a:endParaRPr lang="zh-CN" altLang="en-US"/>
            </a:p>
          </p:txBody>
        </p:sp>
        <p:sp>
          <p:nvSpPr>
            <p:cNvPr id="619550" name="Line 30"/>
            <p:cNvSpPr>
              <a:spLocks noChangeShapeType="1"/>
            </p:cNvSpPr>
            <p:nvPr/>
          </p:nvSpPr>
          <p:spPr bwMode="auto">
            <a:xfrm flipH="1">
              <a:off x="1997" y="3398"/>
              <a:ext cx="215" cy="291"/>
            </a:xfrm>
            <a:prstGeom prst="line">
              <a:avLst/>
            </a:prstGeom>
            <a:noFill/>
            <a:ln w="9525">
              <a:solidFill>
                <a:srgbClr val="000000"/>
              </a:solidFill>
              <a:round/>
              <a:headEnd/>
              <a:tailEnd type="triangle" w="med" len="med"/>
            </a:ln>
            <a:effectLst/>
          </p:spPr>
          <p:txBody>
            <a:bodyPr/>
            <a:lstStyle/>
            <a:p>
              <a:pPr>
                <a:defRPr/>
              </a:pPr>
              <a:endParaRPr lang="zh-CN" altLang="en-US"/>
            </a:p>
          </p:txBody>
        </p:sp>
        <p:sp>
          <p:nvSpPr>
            <p:cNvPr id="619551" name="Oval 31"/>
            <p:cNvSpPr>
              <a:spLocks noChangeArrowheads="1"/>
            </p:cNvSpPr>
            <p:nvPr/>
          </p:nvSpPr>
          <p:spPr bwMode="auto">
            <a:xfrm>
              <a:off x="1773" y="3675"/>
              <a:ext cx="304" cy="238"/>
            </a:xfrm>
            <a:prstGeom prst="ellipse">
              <a:avLst/>
            </a:prstGeom>
            <a:solidFill>
              <a:srgbClr val="FFFFFF"/>
            </a:solidFill>
            <a:ln w="9525" algn="ctr">
              <a:solidFill>
                <a:srgbClr val="000000"/>
              </a:solidFill>
              <a:round/>
              <a:headEnd/>
              <a:tailEnd/>
            </a:ln>
            <a:effectLst/>
          </p:spPr>
          <p:txBody>
            <a:bodyPr/>
            <a:lstStyle/>
            <a:p>
              <a:pPr marL="822325" indent="-419100" defTabSz="350838">
                <a:tabLst>
                  <a:tab pos="1277938" algn="l"/>
                </a:tabLst>
                <a:defRPr/>
              </a:pPr>
              <a:endParaRPr lang="zh-CN" altLang="zh-CN" sz="1800" b="1">
                <a:effectLst>
                  <a:outerShdw blurRad="38100" dist="38100" dir="2700000" algn="tl">
                    <a:srgbClr val="C0C0C0"/>
                  </a:outerShdw>
                </a:effectLst>
                <a:latin typeface="宋体" pitchFamily="2" charset="-122"/>
              </a:endParaRPr>
            </a:p>
          </p:txBody>
        </p:sp>
        <p:sp>
          <p:nvSpPr>
            <p:cNvPr id="619552" name="Line 32"/>
            <p:cNvSpPr>
              <a:spLocks noChangeShapeType="1"/>
            </p:cNvSpPr>
            <p:nvPr/>
          </p:nvSpPr>
          <p:spPr bwMode="auto">
            <a:xfrm flipH="1">
              <a:off x="1755" y="3892"/>
              <a:ext cx="95" cy="173"/>
            </a:xfrm>
            <a:prstGeom prst="line">
              <a:avLst/>
            </a:prstGeom>
            <a:noFill/>
            <a:ln w="9525">
              <a:solidFill>
                <a:srgbClr val="000000"/>
              </a:solidFill>
              <a:round/>
              <a:headEnd/>
              <a:tailEnd type="triangle" w="med" len="med"/>
            </a:ln>
            <a:effectLst/>
          </p:spPr>
          <p:txBody>
            <a:bodyPr/>
            <a:lstStyle/>
            <a:p>
              <a:pPr>
                <a:defRPr/>
              </a:pPr>
              <a:endParaRPr lang="zh-CN" altLang="en-US"/>
            </a:p>
          </p:txBody>
        </p:sp>
        <p:sp>
          <p:nvSpPr>
            <p:cNvPr id="619553" name="Arc 33"/>
            <p:cNvSpPr>
              <a:spLocks/>
            </p:cNvSpPr>
            <p:nvPr/>
          </p:nvSpPr>
          <p:spPr bwMode="auto">
            <a:xfrm rot="1096201">
              <a:off x="2466" y="2410"/>
              <a:ext cx="215" cy="338"/>
            </a:xfrm>
            <a:custGeom>
              <a:avLst/>
              <a:gdLst>
                <a:gd name="G0" fmla="+- 0 0 0"/>
                <a:gd name="G1" fmla="+- 18540 0 0"/>
                <a:gd name="G2" fmla="+- 21600 0 0"/>
                <a:gd name="T0" fmla="*/ 11082 w 21600"/>
                <a:gd name="T1" fmla="*/ 0 h 20070"/>
                <a:gd name="T2" fmla="*/ 21546 w 21600"/>
                <a:gd name="T3" fmla="*/ 20070 h 20070"/>
                <a:gd name="T4" fmla="*/ 0 w 21600"/>
                <a:gd name="T5" fmla="*/ 18540 h 20070"/>
              </a:gdLst>
              <a:ahLst/>
              <a:cxnLst>
                <a:cxn ang="0">
                  <a:pos x="T0" y="T1"/>
                </a:cxn>
                <a:cxn ang="0">
                  <a:pos x="T2" y="T3"/>
                </a:cxn>
                <a:cxn ang="0">
                  <a:pos x="T4" y="T5"/>
                </a:cxn>
              </a:cxnLst>
              <a:rect l="0" t="0" r="r" b="b"/>
              <a:pathLst>
                <a:path w="21600" h="20070" fill="none" extrusionOk="0">
                  <a:moveTo>
                    <a:pt x="11082" y="-1"/>
                  </a:moveTo>
                  <a:cubicBezTo>
                    <a:pt x="17605" y="3899"/>
                    <a:pt x="21600" y="10939"/>
                    <a:pt x="21600" y="18540"/>
                  </a:cubicBezTo>
                  <a:cubicBezTo>
                    <a:pt x="21600" y="19050"/>
                    <a:pt x="21581" y="19560"/>
                    <a:pt x="21545" y="20069"/>
                  </a:cubicBezTo>
                </a:path>
                <a:path w="21600" h="20070" stroke="0" extrusionOk="0">
                  <a:moveTo>
                    <a:pt x="11082" y="-1"/>
                  </a:moveTo>
                  <a:cubicBezTo>
                    <a:pt x="17605" y="3899"/>
                    <a:pt x="21600" y="10939"/>
                    <a:pt x="21600" y="18540"/>
                  </a:cubicBezTo>
                  <a:cubicBezTo>
                    <a:pt x="21600" y="19050"/>
                    <a:pt x="21581" y="19560"/>
                    <a:pt x="21545" y="20069"/>
                  </a:cubicBezTo>
                  <a:lnTo>
                    <a:pt x="0" y="18540"/>
                  </a:lnTo>
                  <a:close/>
                </a:path>
              </a:pathLst>
            </a:custGeom>
            <a:noFill/>
            <a:ln w="19050">
              <a:solidFill>
                <a:srgbClr val="000000"/>
              </a:solidFill>
              <a:prstDash val="dash"/>
              <a:round/>
              <a:headEnd/>
              <a:tailEnd/>
            </a:ln>
            <a:effectLst/>
          </p:spPr>
          <p:txBody>
            <a:bodyPr/>
            <a:lstStyle/>
            <a:p>
              <a:pPr>
                <a:defRPr/>
              </a:pPr>
              <a:endParaRPr lang="zh-CN" altLang="en-US"/>
            </a:p>
          </p:txBody>
        </p:sp>
        <p:sp>
          <p:nvSpPr>
            <p:cNvPr id="619554" name="Arc 34"/>
            <p:cNvSpPr>
              <a:spLocks/>
            </p:cNvSpPr>
            <p:nvPr/>
          </p:nvSpPr>
          <p:spPr bwMode="auto">
            <a:xfrm rot="3364818">
              <a:off x="1540" y="2592"/>
              <a:ext cx="420" cy="716"/>
            </a:xfrm>
            <a:custGeom>
              <a:avLst/>
              <a:gdLst>
                <a:gd name="G0" fmla="+- 0 0 0"/>
                <a:gd name="G1" fmla="+- 21600 0 0"/>
                <a:gd name="G2" fmla="+- 21600 0 0"/>
                <a:gd name="T0" fmla="*/ 0 w 21600"/>
                <a:gd name="T1" fmla="*/ 0 h 41552"/>
                <a:gd name="T2" fmla="*/ 8275 w 21600"/>
                <a:gd name="T3" fmla="*/ 41552 h 41552"/>
                <a:gd name="T4" fmla="*/ 0 w 21600"/>
                <a:gd name="T5" fmla="*/ 21600 h 41552"/>
              </a:gdLst>
              <a:ahLst/>
              <a:cxnLst>
                <a:cxn ang="0">
                  <a:pos x="T0" y="T1"/>
                </a:cxn>
                <a:cxn ang="0">
                  <a:pos x="T2" y="T3"/>
                </a:cxn>
                <a:cxn ang="0">
                  <a:pos x="T4" y="T5"/>
                </a:cxn>
              </a:cxnLst>
              <a:rect l="0" t="0" r="r" b="b"/>
              <a:pathLst>
                <a:path w="21600" h="41552" fill="none" extrusionOk="0">
                  <a:moveTo>
                    <a:pt x="-1" y="0"/>
                  </a:moveTo>
                  <a:cubicBezTo>
                    <a:pt x="11929" y="0"/>
                    <a:pt x="21600" y="9670"/>
                    <a:pt x="21600" y="21600"/>
                  </a:cubicBezTo>
                  <a:cubicBezTo>
                    <a:pt x="21600" y="30332"/>
                    <a:pt x="16341" y="38206"/>
                    <a:pt x="8275" y="41552"/>
                  </a:cubicBezTo>
                </a:path>
                <a:path w="21600" h="41552" stroke="0" extrusionOk="0">
                  <a:moveTo>
                    <a:pt x="-1" y="0"/>
                  </a:moveTo>
                  <a:cubicBezTo>
                    <a:pt x="11929" y="0"/>
                    <a:pt x="21600" y="9670"/>
                    <a:pt x="21600" y="21600"/>
                  </a:cubicBezTo>
                  <a:cubicBezTo>
                    <a:pt x="21600" y="30332"/>
                    <a:pt x="16341" y="38206"/>
                    <a:pt x="8275" y="41552"/>
                  </a:cubicBezTo>
                  <a:lnTo>
                    <a:pt x="0" y="21600"/>
                  </a:lnTo>
                  <a:close/>
                </a:path>
              </a:pathLst>
            </a:custGeom>
            <a:noFill/>
            <a:ln w="19050">
              <a:solidFill>
                <a:srgbClr val="000000"/>
              </a:solidFill>
              <a:prstDash val="dash"/>
              <a:round/>
              <a:headEnd/>
              <a:tailEnd/>
            </a:ln>
            <a:effectLst/>
          </p:spPr>
          <p:txBody>
            <a:bodyPr/>
            <a:lstStyle/>
            <a:p>
              <a:pPr>
                <a:defRPr/>
              </a:pPr>
              <a:endParaRPr lang="zh-CN" altLang="en-US"/>
            </a:p>
          </p:txBody>
        </p:sp>
        <p:sp>
          <p:nvSpPr>
            <p:cNvPr id="619555" name="Arc 35"/>
            <p:cNvSpPr>
              <a:spLocks/>
            </p:cNvSpPr>
            <p:nvPr/>
          </p:nvSpPr>
          <p:spPr bwMode="auto">
            <a:xfrm rot="3364818">
              <a:off x="2110" y="2959"/>
              <a:ext cx="420" cy="696"/>
            </a:xfrm>
            <a:custGeom>
              <a:avLst/>
              <a:gdLst>
                <a:gd name="G0" fmla="+- 0 0 0"/>
                <a:gd name="G1" fmla="+- 20452 0 0"/>
                <a:gd name="G2" fmla="+- 21600 0 0"/>
                <a:gd name="T0" fmla="*/ 6948 w 21600"/>
                <a:gd name="T1" fmla="*/ 0 h 40404"/>
                <a:gd name="T2" fmla="*/ 8275 w 21600"/>
                <a:gd name="T3" fmla="*/ 40404 h 40404"/>
                <a:gd name="T4" fmla="*/ 0 w 21600"/>
                <a:gd name="T5" fmla="*/ 20452 h 40404"/>
              </a:gdLst>
              <a:ahLst/>
              <a:cxnLst>
                <a:cxn ang="0">
                  <a:pos x="T0" y="T1"/>
                </a:cxn>
                <a:cxn ang="0">
                  <a:pos x="T2" y="T3"/>
                </a:cxn>
                <a:cxn ang="0">
                  <a:pos x="T4" y="T5"/>
                </a:cxn>
              </a:cxnLst>
              <a:rect l="0" t="0" r="r" b="b"/>
              <a:pathLst>
                <a:path w="21600" h="40404" fill="none" extrusionOk="0">
                  <a:moveTo>
                    <a:pt x="6948" y="-1"/>
                  </a:moveTo>
                  <a:cubicBezTo>
                    <a:pt x="15707" y="2975"/>
                    <a:pt x="21600" y="11200"/>
                    <a:pt x="21600" y="20452"/>
                  </a:cubicBezTo>
                  <a:cubicBezTo>
                    <a:pt x="21600" y="29184"/>
                    <a:pt x="16341" y="37058"/>
                    <a:pt x="8275" y="40404"/>
                  </a:cubicBezTo>
                </a:path>
                <a:path w="21600" h="40404" stroke="0" extrusionOk="0">
                  <a:moveTo>
                    <a:pt x="6948" y="-1"/>
                  </a:moveTo>
                  <a:cubicBezTo>
                    <a:pt x="15707" y="2975"/>
                    <a:pt x="21600" y="11200"/>
                    <a:pt x="21600" y="20452"/>
                  </a:cubicBezTo>
                  <a:cubicBezTo>
                    <a:pt x="21600" y="29184"/>
                    <a:pt x="16341" y="37058"/>
                    <a:pt x="8275" y="40404"/>
                  </a:cubicBezTo>
                  <a:lnTo>
                    <a:pt x="0" y="20452"/>
                  </a:lnTo>
                  <a:close/>
                </a:path>
              </a:pathLst>
            </a:custGeom>
            <a:noFill/>
            <a:ln w="19050">
              <a:solidFill>
                <a:srgbClr val="000000"/>
              </a:solidFill>
              <a:prstDash val="dash"/>
              <a:round/>
              <a:headEnd/>
              <a:tailEnd/>
            </a:ln>
            <a:effectLst/>
          </p:spPr>
          <p:txBody>
            <a:bodyPr/>
            <a:lstStyle/>
            <a:p>
              <a:pPr>
                <a:defRPr/>
              </a:pPr>
              <a:endParaRPr lang="zh-CN" altLang="en-US"/>
            </a:p>
          </p:txBody>
        </p:sp>
        <p:sp>
          <p:nvSpPr>
            <p:cNvPr id="619556" name="Arc 36"/>
            <p:cNvSpPr>
              <a:spLocks/>
            </p:cNvSpPr>
            <p:nvPr/>
          </p:nvSpPr>
          <p:spPr bwMode="auto">
            <a:xfrm rot="11937419">
              <a:off x="3398" y="2364"/>
              <a:ext cx="213" cy="363"/>
            </a:xfrm>
            <a:custGeom>
              <a:avLst/>
              <a:gdLst>
                <a:gd name="G0" fmla="+- 0 0 0"/>
                <a:gd name="G1" fmla="+- 21591 0 0"/>
                <a:gd name="G2" fmla="+- 21600 0 0"/>
                <a:gd name="T0" fmla="*/ 630 w 21369"/>
                <a:gd name="T1" fmla="*/ 0 h 21591"/>
                <a:gd name="T2" fmla="*/ 21369 w 21369"/>
                <a:gd name="T3" fmla="*/ 18439 h 21591"/>
                <a:gd name="T4" fmla="*/ 0 w 21369"/>
                <a:gd name="T5" fmla="*/ 21591 h 21591"/>
              </a:gdLst>
              <a:ahLst/>
              <a:cxnLst>
                <a:cxn ang="0">
                  <a:pos x="T0" y="T1"/>
                </a:cxn>
                <a:cxn ang="0">
                  <a:pos x="T2" y="T3"/>
                </a:cxn>
                <a:cxn ang="0">
                  <a:pos x="T4" y="T5"/>
                </a:cxn>
              </a:cxnLst>
              <a:rect l="0" t="0" r="r" b="b"/>
              <a:pathLst>
                <a:path w="21369" h="21591" fill="none" extrusionOk="0">
                  <a:moveTo>
                    <a:pt x="629" y="0"/>
                  </a:moveTo>
                  <a:cubicBezTo>
                    <a:pt x="11099" y="305"/>
                    <a:pt x="19840" y="8077"/>
                    <a:pt x="21368" y="18439"/>
                  </a:cubicBezTo>
                </a:path>
                <a:path w="21369" h="21591" stroke="0" extrusionOk="0">
                  <a:moveTo>
                    <a:pt x="629" y="0"/>
                  </a:moveTo>
                  <a:cubicBezTo>
                    <a:pt x="11099" y="305"/>
                    <a:pt x="19840" y="8077"/>
                    <a:pt x="21368" y="18439"/>
                  </a:cubicBezTo>
                  <a:lnTo>
                    <a:pt x="0" y="21591"/>
                  </a:lnTo>
                  <a:close/>
                </a:path>
              </a:pathLst>
            </a:custGeom>
            <a:noFill/>
            <a:ln w="19050">
              <a:solidFill>
                <a:srgbClr val="000000"/>
              </a:solidFill>
              <a:prstDash val="dash"/>
              <a:round/>
              <a:headEnd/>
              <a:tailEnd/>
            </a:ln>
            <a:effectLst/>
          </p:spPr>
          <p:txBody>
            <a:bodyPr/>
            <a:lstStyle/>
            <a:p>
              <a:pPr>
                <a:defRPr/>
              </a:pPr>
              <a:endParaRPr lang="zh-CN" altLang="en-US"/>
            </a:p>
          </p:txBody>
        </p:sp>
        <p:sp>
          <p:nvSpPr>
            <p:cNvPr id="619557" name="AutoShape 37"/>
            <p:cNvSpPr>
              <a:spLocks/>
            </p:cNvSpPr>
            <p:nvPr/>
          </p:nvSpPr>
          <p:spPr bwMode="auto">
            <a:xfrm rot="5400000">
              <a:off x="3030" y="1492"/>
              <a:ext cx="73" cy="1727"/>
            </a:xfrm>
            <a:prstGeom prst="leftBrace">
              <a:avLst>
                <a:gd name="adj1" fmla="val 197146"/>
                <a:gd name="adj2" fmla="val 50000"/>
              </a:avLst>
            </a:prstGeom>
            <a:noFill/>
            <a:ln w="9525">
              <a:solidFill>
                <a:srgbClr val="000000"/>
              </a:solidFill>
              <a:round/>
              <a:headEnd/>
              <a:tailEnd/>
            </a:ln>
            <a:effectLst/>
          </p:spPr>
          <p:txBody>
            <a:bodyPr/>
            <a:lstStyle/>
            <a:p>
              <a:pPr>
                <a:defRPr/>
              </a:pPr>
              <a:endParaRPr lang="zh-CN" altLang="en-US"/>
            </a:p>
          </p:txBody>
        </p:sp>
        <p:sp>
          <p:nvSpPr>
            <p:cNvPr id="619558" name="Text Box 38"/>
            <p:cNvSpPr txBox="1">
              <a:spLocks noChangeArrowheads="1"/>
            </p:cNvSpPr>
            <p:nvPr/>
          </p:nvSpPr>
          <p:spPr bwMode="auto">
            <a:xfrm>
              <a:off x="2835" y="3294"/>
              <a:ext cx="952" cy="218"/>
            </a:xfrm>
            <a:prstGeom prst="rect">
              <a:avLst/>
            </a:prstGeom>
            <a:noFill/>
            <a:ln w="9525" algn="ctr">
              <a:noFill/>
              <a:miter lim="800000"/>
              <a:headEnd/>
              <a:tailEnd/>
            </a:ln>
            <a:effectLst/>
          </p:spPr>
          <p:txBody>
            <a:bodyPr/>
            <a:lstStyle/>
            <a:p>
              <a:pPr marL="822325" indent="-419100" defTabSz="350838">
                <a:buFont typeface="Wingdings" pitchFamily="2" charset="2"/>
                <a:buNone/>
                <a:tabLst>
                  <a:tab pos="1277938" algn="l"/>
                </a:tabLst>
                <a:defRPr/>
              </a:pPr>
              <a:r>
                <a:rPr lang="zh-CN" altLang="en-US" sz="1600" b="1">
                  <a:effectLst>
                    <a:outerShdw blurRad="38100" dist="38100" dir="2700000" algn="tl">
                      <a:srgbClr val="C0C0C0"/>
                    </a:outerShdw>
                  </a:effectLst>
                  <a:latin typeface="宋体" pitchFamily="2" charset="-122"/>
                </a:rPr>
                <a:t>事务流</a:t>
              </a:r>
            </a:p>
          </p:txBody>
        </p:sp>
        <p:grpSp>
          <p:nvGrpSpPr>
            <p:cNvPr id="8226" name="Group 43"/>
            <p:cNvGrpSpPr>
              <a:grpSpLocks/>
            </p:cNvGrpSpPr>
            <p:nvPr/>
          </p:nvGrpSpPr>
          <p:grpSpPr bwMode="auto">
            <a:xfrm>
              <a:off x="1390" y="2810"/>
              <a:ext cx="567" cy="239"/>
              <a:chOff x="1390" y="2810"/>
              <a:chExt cx="567" cy="239"/>
            </a:xfrm>
          </p:grpSpPr>
          <p:sp>
            <p:nvSpPr>
              <p:cNvPr id="619528" name="Oval 8"/>
              <p:cNvSpPr>
                <a:spLocks noChangeArrowheads="1"/>
              </p:cNvSpPr>
              <p:nvPr/>
            </p:nvSpPr>
            <p:spPr bwMode="auto">
              <a:xfrm>
                <a:off x="1592" y="2812"/>
                <a:ext cx="305" cy="237"/>
              </a:xfrm>
              <a:prstGeom prst="ellipse">
                <a:avLst/>
              </a:prstGeom>
              <a:solidFill>
                <a:srgbClr val="FFFFFF"/>
              </a:solidFill>
              <a:ln w="9525" algn="ctr">
                <a:solidFill>
                  <a:srgbClr val="000000"/>
                </a:solidFill>
                <a:round/>
                <a:headEnd/>
                <a:tailEnd/>
              </a:ln>
              <a:effectLst/>
            </p:spPr>
            <p:txBody>
              <a:bodyPr/>
              <a:lstStyle/>
              <a:p>
                <a:pPr marL="822325" indent="-419100" defTabSz="350838">
                  <a:buFont typeface="Wingdings" pitchFamily="2" charset="2"/>
                  <a:buNone/>
                  <a:tabLst>
                    <a:tab pos="1277938" algn="l"/>
                  </a:tabLst>
                  <a:defRPr/>
                </a:pPr>
                <a:endParaRPr lang="zh-CN" altLang="zh-CN" sz="1800" b="1">
                  <a:effectLst>
                    <a:outerShdw blurRad="38100" dist="38100" dir="2700000" algn="tl">
                      <a:srgbClr val="C0C0C0"/>
                    </a:outerShdw>
                  </a:effectLst>
                  <a:latin typeface="宋体" pitchFamily="2" charset="-122"/>
                </a:endParaRPr>
              </a:p>
            </p:txBody>
          </p:sp>
          <p:sp>
            <p:nvSpPr>
              <p:cNvPr id="619561" name="Text Box 41"/>
              <p:cNvSpPr txBox="1">
                <a:spLocks noChangeArrowheads="1"/>
              </p:cNvSpPr>
              <p:nvPr/>
            </p:nvSpPr>
            <p:spPr bwMode="auto">
              <a:xfrm>
                <a:off x="1390" y="2810"/>
                <a:ext cx="567" cy="218"/>
              </a:xfrm>
              <a:prstGeom prst="rect">
                <a:avLst/>
              </a:prstGeom>
              <a:noFill/>
              <a:ln w="9525" algn="ctr">
                <a:noFill/>
                <a:miter lim="800000"/>
                <a:headEnd/>
                <a:tailEnd/>
              </a:ln>
              <a:effectLst/>
            </p:spPr>
            <p:txBody>
              <a:bodyPr/>
              <a:lstStyle/>
              <a:p>
                <a:pPr marL="822325" indent="-419100" defTabSz="350838">
                  <a:buFont typeface="Wingdings" pitchFamily="2" charset="2"/>
                  <a:buNone/>
                  <a:tabLst>
                    <a:tab pos="1277938" algn="l"/>
                  </a:tabLst>
                  <a:defRPr/>
                </a:pPr>
                <a:r>
                  <a:rPr lang="en-US" altLang="zh-CN" sz="2000" b="1">
                    <a:effectLst>
                      <a:outerShdw blurRad="38100" dist="38100" dir="2700000" algn="tl">
                        <a:srgbClr val="C0C0C0"/>
                      </a:outerShdw>
                    </a:effectLst>
                    <a:latin typeface="宋体" pitchFamily="2" charset="-122"/>
                  </a:rPr>
                  <a:t>T</a:t>
                </a:r>
              </a:p>
            </p:txBody>
          </p:sp>
        </p:grpSp>
        <p:grpSp>
          <p:nvGrpSpPr>
            <p:cNvPr id="8227" name="Group 44"/>
            <p:cNvGrpSpPr>
              <a:grpSpLocks/>
            </p:cNvGrpSpPr>
            <p:nvPr/>
          </p:nvGrpSpPr>
          <p:grpSpPr bwMode="auto">
            <a:xfrm>
              <a:off x="1845" y="3016"/>
              <a:ext cx="671" cy="379"/>
              <a:chOff x="1845" y="3016"/>
              <a:chExt cx="671" cy="379"/>
            </a:xfrm>
          </p:grpSpPr>
          <p:sp>
            <p:nvSpPr>
              <p:cNvPr id="619535" name="Line 15"/>
              <p:cNvSpPr>
                <a:spLocks noChangeShapeType="1"/>
              </p:cNvSpPr>
              <p:nvPr/>
            </p:nvSpPr>
            <p:spPr bwMode="auto">
              <a:xfrm>
                <a:off x="1845" y="3016"/>
                <a:ext cx="322" cy="218"/>
              </a:xfrm>
              <a:prstGeom prst="line">
                <a:avLst/>
              </a:prstGeom>
              <a:noFill/>
              <a:ln w="9525">
                <a:solidFill>
                  <a:srgbClr val="000000"/>
                </a:solidFill>
                <a:round/>
                <a:headEnd/>
                <a:tailEnd type="triangle" w="med" len="med"/>
              </a:ln>
              <a:effectLst/>
            </p:spPr>
            <p:txBody>
              <a:bodyPr/>
              <a:lstStyle/>
              <a:p>
                <a:pPr>
                  <a:defRPr/>
                </a:pPr>
                <a:endParaRPr lang="zh-CN" altLang="en-US"/>
              </a:p>
            </p:txBody>
          </p:sp>
          <p:sp>
            <p:nvSpPr>
              <p:cNvPr id="619536" name="Oval 16"/>
              <p:cNvSpPr>
                <a:spLocks noChangeArrowheads="1"/>
              </p:cNvSpPr>
              <p:nvPr/>
            </p:nvSpPr>
            <p:spPr bwMode="auto">
              <a:xfrm>
                <a:off x="2154" y="3158"/>
                <a:ext cx="304" cy="237"/>
              </a:xfrm>
              <a:prstGeom prst="ellipse">
                <a:avLst/>
              </a:prstGeom>
              <a:solidFill>
                <a:srgbClr val="FFFFFF"/>
              </a:solidFill>
              <a:ln w="9525" algn="ctr">
                <a:solidFill>
                  <a:srgbClr val="000000"/>
                </a:solidFill>
                <a:round/>
                <a:headEnd/>
                <a:tailEnd/>
              </a:ln>
              <a:effectLst/>
            </p:spPr>
            <p:txBody>
              <a:bodyPr/>
              <a:lstStyle/>
              <a:p>
                <a:pPr marL="822325" indent="-419100" defTabSz="350838">
                  <a:buFont typeface="Wingdings" pitchFamily="2" charset="2"/>
                  <a:buNone/>
                  <a:tabLst>
                    <a:tab pos="1277938" algn="l"/>
                  </a:tabLst>
                  <a:defRPr/>
                </a:pPr>
                <a:endParaRPr lang="zh-CN" altLang="zh-CN" sz="1800" b="1">
                  <a:effectLst>
                    <a:outerShdw blurRad="38100" dist="38100" dir="2700000" algn="tl">
                      <a:srgbClr val="C0C0C0"/>
                    </a:outerShdw>
                  </a:effectLst>
                  <a:latin typeface="宋体" pitchFamily="2" charset="-122"/>
                </a:endParaRPr>
              </a:p>
            </p:txBody>
          </p:sp>
          <p:sp>
            <p:nvSpPr>
              <p:cNvPr id="619562" name="Text Box 42"/>
              <p:cNvSpPr txBox="1">
                <a:spLocks noChangeArrowheads="1"/>
              </p:cNvSpPr>
              <p:nvPr/>
            </p:nvSpPr>
            <p:spPr bwMode="auto">
              <a:xfrm>
                <a:off x="1949" y="3158"/>
                <a:ext cx="567" cy="218"/>
              </a:xfrm>
              <a:prstGeom prst="rect">
                <a:avLst/>
              </a:prstGeom>
              <a:noFill/>
              <a:ln w="9525" algn="ctr">
                <a:noFill/>
                <a:miter lim="800000"/>
                <a:headEnd/>
                <a:tailEnd/>
              </a:ln>
              <a:effectLst/>
            </p:spPr>
            <p:txBody>
              <a:bodyPr/>
              <a:lstStyle/>
              <a:p>
                <a:pPr marL="822325" indent="-419100" defTabSz="350838">
                  <a:buFont typeface="Wingdings" pitchFamily="2" charset="2"/>
                  <a:buNone/>
                  <a:tabLst>
                    <a:tab pos="1277938" algn="l"/>
                  </a:tabLst>
                  <a:defRPr/>
                </a:pPr>
                <a:r>
                  <a:rPr lang="en-US" altLang="zh-CN" sz="2000" b="1">
                    <a:effectLst>
                      <a:outerShdw blurRad="38100" dist="38100" dir="2700000" algn="tl">
                        <a:srgbClr val="C0C0C0"/>
                      </a:outerShdw>
                    </a:effectLst>
                    <a:latin typeface="宋体" pitchFamily="2" charset="-122"/>
                  </a:rPr>
                  <a:t>T</a:t>
                </a:r>
              </a:p>
            </p:txBody>
          </p:sp>
        </p:grpSp>
      </p:grpSp>
    </p:spTree>
  </p:cSld>
  <p:clrMapOvr>
    <a:masterClrMapping/>
  </p:clrMapOvr>
  <p:transition>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2" name="Rectangle 4"/>
          <p:cNvSpPr>
            <a:spLocks noChangeArrowheads="1"/>
          </p:cNvSpPr>
          <p:nvPr/>
        </p:nvSpPr>
        <p:spPr bwMode="auto">
          <a:xfrm>
            <a:off x="0" y="1270000"/>
            <a:ext cx="9067800" cy="457200"/>
          </a:xfrm>
          <a:prstGeom prst="rect">
            <a:avLst/>
          </a:prstGeom>
          <a:noFill/>
          <a:ln w="12700">
            <a:noFill/>
            <a:miter lim="800000"/>
            <a:headEnd/>
            <a:tailEnd/>
          </a:ln>
          <a:effectLst/>
        </p:spPr>
        <p:txBody>
          <a:bodyPr lIns="90488" tIns="44450" rIns="90488" bIns="44450" anchor="ctr"/>
          <a:lstStyle/>
          <a:p>
            <a:pPr>
              <a:lnSpc>
                <a:spcPct val="85000"/>
              </a:lnSpc>
              <a:spcAft>
                <a:spcPct val="0"/>
              </a:spcAft>
              <a:buClrTx/>
              <a:buSzTx/>
              <a:buFontTx/>
              <a:buNone/>
              <a:defRPr/>
            </a:pPr>
            <a:r>
              <a:rPr lang="zh-CN" altLang="en-US" sz="2400" b="1">
                <a:solidFill>
                  <a:schemeClr val="bg2"/>
                </a:solidFill>
                <a:effectLst>
                  <a:outerShdw blurRad="38100" dist="38100" dir="2700000" algn="tl">
                    <a:srgbClr val="C0C0C0"/>
                  </a:outerShdw>
                </a:effectLst>
                <a:latin typeface="宋体" pitchFamily="2" charset="-122"/>
              </a:rPr>
              <a:t>表示软件系统结构的图形工具之一：层次图</a:t>
            </a:r>
          </a:p>
        </p:txBody>
      </p:sp>
      <p:sp>
        <p:nvSpPr>
          <p:cNvPr id="616453" name="Rectangle 5"/>
          <p:cNvSpPr>
            <a:spLocks noChangeArrowheads="1"/>
          </p:cNvSpPr>
          <p:nvPr/>
        </p:nvSpPr>
        <p:spPr bwMode="auto">
          <a:xfrm>
            <a:off x="395288" y="609600"/>
            <a:ext cx="8748712"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面向数据流的设计方法</a:t>
            </a:r>
          </a:p>
        </p:txBody>
      </p:sp>
      <p:sp>
        <p:nvSpPr>
          <p:cNvPr id="616454" name="Rectangle 6"/>
          <p:cNvSpPr>
            <a:spLocks noChangeArrowheads="1"/>
          </p:cNvSpPr>
          <p:nvPr/>
        </p:nvSpPr>
        <p:spPr bwMode="auto">
          <a:xfrm>
            <a:off x="179388" y="1773238"/>
            <a:ext cx="8820150" cy="1651000"/>
          </a:xfrm>
          <a:prstGeom prst="rect">
            <a:avLst/>
          </a:prstGeom>
          <a:noFill/>
          <a:ln w="9525">
            <a:noFill/>
            <a:miter lim="800000"/>
            <a:headEnd type="none" w="sm" len="sm"/>
            <a:tailEnd type="none" w="sm" len="sm"/>
          </a:ln>
          <a:effectLst/>
        </p:spPr>
        <p:txBody>
          <a:bodyPr lIns="0" tIns="0" rIns="0" bIns="0" anchor="ctr">
            <a:spAutoFit/>
          </a:bodyPr>
          <a:lstStyle/>
          <a:p>
            <a:pPr eaLnBrk="1" hangingPunct="1">
              <a:lnSpc>
                <a:spcPct val="120000"/>
              </a:lnSpc>
              <a:spcAft>
                <a:spcPct val="0"/>
              </a:spcAft>
              <a:buClrTx/>
              <a:buSzTx/>
              <a:buFont typeface="Wingdings" pitchFamily="2" charset="2"/>
              <a:buChar char="Ø"/>
              <a:defRPr/>
            </a:pPr>
            <a:r>
              <a:rPr kumimoji="1" lang="zh-CN" altLang="en-US" sz="1800" b="1">
                <a:effectLst>
                  <a:outerShdw blurRad="38100" dist="38100" dir="2700000" algn="tl">
                    <a:srgbClr val="C0C0C0"/>
                  </a:outerShdw>
                </a:effectLst>
                <a:latin typeface="宋体" pitchFamily="2" charset="-122"/>
              </a:rPr>
              <a:t>层次图（</a:t>
            </a:r>
            <a:r>
              <a:rPr kumimoji="1" lang="en-US" altLang="zh-CN" sz="1800" b="1">
                <a:effectLst>
                  <a:outerShdw blurRad="38100" dist="38100" dir="2700000" algn="tl">
                    <a:srgbClr val="C0C0C0"/>
                  </a:outerShdw>
                </a:effectLst>
                <a:latin typeface="宋体" pitchFamily="2" charset="-122"/>
              </a:rPr>
              <a:t>Hierarchy Diagram</a:t>
            </a:r>
            <a:r>
              <a:rPr kumimoji="1" lang="zh-CN" altLang="en-US" sz="1800" b="1">
                <a:effectLst>
                  <a:outerShdw blurRad="38100" dist="38100" dir="2700000" algn="tl">
                    <a:srgbClr val="C0C0C0"/>
                  </a:outerShdw>
                </a:effectLst>
                <a:latin typeface="宋体" pitchFamily="2" charset="-122"/>
              </a:rPr>
              <a:t>，</a:t>
            </a:r>
            <a:r>
              <a:rPr kumimoji="1" lang="en-US" altLang="zh-CN" sz="1800" b="1">
                <a:effectLst>
                  <a:outerShdw blurRad="38100" dist="38100" dir="2700000" algn="tl">
                    <a:srgbClr val="C0C0C0"/>
                  </a:outerShdw>
                </a:effectLst>
                <a:latin typeface="宋体" pitchFamily="2" charset="-122"/>
              </a:rPr>
              <a:t>HD</a:t>
            </a:r>
            <a:r>
              <a:rPr kumimoji="1" lang="zh-CN" altLang="en-US" sz="1800" b="1">
                <a:effectLst>
                  <a:outerShdw blurRad="38100" dist="38100" dir="2700000" algn="tl">
                    <a:srgbClr val="C0C0C0"/>
                  </a:outerShdw>
                </a:effectLst>
                <a:latin typeface="宋体" pitchFamily="2" charset="-122"/>
              </a:rPr>
              <a:t>）用于描绘软件系统的层次结构。</a:t>
            </a:r>
          </a:p>
          <a:p>
            <a:pPr eaLnBrk="1" hangingPunct="1">
              <a:lnSpc>
                <a:spcPct val="120000"/>
              </a:lnSpc>
              <a:spcAft>
                <a:spcPct val="0"/>
              </a:spcAft>
              <a:buClrTx/>
              <a:buSzTx/>
              <a:buFont typeface="Wingdings" pitchFamily="2" charset="2"/>
              <a:buChar char="Ø"/>
              <a:defRPr/>
            </a:pPr>
            <a:r>
              <a:rPr kumimoji="1" lang="zh-CN" altLang="en-US" sz="1800" b="1">
                <a:effectLst>
                  <a:outerShdw blurRad="38100" dist="38100" dir="2700000" algn="tl">
                    <a:srgbClr val="C0C0C0"/>
                  </a:outerShdw>
                </a:effectLst>
                <a:latin typeface="宋体" pitchFamily="2" charset="-122"/>
              </a:rPr>
              <a:t>层次图中的编号，清楚的反映了上下层间的调用隶属关系，这与数据流图的分层编号一致。</a:t>
            </a:r>
          </a:p>
          <a:p>
            <a:pPr eaLnBrk="1" hangingPunct="1">
              <a:lnSpc>
                <a:spcPct val="120000"/>
              </a:lnSpc>
              <a:spcAft>
                <a:spcPct val="0"/>
              </a:spcAft>
              <a:buClrTx/>
              <a:buSzTx/>
              <a:buFont typeface="Wingdings" pitchFamily="2" charset="2"/>
              <a:buChar char="Ø"/>
              <a:defRPr/>
            </a:pPr>
            <a:r>
              <a:rPr kumimoji="1" lang="zh-CN" altLang="en-US" sz="1800" b="1">
                <a:effectLst>
                  <a:outerShdw blurRad="38100" dist="38100" dir="2700000" algn="tl">
                    <a:srgbClr val="C0C0C0"/>
                  </a:outerShdw>
                </a:effectLst>
                <a:latin typeface="宋体" pitchFamily="2" charset="-122"/>
              </a:rPr>
              <a:t>层次图只反映上下层间的调用关系，不反映系统的组成关系，也不反映系统执行过程。  </a:t>
            </a:r>
          </a:p>
        </p:txBody>
      </p:sp>
      <p:graphicFrame>
        <p:nvGraphicFramePr>
          <p:cNvPr id="1026" name="Organization Chart 9"/>
          <p:cNvGraphicFramePr>
            <a:graphicFrameLocks/>
          </p:cNvGraphicFramePr>
          <p:nvPr>
            <p:ph/>
          </p:nvPr>
        </p:nvGraphicFramePr>
        <p:xfrm>
          <a:off x="323850" y="3573463"/>
          <a:ext cx="8567738" cy="2879725"/>
        </p:xfrm>
        <a:graphic>
          <a:graphicData uri="http://schemas.openxmlformats.org/drawingml/2006/compatibility">
            <com:legacyDrawing xmlns:com="http://schemas.openxmlformats.org/drawingml/2006/compatibility" spid="_x0000_s1026"/>
          </a:graphicData>
        </a:graphic>
      </p:graphicFrame>
    </p:spTree>
  </p:cSld>
  <p:clrMapOvr>
    <a:masterClrMapping/>
  </p:clrMapOvr>
  <p:transition>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ChangeArrowheads="1"/>
          </p:cNvSpPr>
          <p:nvPr/>
        </p:nvSpPr>
        <p:spPr bwMode="auto">
          <a:xfrm>
            <a:off x="0" y="1268413"/>
            <a:ext cx="9067800" cy="457200"/>
          </a:xfrm>
          <a:prstGeom prst="rect">
            <a:avLst/>
          </a:prstGeom>
          <a:noFill/>
          <a:ln w="12700">
            <a:noFill/>
            <a:miter lim="800000"/>
            <a:headEnd/>
            <a:tailEnd/>
          </a:ln>
          <a:effectLst/>
        </p:spPr>
        <p:txBody>
          <a:bodyPr lIns="90488" tIns="44450" rIns="90488" bIns="44450" anchor="ctr"/>
          <a:lstStyle/>
          <a:p>
            <a:pPr>
              <a:lnSpc>
                <a:spcPct val="85000"/>
              </a:lnSpc>
              <a:spcAft>
                <a:spcPct val="0"/>
              </a:spcAft>
              <a:buClrTx/>
              <a:buSzTx/>
              <a:buFontTx/>
              <a:buNone/>
              <a:defRPr/>
            </a:pPr>
            <a:r>
              <a:rPr lang="zh-CN" altLang="en-US" sz="2400" b="1">
                <a:solidFill>
                  <a:schemeClr val="bg2"/>
                </a:solidFill>
                <a:effectLst>
                  <a:outerShdw blurRad="38100" dist="38100" dir="2700000" algn="tl">
                    <a:srgbClr val="C0C0C0"/>
                  </a:outerShdw>
                </a:effectLst>
              </a:rPr>
              <a:t>表示软件系统结构的图形工具之一：结构图</a:t>
            </a:r>
          </a:p>
        </p:txBody>
      </p:sp>
      <p:sp>
        <p:nvSpPr>
          <p:cNvPr id="491523" name="Rectangle 3"/>
          <p:cNvSpPr>
            <a:spLocks noChangeArrowheads="1"/>
          </p:cNvSpPr>
          <p:nvPr/>
        </p:nvSpPr>
        <p:spPr bwMode="auto">
          <a:xfrm>
            <a:off x="34925" y="1773238"/>
            <a:ext cx="8964613" cy="792162"/>
          </a:xfrm>
          <a:prstGeom prst="rect">
            <a:avLst/>
          </a:prstGeom>
          <a:noFill/>
          <a:ln w="12700">
            <a:noFill/>
            <a:miter lim="800000"/>
            <a:headEnd/>
            <a:tailEnd/>
          </a:ln>
          <a:effectLst/>
        </p:spPr>
        <p:txBody>
          <a:bodyPr lIns="90488" tIns="44450" rIns="90488" bIns="44450"/>
          <a:lstStyle/>
          <a:p>
            <a:pPr marL="284163" indent="-284163" defTabSz="346075">
              <a:lnSpc>
                <a:spcPct val="130000"/>
              </a:lnSpc>
              <a:buClr>
                <a:srgbClr val="A31221"/>
              </a:buClr>
              <a:buFont typeface="Wingdings 3" pitchFamily="18" charset="2"/>
              <a:buNone/>
              <a:tabLst>
                <a:tab pos="1260475" algn="l"/>
              </a:tabLst>
              <a:defRPr/>
            </a:pPr>
            <a:r>
              <a:rPr lang="en-US" altLang="zh-CN" sz="2000" b="1">
                <a:effectLst>
                  <a:outerShdw blurRad="38100" dist="38100" dir="2700000" algn="tl">
                    <a:srgbClr val="C0C0C0"/>
                  </a:outerShdw>
                </a:effectLst>
                <a:latin typeface="宋体" pitchFamily="2" charset="-122"/>
              </a:rPr>
              <a:t>      </a:t>
            </a:r>
            <a:r>
              <a:rPr lang="zh-CN" altLang="en-US" sz="2000" b="1">
                <a:effectLst>
                  <a:outerShdw blurRad="38100" dist="38100" dir="2700000" algn="tl">
                    <a:srgbClr val="C0C0C0"/>
                  </a:outerShdw>
                </a:effectLst>
                <a:latin typeface="宋体" pitchFamily="2" charset="-122"/>
              </a:rPr>
              <a:t>结构图用于软件系统结构的设计，它与层次图类似，也是以方框表示模块，方框间的连线表示调用关系。 </a:t>
            </a:r>
          </a:p>
        </p:txBody>
      </p:sp>
      <p:sp useBgFill="1">
        <p:nvSpPr>
          <p:cNvPr id="491535" name="Oval 15"/>
          <p:cNvSpPr>
            <a:spLocks noChangeArrowheads="1"/>
          </p:cNvSpPr>
          <p:nvPr/>
        </p:nvSpPr>
        <p:spPr bwMode="auto">
          <a:xfrm>
            <a:off x="573088" y="4400550"/>
            <a:ext cx="330200" cy="330200"/>
          </a:xfrm>
          <a:prstGeom prst="ellipse">
            <a:avLst/>
          </a:prstGeom>
          <a:ln w="50800">
            <a:solidFill>
              <a:schemeClr val="tx2"/>
            </a:solidFill>
            <a:round/>
            <a:headEnd/>
            <a:tailEnd/>
          </a:ln>
          <a:effectLst/>
        </p:spPr>
        <p:txBody>
          <a:bodyPr wrap="none" anchor="ctr"/>
          <a:lstStyle/>
          <a:p>
            <a:pPr>
              <a:defRPr/>
            </a:pPr>
            <a:endParaRPr lang="zh-CN" altLang="en-US"/>
          </a:p>
        </p:txBody>
      </p:sp>
      <p:sp>
        <p:nvSpPr>
          <p:cNvPr id="491537" name="Line 17"/>
          <p:cNvSpPr>
            <a:spLocks noChangeShapeType="1"/>
          </p:cNvSpPr>
          <p:nvPr/>
        </p:nvSpPr>
        <p:spPr bwMode="auto">
          <a:xfrm>
            <a:off x="457200" y="3340100"/>
            <a:ext cx="2235200" cy="0"/>
          </a:xfrm>
          <a:prstGeom prst="line">
            <a:avLst/>
          </a:prstGeom>
          <a:noFill/>
          <a:ln w="50800">
            <a:solidFill>
              <a:schemeClr val="tx2"/>
            </a:solidFill>
            <a:round/>
            <a:headEnd/>
            <a:tailEnd type="triangle" w="med" len="med"/>
          </a:ln>
          <a:effectLst/>
        </p:spPr>
        <p:txBody>
          <a:bodyPr wrap="none" anchor="ctr"/>
          <a:lstStyle/>
          <a:p>
            <a:pPr>
              <a:defRPr/>
            </a:pPr>
            <a:endParaRPr lang="zh-CN" altLang="en-US"/>
          </a:p>
        </p:txBody>
      </p:sp>
      <p:sp>
        <p:nvSpPr>
          <p:cNvPr id="9222" name="Rectangle 18"/>
          <p:cNvSpPr>
            <a:spLocks noChangeArrowheads="1"/>
          </p:cNvSpPr>
          <p:nvPr/>
        </p:nvSpPr>
        <p:spPr bwMode="auto">
          <a:xfrm>
            <a:off x="533400" y="3492500"/>
            <a:ext cx="1970088" cy="393700"/>
          </a:xfrm>
          <a:prstGeom prst="rect">
            <a:avLst/>
          </a:prstGeom>
          <a:noFill/>
          <a:ln w="12700">
            <a:noFill/>
            <a:miter lim="800000"/>
            <a:headEnd/>
            <a:tailEnd/>
          </a:ln>
        </p:spPr>
        <p:txBody>
          <a:bodyPr wrap="none" lIns="90488" tIns="44450" rIns="90488" bIns="44450">
            <a:spAutoFit/>
          </a:bodyPr>
          <a:lstStyle/>
          <a:p>
            <a:pPr>
              <a:lnSpc>
                <a:spcPct val="100000"/>
              </a:lnSpc>
              <a:spcBef>
                <a:spcPct val="20000"/>
              </a:spcBef>
              <a:spcAft>
                <a:spcPct val="0"/>
              </a:spcAft>
              <a:buClrTx/>
              <a:buSzTx/>
              <a:buFontTx/>
              <a:buNone/>
            </a:pPr>
            <a:r>
              <a:rPr kumimoji="1" lang="zh-CN" altLang="en-US" sz="2000" b="1">
                <a:solidFill>
                  <a:schemeClr val="tx1"/>
                </a:solidFill>
                <a:effectLst/>
                <a:latin typeface="黑体" pitchFamily="49" charset="-122"/>
                <a:ea typeface="黑体" pitchFamily="49" charset="-122"/>
              </a:rPr>
              <a:t>不加区分的数据</a:t>
            </a:r>
          </a:p>
        </p:txBody>
      </p:sp>
      <p:sp>
        <p:nvSpPr>
          <p:cNvPr id="491539" name="Line 19"/>
          <p:cNvSpPr>
            <a:spLocks noChangeShapeType="1"/>
          </p:cNvSpPr>
          <p:nvPr/>
        </p:nvSpPr>
        <p:spPr bwMode="auto">
          <a:xfrm>
            <a:off x="954088" y="4527550"/>
            <a:ext cx="1625600" cy="0"/>
          </a:xfrm>
          <a:prstGeom prst="line">
            <a:avLst/>
          </a:prstGeom>
          <a:noFill/>
          <a:ln w="50800">
            <a:solidFill>
              <a:schemeClr val="tx2"/>
            </a:solidFill>
            <a:round/>
            <a:headEnd/>
            <a:tailEnd type="triangle" w="med" len="med"/>
          </a:ln>
          <a:effectLst/>
        </p:spPr>
        <p:txBody>
          <a:bodyPr wrap="none" anchor="ctr"/>
          <a:lstStyle/>
          <a:p>
            <a:pPr>
              <a:defRPr/>
            </a:pPr>
            <a:endParaRPr lang="zh-CN" altLang="en-US"/>
          </a:p>
        </p:txBody>
      </p:sp>
      <p:sp>
        <p:nvSpPr>
          <p:cNvPr id="9224" name="Rectangle 20"/>
          <p:cNvSpPr>
            <a:spLocks noChangeArrowheads="1"/>
          </p:cNvSpPr>
          <p:nvPr/>
        </p:nvSpPr>
        <p:spPr bwMode="auto">
          <a:xfrm>
            <a:off x="1082675" y="4635500"/>
            <a:ext cx="1203325" cy="393700"/>
          </a:xfrm>
          <a:prstGeom prst="rect">
            <a:avLst/>
          </a:prstGeom>
          <a:noFill/>
          <a:ln w="12700">
            <a:noFill/>
            <a:miter lim="800000"/>
            <a:headEnd/>
            <a:tailEnd/>
          </a:ln>
        </p:spPr>
        <p:txBody>
          <a:bodyPr wrap="none" lIns="90488" tIns="44450" rIns="90488" bIns="44450">
            <a:spAutoFit/>
          </a:bodyPr>
          <a:lstStyle/>
          <a:p>
            <a:pPr>
              <a:lnSpc>
                <a:spcPct val="100000"/>
              </a:lnSpc>
              <a:spcBef>
                <a:spcPct val="20000"/>
              </a:spcBef>
              <a:spcAft>
                <a:spcPct val="0"/>
              </a:spcAft>
              <a:buClrTx/>
              <a:buSzTx/>
              <a:buFontTx/>
              <a:buNone/>
            </a:pPr>
            <a:r>
              <a:rPr kumimoji="1" lang="zh-CN" altLang="en-US" sz="2000" b="1">
                <a:solidFill>
                  <a:schemeClr val="tx1"/>
                </a:solidFill>
                <a:effectLst/>
                <a:latin typeface="黑体" pitchFamily="49" charset="-122"/>
                <a:ea typeface="黑体" pitchFamily="49" charset="-122"/>
              </a:rPr>
              <a:t>数据信息</a:t>
            </a:r>
          </a:p>
        </p:txBody>
      </p:sp>
      <p:sp>
        <p:nvSpPr>
          <p:cNvPr id="491541" name="Oval 21"/>
          <p:cNvSpPr>
            <a:spLocks noChangeArrowheads="1"/>
          </p:cNvSpPr>
          <p:nvPr/>
        </p:nvSpPr>
        <p:spPr bwMode="auto">
          <a:xfrm>
            <a:off x="609600" y="5651500"/>
            <a:ext cx="254000" cy="254000"/>
          </a:xfrm>
          <a:prstGeom prst="ellipse">
            <a:avLst/>
          </a:prstGeom>
          <a:solidFill>
            <a:schemeClr val="tx2"/>
          </a:solidFill>
          <a:ln w="50800">
            <a:solidFill>
              <a:schemeClr val="tx2"/>
            </a:solidFill>
            <a:round/>
            <a:headEnd/>
            <a:tailEnd/>
          </a:ln>
          <a:effectLst/>
        </p:spPr>
        <p:txBody>
          <a:bodyPr wrap="none" anchor="ctr"/>
          <a:lstStyle/>
          <a:p>
            <a:pPr>
              <a:defRPr/>
            </a:pPr>
            <a:endParaRPr lang="zh-CN" altLang="en-US"/>
          </a:p>
        </p:txBody>
      </p:sp>
      <p:sp>
        <p:nvSpPr>
          <p:cNvPr id="491542" name="Line 22"/>
          <p:cNvSpPr>
            <a:spLocks noChangeShapeType="1"/>
          </p:cNvSpPr>
          <p:nvPr/>
        </p:nvSpPr>
        <p:spPr bwMode="auto">
          <a:xfrm>
            <a:off x="914400" y="5778500"/>
            <a:ext cx="1625600" cy="0"/>
          </a:xfrm>
          <a:prstGeom prst="line">
            <a:avLst/>
          </a:prstGeom>
          <a:noFill/>
          <a:ln w="50800">
            <a:solidFill>
              <a:schemeClr val="tx2"/>
            </a:solidFill>
            <a:round/>
            <a:headEnd/>
            <a:tailEnd type="triangle" w="med" len="med"/>
          </a:ln>
          <a:effectLst/>
        </p:spPr>
        <p:txBody>
          <a:bodyPr wrap="none" anchor="ctr"/>
          <a:lstStyle/>
          <a:p>
            <a:pPr>
              <a:defRPr/>
            </a:pPr>
            <a:endParaRPr lang="zh-CN" altLang="en-US"/>
          </a:p>
        </p:txBody>
      </p:sp>
      <p:sp>
        <p:nvSpPr>
          <p:cNvPr id="9227" name="Rectangle 23"/>
          <p:cNvSpPr>
            <a:spLocks noChangeArrowheads="1"/>
          </p:cNvSpPr>
          <p:nvPr/>
        </p:nvSpPr>
        <p:spPr bwMode="auto">
          <a:xfrm>
            <a:off x="1082675" y="5854700"/>
            <a:ext cx="1203325" cy="393700"/>
          </a:xfrm>
          <a:prstGeom prst="rect">
            <a:avLst/>
          </a:prstGeom>
          <a:noFill/>
          <a:ln w="12700">
            <a:noFill/>
            <a:miter lim="800000"/>
            <a:headEnd/>
            <a:tailEnd/>
          </a:ln>
        </p:spPr>
        <p:txBody>
          <a:bodyPr wrap="none" lIns="90488" tIns="44450" rIns="90488" bIns="44450">
            <a:spAutoFit/>
          </a:bodyPr>
          <a:lstStyle/>
          <a:p>
            <a:pPr>
              <a:lnSpc>
                <a:spcPct val="100000"/>
              </a:lnSpc>
              <a:spcBef>
                <a:spcPct val="20000"/>
              </a:spcBef>
              <a:spcAft>
                <a:spcPct val="0"/>
              </a:spcAft>
              <a:buClrTx/>
              <a:buSzTx/>
              <a:buFontTx/>
              <a:buNone/>
            </a:pPr>
            <a:r>
              <a:rPr kumimoji="1" lang="zh-CN" altLang="en-US" sz="2000" b="1">
                <a:solidFill>
                  <a:schemeClr val="tx1"/>
                </a:solidFill>
                <a:effectLst/>
                <a:latin typeface="黑体" pitchFamily="49" charset="-122"/>
                <a:ea typeface="黑体" pitchFamily="49" charset="-122"/>
              </a:rPr>
              <a:t>控制信息</a:t>
            </a:r>
          </a:p>
        </p:txBody>
      </p:sp>
      <p:grpSp>
        <p:nvGrpSpPr>
          <p:cNvPr id="9228" name="Group 26"/>
          <p:cNvGrpSpPr>
            <a:grpSpLocks/>
          </p:cNvGrpSpPr>
          <p:nvPr/>
        </p:nvGrpSpPr>
        <p:grpSpPr bwMode="auto">
          <a:xfrm>
            <a:off x="4716463" y="2924175"/>
            <a:ext cx="3616325" cy="3500438"/>
            <a:chOff x="2961" y="1860"/>
            <a:chExt cx="2278" cy="2205"/>
          </a:xfrm>
        </p:grpSpPr>
        <p:sp>
          <p:nvSpPr>
            <p:cNvPr id="491524" name="Rectangle 4"/>
            <p:cNvSpPr>
              <a:spLocks noChangeArrowheads="1"/>
            </p:cNvSpPr>
            <p:nvPr/>
          </p:nvSpPr>
          <p:spPr bwMode="auto">
            <a:xfrm>
              <a:off x="3207" y="1860"/>
              <a:ext cx="1752" cy="294"/>
            </a:xfrm>
            <a:prstGeom prst="rect">
              <a:avLst/>
            </a:prstGeom>
            <a:solidFill>
              <a:srgbClr val="E0D71E"/>
            </a:solidFill>
            <a:ln w="12700">
              <a:solidFill>
                <a:schemeClr val="tx1"/>
              </a:solidFill>
              <a:miter lim="800000"/>
              <a:headEnd/>
              <a:tailEnd/>
            </a:ln>
            <a:effectLst/>
          </p:spPr>
          <p:txBody>
            <a:bodyPr lIns="90488" tIns="44450" rIns="90488" bIns="44450">
              <a:spAutoFit/>
            </a:bodyPr>
            <a:lstStyle/>
            <a:p>
              <a:pPr algn="ctr">
                <a:lnSpc>
                  <a:spcPct val="100000"/>
                </a:lnSpc>
                <a:spcBef>
                  <a:spcPct val="20000"/>
                </a:spcBef>
                <a:spcAft>
                  <a:spcPct val="0"/>
                </a:spcAft>
                <a:buClrTx/>
                <a:buSzTx/>
                <a:buFontTx/>
                <a:buNone/>
                <a:defRPr/>
              </a:pPr>
              <a:r>
                <a:rPr kumimoji="1" lang="zh-CN" altLang="en-US" sz="2400" b="1">
                  <a:solidFill>
                    <a:schemeClr val="tx1"/>
                  </a:solidFill>
                  <a:effectLst>
                    <a:outerShdw blurRad="38100" dist="38100" dir="2700000" algn="tl">
                      <a:srgbClr val="FFFFFF"/>
                    </a:outerShdw>
                  </a:effectLst>
                  <a:latin typeface="宋体" pitchFamily="2" charset="-122"/>
                </a:rPr>
                <a:t>编辑学生记录</a:t>
              </a:r>
            </a:p>
          </p:txBody>
        </p:sp>
        <p:sp>
          <p:nvSpPr>
            <p:cNvPr id="491525" name="Rectangle 5"/>
            <p:cNvSpPr>
              <a:spLocks noChangeArrowheads="1"/>
            </p:cNvSpPr>
            <p:nvPr/>
          </p:nvSpPr>
          <p:spPr bwMode="auto">
            <a:xfrm>
              <a:off x="3201" y="3641"/>
              <a:ext cx="1734" cy="424"/>
            </a:xfrm>
            <a:prstGeom prst="rect">
              <a:avLst/>
            </a:prstGeom>
            <a:solidFill>
              <a:srgbClr val="8CEEA3"/>
            </a:solidFill>
            <a:ln w="12700">
              <a:solidFill>
                <a:schemeClr val="tx1"/>
              </a:solidFill>
              <a:miter lim="800000"/>
              <a:headEnd/>
              <a:tailEnd/>
            </a:ln>
            <a:effectLst/>
          </p:spPr>
          <p:txBody>
            <a:bodyPr wrap="none" anchor="ctr"/>
            <a:lstStyle/>
            <a:p>
              <a:pPr>
                <a:defRPr/>
              </a:pPr>
              <a:endParaRPr lang="zh-CN" altLang="en-US"/>
            </a:p>
          </p:txBody>
        </p:sp>
        <p:sp>
          <p:nvSpPr>
            <p:cNvPr id="491526" name="Rectangle 6"/>
            <p:cNvSpPr>
              <a:spLocks noChangeArrowheads="1"/>
            </p:cNvSpPr>
            <p:nvPr/>
          </p:nvSpPr>
          <p:spPr bwMode="auto">
            <a:xfrm>
              <a:off x="3456" y="3681"/>
              <a:ext cx="1079" cy="286"/>
            </a:xfrm>
            <a:prstGeom prst="rect">
              <a:avLst/>
            </a:prstGeom>
            <a:noFill/>
            <a:ln w="12700">
              <a:noFill/>
              <a:miter lim="800000"/>
              <a:headEnd/>
              <a:tailEnd/>
            </a:ln>
            <a:effectLst/>
          </p:spPr>
          <p:txBody>
            <a:bodyPr wrap="none" lIns="90488" tIns="44450" rIns="90488" bIns="44450">
              <a:spAutoFit/>
            </a:bodyPr>
            <a:lstStyle/>
            <a:p>
              <a:pPr>
                <a:lnSpc>
                  <a:spcPct val="100000"/>
                </a:lnSpc>
                <a:spcBef>
                  <a:spcPct val="20000"/>
                </a:spcBef>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宋体" pitchFamily="2" charset="-122"/>
                </a:rPr>
                <a:t>读学生记录</a:t>
              </a:r>
            </a:p>
          </p:txBody>
        </p:sp>
        <p:sp>
          <p:nvSpPr>
            <p:cNvPr id="491527" name="Line 7"/>
            <p:cNvSpPr>
              <a:spLocks noChangeShapeType="1"/>
            </p:cNvSpPr>
            <p:nvPr/>
          </p:nvSpPr>
          <p:spPr bwMode="auto">
            <a:xfrm>
              <a:off x="4074" y="2201"/>
              <a:ext cx="0" cy="1432"/>
            </a:xfrm>
            <a:prstGeom prst="line">
              <a:avLst/>
            </a:prstGeom>
            <a:noFill/>
            <a:ln w="12700">
              <a:solidFill>
                <a:schemeClr val="tx1"/>
              </a:solidFill>
              <a:round/>
              <a:headEnd/>
              <a:tailEnd type="triangle" w="med" len="med"/>
            </a:ln>
            <a:effectLst/>
          </p:spPr>
          <p:txBody>
            <a:bodyPr wrap="none" anchor="ctr"/>
            <a:lstStyle/>
            <a:p>
              <a:pPr>
                <a:defRPr/>
              </a:pPr>
              <a:endParaRPr lang="zh-CN" altLang="en-US"/>
            </a:p>
          </p:txBody>
        </p:sp>
        <p:sp>
          <p:nvSpPr>
            <p:cNvPr id="491528" name="Line 8"/>
            <p:cNvSpPr>
              <a:spLocks noChangeShapeType="1"/>
            </p:cNvSpPr>
            <p:nvPr/>
          </p:nvSpPr>
          <p:spPr bwMode="auto">
            <a:xfrm flipV="1">
              <a:off x="4266" y="2237"/>
              <a:ext cx="0" cy="400"/>
            </a:xfrm>
            <a:prstGeom prst="line">
              <a:avLst/>
            </a:prstGeom>
            <a:noFill/>
            <a:ln w="25400">
              <a:solidFill>
                <a:schemeClr val="tx1"/>
              </a:solidFill>
              <a:round/>
              <a:headEnd/>
              <a:tailEnd type="triangle" w="med" len="med"/>
            </a:ln>
            <a:effectLst/>
          </p:spPr>
          <p:txBody>
            <a:bodyPr wrap="none" anchor="ctr"/>
            <a:lstStyle/>
            <a:p>
              <a:pPr>
                <a:defRPr/>
              </a:pPr>
              <a:endParaRPr lang="zh-CN" altLang="en-US"/>
            </a:p>
          </p:txBody>
        </p:sp>
        <p:sp>
          <p:nvSpPr>
            <p:cNvPr id="491529" name="Rectangle 9"/>
            <p:cNvSpPr>
              <a:spLocks noChangeArrowheads="1"/>
            </p:cNvSpPr>
            <p:nvPr/>
          </p:nvSpPr>
          <p:spPr bwMode="auto">
            <a:xfrm>
              <a:off x="4353" y="2313"/>
              <a:ext cx="886" cy="286"/>
            </a:xfrm>
            <a:prstGeom prst="rect">
              <a:avLst/>
            </a:prstGeom>
            <a:noFill/>
            <a:ln w="12700">
              <a:noFill/>
              <a:miter lim="800000"/>
              <a:headEnd/>
              <a:tailEnd/>
            </a:ln>
            <a:effectLst/>
          </p:spPr>
          <p:txBody>
            <a:bodyPr wrap="none" lIns="90488" tIns="44450" rIns="90488" bIns="44450">
              <a:spAutoFit/>
            </a:bodyPr>
            <a:lstStyle/>
            <a:p>
              <a:pPr>
                <a:lnSpc>
                  <a:spcPct val="100000"/>
                </a:lnSpc>
                <a:spcBef>
                  <a:spcPct val="20000"/>
                </a:spcBef>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宋体" pitchFamily="2" charset="-122"/>
                </a:rPr>
                <a:t>学生数据</a:t>
              </a:r>
            </a:p>
          </p:txBody>
        </p:sp>
        <p:sp useBgFill="1">
          <p:nvSpPr>
            <p:cNvPr id="491530" name="Oval 10"/>
            <p:cNvSpPr>
              <a:spLocks noChangeArrowheads="1"/>
            </p:cNvSpPr>
            <p:nvPr/>
          </p:nvSpPr>
          <p:spPr bwMode="auto">
            <a:xfrm>
              <a:off x="3698" y="2589"/>
              <a:ext cx="176" cy="176"/>
            </a:xfrm>
            <a:prstGeom prst="ellipse">
              <a:avLst/>
            </a:prstGeom>
            <a:ln w="25400">
              <a:solidFill>
                <a:schemeClr val="tx1"/>
              </a:solidFill>
              <a:round/>
              <a:headEnd/>
              <a:tailEnd/>
            </a:ln>
            <a:effectLst/>
          </p:spPr>
          <p:txBody>
            <a:bodyPr wrap="none" anchor="ctr"/>
            <a:lstStyle/>
            <a:p>
              <a:pPr>
                <a:defRPr/>
              </a:pPr>
              <a:endParaRPr lang="zh-CN" altLang="en-US"/>
            </a:p>
          </p:txBody>
        </p:sp>
        <p:sp>
          <p:nvSpPr>
            <p:cNvPr id="491531" name="Line 11"/>
            <p:cNvSpPr>
              <a:spLocks noChangeShapeType="1"/>
            </p:cNvSpPr>
            <p:nvPr/>
          </p:nvSpPr>
          <p:spPr bwMode="auto">
            <a:xfrm flipV="1">
              <a:off x="4266" y="2909"/>
              <a:ext cx="0" cy="400"/>
            </a:xfrm>
            <a:prstGeom prst="line">
              <a:avLst/>
            </a:prstGeom>
            <a:noFill/>
            <a:ln w="25400">
              <a:solidFill>
                <a:schemeClr val="tx1"/>
              </a:solidFill>
              <a:round/>
              <a:headEnd/>
              <a:tailEnd type="triangle" w="med" len="med"/>
            </a:ln>
            <a:effectLst/>
          </p:spPr>
          <p:txBody>
            <a:bodyPr wrap="none" anchor="ctr"/>
            <a:lstStyle/>
            <a:p>
              <a:pPr>
                <a:defRPr/>
              </a:pPr>
              <a:endParaRPr lang="zh-CN" altLang="en-US"/>
            </a:p>
          </p:txBody>
        </p:sp>
        <p:sp>
          <p:nvSpPr>
            <p:cNvPr id="491532" name="Rectangle 12"/>
            <p:cNvSpPr>
              <a:spLocks noChangeArrowheads="1"/>
            </p:cNvSpPr>
            <p:nvPr/>
          </p:nvSpPr>
          <p:spPr bwMode="auto">
            <a:xfrm>
              <a:off x="4353" y="2985"/>
              <a:ext cx="886" cy="286"/>
            </a:xfrm>
            <a:prstGeom prst="rect">
              <a:avLst/>
            </a:prstGeom>
            <a:noFill/>
            <a:ln w="12700">
              <a:noFill/>
              <a:miter lim="800000"/>
              <a:headEnd/>
              <a:tailEnd/>
            </a:ln>
            <a:effectLst/>
          </p:spPr>
          <p:txBody>
            <a:bodyPr wrap="none" lIns="90488" tIns="44450" rIns="90488" bIns="44450">
              <a:spAutoFit/>
            </a:bodyPr>
            <a:lstStyle/>
            <a:p>
              <a:pPr>
                <a:lnSpc>
                  <a:spcPct val="100000"/>
                </a:lnSpc>
                <a:spcBef>
                  <a:spcPct val="20000"/>
                </a:spcBef>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宋体" pitchFamily="2" charset="-122"/>
                </a:rPr>
                <a:t>无此学生</a:t>
              </a:r>
            </a:p>
          </p:txBody>
        </p:sp>
        <p:sp>
          <p:nvSpPr>
            <p:cNvPr id="491533" name="Oval 13"/>
            <p:cNvSpPr>
              <a:spLocks noChangeArrowheads="1"/>
            </p:cNvSpPr>
            <p:nvPr/>
          </p:nvSpPr>
          <p:spPr bwMode="auto">
            <a:xfrm>
              <a:off x="4174" y="3305"/>
              <a:ext cx="184" cy="184"/>
            </a:xfrm>
            <a:prstGeom prst="ellipse">
              <a:avLst/>
            </a:prstGeom>
            <a:solidFill>
              <a:schemeClr val="tx1"/>
            </a:solidFill>
            <a:ln w="12700">
              <a:solidFill>
                <a:schemeClr val="tx1"/>
              </a:solidFill>
              <a:round/>
              <a:headEnd/>
              <a:tailEnd/>
            </a:ln>
            <a:effectLst/>
          </p:spPr>
          <p:txBody>
            <a:bodyPr wrap="none" anchor="ctr"/>
            <a:lstStyle/>
            <a:p>
              <a:pPr>
                <a:defRPr/>
              </a:pPr>
              <a:endParaRPr lang="zh-CN" altLang="en-US"/>
            </a:p>
          </p:txBody>
        </p:sp>
        <p:sp>
          <p:nvSpPr>
            <p:cNvPr id="491534" name="Line 14"/>
            <p:cNvSpPr>
              <a:spLocks noChangeShapeType="1"/>
            </p:cNvSpPr>
            <p:nvPr/>
          </p:nvSpPr>
          <p:spPr bwMode="auto">
            <a:xfrm>
              <a:off x="3786" y="2781"/>
              <a:ext cx="0" cy="368"/>
            </a:xfrm>
            <a:prstGeom prst="line">
              <a:avLst/>
            </a:prstGeom>
            <a:noFill/>
            <a:ln w="25400">
              <a:solidFill>
                <a:schemeClr val="tx1"/>
              </a:solidFill>
              <a:round/>
              <a:headEnd/>
              <a:tailEnd type="triangle" w="med" len="med"/>
            </a:ln>
            <a:effectLst/>
          </p:spPr>
          <p:txBody>
            <a:bodyPr wrap="none" anchor="ctr"/>
            <a:lstStyle/>
            <a:p>
              <a:pPr>
                <a:defRPr/>
              </a:pPr>
              <a:endParaRPr lang="zh-CN" altLang="en-US"/>
            </a:p>
          </p:txBody>
        </p:sp>
        <p:sp>
          <p:nvSpPr>
            <p:cNvPr id="491536" name="Rectangle 16"/>
            <p:cNvSpPr>
              <a:spLocks noChangeArrowheads="1"/>
            </p:cNvSpPr>
            <p:nvPr/>
          </p:nvSpPr>
          <p:spPr bwMode="auto">
            <a:xfrm>
              <a:off x="2961" y="2649"/>
              <a:ext cx="500" cy="286"/>
            </a:xfrm>
            <a:prstGeom prst="rect">
              <a:avLst/>
            </a:prstGeom>
            <a:noFill/>
            <a:ln w="12700">
              <a:noFill/>
              <a:miter lim="800000"/>
              <a:headEnd/>
              <a:tailEnd/>
            </a:ln>
            <a:effectLst/>
          </p:spPr>
          <p:txBody>
            <a:bodyPr wrap="none" lIns="90488" tIns="44450" rIns="90488" bIns="44450">
              <a:spAutoFit/>
            </a:bodyPr>
            <a:lstStyle/>
            <a:p>
              <a:pPr>
                <a:lnSpc>
                  <a:spcPct val="100000"/>
                </a:lnSpc>
                <a:spcBef>
                  <a:spcPct val="20000"/>
                </a:spcBef>
                <a:spcAft>
                  <a:spcPct val="0"/>
                </a:spcAft>
                <a:buClrTx/>
                <a:buSzTx/>
                <a:buFontTx/>
                <a:buNone/>
                <a:defRPr/>
              </a:pPr>
              <a:r>
                <a:rPr kumimoji="1" lang="zh-CN" altLang="en-US" sz="2400" b="1">
                  <a:solidFill>
                    <a:schemeClr val="tx1"/>
                  </a:solidFill>
                  <a:effectLst>
                    <a:outerShdw blurRad="38100" dist="38100" dir="2700000" algn="tl">
                      <a:srgbClr val="C0C0C0"/>
                    </a:outerShdw>
                  </a:effectLst>
                  <a:latin typeface="宋体" pitchFamily="2" charset="-122"/>
                </a:rPr>
                <a:t>学号</a:t>
              </a:r>
            </a:p>
          </p:txBody>
        </p:sp>
        <p:sp useBgFill="1">
          <p:nvSpPr>
            <p:cNvPr id="491544" name="Oval 24"/>
            <p:cNvSpPr>
              <a:spLocks noChangeArrowheads="1"/>
            </p:cNvSpPr>
            <p:nvPr/>
          </p:nvSpPr>
          <p:spPr bwMode="auto">
            <a:xfrm>
              <a:off x="4178" y="2589"/>
              <a:ext cx="176" cy="176"/>
            </a:xfrm>
            <a:prstGeom prst="ellipse">
              <a:avLst/>
            </a:prstGeom>
            <a:ln w="25400">
              <a:solidFill>
                <a:schemeClr val="tx1"/>
              </a:solidFill>
              <a:round/>
              <a:headEnd/>
              <a:tailEnd/>
            </a:ln>
            <a:effectLst/>
          </p:spPr>
          <p:txBody>
            <a:bodyPr wrap="none" anchor="ctr"/>
            <a:lstStyle/>
            <a:p>
              <a:pPr>
                <a:defRPr/>
              </a:pPr>
              <a:endParaRPr lang="zh-CN" altLang="en-US"/>
            </a:p>
          </p:txBody>
        </p:sp>
      </p:grpSp>
      <p:sp>
        <p:nvSpPr>
          <p:cNvPr id="491545" name="Rectangle 25"/>
          <p:cNvSpPr>
            <a:spLocks noChangeArrowheads="1"/>
          </p:cNvSpPr>
          <p:nvPr/>
        </p:nvSpPr>
        <p:spPr bwMode="auto">
          <a:xfrm>
            <a:off x="395288" y="609600"/>
            <a:ext cx="8748712"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面向数据流的设计方法</a:t>
            </a:r>
          </a:p>
        </p:txBody>
      </p:sp>
    </p:spTree>
  </p:cSld>
  <p:clrMapOvr>
    <a:masterClrMapping/>
  </p:clrMapOvr>
  <p:transition>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1" name="Rectangle 3"/>
          <p:cNvSpPr>
            <a:spLocks noChangeArrowheads="1"/>
          </p:cNvSpPr>
          <p:nvPr/>
        </p:nvSpPr>
        <p:spPr bwMode="auto">
          <a:xfrm>
            <a:off x="117475" y="1196975"/>
            <a:ext cx="3733800" cy="457200"/>
          </a:xfrm>
          <a:prstGeom prst="rect">
            <a:avLst/>
          </a:prstGeom>
          <a:noFill/>
          <a:ln w="12700">
            <a:noFill/>
            <a:miter lim="800000"/>
            <a:headEnd/>
            <a:tailEnd/>
          </a:ln>
          <a:effectLst/>
        </p:spPr>
        <p:txBody>
          <a:bodyPr lIns="90488" tIns="44450" rIns="90488" bIns="44450" anchor="ctr"/>
          <a:lstStyle/>
          <a:p>
            <a:pPr>
              <a:lnSpc>
                <a:spcPct val="85000"/>
              </a:lnSpc>
              <a:spcAft>
                <a:spcPct val="0"/>
              </a:spcAft>
              <a:buClrTx/>
              <a:buSzTx/>
              <a:buFontTx/>
              <a:buNone/>
              <a:defRPr/>
            </a:pPr>
            <a:r>
              <a:rPr lang="en-US" altLang="zh-CN" sz="2400" b="1">
                <a:solidFill>
                  <a:schemeClr val="bg2"/>
                </a:solidFill>
                <a:effectLst>
                  <a:outerShdw blurRad="38100" dist="38100" dir="2700000" algn="tl">
                    <a:srgbClr val="C0C0C0"/>
                  </a:outerShdw>
                </a:effectLst>
                <a:latin typeface="宋体" pitchFamily="2" charset="-122"/>
              </a:rPr>
              <a:t>1. </a:t>
            </a:r>
            <a:r>
              <a:rPr lang="zh-CN" altLang="en-US" sz="2400" b="1">
                <a:solidFill>
                  <a:schemeClr val="bg2"/>
                </a:solidFill>
                <a:effectLst>
                  <a:outerShdw blurRad="38100" dist="38100" dir="2700000" algn="tl">
                    <a:srgbClr val="C0C0C0"/>
                  </a:outerShdw>
                </a:effectLst>
                <a:latin typeface="宋体" pitchFamily="2" charset="-122"/>
              </a:rPr>
              <a:t>结构图</a:t>
            </a:r>
            <a:r>
              <a:rPr lang="en-US" altLang="zh-CN" sz="2400" b="1">
                <a:solidFill>
                  <a:schemeClr val="bg2"/>
                </a:solidFill>
                <a:effectLst>
                  <a:outerShdw blurRad="38100" dist="38100" dir="2700000" algn="tl">
                    <a:srgbClr val="C0C0C0"/>
                  </a:outerShdw>
                </a:effectLst>
                <a:latin typeface="宋体" pitchFamily="2" charset="-122"/>
              </a:rPr>
              <a:t>SC</a:t>
            </a:r>
            <a:r>
              <a:rPr lang="en-US" altLang="zh-CN" sz="2400" b="1">
                <a:solidFill>
                  <a:schemeClr val="bg2"/>
                </a:solidFill>
                <a:effectLst>
                  <a:outerShdw blurRad="38100" dist="38100" dir="2700000" algn="tl">
                    <a:srgbClr val="C0C0C0"/>
                  </a:outerShdw>
                </a:effectLst>
                <a:latin typeface="黑体"/>
              </a:rPr>
              <a:t>——</a:t>
            </a:r>
            <a:r>
              <a:rPr lang="zh-CN" altLang="en-US" sz="2400" b="1">
                <a:solidFill>
                  <a:schemeClr val="bg2"/>
                </a:solidFill>
                <a:effectLst>
                  <a:outerShdw blurRad="38100" dist="38100" dir="2700000" algn="tl">
                    <a:srgbClr val="C0C0C0"/>
                  </a:outerShdw>
                </a:effectLst>
                <a:latin typeface="宋体" pitchFamily="2" charset="-122"/>
              </a:rPr>
              <a:t>简单调用</a:t>
            </a:r>
          </a:p>
        </p:txBody>
      </p:sp>
      <p:sp>
        <p:nvSpPr>
          <p:cNvPr id="493572" name="Rectangle 4"/>
          <p:cNvSpPr>
            <a:spLocks noChangeArrowheads="1"/>
          </p:cNvSpPr>
          <p:nvPr/>
        </p:nvSpPr>
        <p:spPr bwMode="auto">
          <a:xfrm>
            <a:off x="165100" y="4387850"/>
            <a:ext cx="1498600" cy="812800"/>
          </a:xfrm>
          <a:prstGeom prst="rect">
            <a:avLst/>
          </a:prstGeom>
          <a:solidFill>
            <a:srgbClr val="E0D71E"/>
          </a:solidFill>
          <a:ln w="25400">
            <a:solidFill>
              <a:schemeClr val="tx1"/>
            </a:solidFill>
            <a:miter lim="800000"/>
            <a:headEnd/>
            <a:tailEnd/>
          </a:ln>
          <a:effectLst/>
        </p:spPr>
        <p:txBody>
          <a:bodyPr wrap="none" anchor="ctr"/>
          <a:lstStyle/>
          <a:p>
            <a:pPr>
              <a:defRPr/>
            </a:pPr>
            <a:endParaRPr lang="zh-CN" altLang="en-US"/>
          </a:p>
        </p:txBody>
      </p:sp>
      <p:sp>
        <p:nvSpPr>
          <p:cNvPr id="10244" name="Rectangle 5"/>
          <p:cNvSpPr>
            <a:spLocks noChangeArrowheads="1"/>
          </p:cNvSpPr>
          <p:nvPr/>
        </p:nvSpPr>
        <p:spPr bwMode="auto">
          <a:xfrm>
            <a:off x="609600" y="4511675"/>
            <a:ext cx="385763" cy="576263"/>
          </a:xfrm>
          <a:prstGeom prst="rect">
            <a:avLst/>
          </a:prstGeom>
          <a:noFill/>
          <a:ln w="12700">
            <a:noFill/>
            <a:miter lim="800000"/>
            <a:headEnd/>
            <a:tailEnd/>
          </a:ln>
        </p:spPr>
        <p:txBody>
          <a:bodyPr wrap="none" lIns="90488" tIns="44450" rIns="90488" bIns="44450">
            <a:spAutoFit/>
          </a:bodyPr>
          <a:lstStyle/>
          <a:p>
            <a:pPr>
              <a:lnSpc>
                <a:spcPct val="100000"/>
              </a:lnSpc>
              <a:spcAft>
                <a:spcPct val="0"/>
              </a:spcAft>
              <a:buClrTx/>
              <a:buSzTx/>
              <a:buFontTx/>
              <a:buNone/>
            </a:pPr>
            <a:r>
              <a:rPr kumimoji="1" lang="en-US" altLang="zh-CN" sz="3200" b="1">
                <a:solidFill>
                  <a:schemeClr val="tx1"/>
                </a:solidFill>
                <a:effectLst/>
                <a:latin typeface="黑体" pitchFamily="49" charset="-122"/>
                <a:ea typeface="黑体" pitchFamily="49" charset="-122"/>
              </a:rPr>
              <a:t>B</a:t>
            </a:r>
          </a:p>
        </p:txBody>
      </p:sp>
      <p:sp>
        <p:nvSpPr>
          <p:cNvPr id="493574" name="Line 6"/>
          <p:cNvSpPr>
            <a:spLocks noChangeShapeType="1"/>
          </p:cNvSpPr>
          <p:nvPr/>
        </p:nvSpPr>
        <p:spPr bwMode="auto">
          <a:xfrm flipH="1">
            <a:off x="901700" y="3092450"/>
            <a:ext cx="787400" cy="1270000"/>
          </a:xfrm>
          <a:prstGeom prst="line">
            <a:avLst/>
          </a:prstGeom>
          <a:noFill/>
          <a:ln w="25400">
            <a:solidFill>
              <a:schemeClr val="tx1"/>
            </a:solidFill>
            <a:round/>
            <a:headEnd/>
            <a:tailEnd type="triangle" w="med" len="med"/>
          </a:ln>
          <a:effectLst/>
        </p:spPr>
        <p:txBody>
          <a:bodyPr wrap="none" anchor="ctr"/>
          <a:lstStyle/>
          <a:p>
            <a:pPr>
              <a:defRPr/>
            </a:pPr>
            <a:endParaRPr lang="zh-CN" altLang="en-US"/>
          </a:p>
        </p:txBody>
      </p:sp>
      <p:sp>
        <p:nvSpPr>
          <p:cNvPr id="493575" name="Rectangle 7"/>
          <p:cNvSpPr>
            <a:spLocks noChangeArrowheads="1"/>
          </p:cNvSpPr>
          <p:nvPr/>
        </p:nvSpPr>
        <p:spPr bwMode="auto">
          <a:xfrm>
            <a:off x="1003300" y="2232025"/>
            <a:ext cx="1879600" cy="812800"/>
          </a:xfrm>
          <a:prstGeom prst="rect">
            <a:avLst/>
          </a:prstGeom>
          <a:solidFill>
            <a:srgbClr val="F6BF69"/>
          </a:solidFill>
          <a:ln w="25400">
            <a:solidFill>
              <a:schemeClr val="tx1"/>
            </a:solidFill>
            <a:miter lim="800000"/>
            <a:headEnd/>
            <a:tailEnd/>
          </a:ln>
          <a:effectLst/>
        </p:spPr>
        <p:txBody>
          <a:bodyPr wrap="none" anchor="ctr"/>
          <a:lstStyle/>
          <a:p>
            <a:pPr>
              <a:defRPr/>
            </a:pPr>
            <a:endParaRPr lang="zh-CN" altLang="en-US"/>
          </a:p>
        </p:txBody>
      </p:sp>
      <p:sp>
        <p:nvSpPr>
          <p:cNvPr id="10247" name="Rectangle 8"/>
          <p:cNvSpPr>
            <a:spLocks noChangeArrowheads="1"/>
          </p:cNvSpPr>
          <p:nvPr/>
        </p:nvSpPr>
        <p:spPr bwMode="auto">
          <a:xfrm>
            <a:off x="1752600" y="2286000"/>
            <a:ext cx="385763" cy="576263"/>
          </a:xfrm>
          <a:prstGeom prst="rect">
            <a:avLst/>
          </a:prstGeom>
          <a:noFill/>
          <a:ln w="12700">
            <a:noFill/>
            <a:miter lim="800000"/>
            <a:headEnd/>
            <a:tailEnd/>
          </a:ln>
        </p:spPr>
        <p:txBody>
          <a:bodyPr wrap="none" lIns="90488" tIns="44450" rIns="90488" bIns="44450">
            <a:spAutoFit/>
          </a:bodyPr>
          <a:lstStyle/>
          <a:p>
            <a:pPr>
              <a:lnSpc>
                <a:spcPct val="100000"/>
              </a:lnSpc>
              <a:spcAft>
                <a:spcPct val="0"/>
              </a:spcAft>
              <a:buClrTx/>
              <a:buSzTx/>
              <a:buFontTx/>
              <a:buNone/>
            </a:pPr>
            <a:r>
              <a:rPr kumimoji="1" lang="en-US" altLang="zh-CN" sz="3200" b="1">
                <a:solidFill>
                  <a:schemeClr val="tx1"/>
                </a:solidFill>
                <a:effectLst/>
                <a:latin typeface="黑体" pitchFamily="49" charset="-122"/>
                <a:ea typeface="黑体" pitchFamily="49" charset="-122"/>
              </a:rPr>
              <a:t>A</a:t>
            </a:r>
          </a:p>
        </p:txBody>
      </p:sp>
      <p:sp>
        <p:nvSpPr>
          <p:cNvPr id="493577" name="Rectangle 9"/>
          <p:cNvSpPr>
            <a:spLocks noChangeArrowheads="1"/>
          </p:cNvSpPr>
          <p:nvPr/>
        </p:nvSpPr>
        <p:spPr bwMode="auto">
          <a:xfrm>
            <a:off x="1993900" y="4387850"/>
            <a:ext cx="1498600" cy="812800"/>
          </a:xfrm>
          <a:prstGeom prst="rect">
            <a:avLst/>
          </a:prstGeom>
          <a:solidFill>
            <a:srgbClr val="8CEEA3"/>
          </a:solidFill>
          <a:ln w="25400">
            <a:solidFill>
              <a:schemeClr val="tx1"/>
            </a:solidFill>
            <a:miter lim="800000"/>
            <a:headEnd/>
            <a:tailEnd/>
          </a:ln>
          <a:effectLst/>
        </p:spPr>
        <p:txBody>
          <a:bodyPr wrap="none" anchor="ctr"/>
          <a:lstStyle/>
          <a:p>
            <a:pPr>
              <a:defRPr/>
            </a:pPr>
            <a:endParaRPr lang="zh-CN" altLang="en-US"/>
          </a:p>
        </p:txBody>
      </p:sp>
      <p:sp>
        <p:nvSpPr>
          <p:cNvPr id="10249" name="Rectangle 10"/>
          <p:cNvSpPr>
            <a:spLocks noChangeArrowheads="1"/>
          </p:cNvSpPr>
          <p:nvPr/>
        </p:nvSpPr>
        <p:spPr bwMode="auto">
          <a:xfrm>
            <a:off x="2514600" y="4511675"/>
            <a:ext cx="385763" cy="576263"/>
          </a:xfrm>
          <a:prstGeom prst="rect">
            <a:avLst/>
          </a:prstGeom>
          <a:noFill/>
          <a:ln w="12700">
            <a:noFill/>
            <a:miter lim="800000"/>
            <a:headEnd/>
            <a:tailEnd/>
          </a:ln>
        </p:spPr>
        <p:txBody>
          <a:bodyPr wrap="none" lIns="90488" tIns="44450" rIns="90488" bIns="44450">
            <a:spAutoFit/>
          </a:bodyPr>
          <a:lstStyle/>
          <a:p>
            <a:pPr>
              <a:lnSpc>
                <a:spcPct val="100000"/>
              </a:lnSpc>
              <a:spcAft>
                <a:spcPct val="0"/>
              </a:spcAft>
              <a:buClrTx/>
              <a:buSzTx/>
              <a:buFontTx/>
              <a:buNone/>
            </a:pPr>
            <a:r>
              <a:rPr kumimoji="1" lang="en-US" altLang="zh-CN" sz="3200" b="1">
                <a:solidFill>
                  <a:schemeClr val="tx1"/>
                </a:solidFill>
                <a:effectLst/>
                <a:latin typeface="黑体" pitchFamily="49" charset="-122"/>
                <a:ea typeface="黑体" pitchFamily="49" charset="-122"/>
              </a:rPr>
              <a:t>C</a:t>
            </a:r>
          </a:p>
        </p:txBody>
      </p:sp>
      <p:sp>
        <p:nvSpPr>
          <p:cNvPr id="10250" name="Rectangle 11"/>
          <p:cNvSpPr>
            <a:spLocks noChangeArrowheads="1"/>
          </p:cNvSpPr>
          <p:nvPr/>
        </p:nvSpPr>
        <p:spPr bwMode="auto">
          <a:xfrm>
            <a:off x="290513" y="3081338"/>
            <a:ext cx="928687" cy="576262"/>
          </a:xfrm>
          <a:prstGeom prst="rect">
            <a:avLst/>
          </a:prstGeom>
          <a:noFill/>
          <a:ln w="12700">
            <a:noFill/>
            <a:miter lim="800000"/>
            <a:headEnd/>
            <a:tailEnd/>
          </a:ln>
        </p:spPr>
        <p:txBody>
          <a:bodyPr lIns="90488" tIns="44450" rIns="90488" bIns="44450">
            <a:spAutoFit/>
          </a:bodyPr>
          <a:lstStyle/>
          <a:p>
            <a:pPr>
              <a:lnSpc>
                <a:spcPct val="100000"/>
              </a:lnSpc>
              <a:spcAft>
                <a:spcPct val="0"/>
              </a:spcAft>
              <a:buClrTx/>
              <a:buSzTx/>
              <a:buFontTx/>
              <a:buNone/>
            </a:pPr>
            <a:r>
              <a:rPr kumimoji="1" lang="en-US" altLang="zh-CN" sz="3200" b="1">
                <a:solidFill>
                  <a:schemeClr val="tx2"/>
                </a:solidFill>
                <a:effectLst/>
                <a:latin typeface="黑体" pitchFamily="49" charset="-122"/>
                <a:ea typeface="黑体" pitchFamily="49" charset="-122"/>
              </a:rPr>
              <a:t>x,y</a:t>
            </a:r>
          </a:p>
        </p:txBody>
      </p:sp>
      <p:sp>
        <p:nvSpPr>
          <p:cNvPr id="493580" name="Line 12"/>
          <p:cNvSpPr>
            <a:spLocks noChangeShapeType="1"/>
          </p:cNvSpPr>
          <p:nvPr/>
        </p:nvSpPr>
        <p:spPr bwMode="auto">
          <a:xfrm flipH="1">
            <a:off x="977900" y="3321050"/>
            <a:ext cx="330200" cy="431800"/>
          </a:xfrm>
          <a:prstGeom prst="line">
            <a:avLst/>
          </a:prstGeom>
          <a:noFill/>
          <a:ln w="25400">
            <a:solidFill>
              <a:schemeClr val="tx2"/>
            </a:solidFill>
            <a:round/>
            <a:headEnd/>
            <a:tailEnd type="triangle" w="med" len="med"/>
          </a:ln>
          <a:effectLst/>
        </p:spPr>
        <p:txBody>
          <a:bodyPr wrap="none" anchor="ctr"/>
          <a:lstStyle/>
          <a:p>
            <a:pPr>
              <a:defRPr/>
            </a:pPr>
            <a:endParaRPr lang="zh-CN" altLang="en-US"/>
          </a:p>
        </p:txBody>
      </p:sp>
      <p:sp>
        <p:nvSpPr>
          <p:cNvPr id="493581" name="Line 13"/>
          <p:cNvSpPr>
            <a:spLocks noChangeShapeType="1"/>
          </p:cNvSpPr>
          <p:nvPr/>
        </p:nvSpPr>
        <p:spPr bwMode="auto">
          <a:xfrm>
            <a:off x="2527300" y="3397250"/>
            <a:ext cx="279400" cy="508000"/>
          </a:xfrm>
          <a:prstGeom prst="line">
            <a:avLst/>
          </a:prstGeom>
          <a:noFill/>
          <a:ln w="25400">
            <a:solidFill>
              <a:schemeClr val="tx2"/>
            </a:solidFill>
            <a:round/>
            <a:headEnd/>
            <a:tailEnd type="triangle" w="med" len="med"/>
          </a:ln>
          <a:effectLst/>
        </p:spPr>
        <p:txBody>
          <a:bodyPr wrap="none" anchor="ctr"/>
          <a:lstStyle/>
          <a:p>
            <a:pPr>
              <a:defRPr/>
            </a:pPr>
            <a:endParaRPr lang="zh-CN" altLang="en-US"/>
          </a:p>
        </p:txBody>
      </p:sp>
      <p:sp>
        <p:nvSpPr>
          <p:cNvPr id="10253" name="Rectangle 14"/>
          <p:cNvSpPr>
            <a:spLocks noChangeArrowheads="1"/>
          </p:cNvSpPr>
          <p:nvPr/>
        </p:nvSpPr>
        <p:spPr bwMode="auto">
          <a:xfrm>
            <a:off x="2743200" y="3233738"/>
            <a:ext cx="385763" cy="576262"/>
          </a:xfrm>
          <a:prstGeom prst="rect">
            <a:avLst/>
          </a:prstGeom>
          <a:noFill/>
          <a:ln w="12700">
            <a:noFill/>
            <a:miter lim="800000"/>
            <a:headEnd/>
            <a:tailEnd/>
          </a:ln>
        </p:spPr>
        <p:txBody>
          <a:bodyPr wrap="none" lIns="90488" tIns="44450" rIns="90488" bIns="44450">
            <a:spAutoFit/>
          </a:bodyPr>
          <a:lstStyle/>
          <a:p>
            <a:pPr>
              <a:lnSpc>
                <a:spcPct val="100000"/>
              </a:lnSpc>
              <a:spcAft>
                <a:spcPct val="0"/>
              </a:spcAft>
              <a:buClrTx/>
              <a:buSzTx/>
              <a:buFontTx/>
              <a:buNone/>
            </a:pPr>
            <a:r>
              <a:rPr kumimoji="1" lang="en-US" altLang="zh-CN" sz="3200" b="1">
                <a:solidFill>
                  <a:schemeClr val="tx2"/>
                </a:solidFill>
                <a:effectLst/>
                <a:latin typeface="黑体" pitchFamily="49" charset="-122"/>
                <a:ea typeface="黑体" pitchFamily="49" charset="-122"/>
              </a:rPr>
              <a:t>z</a:t>
            </a:r>
          </a:p>
        </p:txBody>
      </p:sp>
      <p:sp>
        <p:nvSpPr>
          <p:cNvPr id="493583" name="Line 15"/>
          <p:cNvSpPr>
            <a:spLocks noChangeShapeType="1"/>
          </p:cNvSpPr>
          <p:nvPr/>
        </p:nvSpPr>
        <p:spPr bwMode="auto">
          <a:xfrm>
            <a:off x="2222500" y="3092450"/>
            <a:ext cx="508000" cy="1270000"/>
          </a:xfrm>
          <a:prstGeom prst="line">
            <a:avLst/>
          </a:prstGeom>
          <a:noFill/>
          <a:ln w="25400">
            <a:solidFill>
              <a:schemeClr val="tx1"/>
            </a:solidFill>
            <a:round/>
            <a:headEnd/>
            <a:tailEnd type="triangle" w="med" len="med"/>
          </a:ln>
          <a:effectLst/>
        </p:spPr>
        <p:txBody>
          <a:bodyPr wrap="none" anchor="ctr"/>
          <a:lstStyle/>
          <a:p>
            <a:pPr>
              <a:defRPr/>
            </a:pPr>
            <a:endParaRPr lang="zh-CN" altLang="en-US"/>
          </a:p>
        </p:txBody>
      </p:sp>
      <p:sp>
        <p:nvSpPr>
          <p:cNvPr id="10255" name="Rectangle 16"/>
          <p:cNvSpPr>
            <a:spLocks noChangeArrowheads="1"/>
          </p:cNvSpPr>
          <p:nvPr/>
        </p:nvSpPr>
        <p:spPr bwMode="auto">
          <a:xfrm>
            <a:off x="1371600" y="5943600"/>
            <a:ext cx="795338" cy="576263"/>
          </a:xfrm>
          <a:prstGeom prst="rect">
            <a:avLst/>
          </a:prstGeom>
          <a:noFill/>
          <a:ln w="12700">
            <a:noFill/>
            <a:miter lim="800000"/>
            <a:headEnd/>
            <a:tailEnd/>
          </a:ln>
        </p:spPr>
        <p:txBody>
          <a:bodyPr wrap="none" lIns="90488" tIns="44450" rIns="90488" bIns="44450">
            <a:spAutoFit/>
          </a:bodyPr>
          <a:lstStyle/>
          <a:p>
            <a:pPr>
              <a:lnSpc>
                <a:spcPct val="100000"/>
              </a:lnSpc>
              <a:spcAft>
                <a:spcPct val="0"/>
              </a:spcAft>
              <a:buClrTx/>
              <a:buSzTx/>
              <a:buFontTx/>
              <a:buNone/>
            </a:pPr>
            <a:r>
              <a:rPr kumimoji="1" lang="en-US" altLang="zh-CN" sz="3200" b="1">
                <a:solidFill>
                  <a:schemeClr val="tx2"/>
                </a:solidFill>
                <a:effectLst/>
                <a:latin typeface="黑体" pitchFamily="49" charset="-122"/>
                <a:ea typeface="黑体" pitchFamily="49" charset="-122"/>
              </a:rPr>
              <a:t>(a)</a:t>
            </a:r>
          </a:p>
        </p:txBody>
      </p:sp>
      <p:sp>
        <p:nvSpPr>
          <p:cNvPr id="493585" name="Line 17"/>
          <p:cNvSpPr>
            <a:spLocks noChangeShapeType="1"/>
          </p:cNvSpPr>
          <p:nvPr/>
        </p:nvSpPr>
        <p:spPr bwMode="auto">
          <a:xfrm>
            <a:off x="4267200" y="1600200"/>
            <a:ext cx="0" cy="4953000"/>
          </a:xfrm>
          <a:prstGeom prst="line">
            <a:avLst/>
          </a:prstGeom>
          <a:noFill/>
          <a:ln w="25400">
            <a:solidFill>
              <a:schemeClr val="tx1"/>
            </a:solidFill>
            <a:prstDash val="dash"/>
            <a:round/>
            <a:headEnd/>
            <a:tailEnd/>
          </a:ln>
          <a:effectLst/>
        </p:spPr>
        <p:txBody>
          <a:bodyPr wrap="none" anchor="ctr"/>
          <a:lstStyle/>
          <a:p>
            <a:pPr>
              <a:defRPr/>
            </a:pPr>
            <a:endParaRPr lang="zh-CN" altLang="en-US"/>
          </a:p>
        </p:txBody>
      </p:sp>
      <p:sp>
        <p:nvSpPr>
          <p:cNvPr id="493586" name="Line 18"/>
          <p:cNvSpPr>
            <a:spLocks noChangeShapeType="1"/>
          </p:cNvSpPr>
          <p:nvPr/>
        </p:nvSpPr>
        <p:spPr bwMode="auto">
          <a:xfrm flipV="1">
            <a:off x="1308100" y="3448050"/>
            <a:ext cx="355600" cy="558800"/>
          </a:xfrm>
          <a:prstGeom prst="line">
            <a:avLst/>
          </a:prstGeom>
          <a:noFill/>
          <a:ln w="25400">
            <a:solidFill>
              <a:schemeClr val="tx2"/>
            </a:solidFill>
            <a:round/>
            <a:headEnd/>
            <a:tailEnd type="triangle" w="med" len="med"/>
          </a:ln>
          <a:effectLst/>
        </p:spPr>
        <p:txBody>
          <a:bodyPr wrap="none" anchor="ctr"/>
          <a:lstStyle/>
          <a:p>
            <a:pPr>
              <a:defRPr/>
            </a:pPr>
            <a:endParaRPr lang="zh-CN" altLang="en-US"/>
          </a:p>
        </p:txBody>
      </p:sp>
      <p:sp>
        <p:nvSpPr>
          <p:cNvPr id="10258" name="Rectangle 19"/>
          <p:cNvSpPr>
            <a:spLocks noChangeArrowheads="1"/>
          </p:cNvSpPr>
          <p:nvPr/>
        </p:nvSpPr>
        <p:spPr bwMode="auto">
          <a:xfrm>
            <a:off x="1357313" y="3492500"/>
            <a:ext cx="385762" cy="576263"/>
          </a:xfrm>
          <a:prstGeom prst="rect">
            <a:avLst/>
          </a:prstGeom>
          <a:noFill/>
          <a:ln w="12700">
            <a:noFill/>
            <a:miter lim="800000"/>
            <a:headEnd/>
            <a:tailEnd/>
          </a:ln>
        </p:spPr>
        <p:txBody>
          <a:bodyPr wrap="none" lIns="90488" tIns="44450" rIns="90488" bIns="44450">
            <a:spAutoFit/>
          </a:bodyPr>
          <a:lstStyle/>
          <a:p>
            <a:pPr>
              <a:lnSpc>
                <a:spcPct val="100000"/>
              </a:lnSpc>
              <a:spcAft>
                <a:spcPct val="0"/>
              </a:spcAft>
              <a:buClrTx/>
              <a:buSzTx/>
              <a:buFontTx/>
              <a:buNone/>
            </a:pPr>
            <a:r>
              <a:rPr kumimoji="1" lang="en-US" altLang="zh-CN" sz="3200" b="1">
                <a:solidFill>
                  <a:schemeClr val="tx2"/>
                </a:solidFill>
                <a:effectLst/>
                <a:latin typeface="黑体" pitchFamily="49" charset="-122"/>
                <a:ea typeface="黑体" pitchFamily="49" charset="-122"/>
              </a:rPr>
              <a:t>z</a:t>
            </a:r>
          </a:p>
        </p:txBody>
      </p:sp>
      <p:sp>
        <p:nvSpPr>
          <p:cNvPr id="493588" name="Rectangle 20"/>
          <p:cNvSpPr>
            <a:spLocks noChangeArrowheads="1"/>
          </p:cNvSpPr>
          <p:nvPr/>
        </p:nvSpPr>
        <p:spPr bwMode="auto">
          <a:xfrm>
            <a:off x="5199063" y="2813050"/>
            <a:ext cx="1498600" cy="812800"/>
          </a:xfrm>
          <a:prstGeom prst="rect">
            <a:avLst/>
          </a:prstGeom>
          <a:solidFill>
            <a:srgbClr val="E0D71E"/>
          </a:solidFill>
          <a:ln w="25400">
            <a:solidFill>
              <a:schemeClr val="tx1"/>
            </a:solidFill>
            <a:miter lim="800000"/>
            <a:headEnd/>
            <a:tailEnd/>
          </a:ln>
          <a:effectLst/>
        </p:spPr>
        <p:txBody>
          <a:bodyPr wrap="none" anchor="ctr"/>
          <a:lstStyle/>
          <a:p>
            <a:pPr>
              <a:defRPr/>
            </a:pPr>
            <a:endParaRPr lang="zh-CN" altLang="en-US"/>
          </a:p>
        </p:txBody>
      </p:sp>
      <p:sp>
        <p:nvSpPr>
          <p:cNvPr id="10260" name="Rectangle 21"/>
          <p:cNvSpPr>
            <a:spLocks noChangeArrowheads="1"/>
          </p:cNvSpPr>
          <p:nvPr/>
        </p:nvSpPr>
        <p:spPr bwMode="auto">
          <a:xfrm>
            <a:off x="5719763" y="2898775"/>
            <a:ext cx="385762" cy="576263"/>
          </a:xfrm>
          <a:prstGeom prst="rect">
            <a:avLst/>
          </a:prstGeom>
          <a:noFill/>
          <a:ln w="12700">
            <a:noFill/>
            <a:miter lim="800000"/>
            <a:headEnd/>
            <a:tailEnd/>
          </a:ln>
        </p:spPr>
        <p:txBody>
          <a:bodyPr wrap="none" lIns="90488" tIns="44450" rIns="90488" bIns="44450">
            <a:spAutoFit/>
          </a:bodyPr>
          <a:lstStyle/>
          <a:p>
            <a:pPr>
              <a:lnSpc>
                <a:spcPct val="100000"/>
              </a:lnSpc>
              <a:spcAft>
                <a:spcPct val="0"/>
              </a:spcAft>
              <a:buClrTx/>
              <a:buSzTx/>
              <a:buFontTx/>
              <a:buNone/>
            </a:pPr>
            <a:r>
              <a:rPr kumimoji="1" lang="en-US" altLang="zh-CN" sz="3200" b="1">
                <a:solidFill>
                  <a:schemeClr val="tx1"/>
                </a:solidFill>
                <a:effectLst/>
                <a:latin typeface="黑体" pitchFamily="49" charset="-122"/>
                <a:ea typeface="黑体" pitchFamily="49" charset="-122"/>
              </a:rPr>
              <a:t>B</a:t>
            </a:r>
          </a:p>
        </p:txBody>
      </p:sp>
      <p:sp>
        <p:nvSpPr>
          <p:cNvPr id="493590" name="Line 22"/>
          <p:cNvSpPr>
            <a:spLocks noChangeShapeType="1"/>
          </p:cNvSpPr>
          <p:nvPr/>
        </p:nvSpPr>
        <p:spPr bwMode="auto">
          <a:xfrm flipH="1">
            <a:off x="5935663" y="2114550"/>
            <a:ext cx="393700" cy="673100"/>
          </a:xfrm>
          <a:prstGeom prst="line">
            <a:avLst/>
          </a:prstGeom>
          <a:noFill/>
          <a:ln w="25400">
            <a:solidFill>
              <a:schemeClr val="tx1"/>
            </a:solidFill>
            <a:round/>
            <a:headEnd/>
            <a:tailEnd type="triangle" w="med" len="med"/>
          </a:ln>
          <a:effectLst/>
        </p:spPr>
        <p:txBody>
          <a:bodyPr wrap="none" anchor="ctr"/>
          <a:lstStyle/>
          <a:p>
            <a:pPr>
              <a:defRPr/>
            </a:pPr>
            <a:endParaRPr lang="zh-CN" altLang="en-US"/>
          </a:p>
        </p:txBody>
      </p:sp>
      <p:sp>
        <p:nvSpPr>
          <p:cNvPr id="493591" name="Rectangle 23"/>
          <p:cNvSpPr>
            <a:spLocks noChangeArrowheads="1"/>
          </p:cNvSpPr>
          <p:nvPr/>
        </p:nvSpPr>
        <p:spPr bwMode="auto">
          <a:xfrm>
            <a:off x="6037263" y="1298575"/>
            <a:ext cx="1879600" cy="812800"/>
          </a:xfrm>
          <a:prstGeom prst="rect">
            <a:avLst/>
          </a:prstGeom>
          <a:solidFill>
            <a:srgbClr val="F6BF69"/>
          </a:solidFill>
          <a:ln w="25400">
            <a:solidFill>
              <a:schemeClr val="tx1"/>
            </a:solidFill>
            <a:miter lim="800000"/>
            <a:headEnd/>
            <a:tailEnd/>
          </a:ln>
          <a:effectLst/>
        </p:spPr>
        <p:txBody>
          <a:bodyPr wrap="none" anchor="ctr"/>
          <a:lstStyle/>
          <a:p>
            <a:pPr>
              <a:defRPr/>
            </a:pPr>
            <a:endParaRPr lang="zh-CN" altLang="en-US"/>
          </a:p>
        </p:txBody>
      </p:sp>
      <p:sp>
        <p:nvSpPr>
          <p:cNvPr id="10263" name="Rectangle 24"/>
          <p:cNvSpPr>
            <a:spLocks noChangeArrowheads="1"/>
          </p:cNvSpPr>
          <p:nvPr/>
        </p:nvSpPr>
        <p:spPr bwMode="auto">
          <a:xfrm>
            <a:off x="6710363" y="1314450"/>
            <a:ext cx="385762" cy="576263"/>
          </a:xfrm>
          <a:prstGeom prst="rect">
            <a:avLst/>
          </a:prstGeom>
          <a:noFill/>
          <a:ln w="12700">
            <a:noFill/>
            <a:miter lim="800000"/>
            <a:headEnd/>
            <a:tailEnd/>
          </a:ln>
        </p:spPr>
        <p:txBody>
          <a:bodyPr wrap="none" lIns="90488" tIns="44450" rIns="90488" bIns="44450">
            <a:spAutoFit/>
          </a:bodyPr>
          <a:lstStyle/>
          <a:p>
            <a:pPr>
              <a:lnSpc>
                <a:spcPct val="100000"/>
              </a:lnSpc>
              <a:spcAft>
                <a:spcPct val="0"/>
              </a:spcAft>
              <a:buClrTx/>
              <a:buSzTx/>
              <a:buFontTx/>
              <a:buNone/>
            </a:pPr>
            <a:r>
              <a:rPr kumimoji="1" lang="en-US" altLang="zh-CN" sz="3200" b="1">
                <a:solidFill>
                  <a:schemeClr val="tx1"/>
                </a:solidFill>
                <a:effectLst/>
                <a:latin typeface="黑体" pitchFamily="49" charset="-122"/>
                <a:ea typeface="黑体" pitchFamily="49" charset="-122"/>
              </a:rPr>
              <a:t>A</a:t>
            </a:r>
          </a:p>
        </p:txBody>
      </p:sp>
      <p:sp>
        <p:nvSpPr>
          <p:cNvPr id="493593" name="Rectangle 25"/>
          <p:cNvSpPr>
            <a:spLocks noChangeArrowheads="1"/>
          </p:cNvSpPr>
          <p:nvPr/>
        </p:nvSpPr>
        <p:spPr bwMode="auto">
          <a:xfrm>
            <a:off x="7027863" y="2813050"/>
            <a:ext cx="1498600" cy="812800"/>
          </a:xfrm>
          <a:prstGeom prst="rect">
            <a:avLst/>
          </a:prstGeom>
          <a:solidFill>
            <a:srgbClr val="8CEEA3"/>
          </a:solidFill>
          <a:ln w="25400">
            <a:solidFill>
              <a:schemeClr val="tx1"/>
            </a:solidFill>
            <a:miter lim="800000"/>
            <a:headEnd/>
            <a:tailEnd/>
          </a:ln>
          <a:effectLst/>
        </p:spPr>
        <p:txBody>
          <a:bodyPr wrap="none" anchor="ctr"/>
          <a:lstStyle/>
          <a:p>
            <a:pPr>
              <a:defRPr/>
            </a:pPr>
            <a:endParaRPr lang="zh-CN" altLang="en-US"/>
          </a:p>
        </p:txBody>
      </p:sp>
      <p:sp>
        <p:nvSpPr>
          <p:cNvPr id="10265" name="Rectangle 26"/>
          <p:cNvSpPr>
            <a:spLocks noChangeArrowheads="1"/>
          </p:cNvSpPr>
          <p:nvPr/>
        </p:nvSpPr>
        <p:spPr bwMode="auto">
          <a:xfrm>
            <a:off x="7472363" y="2898775"/>
            <a:ext cx="385762" cy="576263"/>
          </a:xfrm>
          <a:prstGeom prst="rect">
            <a:avLst/>
          </a:prstGeom>
          <a:noFill/>
          <a:ln w="12700">
            <a:noFill/>
            <a:miter lim="800000"/>
            <a:headEnd/>
            <a:tailEnd/>
          </a:ln>
        </p:spPr>
        <p:txBody>
          <a:bodyPr wrap="none" lIns="90488" tIns="44450" rIns="90488" bIns="44450">
            <a:spAutoFit/>
          </a:bodyPr>
          <a:lstStyle/>
          <a:p>
            <a:pPr>
              <a:lnSpc>
                <a:spcPct val="100000"/>
              </a:lnSpc>
              <a:spcAft>
                <a:spcPct val="0"/>
              </a:spcAft>
              <a:buClrTx/>
              <a:buSzTx/>
              <a:buFontTx/>
              <a:buNone/>
            </a:pPr>
            <a:r>
              <a:rPr kumimoji="1" lang="en-US" altLang="zh-CN" sz="3200" b="1">
                <a:solidFill>
                  <a:schemeClr val="tx1"/>
                </a:solidFill>
                <a:effectLst/>
                <a:latin typeface="黑体" pitchFamily="49" charset="-122"/>
                <a:ea typeface="黑体" pitchFamily="49" charset="-122"/>
              </a:rPr>
              <a:t>C</a:t>
            </a:r>
          </a:p>
        </p:txBody>
      </p:sp>
      <p:sp>
        <p:nvSpPr>
          <p:cNvPr id="10266" name="Rectangle 27"/>
          <p:cNvSpPr>
            <a:spLocks noChangeArrowheads="1"/>
          </p:cNvSpPr>
          <p:nvPr/>
        </p:nvSpPr>
        <p:spPr bwMode="auto">
          <a:xfrm>
            <a:off x="5629275" y="2090738"/>
            <a:ext cx="546100" cy="576262"/>
          </a:xfrm>
          <a:prstGeom prst="rect">
            <a:avLst/>
          </a:prstGeom>
          <a:noFill/>
          <a:ln w="12700">
            <a:noFill/>
            <a:miter lim="800000"/>
            <a:headEnd/>
            <a:tailEnd/>
          </a:ln>
        </p:spPr>
        <p:txBody>
          <a:bodyPr lIns="90488" tIns="44450" rIns="90488" bIns="44450">
            <a:spAutoFit/>
          </a:bodyPr>
          <a:lstStyle/>
          <a:p>
            <a:pPr>
              <a:lnSpc>
                <a:spcPct val="100000"/>
              </a:lnSpc>
              <a:spcAft>
                <a:spcPct val="0"/>
              </a:spcAft>
              <a:buClrTx/>
              <a:buSzTx/>
              <a:buFontTx/>
              <a:buNone/>
            </a:pPr>
            <a:r>
              <a:rPr kumimoji="1" lang="en-US" altLang="zh-CN" sz="3200" b="1">
                <a:solidFill>
                  <a:schemeClr val="tx2"/>
                </a:solidFill>
                <a:effectLst/>
                <a:latin typeface="黑体" pitchFamily="49" charset="-122"/>
                <a:ea typeface="黑体" pitchFamily="49" charset="-122"/>
              </a:rPr>
              <a:t>1</a:t>
            </a:r>
          </a:p>
        </p:txBody>
      </p:sp>
      <p:sp>
        <p:nvSpPr>
          <p:cNvPr id="493596" name="Line 28"/>
          <p:cNvSpPr>
            <a:spLocks noChangeShapeType="1"/>
          </p:cNvSpPr>
          <p:nvPr/>
        </p:nvSpPr>
        <p:spPr bwMode="auto">
          <a:xfrm>
            <a:off x="7467600" y="2133600"/>
            <a:ext cx="296863" cy="654050"/>
          </a:xfrm>
          <a:prstGeom prst="line">
            <a:avLst/>
          </a:prstGeom>
          <a:noFill/>
          <a:ln w="25400">
            <a:solidFill>
              <a:schemeClr val="tx1"/>
            </a:solidFill>
            <a:round/>
            <a:headEnd/>
            <a:tailEnd type="triangle" w="med" len="med"/>
          </a:ln>
          <a:effectLst/>
        </p:spPr>
        <p:txBody>
          <a:bodyPr wrap="none" anchor="ctr"/>
          <a:lstStyle/>
          <a:p>
            <a:pPr>
              <a:defRPr/>
            </a:pPr>
            <a:endParaRPr lang="zh-CN" altLang="en-US"/>
          </a:p>
        </p:txBody>
      </p:sp>
      <p:sp>
        <p:nvSpPr>
          <p:cNvPr id="10268" name="Rectangle 29"/>
          <p:cNvSpPr>
            <a:spLocks noChangeArrowheads="1"/>
          </p:cNvSpPr>
          <p:nvPr/>
        </p:nvSpPr>
        <p:spPr bwMode="auto">
          <a:xfrm>
            <a:off x="7686675" y="2090738"/>
            <a:ext cx="546100" cy="576262"/>
          </a:xfrm>
          <a:prstGeom prst="rect">
            <a:avLst/>
          </a:prstGeom>
          <a:noFill/>
          <a:ln w="12700">
            <a:noFill/>
            <a:miter lim="800000"/>
            <a:headEnd/>
            <a:tailEnd/>
          </a:ln>
        </p:spPr>
        <p:txBody>
          <a:bodyPr lIns="90488" tIns="44450" rIns="90488" bIns="44450">
            <a:spAutoFit/>
          </a:bodyPr>
          <a:lstStyle/>
          <a:p>
            <a:pPr>
              <a:lnSpc>
                <a:spcPct val="100000"/>
              </a:lnSpc>
              <a:spcAft>
                <a:spcPct val="0"/>
              </a:spcAft>
              <a:buClrTx/>
              <a:buSzTx/>
              <a:buFontTx/>
              <a:buNone/>
            </a:pPr>
            <a:r>
              <a:rPr kumimoji="1" lang="en-US" altLang="zh-CN" sz="3200" b="1">
                <a:solidFill>
                  <a:schemeClr val="tx2"/>
                </a:solidFill>
                <a:effectLst/>
                <a:latin typeface="黑体" pitchFamily="49" charset="-122"/>
                <a:ea typeface="黑体" pitchFamily="49" charset="-122"/>
              </a:rPr>
              <a:t>2</a:t>
            </a:r>
          </a:p>
        </p:txBody>
      </p:sp>
      <p:sp useBgFill="1">
        <p:nvSpPr>
          <p:cNvPr id="493598" name="Rectangle 30"/>
          <p:cNvSpPr>
            <a:spLocks noChangeArrowheads="1"/>
          </p:cNvSpPr>
          <p:nvPr/>
        </p:nvSpPr>
        <p:spPr bwMode="auto">
          <a:xfrm>
            <a:off x="5116513" y="3917950"/>
            <a:ext cx="3492500" cy="1892300"/>
          </a:xfrm>
          <a:prstGeom prst="rect">
            <a:avLst/>
          </a:prstGeom>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493599" name="Line 31"/>
          <p:cNvSpPr>
            <a:spLocks noChangeShapeType="1"/>
          </p:cNvSpPr>
          <p:nvPr/>
        </p:nvSpPr>
        <p:spPr bwMode="auto">
          <a:xfrm>
            <a:off x="5116513" y="4521200"/>
            <a:ext cx="3492500" cy="0"/>
          </a:xfrm>
          <a:prstGeom prst="line">
            <a:avLst/>
          </a:prstGeom>
          <a:noFill/>
          <a:ln w="12700">
            <a:solidFill>
              <a:schemeClr val="tx1"/>
            </a:solidFill>
            <a:round/>
            <a:headEnd/>
            <a:tailEnd/>
          </a:ln>
          <a:effectLst/>
        </p:spPr>
        <p:txBody>
          <a:bodyPr wrap="none" anchor="ctr"/>
          <a:lstStyle/>
          <a:p>
            <a:pPr>
              <a:defRPr/>
            </a:pPr>
            <a:endParaRPr lang="zh-CN" altLang="en-US"/>
          </a:p>
        </p:txBody>
      </p:sp>
      <p:sp>
        <p:nvSpPr>
          <p:cNvPr id="493600" name="Line 32"/>
          <p:cNvSpPr>
            <a:spLocks noChangeShapeType="1"/>
          </p:cNvSpPr>
          <p:nvPr/>
        </p:nvSpPr>
        <p:spPr bwMode="auto">
          <a:xfrm>
            <a:off x="5116513" y="5130800"/>
            <a:ext cx="3492500" cy="0"/>
          </a:xfrm>
          <a:prstGeom prst="line">
            <a:avLst/>
          </a:prstGeom>
          <a:noFill/>
          <a:ln w="12700">
            <a:solidFill>
              <a:schemeClr val="tx1"/>
            </a:solidFill>
            <a:round/>
            <a:headEnd/>
            <a:tailEnd/>
          </a:ln>
          <a:effectLst/>
        </p:spPr>
        <p:txBody>
          <a:bodyPr wrap="none" anchor="ctr"/>
          <a:lstStyle/>
          <a:p>
            <a:pPr>
              <a:defRPr/>
            </a:pPr>
            <a:endParaRPr lang="zh-CN" altLang="en-US"/>
          </a:p>
        </p:txBody>
      </p:sp>
      <p:sp>
        <p:nvSpPr>
          <p:cNvPr id="493601" name="Line 33"/>
          <p:cNvSpPr>
            <a:spLocks noChangeShapeType="1"/>
          </p:cNvSpPr>
          <p:nvPr/>
        </p:nvSpPr>
        <p:spPr bwMode="auto">
          <a:xfrm>
            <a:off x="6862763" y="3917950"/>
            <a:ext cx="0" cy="1892300"/>
          </a:xfrm>
          <a:prstGeom prst="line">
            <a:avLst/>
          </a:prstGeom>
          <a:noFill/>
          <a:ln w="12700">
            <a:solidFill>
              <a:schemeClr val="tx1"/>
            </a:solidFill>
            <a:round/>
            <a:headEnd/>
            <a:tailEnd/>
          </a:ln>
          <a:effectLst/>
        </p:spPr>
        <p:txBody>
          <a:bodyPr wrap="none" anchor="ctr"/>
          <a:lstStyle/>
          <a:p>
            <a:pPr>
              <a:defRPr/>
            </a:pPr>
            <a:endParaRPr lang="zh-CN" altLang="en-US"/>
          </a:p>
        </p:txBody>
      </p:sp>
      <p:sp>
        <p:nvSpPr>
          <p:cNvPr id="10273" name="Rectangle 34"/>
          <p:cNvSpPr>
            <a:spLocks noChangeArrowheads="1"/>
          </p:cNvSpPr>
          <p:nvPr/>
        </p:nvSpPr>
        <p:spPr bwMode="auto">
          <a:xfrm>
            <a:off x="5629275" y="3867150"/>
            <a:ext cx="1155700" cy="576263"/>
          </a:xfrm>
          <a:prstGeom prst="rect">
            <a:avLst/>
          </a:prstGeom>
          <a:noFill/>
          <a:ln w="12700">
            <a:noFill/>
            <a:miter lim="800000"/>
            <a:headEnd/>
            <a:tailEnd/>
          </a:ln>
        </p:spPr>
        <p:txBody>
          <a:bodyPr lIns="90488" tIns="44450" rIns="90488" bIns="44450">
            <a:spAutoFit/>
          </a:bodyPr>
          <a:lstStyle/>
          <a:p>
            <a:pPr>
              <a:lnSpc>
                <a:spcPct val="100000"/>
              </a:lnSpc>
              <a:spcAft>
                <a:spcPct val="0"/>
              </a:spcAft>
              <a:buClrTx/>
              <a:buSzTx/>
              <a:buFontTx/>
              <a:buNone/>
            </a:pPr>
            <a:r>
              <a:rPr kumimoji="1" lang="zh-CN" altLang="en-US" sz="3200" b="1">
                <a:solidFill>
                  <a:schemeClr val="tx1"/>
                </a:solidFill>
                <a:effectLst/>
                <a:latin typeface="黑体" pitchFamily="49" charset="-122"/>
                <a:ea typeface="黑体" pitchFamily="49" charset="-122"/>
              </a:rPr>
              <a:t>入</a:t>
            </a:r>
          </a:p>
        </p:txBody>
      </p:sp>
      <p:sp>
        <p:nvSpPr>
          <p:cNvPr id="10274" name="Rectangle 35"/>
          <p:cNvSpPr>
            <a:spLocks noChangeArrowheads="1"/>
          </p:cNvSpPr>
          <p:nvPr/>
        </p:nvSpPr>
        <p:spPr bwMode="auto">
          <a:xfrm>
            <a:off x="7458075" y="3867150"/>
            <a:ext cx="1155700" cy="576263"/>
          </a:xfrm>
          <a:prstGeom prst="rect">
            <a:avLst/>
          </a:prstGeom>
          <a:noFill/>
          <a:ln w="12700">
            <a:noFill/>
            <a:miter lim="800000"/>
            <a:headEnd/>
            <a:tailEnd/>
          </a:ln>
        </p:spPr>
        <p:txBody>
          <a:bodyPr lIns="90488" tIns="44450" rIns="90488" bIns="44450">
            <a:spAutoFit/>
          </a:bodyPr>
          <a:lstStyle/>
          <a:p>
            <a:pPr>
              <a:lnSpc>
                <a:spcPct val="100000"/>
              </a:lnSpc>
              <a:spcAft>
                <a:spcPct val="0"/>
              </a:spcAft>
              <a:buClrTx/>
              <a:buSzTx/>
              <a:buFontTx/>
              <a:buNone/>
            </a:pPr>
            <a:r>
              <a:rPr kumimoji="1" lang="zh-CN" altLang="en-US" sz="3200" b="1">
                <a:solidFill>
                  <a:schemeClr val="tx1"/>
                </a:solidFill>
                <a:effectLst/>
                <a:latin typeface="黑体" pitchFamily="49" charset="-122"/>
                <a:ea typeface="黑体" pitchFamily="49" charset="-122"/>
              </a:rPr>
              <a:t>出</a:t>
            </a:r>
          </a:p>
        </p:txBody>
      </p:sp>
      <p:sp>
        <p:nvSpPr>
          <p:cNvPr id="10275" name="Rectangle 36"/>
          <p:cNvSpPr>
            <a:spLocks noChangeArrowheads="1"/>
          </p:cNvSpPr>
          <p:nvPr/>
        </p:nvSpPr>
        <p:spPr bwMode="auto">
          <a:xfrm>
            <a:off x="4648200" y="4514850"/>
            <a:ext cx="546100" cy="576263"/>
          </a:xfrm>
          <a:prstGeom prst="rect">
            <a:avLst/>
          </a:prstGeom>
          <a:noFill/>
          <a:ln w="12700">
            <a:noFill/>
            <a:miter lim="800000"/>
            <a:headEnd/>
            <a:tailEnd/>
          </a:ln>
        </p:spPr>
        <p:txBody>
          <a:bodyPr lIns="90488" tIns="44450" rIns="90488" bIns="44450">
            <a:spAutoFit/>
          </a:bodyPr>
          <a:lstStyle/>
          <a:p>
            <a:pPr>
              <a:lnSpc>
                <a:spcPct val="100000"/>
              </a:lnSpc>
              <a:spcAft>
                <a:spcPct val="0"/>
              </a:spcAft>
              <a:buClrTx/>
              <a:buSzTx/>
              <a:buFontTx/>
              <a:buNone/>
            </a:pPr>
            <a:r>
              <a:rPr kumimoji="1" lang="en-US" altLang="zh-CN" sz="3200" b="1">
                <a:solidFill>
                  <a:schemeClr val="tx2"/>
                </a:solidFill>
                <a:effectLst/>
                <a:latin typeface="黑体" pitchFamily="49" charset="-122"/>
                <a:ea typeface="黑体" pitchFamily="49" charset="-122"/>
              </a:rPr>
              <a:t>1</a:t>
            </a:r>
          </a:p>
        </p:txBody>
      </p:sp>
      <p:sp>
        <p:nvSpPr>
          <p:cNvPr id="10276" name="Rectangle 37"/>
          <p:cNvSpPr>
            <a:spLocks noChangeArrowheads="1"/>
          </p:cNvSpPr>
          <p:nvPr/>
        </p:nvSpPr>
        <p:spPr bwMode="auto">
          <a:xfrm>
            <a:off x="4648200" y="5200650"/>
            <a:ext cx="546100" cy="576263"/>
          </a:xfrm>
          <a:prstGeom prst="rect">
            <a:avLst/>
          </a:prstGeom>
          <a:noFill/>
          <a:ln w="12700">
            <a:noFill/>
            <a:miter lim="800000"/>
            <a:headEnd/>
            <a:tailEnd/>
          </a:ln>
        </p:spPr>
        <p:txBody>
          <a:bodyPr lIns="90488" tIns="44450" rIns="90488" bIns="44450">
            <a:spAutoFit/>
          </a:bodyPr>
          <a:lstStyle/>
          <a:p>
            <a:pPr>
              <a:lnSpc>
                <a:spcPct val="100000"/>
              </a:lnSpc>
              <a:spcAft>
                <a:spcPct val="0"/>
              </a:spcAft>
              <a:buClrTx/>
              <a:buSzTx/>
              <a:buFontTx/>
              <a:buNone/>
            </a:pPr>
            <a:r>
              <a:rPr kumimoji="1" lang="en-US" altLang="zh-CN" sz="3200" b="1">
                <a:solidFill>
                  <a:schemeClr val="tx2"/>
                </a:solidFill>
                <a:effectLst/>
                <a:latin typeface="黑体" pitchFamily="49" charset="-122"/>
                <a:ea typeface="黑体" pitchFamily="49" charset="-122"/>
              </a:rPr>
              <a:t>2</a:t>
            </a:r>
          </a:p>
        </p:txBody>
      </p:sp>
      <p:sp>
        <p:nvSpPr>
          <p:cNvPr id="10277" name="Rectangle 38"/>
          <p:cNvSpPr>
            <a:spLocks noChangeArrowheads="1"/>
          </p:cNvSpPr>
          <p:nvPr/>
        </p:nvSpPr>
        <p:spPr bwMode="auto">
          <a:xfrm>
            <a:off x="5502275" y="4438650"/>
            <a:ext cx="2054225" cy="576263"/>
          </a:xfrm>
          <a:prstGeom prst="rect">
            <a:avLst/>
          </a:prstGeom>
          <a:noFill/>
          <a:ln w="12700">
            <a:noFill/>
            <a:miter lim="800000"/>
            <a:headEnd/>
            <a:tailEnd/>
          </a:ln>
        </p:spPr>
        <p:txBody>
          <a:bodyPr lIns="90488" tIns="44450" rIns="90488" bIns="44450">
            <a:spAutoFit/>
          </a:bodyPr>
          <a:lstStyle/>
          <a:p>
            <a:pPr>
              <a:lnSpc>
                <a:spcPct val="100000"/>
              </a:lnSpc>
              <a:spcAft>
                <a:spcPct val="0"/>
              </a:spcAft>
              <a:buClrTx/>
              <a:buSzTx/>
              <a:buFontTx/>
              <a:buNone/>
            </a:pPr>
            <a:r>
              <a:rPr kumimoji="1" lang="en-US" altLang="zh-CN" sz="3200" b="1">
                <a:solidFill>
                  <a:schemeClr val="tx1"/>
                </a:solidFill>
                <a:effectLst/>
                <a:latin typeface="黑体" pitchFamily="49" charset="-122"/>
                <a:ea typeface="黑体" pitchFamily="49" charset="-122"/>
              </a:rPr>
              <a:t>x,y</a:t>
            </a:r>
          </a:p>
        </p:txBody>
      </p:sp>
      <p:sp>
        <p:nvSpPr>
          <p:cNvPr id="10278" name="Rectangle 39"/>
          <p:cNvSpPr>
            <a:spLocks noChangeArrowheads="1"/>
          </p:cNvSpPr>
          <p:nvPr/>
        </p:nvSpPr>
        <p:spPr bwMode="auto">
          <a:xfrm>
            <a:off x="5867400" y="5124450"/>
            <a:ext cx="385763" cy="576263"/>
          </a:xfrm>
          <a:prstGeom prst="rect">
            <a:avLst/>
          </a:prstGeom>
          <a:noFill/>
          <a:ln w="12700">
            <a:noFill/>
            <a:miter lim="800000"/>
            <a:headEnd/>
            <a:tailEnd/>
          </a:ln>
        </p:spPr>
        <p:txBody>
          <a:bodyPr wrap="none" lIns="90488" tIns="44450" rIns="90488" bIns="44450">
            <a:spAutoFit/>
          </a:bodyPr>
          <a:lstStyle/>
          <a:p>
            <a:pPr>
              <a:lnSpc>
                <a:spcPct val="100000"/>
              </a:lnSpc>
              <a:spcAft>
                <a:spcPct val="0"/>
              </a:spcAft>
              <a:buClrTx/>
              <a:buSzTx/>
              <a:buFontTx/>
              <a:buNone/>
            </a:pPr>
            <a:r>
              <a:rPr kumimoji="1" lang="en-US" altLang="zh-CN" sz="3200" b="1">
                <a:solidFill>
                  <a:schemeClr val="tx1"/>
                </a:solidFill>
                <a:effectLst/>
                <a:latin typeface="黑体" pitchFamily="49" charset="-122"/>
                <a:ea typeface="黑体" pitchFamily="49" charset="-122"/>
              </a:rPr>
              <a:t>z</a:t>
            </a:r>
          </a:p>
        </p:txBody>
      </p:sp>
      <p:sp>
        <p:nvSpPr>
          <p:cNvPr id="10279" name="Rectangle 40"/>
          <p:cNvSpPr>
            <a:spLocks noChangeArrowheads="1"/>
          </p:cNvSpPr>
          <p:nvPr/>
        </p:nvSpPr>
        <p:spPr bwMode="auto">
          <a:xfrm>
            <a:off x="7696200" y="4438650"/>
            <a:ext cx="385763" cy="576263"/>
          </a:xfrm>
          <a:prstGeom prst="rect">
            <a:avLst/>
          </a:prstGeom>
          <a:noFill/>
          <a:ln w="12700">
            <a:noFill/>
            <a:miter lim="800000"/>
            <a:headEnd/>
            <a:tailEnd/>
          </a:ln>
        </p:spPr>
        <p:txBody>
          <a:bodyPr wrap="none" lIns="90488" tIns="44450" rIns="90488" bIns="44450">
            <a:spAutoFit/>
          </a:bodyPr>
          <a:lstStyle/>
          <a:p>
            <a:pPr>
              <a:lnSpc>
                <a:spcPct val="100000"/>
              </a:lnSpc>
              <a:spcAft>
                <a:spcPct val="0"/>
              </a:spcAft>
              <a:buClrTx/>
              <a:buSzTx/>
              <a:buFontTx/>
              <a:buNone/>
            </a:pPr>
            <a:r>
              <a:rPr kumimoji="1" lang="en-US" altLang="zh-CN" sz="3200" b="1">
                <a:solidFill>
                  <a:schemeClr val="tx1"/>
                </a:solidFill>
                <a:effectLst/>
                <a:latin typeface="黑体" pitchFamily="49" charset="-122"/>
                <a:ea typeface="黑体" pitchFamily="49" charset="-122"/>
              </a:rPr>
              <a:t>z</a:t>
            </a:r>
          </a:p>
        </p:txBody>
      </p:sp>
      <p:sp>
        <p:nvSpPr>
          <p:cNvPr id="493609" name="Line 41"/>
          <p:cNvSpPr>
            <a:spLocks noChangeShapeType="1"/>
          </p:cNvSpPr>
          <p:nvPr/>
        </p:nvSpPr>
        <p:spPr bwMode="auto">
          <a:xfrm>
            <a:off x="7548563" y="5505450"/>
            <a:ext cx="609600" cy="0"/>
          </a:xfrm>
          <a:prstGeom prst="line">
            <a:avLst/>
          </a:prstGeom>
          <a:noFill/>
          <a:ln w="76200">
            <a:solidFill>
              <a:schemeClr val="tx1"/>
            </a:solidFill>
            <a:round/>
            <a:headEnd/>
            <a:tailEnd/>
          </a:ln>
          <a:effectLst/>
        </p:spPr>
        <p:txBody>
          <a:bodyPr wrap="none" anchor="ctr"/>
          <a:lstStyle/>
          <a:p>
            <a:pPr>
              <a:defRPr/>
            </a:pPr>
            <a:endParaRPr lang="zh-CN" altLang="en-US"/>
          </a:p>
        </p:txBody>
      </p:sp>
      <p:sp>
        <p:nvSpPr>
          <p:cNvPr id="10281" name="Rectangle 42"/>
          <p:cNvSpPr>
            <a:spLocks noChangeArrowheads="1"/>
          </p:cNvSpPr>
          <p:nvPr/>
        </p:nvSpPr>
        <p:spPr bwMode="auto">
          <a:xfrm>
            <a:off x="6253163" y="6038850"/>
            <a:ext cx="614362" cy="438150"/>
          </a:xfrm>
          <a:prstGeom prst="rect">
            <a:avLst/>
          </a:prstGeom>
          <a:noFill/>
          <a:ln w="9525">
            <a:noFill/>
            <a:miter lim="800000"/>
            <a:headEnd type="none" w="sm" len="sm"/>
            <a:tailEnd type="none" w="sm" len="sm"/>
          </a:ln>
        </p:spPr>
        <p:txBody>
          <a:bodyPr wrap="none" lIns="0" tIns="0" rIns="0" bIns="0">
            <a:spAutoFit/>
          </a:bodyPr>
          <a:lstStyle/>
          <a:p>
            <a:pPr>
              <a:buFont typeface="Wingdings" pitchFamily="2" charset="2"/>
              <a:buNone/>
            </a:pPr>
            <a:r>
              <a:rPr kumimoji="1" lang="en-US" altLang="zh-CN" sz="3200" b="1">
                <a:solidFill>
                  <a:schemeClr val="tx2"/>
                </a:solidFill>
                <a:effectLst/>
                <a:latin typeface="黑体" pitchFamily="49" charset="-122"/>
                <a:ea typeface="黑体" pitchFamily="49" charset="-122"/>
              </a:rPr>
              <a:t>(b)</a:t>
            </a:r>
          </a:p>
        </p:txBody>
      </p:sp>
      <p:sp>
        <p:nvSpPr>
          <p:cNvPr id="493611" name="Rectangle 43"/>
          <p:cNvSpPr>
            <a:spLocks noChangeArrowheads="1"/>
          </p:cNvSpPr>
          <p:nvPr/>
        </p:nvSpPr>
        <p:spPr bwMode="auto">
          <a:xfrm>
            <a:off x="395288" y="609600"/>
            <a:ext cx="8748712"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面向数据流的设计方法</a:t>
            </a:r>
          </a:p>
        </p:txBody>
      </p:sp>
    </p:spTree>
  </p:cSld>
  <p:clrMapOvr>
    <a:masterClrMapping/>
  </p:clrMapOvr>
  <p:transition>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1" name="Rectangle 3"/>
          <p:cNvSpPr>
            <a:spLocks noChangeArrowheads="1"/>
          </p:cNvSpPr>
          <p:nvPr/>
        </p:nvSpPr>
        <p:spPr bwMode="auto">
          <a:xfrm>
            <a:off x="76200" y="1219200"/>
            <a:ext cx="3810000" cy="381000"/>
          </a:xfrm>
          <a:prstGeom prst="rect">
            <a:avLst/>
          </a:prstGeom>
          <a:noFill/>
          <a:ln w="12700">
            <a:noFill/>
            <a:miter lim="800000"/>
            <a:headEnd/>
            <a:tailEnd/>
          </a:ln>
          <a:effectLst/>
        </p:spPr>
        <p:txBody>
          <a:bodyPr lIns="90488" tIns="44450" rIns="90488" bIns="44450" anchor="ctr"/>
          <a:lstStyle/>
          <a:p>
            <a:pPr>
              <a:lnSpc>
                <a:spcPct val="85000"/>
              </a:lnSpc>
              <a:spcAft>
                <a:spcPct val="0"/>
              </a:spcAft>
              <a:buClrTx/>
              <a:buSzTx/>
              <a:buFontTx/>
              <a:buNone/>
              <a:defRPr/>
            </a:pPr>
            <a:r>
              <a:rPr lang="en-US" altLang="zh-CN" sz="2400" b="1">
                <a:solidFill>
                  <a:schemeClr val="bg2"/>
                </a:solidFill>
                <a:effectLst>
                  <a:outerShdw blurRad="38100" dist="38100" dir="2700000" algn="tl">
                    <a:srgbClr val="C0C0C0"/>
                  </a:outerShdw>
                </a:effectLst>
                <a:latin typeface="宋体" pitchFamily="2" charset="-122"/>
              </a:rPr>
              <a:t>2. </a:t>
            </a:r>
            <a:r>
              <a:rPr lang="zh-CN" altLang="en-US" sz="2400" b="1">
                <a:solidFill>
                  <a:schemeClr val="bg2"/>
                </a:solidFill>
                <a:effectLst>
                  <a:outerShdw blurRad="38100" dist="38100" dir="2700000" algn="tl">
                    <a:srgbClr val="C0C0C0"/>
                  </a:outerShdw>
                </a:effectLst>
                <a:latin typeface="宋体" pitchFamily="2" charset="-122"/>
              </a:rPr>
              <a:t>结构图</a:t>
            </a:r>
            <a:r>
              <a:rPr lang="en-US" altLang="zh-CN" sz="2400" b="1">
                <a:solidFill>
                  <a:schemeClr val="bg2"/>
                </a:solidFill>
                <a:effectLst>
                  <a:outerShdw blurRad="38100" dist="38100" dir="2700000" algn="tl">
                    <a:srgbClr val="C0C0C0"/>
                  </a:outerShdw>
                </a:effectLst>
                <a:latin typeface="宋体" pitchFamily="2" charset="-122"/>
              </a:rPr>
              <a:t>SC</a:t>
            </a:r>
            <a:r>
              <a:rPr lang="en-US" altLang="zh-CN" sz="2400" b="1">
                <a:solidFill>
                  <a:schemeClr val="bg2"/>
                </a:solidFill>
                <a:effectLst>
                  <a:outerShdw blurRad="38100" dist="38100" dir="2700000" algn="tl">
                    <a:srgbClr val="C0C0C0"/>
                  </a:outerShdw>
                </a:effectLst>
                <a:latin typeface="Arial"/>
              </a:rPr>
              <a:t>——</a:t>
            </a:r>
            <a:r>
              <a:rPr lang="zh-CN" altLang="en-US" sz="2400" b="1">
                <a:solidFill>
                  <a:schemeClr val="bg2"/>
                </a:solidFill>
                <a:effectLst>
                  <a:outerShdw blurRad="38100" dist="38100" dir="2700000" algn="tl">
                    <a:srgbClr val="C0C0C0"/>
                  </a:outerShdw>
                </a:effectLst>
                <a:latin typeface="宋体" pitchFamily="2" charset="-122"/>
              </a:rPr>
              <a:t>四种模块</a:t>
            </a:r>
          </a:p>
        </p:txBody>
      </p:sp>
      <p:sp>
        <p:nvSpPr>
          <p:cNvPr id="498692" name="Rectangle 4"/>
          <p:cNvSpPr>
            <a:spLocks noChangeArrowheads="1"/>
          </p:cNvSpPr>
          <p:nvPr/>
        </p:nvSpPr>
        <p:spPr bwMode="auto">
          <a:xfrm>
            <a:off x="92075" y="3690938"/>
            <a:ext cx="1622425" cy="528637"/>
          </a:xfrm>
          <a:prstGeom prst="rect">
            <a:avLst/>
          </a:prstGeom>
          <a:solidFill>
            <a:srgbClr val="CCFFFF"/>
          </a:solidFill>
          <a:ln w="12700">
            <a:solidFill>
              <a:schemeClr val="tx1"/>
            </a:solid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zh-CN" altLang="en-US" sz="2800" b="1">
                <a:solidFill>
                  <a:schemeClr val="tx1"/>
                </a:solidFill>
                <a:effectLst>
                  <a:outerShdw blurRad="38100" dist="38100" dir="2700000" algn="tl">
                    <a:srgbClr val="FFFFFF"/>
                  </a:outerShdw>
                </a:effectLst>
                <a:latin typeface="宋体" pitchFamily="2" charset="-122"/>
              </a:rPr>
              <a:t>传入模块</a:t>
            </a:r>
          </a:p>
        </p:txBody>
      </p:sp>
      <p:sp>
        <p:nvSpPr>
          <p:cNvPr id="498693" name="Line 5"/>
          <p:cNvSpPr>
            <a:spLocks noChangeShapeType="1"/>
          </p:cNvSpPr>
          <p:nvPr/>
        </p:nvSpPr>
        <p:spPr bwMode="auto">
          <a:xfrm flipH="1">
            <a:off x="825500" y="2286000"/>
            <a:ext cx="622300" cy="1358900"/>
          </a:xfrm>
          <a:prstGeom prst="line">
            <a:avLst/>
          </a:prstGeom>
          <a:noFill/>
          <a:ln w="25400">
            <a:solidFill>
              <a:schemeClr val="tx1"/>
            </a:solidFill>
            <a:round/>
            <a:headEnd/>
            <a:tailEnd type="triangle" w="med" len="med"/>
          </a:ln>
          <a:effectLst/>
        </p:spPr>
        <p:txBody>
          <a:bodyPr wrap="none" anchor="ctr"/>
          <a:lstStyle/>
          <a:p>
            <a:pPr>
              <a:defRPr/>
            </a:pPr>
            <a:endParaRPr lang="zh-CN" altLang="en-US"/>
          </a:p>
        </p:txBody>
      </p:sp>
      <p:sp>
        <p:nvSpPr>
          <p:cNvPr id="498694" name="Line 6"/>
          <p:cNvSpPr>
            <a:spLocks noChangeShapeType="1"/>
          </p:cNvSpPr>
          <p:nvPr/>
        </p:nvSpPr>
        <p:spPr bwMode="auto">
          <a:xfrm flipV="1">
            <a:off x="609600" y="4495800"/>
            <a:ext cx="228600" cy="533400"/>
          </a:xfrm>
          <a:prstGeom prst="line">
            <a:avLst/>
          </a:prstGeom>
          <a:noFill/>
          <a:ln w="25400">
            <a:solidFill>
              <a:schemeClr val="tx2"/>
            </a:solidFill>
            <a:round/>
            <a:headEnd/>
            <a:tailEnd type="triangle" w="med" len="med"/>
          </a:ln>
          <a:effectLst/>
        </p:spPr>
        <p:txBody>
          <a:bodyPr wrap="none" anchor="ctr"/>
          <a:lstStyle/>
          <a:p>
            <a:pPr>
              <a:defRPr/>
            </a:pPr>
            <a:endParaRPr lang="zh-CN" altLang="en-US"/>
          </a:p>
        </p:txBody>
      </p:sp>
      <p:sp>
        <p:nvSpPr>
          <p:cNvPr id="498695" name="Line 7"/>
          <p:cNvSpPr>
            <a:spLocks noChangeShapeType="1"/>
          </p:cNvSpPr>
          <p:nvPr/>
        </p:nvSpPr>
        <p:spPr bwMode="auto">
          <a:xfrm flipH="1">
            <a:off x="228600" y="4343400"/>
            <a:ext cx="381000" cy="914400"/>
          </a:xfrm>
          <a:prstGeom prst="line">
            <a:avLst/>
          </a:prstGeom>
          <a:noFill/>
          <a:ln w="25400">
            <a:solidFill>
              <a:schemeClr val="tx1"/>
            </a:solidFill>
            <a:round/>
            <a:headEnd/>
            <a:tailEnd type="triangle" w="med" len="med"/>
          </a:ln>
          <a:effectLst/>
        </p:spPr>
        <p:txBody>
          <a:bodyPr wrap="none" anchor="ctr"/>
          <a:lstStyle/>
          <a:p>
            <a:pPr>
              <a:defRPr/>
            </a:pPr>
            <a:endParaRPr lang="zh-CN" altLang="en-US"/>
          </a:p>
        </p:txBody>
      </p:sp>
      <p:sp>
        <p:nvSpPr>
          <p:cNvPr id="498696" name="Rectangle 8"/>
          <p:cNvSpPr>
            <a:spLocks noChangeArrowheads="1"/>
          </p:cNvSpPr>
          <p:nvPr/>
        </p:nvSpPr>
        <p:spPr bwMode="auto">
          <a:xfrm>
            <a:off x="423863" y="5656263"/>
            <a:ext cx="719137" cy="515937"/>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en-US" altLang="zh-CN" sz="2800" b="1">
                <a:solidFill>
                  <a:schemeClr val="tx2"/>
                </a:solidFill>
                <a:effectLst>
                  <a:outerShdw blurRad="38100" dist="38100" dir="2700000" algn="tl">
                    <a:srgbClr val="C0C0C0"/>
                  </a:outerShdw>
                </a:effectLst>
                <a:latin typeface="宋体" pitchFamily="2" charset="-122"/>
              </a:rPr>
              <a:t>(a)</a:t>
            </a:r>
          </a:p>
        </p:txBody>
      </p:sp>
      <p:sp>
        <p:nvSpPr>
          <p:cNvPr id="498697" name="Rectangle 9"/>
          <p:cNvSpPr>
            <a:spLocks noChangeArrowheads="1"/>
          </p:cNvSpPr>
          <p:nvPr/>
        </p:nvSpPr>
        <p:spPr bwMode="auto">
          <a:xfrm>
            <a:off x="2709863" y="5656263"/>
            <a:ext cx="719137" cy="515937"/>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en-US" altLang="zh-CN" sz="2800" b="1">
                <a:solidFill>
                  <a:schemeClr val="tx2"/>
                </a:solidFill>
                <a:effectLst>
                  <a:outerShdw blurRad="38100" dist="38100" dir="2700000" algn="tl">
                    <a:srgbClr val="C0C0C0"/>
                  </a:outerShdw>
                </a:effectLst>
                <a:latin typeface="宋体" pitchFamily="2" charset="-122"/>
              </a:rPr>
              <a:t>(b)</a:t>
            </a:r>
          </a:p>
        </p:txBody>
      </p:sp>
      <p:sp>
        <p:nvSpPr>
          <p:cNvPr id="498698" name="Line 10"/>
          <p:cNvSpPr>
            <a:spLocks noChangeShapeType="1"/>
          </p:cNvSpPr>
          <p:nvPr/>
        </p:nvSpPr>
        <p:spPr bwMode="auto">
          <a:xfrm>
            <a:off x="2057400" y="1676400"/>
            <a:ext cx="0" cy="4800600"/>
          </a:xfrm>
          <a:prstGeom prst="line">
            <a:avLst/>
          </a:prstGeom>
          <a:noFill/>
          <a:ln w="25400">
            <a:solidFill>
              <a:schemeClr val="tx1"/>
            </a:solidFill>
            <a:prstDash val="dash"/>
            <a:round/>
            <a:headEnd/>
            <a:tailEnd/>
          </a:ln>
          <a:effectLst/>
        </p:spPr>
        <p:txBody>
          <a:bodyPr wrap="none" anchor="ctr"/>
          <a:lstStyle/>
          <a:p>
            <a:pPr>
              <a:defRPr/>
            </a:pPr>
            <a:endParaRPr lang="zh-CN" altLang="en-US"/>
          </a:p>
        </p:txBody>
      </p:sp>
      <p:sp>
        <p:nvSpPr>
          <p:cNvPr id="498699" name="Line 11"/>
          <p:cNvSpPr>
            <a:spLocks noChangeShapeType="1"/>
          </p:cNvSpPr>
          <p:nvPr/>
        </p:nvSpPr>
        <p:spPr bwMode="auto">
          <a:xfrm flipV="1">
            <a:off x="1219200" y="2743200"/>
            <a:ext cx="292100" cy="622300"/>
          </a:xfrm>
          <a:prstGeom prst="line">
            <a:avLst/>
          </a:prstGeom>
          <a:noFill/>
          <a:ln w="25400">
            <a:solidFill>
              <a:schemeClr val="tx2"/>
            </a:solidFill>
            <a:round/>
            <a:headEnd/>
            <a:tailEnd type="triangle" w="med" len="med"/>
          </a:ln>
          <a:effectLst/>
        </p:spPr>
        <p:txBody>
          <a:bodyPr wrap="none" anchor="ctr"/>
          <a:lstStyle/>
          <a:p>
            <a:pPr>
              <a:defRPr/>
            </a:pPr>
            <a:endParaRPr lang="zh-CN" altLang="en-US"/>
          </a:p>
        </p:txBody>
      </p:sp>
      <p:sp>
        <p:nvSpPr>
          <p:cNvPr id="498700" name="Rectangle 12"/>
          <p:cNvSpPr>
            <a:spLocks noChangeArrowheads="1"/>
          </p:cNvSpPr>
          <p:nvPr/>
        </p:nvSpPr>
        <p:spPr bwMode="auto">
          <a:xfrm>
            <a:off x="1295400" y="2895600"/>
            <a:ext cx="676275" cy="515938"/>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en-US" altLang="zh-CN" sz="2800" b="1">
                <a:solidFill>
                  <a:schemeClr val="tx2"/>
                </a:solidFill>
                <a:effectLst>
                  <a:outerShdw blurRad="38100" dist="38100" dir="2700000" algn="tl">
                    <a:srgbClr val="C0C0C0"/>
                  </a:outerShdw>
                </a:effectLst>
                <a:latin typeface="宋体" pitchFamily="2" charset="-122"/>
              </a:rPr>
              <a:t>A</a:t>
            </a:r>
          </a:p>
        </p:txBody>
      </p:sp>
      <p:sp>
        <p:nvSpPr>
          <p:cNvPr id="498701" name="Rectangle 13"/>
          <p:cNvSpPr>
            <a:spLocks noChangeArrowheads="1"/>
          </p:cNvSpPr>
          <p:nvPr/>
        </p:nvSpPr>
        <p:spPr bwMode="auto">
          <a:xfrm>
            <a:off x="762000" y="4543425"/>
            <a:ext cx="676275" cy="515938"/>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en-US" altLang="zh-CN" sz="2800" b="1">
                <a:solidFill>
                  <a:schemeClr val="tx2"/>
                </a:solidFill>
                <a:effectLst>
                  <a:outerShdw blurRad="38100" dist="38100" dir="2700000" algn="tl">
                    <a:srgbClr val="C0C0C0"/>
                  </a:outerShdw>
                </a:effectLst>
                <a:latin typeface="宋体" pitchFamily="2" charset="-122"/>
              </a:rPr>
              <a:t>A</a:t>
            </a:r>
          </a:p>
        </p:txBody>
      </p:sp>
      <p:sp>
        <p:nvSpPr>
          <p:cNvPr id="498702" name="Rectangle 14"/>
          <p:cNvSpPr>
            <a:spLocks noChangeArrowheads="1"/>
          </p:cNvSpPr>
          <p:nvPr/>
        </p:nvSpPr>
        <p:spPr bwMode="auto">
          <a:xfrm flipH="1">
            <a:off x="2224088" y="3581400"/>
            <a:ext cx="1890712" cy="609600"/>
          </a:xfrm>
          <a:prstGeom prst="rect">
            <a:avLst/>
          </a:prstGeom>
          <a:solidFill>
            <a:srgbClr val="8CEEA3"/>
          </a:solidFill>
          <a:ln w="25400">
            <a:solidFill>
              <a:schemeClr val="tx1"/>
            </a:solidFill>
            <a:miter lim="800000"/>
            <a:headEnd/>
            <a:tailEnd/>
          </a:ln>
          <a:effectLst/>
        </p:spPr>
        <p:txBody>
          <a:bodyPr wrap="none" anchor="ctr"/>
          <a:lstStyle/>
          <a:p>
            <a:pPr>
              <a:defRPr/>
            </a:pPr>
            <a:endParaRPr lang="zh-CN" altLang="en-US"/>
          </a:p>
        </p:txBody>
      </p:sp>
      <p:sp>
        <p:nvSpPr>
          <p:cNvPr id="498703" name="Rectangle 15"/>
          <p:cNvSpPr>
            <a:spLocks noChangeArrowheads="1"/>
          </p:cNvSpPr>
          <p:nvPr/>
        </p:nvSpPr>
        <p:spPr bwMode="auto">
          <a:xfrm flipH="1">
            <a:off x="2286000" y="3613150"/>
            <a:ext cx="1609725" cy="515938"/>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zh-CN" altLang="en-US" sz="2800" b="1">
                <a:solidFill>
                  <a:schemeClr val="tx1"/>
                </a:solidFill>
                <a:effectLst>
                  <a:outerShdw blurRad="38100" dist="38100" dir="2700000" algn="tl">
                    <a:srgbClr val="C0C0C0"/>
                  </a:outerShdw>
                </a:effectLst>
                <a:latin typeface="宋体" pitchFamily="2" charset="-122"/>
              </a:rPr>
              <a:t>传出模块</a:t>
            </a:r>
          </a:p>
        </p:txBody>
      </p:sp>
      <p:sp>
        <p:nvSpPr>
          <p:cNvPr id="498704" name="Line 16"/>
          <p:cNvSpPr>
            <a:spLocks noChangeShapeType="1"/>
          </p:cNvSpPr>
          <p:nvPr/>
        </p:nvSpPr>
        <p:spPr bwMode="auto">
          <a:xfrm>
            <a:off x="2286000" y="2209800"/>
            <a:ext cx="393700" cy="1358900"/>
          </a:xfrm>
          <a:prstGeom prst="line">
            <a:avLst/>
          </a:prstGeom>
          <a:noFill/>
          <a:ln w="25400">
            <a:solidFill>
              <a:schemeClr val="tx1"/>
            </a:solidFill>
            <a:round/>
            <a:headEnd/>
            <a:tailEnd type="triangle" w="med" len="med"/>
          </a:ln>
          <a:effectLst/>
        </p:spPr>
        <p:txBody>
          <a:bodyPr wrap="none" anchor="ctr"/>
          <a:lstStyle/>
          <a:p>
            <a:pPr>
              <a:defRPr/>
            </a:pPr>
            <a:endParaRPr lang="zh-CN" altLang="en-US"/>
          </a:p>
        </p:txBody>
      </p:sp>
      <p:sp>
        <p:nvSpPr>
          <p:cNvPr id="498705" name="Line 17"/>
          <p:cNvSpPr>
            <a:spLocks noChangeShapeType="1"/>
          </p:cNvSpPr>
          <p:nvPr/>
        </p:nvSpPr>
        <p:spPr bwMode="auto">
          <a:xfrm flipH="1" flipV="1">
            <a:off x="3267075" y="4495800"/>
            <a:ext cx="161925" cy="533400"/>
          </a:xfrm>
          <a:prstGeom prst="line">
            <a:avLst/>
          </a:prstGeom>
          <a:noFill/>
          <a:ln w="25400">
            <a:solidFill>
              <a:schemeClr val="tx2"/>
            </a:solidFill>
            <a:round/>
            <a:headEnd type="triangle" w="med" len="med"/>
            <a:tailEnd/>
          </a:ln>
          <a:effectLst/>
        </p:spPr>
        <p:txBody>
          <a:bodyPr wrap="none" anchor="ctr"/>
          <a:lstStyle/>
          <a:p>
            <a:pPr>
              <a:defRPr/>
            </a:pPr>
            <a:endParaRPr lang="zh-CN" altLang="en-US"/>
          </a:p>
        </p:txBody>
      </p:sp>
      <p:sp>
        <p:nvSpPr>
          <p:cNvPr id="498706" name="Line 18"/>
          <p:cNvSpPr>
            <a:spLocks noChangeShapeType="1"/>
          </p:cNvSpPr>
          <p:nvPr/>
        </p:nvSpPr>
        <p:spPr bwMode="auto">
          <a:xfrm>
            <a:off x="2971800" y="4343400"/>
            <a:ext cx="228600" cy="914400"/>
          </a:xfrm>
          <a:prstGeom prst="line">
            <a:avLst/>
          </a:prstGeom>
          <a:noFill/>
          <a:ln w="25400">
            <a:solidFill>
              <a:schemeClr val="tx1"/>
            </a:solidFill>
            <a:round/>
            <a:headEnd/>
            <a:tailEnd type="triangle" w="med" len="med"/>
          </a:ln>
          <a:effectLst/>
        </p:spPr>
        <p:txBody>
          <a:bodyPr wrap="none" anchor="ctr"/>
          <a:lstStyle/>
          <a:p>
            <a:pPr>
              <a:defRPr/>
            </a:pPr>
            <a:endParaRPr lang="zh-CN" altLang="en-US"/>
          </a:p>
        </p:txBody>
      </p:sp>
      <p:sp>
        <p:nvSpPr>
          <p:cNvPr id="498707" name="Line 19"/>
          <p:cNvSpPr>
            <a:spLocks noChangeShapeType="1"/>
          </p:cNvSpPr>
          <p:nvPr/>
        </p:nvSpPr>
        <p:spPr bwMode="auto">
          <a:xfrm flipH="1" flipV="1">
            <a:off x="2667000" y="2743200"/>
            <a:ext cx="292100" cy="622300"/>
          </a:xfrm>
          <a:prstGeom prst="line">
            <a:avLst/>
          </a:prstGeom>
          <a:noFill/>
          <a:ln w="25400">
            <a:solidFill>
              <a:schemeClr val="tx2"/>
            </a:solidFill>
            <a:round/>
            <a:headEnd type="triangle" w="med" len="med"/>
            <a:tailEnd/>
          </a:ln>
          <a:effectLst/>
        </p:spPr>
        <p:txBody>
          <a:bodyPr wrap="none" anchor="ctr"/>
          <a:lstStyle/>
          <a:p>
            <a:pPr>
              <a:defRPr/>
            </a:pPr>
            <a:endParaRPr lang="zh-CN" altLang="en-US"/>
          </a:p>
        </p:txBody>
      </p:sp>
      <p:sp>
        <p:nvSpPr>
          <p:cNvPr id="498708" name="Rectangle 20"/>
          <p:cNvSpPr>
            <a:spLocks noChangeArrowheads="1"/>
          </p:cNvSpPr>
          <p:nvPr/>
        </p:nvSpPr>
        <p:spPr bwMode="auto">
          <a:xfrm flipH="1">
            <a:off x="2819400" y="2667000"/>
            <a:ext cx="676275" cy="515938"/>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en-US" altLang="zh-CN" sz="2800" b="1">
                <a:solidFill>
                  <a:schemeClr val="tx2"/>
                </a:solidFill>
                <a:effectLst>
                  <a:outerShdw blurRad="38100" dist="38100" dir="2700000" algn="tl">
                    <a:srgbClr val="C0C0C0"/>
                  </a:outerShdw>
                </a:effectLst>
                <a:latin typeface="宋体" pitchFamily="2" charset="-122"/>
              </a:rPr>
              <a:t>B</a:t>
            </a:r>
          </a:p>
        </p:txBody>
      </p:sp>
      <p:sp>
        <p:nvSpPr>
          <p:cNvPr id="498709" name="Rectangle 21"/>
          <p:cNvSpPr>
            <a:spLocks noChangeArrowheads="1"/>
          </p:cNvSpPr>
          <p:nvPr/>
        </p:nvSpPr>
        <p:spPr bwMode="auto">
          <a:xfrm flipH="1">
            <a:off x="3505200" y="4419600"/>
            <a:ext cx="676275" cy="515938"/>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en-US" altLang="zh-CN" sz="2800" b="1">
                <a:solidFill>
                  <a:schemeClr val="tx2"/>
                </a:solidFill>
                <a:effectLst>
                  <a:outerShdw blurRad="38100" dist="38100" dir="2700000" algn="tl">
                    <a:srgbClr val="C0C0C0"/>
                  </a:outerShdw>
                </a:effectLst>
                <a:latin typeface="宋体" pitchFamily="2" charset="-122"/>
              </a:rPr>
              <a:t>B</a:t>
            </a:r>
          </a:p>
        </p:txBody>
      </p:sp>
      <p:sp>
        <p:nvSpPr>
          <p:cNvPr id="498710" name="Line 22"/>
          <p:cNvSpPr>
            <a:spLocks noChangeShapeType="1"/>
          </p:cNvSpPr>
          <p:nvPr/>
        </p:nvSpPr>
        <p:spPr bwMode="auto">
          <a:xfrm>
            <a:off x="4267200" y="1676400"/>
            <a:ext cx="0" cy="4876800"/>
          </a:xfrm>
          <a:prstGeom prst="line">
            <a:avLst/>
          </a:prstGeom>
          <a:noFill/>
          <a:ln w="25400">
            <a:solidFill>
              <a:schemeClr val="tx1"/>
            </a:solidFill>
            <a:prstDash val="dash"/>
            <a:round/>
            <a:headEnd/>
            <a:tailEnd/>
          </a:ln>
          <a:effectLst/>
        </p:spPr>
        <p:txBody>
          <a:bodyPr wrap="none" anchor="ctr"/>
          <a:lstStyle/>
          <a:p>
            <a:pPr>
              <a:defRPr/>
            </a:pPr>
            <a:endParaRPr lang="zh-CN" altLang="en-US"/>
          </a:p>
        </p:txBody>
      </p:sp>
      <p:sp>
        <p:nvSpPr>
          <p:cNvPr id="498711" name="Line 23"/>
          <p:cNvSpPr>
            <a:spLocks noChangeShapeType="1"/>
          </p:cNvSpPr>
          <p:nvPr/>
        </p:nvSpPr>
        <p:spPr bwMode="auto">
          <a:xfrm>
            <a:off x="6477000" y="1676400"/>
            <a:ext cx="0" cy="4876800"/>
          </a:xfrm>
          <a:prstGeom prst="line">
            <a:avLst/>
          </a:prstGeom>
          <a:noFill/>
          <a:ln w="25400">
            <a:solidFill>
              <a:schemeClr val="tx1"/>
            </a:solidFill>
            <a:prstDash val="dash"/>
            <a:round/>
            <a:headEnd/>
            <a:tailEnd/>
          </a:ln>
          <a:effectLst/>
        </p:spPr>
        <p:txBody>
          <a:bodyPr wrap="none" anchor="ctr"/>
          <a:lstStyle/>
          <a:p>
            <a:pPr>
              <a:defRPr/>
            </a:pPr>
            <a:endParaRPr lang="zh-CN" altLang="en-US"/>
          </a:p>
        </p:txBody>
      </p:sp>
      <p:sp>
        <p:nvSpPr>
          <p:cNvPr id="498712" name="Rectangle 24"/>
          <p:cNvSpPr>
            <a:spLocks noChangeArrowheads="1"/>
          </p:cNvSpPr>
          <p:nvPr/>
        </p:nvSpPr>
        <p:spPr bwMode="auto">
          <a:xfrm>
            <a:off x="4625975" y="3662363"/>
            <a:ext cx="1622425" cy="528637"/>
          </a:xfrm>
          <a:prstGeom prst="rect">
            <a:avLst/>
          </a:prstGeom>
          <a:solidFill>
            <a:srgbClr val="F6BF69"/>
          </a:solidFill>
          <a:ln w="12700">
            <a:solidFill>
              <a:schemeClr val="tx1"/>
            </a:solid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zh-CN" altLang="en-US" sz="2800" b="1">
                <a:solidFill>
                  <a:schemeClr val="tx1"/>
                </a:solidFill>
                <a:effectLst>
                  <a:outerShdw blurRad="38100" dist="38100" dir="2700000" algn="tl">
                    <a:srgbClr val="FFFFFF"/>
                  </a:outerShdw>
                </a:effectLst>
                <a:latin typeface="宋体" pitchFamily="2" charset="-122"/>
              </a:rPr>
              <a:t>变换模块</a:t>
            </a:r>
          </a:p>
        </p:txBody>
      </p:sp>
      <p:sp>
        <p:nvSpPr>
          <p:cNvPr id="498713" name="Line 25"/>
          <p:cNvSpPr>
            <a:spLocks noChangeShapeType="1"/>
          </p:cNvSpPr>
          <p:nvPr/>
        </p:nvSpPr>
        <p:spPr bwMode="auto">
          <a:xfrm flipH="1">
            <a:off x="5540375" y="2333625"/>
            <a:ext cx="0" cy="1295400"/>
          </a:xfrm>
          <a:prstGeom prst="line">
            <a:avLst/>
          </a:prstGeom>
          <a:noFill/>
          <a:ln w="25400">
            <a:solidFill>
              <a:schemeClr val="tx1"/>
            </a:solidFill>
            <a:round/>
            <a:headEnd/>
            <a:tailEnd type="triangle" w="med" len="med"/>
          </a:ln>
          <a:effectLst/>
        </p:spPr>
        <p:txBody>
          <a:bodyPr wrap="none" anchor="ctr"/>
          <a:lstStyle/>
          <a:p>
            <a:pPr>
              <a:defRPr/>
            </a:pPr>
            <a:endParaRPr lang="zh-CN" altLang="en-US"/>
          </a:p>
        </p:txBody>
      </p:sp>
      <p:sp>
        <p:nvSpPr>
          <p:cNvPr id="498714" name="Line 26"/>
          <p:cNvSpPr>
            <a:spLocks noChangeShapeType="1"/>
          </p:cNvSpPr>
          <p:nvPr/>
        </p:nvSpPr>
        <p:spPr bwMode="auto">
          <a:xfrm flipH="1" flipV="1">
            <a:off x="5768975" y="2790825"/>
            <a:ext cx="0" cy="609600"/>
          </a:xfrm>
          <a:prstGeom prst="line">
            <a:avLst/>
          </a:prstGeom>
          <a:noFill/>
          <a:ln w="25400">
            <a:solidFill>
              <a:schemeClr val="tx2"/>
            </a:solidFill>
            <a:round/>
            <a:headEnd/>
            <a:tailEnd type="triangle" w="med" len="med"/>
          </a:ln>
          <a:effectLst/>
        </p:spPr>
        <p:txBody>
          <a:bodyPr wrap="none" anchor="ctr"/>
          <a:lstStyle/>
          <a:p>
            <a:pPr>
              <a:defRPr/>
            </a:pPr>
            <a:endParaRPr lang="zh-CN" altLang="en-US"/>
          </a:p>
        </p:txBody>
      </p:sp>
      <p:sp>
        <p:nvSpPr>
          <p:cNvPr id="498715" name="Rectangle 27"/>
          <p:cNvSpPr>
            <a:spLocks noChangeArrowheads="1"/>
          </p:cNvSpPr>
          <p:nvPr/>
        </p:nvSpPr>
        <p:spPr bwMode="auto">
          <a:xfrm>
            <a:off x="4995863" y="5656263"/>
            <a:ext cx="719137" cy="515937"/>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en-US" altLang="zh-CN" sz="2800" b="1">
                <a:solidFill>
                  <a:schemeClr val="tx2"/>
                </a:solidFill>
                <a:effectLst>
                  <a:outerShdw blurRad="38100" dist="38100" dir="2700000" algn="tl">
                    <a:srgbClr val="C0C0C0"/>
                  </a:outerShdw>
                </a:effectLst>
                <a:latin typeface="宋体" pitchFamily="2" charset="-122"/>
              </a:rPr>
              <a:t>(c)</a:t>
            </a:r>
          </a:p>
        </p:txBody>
      </p:sp>
      <p:sp>
        <p:nvSpPr>
          <p:cNvPr id="498716" name="Line 28"/>
          <p:cNvSpPr>
            <a:spLocks noChangeShapeType="1"/>
          </p:cNvSpPr>
          <p:nvPr/>
        </p:nvSpPr>
        <p:spPr bwMode="auto">
          <a:xfrm flipV="1">
            <a:off x="5235575" y="2790825"/>
            <a:ext cx="0" cy="609600"/>
          </a:xfrm>
          <a:prstGeom prst="line">
            <a:avLst/>
          </a:prstGeom>
          <a:noFill/>
          <a:ln w="25400">
            <a:solidFill>
              <a:schemeClr val="tx2"/>
            </a:solidFill>
            <a:round/>
            <a:headEnd type="triangle" w="med" len="med"/>
            <a:tailEnd/>
          </a:ln>
          <a:effectLst/>
        </p:spPr>
        <p:txBody>
          <a:bodyPr wrap="none" anchor="ctr"/>
          <a:lstStyle/>
          <a:p>
            <a:pPr>
              <a:defRPr/>
            </a:pPr>
            <a:endParaRPr lang="zh-CN" altLang="en-US"/>
          </a:p>
        </p:txBody>
      </p:sp>
      <p:sp>
        <p:nvSpPr>
          <p:cNvPr id="498717" name="Rectangle 29"/>
          <p:cNvSpPr>
            <a:spLocks noChangeArrowheads="1"/>
          </p:cNvSpPr>
          <p:nvPr/>
        </p:nvSpPr>
        <p:spPr bwMode="auto">
          <a:xfrm>
            <a:off x="4625975" y="2790825"/>
            <a:ext cx="676275" cy="515938"/>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en-US" altLang="zh-CN" sz="2800" b="1">
                <a:solidFill>
                  <a:schemeClr val="tx2"/>
                </a:solidFill>
                <a:effectLst>
                  <a:outerShdw blurRad="38100" dist="38100" dir="2700000" algn="tl">
                    <a:srgbClr val="C0C0C0"/>
                  </a:outerShdw>
                </a:effectLst>
                <a:latin typeface="宋体" pitchFamily="2" charset="-122"/>
              </a:rPr>
              <a:t>C</a:t>
            </a:r>
          </a:p>
        </p:txBody>
      </p:sp>
      <p:sp>
        <p:nvSpPr>
          <p:cNvPr id="498718" name="Rectangle 30"/>
          <p:cNvSpPr>
            <a:spLocks noChangeArrowheads="1"/>
          </p:cNvSpPr>
          <p:nvPr/>
        </p:nvSpPr>
        <p:spPr bwMode="auto">
          <a:xfrm>
            <a:off x="5867400" y="2836863"/>
            <a:ext cx="533400" cy="515937"/>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en-US" altLang="zh-CN" sz="2800" b="1">
                <a:solidFill>
                  <a:schemeClr val="tx2"/>
                </a:solidFill>
                <a:effectLst>
                  <a:outerShdw blurRad="38100" dist="38100" dir="2700000" algn="tl">
                    <a:srgbClr val="C0C0C0"/>
                  </a:outerShdw>
                </a:effectLst>
                <a:latin typeface="宋体" pitchFamily="2" charset="-122"/>
              </a:rPr>
              <a:t>D</a:t>
            </a:r>
          </a:p>
        </p:txBody>
      </p:sp>
      <p:sp>
        <p:nvSpPr>
          <p:cNvPr id="498719" name="Rectangle 31"/>
          <p:cNvSpPr>
            <a:spLocks noChangeArrowheads="1"/>
          </p:cNvSpPr>
          <p:nvPr/>
        </p:nvSpPr>
        <p:spPr bwMode="auto">
          <a:xfrm>
            <a:off x="6934200" y="3124200"/>
            <a:ext cx="1622425" cy="528638"/>
          </a:xfrm>
          <a:prstGeom prst="rect">
            <a:avLst/>
          </a:prstGeom>
          <a:solidFill>
            <a:srgbClr val="FF00FF"/>
          </a:solidFill>
          <a:ln w="12700">
            <a:solidFill>
              <a:schemeClr val="tx1"/>
            </a:solid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zh-CN" altLang="en-US" sz="2800" b="1">
                <a:solidFill>
                  <a:schemeClr val="tx1"/>
                </a:solidFill>
                <a:effectLst>
                  <a:outerShdw blurRad="38100" dist="38100" dir="2700000" algn="tl">
                    <a:srgbClr val="FFFFFF"/>
                  </a:outerShdw>
                </a:effectLst>
                <a:latin typeface="宋体" pitchFamily="2" charset="-122"/>
              </a:rPr>
              <a:t>协调模块</a:t>
            </a:r>
          </a:p>
        </p:txBody>
      </p:sp>
      <p:sp>
        <p:nvSpPr>
          <p:cNvPr id="498720" name="Line 32"/>
          <p:cNvSpPr>
            <a:spLocks noChangeShapeType="1"/>
          </p:cNvSpPr>
          <p:nvPr/>
        </p:nvSpPr>
        <p:spPr bwMode="auto">
          <a:xfrm flipH="1">
            <a:off x="7848600" y="3733800"/>
            <a:ext cx="0" cy="1371600"/>
          </a:xfrm>
          <a:prstGeom prst="line">
            <a:avLst/>
          </a:prstGeom>
          <a:noFill/>
          <a:ln w="25400">
            <a:solidFill>
              <a:schemeClr val="tx1"/>
            </a:solidFill>
            <a:round/>
            <a:headEnd/>
            <a:tailEnd type="triangle" w="med" len="med"/>
          </a:ln>
          <a:effectLst/>
        </p:spPr>
        <p:txBody>
          <a:bodyPr wrap="none" anchor="ctr"/>
          <a:lstStyle/>
          <a:p>
            <a:pPr>
              <a:defRPr/>
            </a:pPr>
            <a:endParaRPr lang="zh-CN" altLang="en-US"/>
          </a:p>
        </p:txBody>
      </p:sp>
      <p:sp>
        <p:nvSpPr>
          <p:cNvPr id="498721" name="Line 33"/>
          <p:cNvSpPr>
            <a:spLocks noChangeShapeType="1"/>
          </p:cNvSpPr>
          <p:nvPr/>
        </p:nvSpPr>
        <p:spPr bwMode="auto">
          <a:xfrm flipV="1">
            <a:off x="6858000" y="4038600"/>
            <a:ext cx="228600" cy="609600"/>
          </a:xfrm>
          <a:prstGeom prst="line">
            <a:avLst/>
          </a:prstGeom>
          <a:noFill/>
          <a:ln w="25400">
            <a:solidFill>
              <a:schemeClr val="tx2"/>
            </a:solidFill>
            <a:round/>
            <a:headEnd/>
            <a:tailEnd type="triangle" w="med" len="med"/>
          </a:ln>
          <a:effectLst/>
        </p:spPr>
        <p:txBody>
          <a:bodyPr wrap="none" anchor="ctr"/>
          <a:lstStyle/>
          <a:p>
            <a:pPr>
              <a:defRPr/>
            </a:pPr>
            <a:endParaRPr lang="zh-CN" altLang="en-US"/>
          </a:p>
        </p:txBody>
      </p:sp>
      <p:sp>
        <p:nvSpPr>
          <p:cNvPr id="498722" name="Line 34"/>
          <p:cNvSpPr>
            <a:spLocks noChangeShapeType="1"/>
          </p:cNvSpPr>
          <p:nvPr/>
        </p:nvSpPr>
        <p:spPr bwMode="auto">
          <a:xfrm flipV="1">
            <a:off x="7696200" y="4038600"/>
            <a:ext cx="0" cy="762000"/>
          </a:xfrm>
          <a:prstGeom prst="line">
            <a:avLst/>
          </a:prstGeom>
          <a:noFill/>
          <a:ln w="25400">
            <a:solidFill>
              <a:schemeClr val="tx2"/>
            </a:solidFill>
            <a:round/>
            <a:headEnd type="triangle" w="med" len="med"/>
            <a:tailEnd/>
          </a:ln>
          <a:effectLst/>
        </p:spPr>
        <p:txBody>
          <a:bodyPr wrap="none" anchor="ctr"/>
          <a:lstStyle/>
          <a:p>
            <a:pPr>
              <a:defRPr/>
            </a:pPr>
            <a:endParaRPr lang="zh-CN" altLang="en-US"/>
          </a:p>
        </p:txBody>
      </p:sp>
      <p:sp>
        <p:nvSpPr>
          <p:cNvPr id="498723" name="Rectangle 35"/>
          <p:cNvSpPr>
            <a:spLocks noChangeArrowheads="1"/>
          </p:cNvSpPr>
          <p:nvPr/>
        </p:nvSpPr>
        <p:spPr bwMode="auto">
          <a:xfrm>
            <a:off x="6553200" y="3962400"/>
            <a:ext cx="609600" cy="515938"/>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en-US" altLang="zh-CN" sz="2800" b="1">
                <a:solidFill>
                  <a:schemeClr val="tx2"/>
                </a:solidFill>
                <a:effectLst>
                  <a:outerShdw blurRad="38100" dist="38100" dir="2700000" algn="tl">
                    <a:srgbClr val="C0C0C0"/>
                  </a:outerShdw>
                </a:effectLst>
                <a:latin typeface="宋体" pitchFamily="2" charset="-122"/>
              </a:rPr>
              <a:t>E</a:t>
            </a:r>
          </a:p>
        </p:txBody>
      </p:sp>
      <p:sp>
        <p:nvSpPr>
          <p:cNvPr id="498724" name="Rectangle 36"/>
          <p:cNvSpPr>
            <a:spLocks noChangeArrowheads="1"/>
          </p:cNvSpPr>
          <p:nvPr/>
        </p:nvSpPr>
        <p:spPr bwMode="auto">
          <a:xfrm>
            <a:off x="7543800" y="5638800"/>
            <a:ext cx="719138" cy="515938"/>
          </a:xfrm>
          <a:prstGeom prst="rect">
            <a:avLst/>
          </a:prstGeom>
          <a:noFill/>
          <a:ln w="12700">
            <a:noFill/>
            <a:miter lim="800000"/>
            <a:headEnd/>
            <a:tailEnd/>
          </a:ln>
          <a:effectLst/>
        </p:spPr>
        <p:txBody>
          <a:bodyPr wrap="none" lIns="90488" tIns="44450" rIns="90488" bIns="44450">
            <a:spAutoFit/>
          </a:bodyPr>
          <a:lstStyle/>
          <a:p>
            <a:pPr>
              <a:lnSpc>
                <a:spcPct val="100000"/>
              </a:lnSpc>
              <a:spcAft>
                <a:spcPct val="0"/>
              </a:spcAft>
              <a:buClrTx/>
              <a:buSzTx/>
              <a:buFontTx/>
              <a:buNone/>
              <a:defRPr/>
            </a:pPr>
            <a:r>
              <a:rPr kumimoji="1" lang="en-US" altLang="zh-CN" sz="2800" b="1">
                <a:solidFill>
                  <a:schemeClr val="tx2"/>
                </a:solidFill>
                <a:effectLst>
                  <a:outerShdw blurRad="38100" dist="38100" dir="2700000" algn="tl">
                    <a:srgbClr val="C0C0C0"/>
                  </a:outerShdw>
                </a:effectLst>
                <a:latin typeface="宋体" pitchFamily="2" charset="-122"/>
              </a:rPr>
              <a:t>(d)</a:t>
            </a:r>
          </a:p>
        </p:txBody>
      </p:sp>
      <p:sp>
        <p:nvSpPr>
          <p:cNvPr id="498725" name="Rectangle 37"/>
          <p:cNvSpPr>
            <a:spLocks noChangeArrowheads="1"/>
          </p:cNvSpPr>
          <p:nvPr/>
        </p:nvSpPr>
        <p:spPr bwMode="auto">
          <a:xfrm>
            <a:off x="7239000" y="4114800"/>
            <a:ext cx="609600" cy="515938"/>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en-US" altLang="zh-CN" sz="2800" b="1">
                <a:solidFill>
                  <a:schemeClr val="tx2"/>
                </a:solidFill>
                <a:effectLst>
                  <a:outerShdw blurRad="38100" dist="38100" dir="2700000" algn="tl">
                    <a:srgbClr val="C0C0C0"/>
                  </a:outerShdw>
                </a:effectLst>
                <a:latin typeface="宋体" pitchFamily="2" charset="-122"/>
              </a:rPr>
              <a:t>E</a:t>
            </a:r>
          </a:p>
        </p:txBody>
      </p:sp>
      <p:sp>
        <p:nvSpPr>
          <p:cNvPr id="498726" name="Line 38"/>
          <p:cNvSpPr>
            <a:spLocks noChangeShapeType="1"/>
          </p:cNvSpPr>
          <p:nvPr/>
        </p:nvSpPr>
        <p:spPr bwMode="auto">
          <a:xfrm flipH="1" flipV="1">
            <a:off x="8001000" y="4038600"/>
            <a:ext cx="0" cy="762000"/>
          </a:xfrm>
          <a:prstGeom prst="line">
            <a:avLst/>
          </a:prstGeom>
          <a:noFill/>
          <a:ln w="25400">
            <a:solidFill>
              <a:schemeClr val="tx2"/>
            </a:solidFill>
            <a:round/>
            <a:headEnd/>
            <a:tailEnd type="triangle" w="med" len="med"/>
          </a:ln>
          <a:effectLst/>
        </p:spPr>
        <p:txBody>
          <a:bodyPr wrap="none" anchor="ctr"/>
          <a:lstStyle/>
          <a:p>
            <a:pPr>
              <a:defRPr/>
            </a:pPr>
            <a:endParaRPr lang="zh-CN" altLang="en-US"/>
          </a:p>
        </p:txBody>
      </p:sp>
      <p:sp>
        <p:nvSpPr>
          <p:cNvPr id="498727" name="Line 39"/>
          <p:cNvSpPr>
            <a:spLocks noChangeShapeType="1"/>
          </p:cNvSpPr>
          <p:nvPr/>
        </p:nvSpPr>
        <p:spPr bwMode="auto">
          <a:xfrm flipH="1" flipV="1">
            <a:off x="8763000" y="4114800"/>
            <a:ext cx="228600" cy="609600"/>
          </a:xfrm>
          <a:prstGeom prst="line">
            <a:avLst/>
          </a:prstGeom>
          <a:noFill/>
          <a:ln w="25400">
            <a:solidFill>
              <a:schemeClr val="tx2"/>
            </a:solidFill>
            <a:round/>
            <a:headEnd type="triangle" w="med" len="med"/>
            <a:tailEnd/>
          </a:ln>
          <a:effectLst/>
        </p:spPr>
        <p:txBody>
          <a:bodyPr wrap="none" anchor="ctr"/>
          <a:lstStyle/>
          <a:p>
            <a:pPr>
              <a:defRPr/>
            </a:pPr>
            <a:endParaRPr lang="zh-CN" altLang="en-US"/>
          </a:p>
        </p:txBody>
      </p:sp>
      <p:sp>
        <p:nvSpPr>
          <p:cNvPr id="498728" name="Rectangle 40"/>
          <p:cNvSpPr>
            <a:spLocks noChangeArrowheads="1"/>
          </p:cNvSpPr>
          <p:nvPr/>
        </p:nvSpPr>
        <p:spPr bwMode="auto">
          <a:xfrm>
            <a:off x="8001000" y="4191000"/>
            <a:ext cx="533400" cy="515938"/>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en-US" altLang="zh-CN" sz="2800" b="1">
                <a:solidFill>
                  <a:schemeClr val="tx2"/>
                </a:solidFill>
                <a:effectLst>
                  <a:outerShdw blurRad="38100" dist="38100" dir="2700000" algn="tl">
                    <a:srgbClr val="C0C0C0"/>
                  </a:outerShdw>
                </a:effectLst>
                <a:latin typeface="宋体" pitchFamily="2" charset="-122"/>
              </a:rPr>
              <a:t>F</a:t>
            </a:r>
          </a:p>
        </p:txBody>
      </p:sp>
      <p:sp>
        <p:nvSpPr>
          <p:cNvPr id="498729" name="Rectangle 41"/>
          <p:cNvSpPr>
            <a:spLocks noChangeArrowheads="1"/>
          </p:cNvSpPr>
          <p:nvPr/>
        </p:nvSpPr>
        <p:spPr bwMode="auto">
          <a:xfrm>
            <a:off x="8763000" y="3751263"/>
            <a:ext cx="304800" cy="515937"/>
          </a:xfrm>
          <a:prstGeom prst="rect">
            <a:avLst/>
          </a:prstGeom>
          <a:noFill/>
          <a:ln w="12700">
            <a:noFill/>
            <a:miter lim="800000"/>
            <a:headEnd/>
            <a:tailEnd/>
          </a:ln>
          <a:effectLst/>
        </p:spPr>
        <p:txBody>
          <a:bodyPr lIns="90488" tIns="44450" rIns="90488" bIns="44450">
            <a:spAutoFit/>
          </a:bodyPr>
          <a:lstStyle/>
          <a:p>
            <a:pPr>
              <a:lnSpc>
                <a:spcPct val="100000"/>
              </a:lnSpc>
              <a:spcAft>
                <a:spcPct val="0"/>
              </a:spcAft>
              <a:buClrTx/>
              <a:buSzTx/>
              <a:buFontTx/>
              <a:buNone/>
              <a:defRPr/>
            </a:pPr>
            <a:r>
              <a:rPr kumimoji="1" lang="en-US" altLang="zh-CN" sz="2800" b="1">
                <a:solidFill>
                  <a:schemeClr val="tx2"/>
                </a:solidFill>
                <a:effectLst>
                  <a:outerShdw blurRad="38100" dist="38100" dir="2700000" algn="tl">
                    <a:srgbClr val="C0C0C0"/>
                  </a:outerShdw>
                </a:effectLst>
                <a:latin typeface="宋体" pitchFamily="2" charset="-122"/>
              </a:rPr>
              <a:t>F</a:t>
            </a:r>
          </a:p>
        </p:txBody>
      </p:sp>
      <p:sp>
        <p:nvSpPr>
          <p:cNvPr id="498730" name="Line 42"/>
          <p:cNvSpPr>
            <a:spLocks noChangeShapeType="1"/>
          </p:cNvSpPr>
          <p:nvPr/>
        </p:nvSpPr>
        <p:spPr bwMode="auto">
          <a:xfrm flipH="1">
            <a:off x="6781800" y="3733800"/>
            <a:ext cx="533400" cy="1371600"/>
          </a:xfrm>
          <a:prstGeom prst="line">
            <a:avLst/>
          </a:prstGeom>
          <a:noFill/>
          <a:ln w="25400">
            <a:solidFill>
              <a:schemeClr val="tx1"/>
            </a:solidFill>
            <a:round/>
            <a:headEnd/>
            <a:tailEnd type="triangle" w="med" len="med"/>
          </a:ln>
          <a:effectLst/>
        </p:spPr>
        <p:txBody>
          <a:bodyPr wrap="none" anchor="ctr"/>
          <a:lstStyle/>
          <a:p>
            <a:pPr>
              <a:defRPr/>
            </a:pPr>
            <a:endParaRPr lang="zh-CN" altLang="en-US"/>
          </a:p>
        </p:txBody>
      </p:sp>
      <p:sp>
        <p:nvSpPr>
          <p:cNvPr id="498731" name="Line 43"/>
          <p:cNvSpPr>
            <a:spLocks noChangeShapeType="1"/>
          </p:cNvSpPr>
          <p:nvPr/>
        </p:nvSpPr>
        <p:spPr bwMode="auto">
          <a:xfrm>
            <a:off x="8458200" y="3733800"/>
            <a:ext cx="533400" cy="1371600"/>
          </a:xfrm>
          <a:prstGeom prst="line">
            <a:avLst/>
          </a:prstGeom>
          <a:noFill/>
          <a:ln w="25400">
            <a:solidFill>
              <a:schemeClr val="tx1"/>
            </a:solidFill>
            <a:round/>
            <a:headEnd/>
            <a:tailEnd type="triangle" w="med" len="med"/>
          </a:ln>
          <a:effectLst/>
        </p:spPr>
        <p:txBody>
          <a:bodyPr wrap="none" anchor="ctr"/>
          <a:lstStyle/>
          <a:p>
            <a:pPr>
              <a:defRPr/>
            </a:pPr>
            <a:endParaRPr lang="zh-CN" altLang="en-US"/>
          </a:p>
        </p:txBody>
      </p:sp>
      <p:sp>
        <p:nvSpPr>
          <p:cNvPr id="498732" name="Rectangle 44"/>
          <p:cNvSpPr>
            <a:spLocks noChangeArrowheads="1"/>
          </p:cNvSpPr>
          <p:nvPr/>
        </p:nvSpPr>
        <p:spPr bwMode="auto">
          <a:xfrm>
            <a:off x="395288" y="609600"/>
            <a:ext cx="8748712" cy="400050"/>
          </a:xfrm>
          <a:prstGeom prst="rect">
            <a:avLst/>
          </a:prstGeom>
          <a:noFill/>
          <a:ln w="12700">
            <a:noFill/>
            <a:miter lim="800000"/>
            <a:headEnd/>
            <a:tailEnd/>
          </a:ln>
          <a:effectLst/>
        </p:spPr>
        <p:txBody>
          <a:bodyPr lIns="90488" tIns="44450" rIns="90488" bIns="44450" anchor="ctr"/>
          <a:lstStyle/>
          <a:p>
            <a:pPr algn="ctr">
              <a:lnSpc>
                <a:spcPct val="85000"/>
              </a:lnSpc>
              <a:spcAft>
                <a:spcPct val="0"/>
              </a:spcAft>
              <a:buClrTx/>
              <a:buSzTx/>
              <a:buFontTx/>
              <a:buNone/>
              <a:defRPr/>
            </a:pPr>
            <a:r>
              <a:rPr lang="zh-CN" altLang="en-US" sz="4800" b="1">
                <a:solidFill>
                  <a:srgbClr val="FF0000"/>
                </a:solidFill>
                <a:effectLst>
                  <a:outerShdw blurRad="38100" dist="38100" dir="2700000" algn="tl">
                    <a:srgbClr val="C0C0C0"/>
                  </a:outerShdw>
                </a:effectLst>
                <a:latin typeface="隶书" pitchFamily="49" charset="-122"/>
                <a:ea typeface="隶书" pitchFamily="49" charset="-122"/>
              </a:rPr>
              <a:t>面向数据流的设计方法</a:t>
            </a:r>
          </a:p>
        </p:txBody>
      </p:sp>
    </p:spTree>
  </p:cSld>
  <p:clrMapOvr>
    <a:masterClrMapping/>
  </p:clrMapOvr>
  <p:transition>
    <p:randomBar dir="vert"/>
  </p:transition>
  <p:timing>
    <p:tnLst>
      <p:par>
        <p:cTn id="1" dur="indefinite" restart="never" nodeType="tmRoot"/>
      </p:par>
    </p:tnLst>
  </p:timing>
</p:sld>
</file>

<file path=ppt/theme/theme1.xml><?xml version="1.0" encoding="utf-8"?>
<a:theme xmlns:a="http://schemas.openxmlformats.org/drawingml/2006/main" name="第4章  结构化设计方法（胡思康）">
  <a:themeElements>
    <a:clrScheme name="第4章  结构化设计方法（胡思康） 1">
      <a:dk1>
        <a:srgbClr val="000000"/>
      </a:dk1>
      <a:lt1>
        <a:srgbClr val="FFFFFF"/>
      </a:lt1>
      <a:dk2>
        <a:srgbClr val="A31221"/>
      </a:dk2>
      <a:lt2>
        <a:srgbClr val="E48518"/>
      </a:lt2>
      <a:accent1>
        <a:srgbClr val="CAC4A8"/>
      </a:accent1>
      <a:accent2>
        <a:srgbClr val="FFC94E"/>
      </a:accent2>
      <a:accent3>
        <a:srgbClr val="FFFFFF"/>
      </a:accent3>
      <a:accent4>
        <a:srgbClr val="000000"/>
      </a:accent4>
      <a:accent5>
        <a:srgbClr val="E1DED1"/>
      </a:accent5>
      <a:accent6>
        <a:srgbClr val="E7B646"/>
      </a:accent6>
      <a:hlink>
        <a:srgbClr val="005F94"/>
      </a:hlink>
      <a:folHlink>
        <a:srgbClr val="526400"/>
      </a:folHlink>
    </a:clrScheme>
    <a:fontScheme name="第4章  结构化设计方法（胡思康）">
      <a:majorFont>
        <a:latin typeface="Arial"/>
        <a:ea typeface=""/>
        <a:cs typeface=""/>
      </a:majorFont>
      <a:minorFont>
        <a:latin typeface="宋体"/>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0" tIns="0" rIns="0" bIns="0" numCol="1" anchor="t" anchorCtr="0" compatLnSpc="1">
        <a:prstTxWarp prst="textNoShape">
          <a:avLst/>
        </a:prstTxWarp>
      </a:bodyPr>
      <a:lstStyle>
        <a:defPPr marL="822325" marR="0" indent="-419100" algn="l" defTabSz="350838" rtl="0" eaLnBrk="0" fontAlgn="base" latinLnBrk="0" hangingPunct="0">
          <a:lnSpc>
            <a:spcPct val="90000"/>
          </a:lnSpc>
          <a:spcBef>
            <a:spcPct val="0"/>
          </a:spcBef>
          <a:spcAft>
            <a:spcPct val="50000"/>
          </a:spcAft>
          <a:buClr>
            <a:srgbClr val="838487"/>
          </a:buClr>
          <a:buSzPct val="75000"/>
          <a:buFont typeface="Wingdings" pitchFamily="2" charset="2"/>
          <a:buChar char="n"/>
          <a:tabLst>
            <a:tab pos="1277938" algn="l"/>
          </a:tabLst>
          <a:defRPr kumimoji="0" lang="zh-CN" altLang="en-US" sz="1400" b="0" i="0" u="none" strike="noStrike" cap="none" normalizeH="0" baseline="0" smtClean="0">
            <a:ln>
              <a:noFill/>
            </a:ln>
            <a:solidFill>
              <a:srgbClr val="000000"/>
            </a:solidFill>
            <a:effectLst>
              <a:outerShdw blurRad="38100" dist="38100" dir="2700000" algn="tl">
                <a:srgbClr val="000000">
                  <a:alpha val="43137"/>
                </a:srgbClr>
              </a:outerShdw>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0" tIns="0" rIns="0" bIns="0" numCol="1" anchor="t" anchorCtr="0" compatLnSpc="1">
        <a:prstTxWarp prst="textNoShape">
          <a:avLst/>
        </a:prstTxWarp>
      </a:bodyPr>
      <a:lstStyle>
        <a:defPPr marL="822325" marR="0" indent="-419100" algn="l" defTabSz="350838" rtl="0" eaLnBrk="0" fontAlgn="base" latinLnBrk="0" hangingPunct="0">
          <a:lnSpc>
            <a:spcPct val="90000"/>
          </a:lnSpc>
          <a:spcBef>
            <a:spcPct val="0"/>
          </a:spcBef>
          <a:spcAft>
            <a:spcPct val="50000"/>
          </a:spcAft>
          <a:buClr>
            <a:srgbClr val="838487"/>
          </a:buClr>
          <a:buSzPct val="75000"/>
          <a:buFont typeface="Wingdings" pitchFamily="2" charset="2"/>
          <a:buChar char="n"/>
          <a:tabLst>
            <a:tab pos="1277938" algn="l"/>
          </a:tabLst>
          <a:defRPr kumimoji="0" lang="zh-CN" altLang="en-US" sz="1400" b="0" i="0" u="none" strike="noStrike" cap="none" normalizeH="0" baseline="0" smtClean="0">
            <a:ln>
              <a:noFill/>
            </a:ln>
            <a:solidFill>
              <a:srgbClr val="000000"/>
            </a:solidFill>
            <a:effectLst>
              <a:outerShdw blurRad="38100" dist="38100" dir="2700000" algn="tl">
                <a:srgbClr val="000000">
                  <a:alpha val="43137"/>
                </a:srgbClr>
              </a:outerShdw>
            </a:effectLst>
            <a:latin typeface="Arial" pitchFamily="34" charset="0"/>
            <a:ea typeface="宋体" pitchFamily="2" charset="-122"/>
          </a:defRPr>
        </a:defPPr>
      </a:lstStyle>
    </a:lnDef>
  </a:objectDefaults>
  <a:extraClrSchemeLst>
    <a:extraClrScheme>
      <a:clrScheme name="第4章  结构化设计方法（胡思康） 1">
        <a:dk1>
          <a:srgbClr val="000000"/>
        </a:dk1>
        <a:lt1>
          <a:srgbClr val="FFFFFF"/>
        </a:lt1>
        <a:dk2>
          <a:srgbClr val="A31221"/>
        </a:dk2>
        <a:lt2>
          <a:srgbClr val="E48518"/>
        </a:lt2>
        <a:accent1>
          <a:srgbClr val="CAC4A8"/>
        </a:accent1>
        <a:accent2>
          <a:srgbClr val="FFC94E"/>
        </a:accent2>
        <a:accent3>
          <a:srgbClr val="FFFFFF"/>
        </a:accent3>
        <a:accent4>
          <a:srgbClr val="000000"/>
        </a:accent4>
        <a:accent5>
          <a:srgbClr val="E1DED1"/>
        </a:accent5>
        <a:accent6>
          <a:srgbClr val="E7B646"/>
        </a:accent6>
        <a:hlink>
          <a:srgbClr val="005F94"/>
        </a:hlink>
        <a:folHlink>
          <a:srgbClr val="5264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E:\BIT文件\教学\软件工程\软件工程（2006年）\第一章  软件与软件工程.ppt</Template>
  <TotalTime>12812</TotalTime>
  <Pages>138</Pages>
  <Words>2762</Words>
  <PresentationFormat>全屏显示(4:3)</PresentationFormat>
  <Paragraphs>586</Paragraphs>
  <Slides>38</Slides>
  <Notes>6</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38</vt:i4>
      </vt:variant>
    </vt:vector>
  </HeadingPairs>
  <TitlesOfParts>
    <vt:vector size="52" baseType="lpstr">
      <vt:lpstr>Arial</vt:lpstr>
      <vt:lpstr>宋体</vt:lpstr>
      <vt:lpstr>Wingdings</vt:lpstr>
      <vt:lpstr>Wingdings 3</vt:lpstr>
      <vt:lpstr>Times New Roman</vt:lpstr>
      <vt:lpstr>Arial Narrow</vt:lpstr>
      <vt:lpstr>Monotype Sorts</vt:lpstr>
      <vt:lpstr>隶书</vt:lpstr>
      <vt:lpstr>华文新魏</vt:lpstr>
      <vt:lpstr>黑体</vt:lpstr>
      <vt:lpstr>Tahoma</vt:lpstr>
      <vt:lpstr>Wingdings 2</vt:lpstr>
      <vt:lpstr>楷体_GB2312</vt:lpstr>
      <vt:lpstr>第4章  结构化设计方法（胡思康）</vt:lpstr>
      <vt:lpstr>幻灯片 1</vt:lpstr>
      <vt:lpstr>幻灯片 2</vt:lpstr>
      <vt:lpstr>幻灯片 3</vt:lpstr>
      <vt:lpstr>幻灯片 4</vt:lpstr>
      <vt:lpstr>幻灯片 5</vt:lpstr>
      <vt:lpstr>幻灯片 6</vt:lpstr>
      <vt:lpstr>幻灯片 7</vt:lpstr>
      <vt:lpstr>幻灯片 8</vt:lpstr>
      <vt:lpstr>幻灯片 9</vt:lpstr>
      <vt:lpstr>面向数据流设计方法的设计步骤——变换分析法</vt:lpstr>
      <vt:lpstr>幻灯片 11</vt:lpstr>
      <vt:lpstr>幻灯片 12</vt:lpstr>
      <vt:lpstr>幻灯片 13</vt:lpstr>
      <vt:lpstr>幻灯片 14</vt:lpstr>
      <vt:lpstr>幻灯片 15</vt:lpstr>
      <vt:lpstr>动作分支的典型结构</vt:lpstr>
      <vt:lpstr>幻灯片 17</vt:lpstr>
      <vt:lpstr>幻灯片 18</vt:lpstr>
      <vt:lpstr>混合分析法</vt:lpstr>
      <vt:lpstr>幻灯片 20</vt:lpstr>
      <vt:lpstr>幻灯片 21</vt:lpstr>
      <vt:lpstr>幻灯片 22</vt:lpstr>
      <vt:lpstr>幻灯片 23</vt:lpstr>
      <vt:lpstr>幻灯片 24</vt:lpstr>
      <vt:lpstr>幻灯片 25</vt:lpstr>
      <vt:lpstr>幻灯片 26</vt:lpstr>
      <vt:lpstr>幻灯片 27</vt:lpstr>
      <vt:lpstr>2 盒图(N-S图)</vt:lpstr>
      <vt:lpstr>2 盒图(N-S图)</vt:lpstr>
      <vt:lpstr> 猜测随机数游戏 —— 盒图设计</vt:lpstr>
      <vt:lpstr>幻灯片 31</vt:lpstr>
      <vt:lpstr>幻灯片 32</vt:lpstr>
      <vt:lpstr> 会计科目汇总过程 —— PAD图设计</vt:lpstr>
      <vt:lpstr>幻灯片 34</vt:lpstr>
      <vt:lpstr>幻灯片 35</vt:lpstr>
      <vt:lpstr>   </vt:lpstr>
      <vt:lpstr>幻灯片 37</vt:lpstr>
      <vt:lpstr>第4章 结构化设计方法 小结</vt:lpstr>
    </vt:vector>
  </TitlesOfParts>
  <Company>BIT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第四章  软件设计</dc:title>
  <dc:creator>胡思康</dc:creator>
  <cp:lastModifiedBy>Hu Sikang</cp:lastModifiedBy>
  <cp:revision>264</cp:revision>
  <cp:lastPrinted>1601-01-01T00:00:00Z</cp:lastPrinted>
  <dcterms:created xsi:type="dcterms:W3CDTF">1997-09-29T00:21:10Z</dcterms:created>
  <dcterms:modified xsi:type="dcterms:W3CDTF">2016-10-12T06:29:46Z</dcterms:modified>
</cp:coreProperties>
</file>