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9" r:id="rId2"/>
    <p:sldId id="261" r:id="rId3"/>
    <p:sldId id="264" r:id="rId4"/>
    <p:sldId id="275" r:id="rId5"/>
    <p:sldId id="267" r:id="rId6"/>
    <p:sldId id="274" r:id="rId7"/>
    <p:sldId id="269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832F5-EA01-48E5-B403-87E193F50680}">
          <p14:sldIdLst>
            <p14:sldId id="259"/>
          </p14:sldIdLst>
        </p14:section>
        <p14:section name="项目概述" id="{087866C3-7028-482C-8D34-6BF5363FBD75}">
          <p14:sldIdLst>
            <p14:sldId id="261"/>
          </p14:sldIdLst>
        </p14:section>
        <p14:section name="日程表" id="{CF24EBA6-C924-424D-AC31-A4B9992A87E0}">
          <p14:sldIdLst>
            <p14:sldId id="264"/>
          </p14:sldIdLst>
        </p14:section>
        <p14:section name="状态更新" id="{34455E4F-EB31-8F45-9519-F557742790DC}">
          <p14:sldIdLst>
            <p14:sldId id="275"/>
          </p14:sldIdLst>
        </p14:section>
        <p14:section name="后续步骤和操作项" id="{C24C98EC-938D-4034-8DB8-5E8DBF16E3CB}">
          <p14:sldIdLst>
            <p14:sldId id="267"/>
            <p14:sldId id="274"/>
          </p14:sldIdLst>
        </p14:section>
        <p14:section name="附录" id="{E35CCD6A-2288-476E-BC93-C75323AE1F32}">
          <p14:sldIdLst>
            <p14:sldId id="269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4" autoAdjust="0"/>
    <p:restoredTop sz="88213" autoAdjust="0"/>
  </p:normalViewPr>
  <p:slideViewPr>
    <p:cSldViewPr>
      <p:cViewPr varScale="1">
        <p:scale>
          <a:sx n="81" d="100"/>
          <a:sy n="81" d="100"/>
        </p:scale>
        <p:origin x="-1856" y="-11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file://localhost/Users/yanghaiquan/Desktop/web%E5%B7%A5%E7%A8%8B%E4%B8%8E%E7%B3%BB%E7%BB%9F.ppt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831A-CCF5-4391-A2BE-9DF065D37587}" type="doc">
      <dgm:prSet loTypeId="urn:microsoft.com/office/officeart/2005/8/layout/arrow2" loCatId="process" qsTypeId="urn:microsoft.com/office/officeart/2005/8/quickstyle/3d5" qsCatId="3D" csTypeId="urn:microsoft.com/office/officeart/2005/8/colors/colorful3" csCatId="colorful" phldr="1"/>
      <dgm:spPr/>
    </dgm:pt>
    <dgm:pt modelId="{1E3A074B-8EC3-4AC7-ADB8-C53A583CA2D1}">
      <dgm:prSet phldrT="[Text]" custT="1"/>
      <dgm:spPr/>
      <dgm:t>
        <a:bodyPr/>
        <a:lstStyle/>
        <a:p>
          <a:pPr algn="l" defTabSz="914400">
            <a:buNone/>
          </a:pPr>
          <a:r>
            <a:rPr lang="en-US" sz="2000" b="0" i="0" dirty="0" smtClean="0">
              <a:latin typeface="Hei"/>
              <a:ea typeface="Hei"/>
              <a:cs typeface="Hei"/>
            </a:rPr>
            <a:t>项目方向的确立</a:t>
          </a:r>
          <a:endParaRPr lang="en-US" sz="2000" b="0" i="0" dirty="0">
            <a:latin typeface="Hei"/>
            <a:ea typeface="Hei"/>
            <a:cs typeface="Hei"/>
          </a:endParaRPr>
        </a:p>
      </dgm:t>
    </dgm:pt>
    <dgm:pt modelId="{C3E70DF8-D297-401F-A070-1295F4388B0B}" type="parTrans" cxnId="{8C1AFE23-B091-4CE6-8284-0511812F213B}">
      <dgm:prSet/>
      <dgm:spPr/>
      <dgm:t>
        <a:bodyPr/>
        <a:lstStyle/>
        <a:p>
          <a:endParaRPr lang="en-US" sz="2400"/>
        </a:p>
      </dgm:t>
    </dgm:pt>
    <dgm:pt modelId="{13D421C7-F834-4141-85ED-0207D610A128}" type="sibTrans" cxnId="{8C1AFE23-B091-4CE6-8284-0511812F213B}">
      <dgm:prSet/>
      <dgm:spPr/>
      <dgm:t>
        <a:bodyPr/>
        <a:lstStyle/>
        <a:p>
          <a:endParaRPr lang="en-US" sz="2400"/>
        </a:p>
      </dgm:t>
    </dgm:pt>
    <dgm:pt modelId="{C7CCB8C4-BA8F-435B-96D2-651E5BBEE204}">
      <dgm:prSet phldrT="[Text]" custT="1"/>
      <dgm:spPr/>
      <dgm:t>
        <a:bodyPr/>
        <a:lstStyle/>
        <a:p>
          <a:pPr algn="l" defTabSz="914400">
            <a:buNone/>
          </a:pPr>
          <a:r>
            <a:rPr lang="en-US" sz="2000" b="0" i="0" dirty="0" smtClean="0">
              <a:latin typeface="Hei"/>
              <a:ea typeface="Hei"/>
              <a:cs typeface="Hei"/>
            </a:rPr>
            <a:t>需求的明确</a:t>
          </a:r>
          <a:endParaRPr lang="en-US" sz="2000" b="0" i="0" dirty="0">
            <a:latin typeface="Hei"/>
            <a:ea typeface="Hei"/>
            <a:cs typeface="Hei"/>
          </a:endParaRPr>
        </a:p>
      </dgm:t>
    </dgm:pt>
    <dgm:pt modelId="{AD18367E-C5DB-45A4-A27B-B15954C86D0F}" type="parTrans" cxnId="{679C1D1A-14EB-43D6-A6EB-15DB434BD9E3}">
      <dgm:prSet/>
      <dgm:spPr/>
      <dgm:t>
        <a:bodyPr/>
        <a:lstStyle/>
        <a:p>
          <a:endParaRPr lang="en-US" sz="2400"/>
        </a:p>
      </dgm:t>
    </dgm:pt>
    <dgm:pt modelId="{7D6A4EA2-7BAB-433A-B969-4D95C96F0274}" type="sibTrans" cxnId="{679C1D1A-14EB-43D6-A6EB-15DB434BD9E3}">
      <dgm:prSet/>
      <dgm:spPr/>
      <dgm:t>
        <a:bodyPr/>
        <a:lstStyle/>
        <a:p>
          <a:endParaRPr lang="en-US" sz="2400"/>
        </a:p>
      </dgm:t>
    </dgm:pt>
    <dgm:pt modelId="{A75DE5EA-0E88-4A1C-B1EA-B4EE477D7AA1}">
      <dgm:prSet phldrT="[Text]" custT="1"/>
      <dgm:spPr/>
      <dgm:t>
        <a:bodyPr/>
        <a:lstStyle/>
        <a:p>
          <a:pPr algn="l" defTabSz="914400">
            <a:buNone/>
          </a:pPr>
          <a:r>
            <a:rPr lang="zh-CN" altLang="en-US" sz="2000" b="0" i="0" dirty="0" smtClean="0">
              <a:latin typeface="Hei"/>
              <a:ea typeface="Hei"/>
              <a:cs typeface="Hei"/>
            </a:rPr>
            <a:t>项目应用建模</a:t>
          </a:r>
          <a:endParaRPr lang="en-US" sz="2000" b="0" i="0" dirty="0">
            <a:latin typeface="Hei"/>
            <a:ea typeface="Hei"/>
            <a:cs typeface="Hei"/>
          </a:endParaRPr>
        </a:p>
      </dgm:t>
    </dgm:pt>
    <dgm:pt modelId="{48157EE2-9BD9-48FE-A422-276C84F2470D}" type="parTrans" cxnId="{D09152C8-0058-4F02-AE9F-59A443534AE8}">
      <dgm:prSet/>
      <dgm:spPr/>
      <dgm:t>
        <a:bodyPr/>
        <a:lstStyle/>
        <a:p>
          <a:endParaRPr lang="en-US" sz="2400"/>
        </a:p>
      </dgm:t>
    </dgm:pt>
    <dgm:pt modelId="{03226FF3-250B-4000-A0B5-00FF0F1D75A5}" type="sibTrans" cxnId="{D09152C8-0058-4F02-AE9F-59A443534AE8}">
      <dgm:prSet/>
      <dgm:spPr/>
      <dgm:t>
        <a:bodyPr/>
        <a:lstStyle/>
        <a:p>
          <a:endParaRPr lang="en-US" sz="2400"/>
        </a:p>
      </dgm:t>
    </dgm:pt>
    <dgm:pt modelId="{5175B6B0-3CA6-4535-A09B-108E0999A356}">
      <dgm:prSet phldrT="[Text]" custT="1"/>
      <dgm:spPr/>
      <dgm:t>
        <a:bodyPr/>
        <a:lstStyle/>
        <a:p>
          <a:pPr algn="l" defTabSz="914400">
            <a:buNone/>
          </a:pPr>
          <a:r>
            <a:rPr lang="en-US" sz="2000" b="0" i="0" dirty="0" smtClean="0">
              <a:latin typeface="Hei"/>
              <a:ea typeface="Hei"/>
              <a:cs typeface="Hei"/>
            </a:rPr>
            <a:t>2015</a:t>
          </a:r>
          <a:r>
            <a:rPr lang="en-US" altLang="zh-CN" sz="2000" b="0" i="0" dirty="0" smtClean="0">
              <a:latin typeface="Hei"/>
              <a:ea typeface="Hei"/>
              <a:cs typeface="Hei"/>
            </a:rPr>
            <a:t>.6.3</a:t>
          </a:r>
          <a:endParaRPr lang="en-US" sz="2000" b="0" i="0" dirty="0">
            <a:latin typeface="Hei"/>
            <a:ea typeface="Hei"/>
            <a:cs typeface="Hei"/>
          </a:endParaRPr>
        </a:p>
      </dgm:t>
    </dgm:pt>
    <dgm:pt modelId="{ECD96492-1092-4631-A208-D9A5DA08372E}" type="parTrans" cxnId="{345AD6EC-90F1-4BA3-A053-C21366541189}">
      <dgm:prSet/>
      <dgm:spPr/>
      <dgm:t>
        <a:bodyPr/>
        <a:lstStyle/>
        <a:p>
          <a:endParaRPr lang="en-US" sz="2400"/>
        </a:p>
      </dgm:t>
    </dgm:pt>
    <dgm:pt modelId="{F900535F-E882-46D4-B632-4B8ACBE851E4}" type="sibTrans" cxnId="{345AD6EC-90F1-4BA3-A053-C21366541189}">
      <dgm:prSet/>
      <dgm:spPr/>
      <dgm:t>
        <a:bodyPr/>
        <a:lstStyle/>
        <a:p>
          <a:endParaRPr lang="en-US" sz="2400"/>
        </a:p>
      </dgm:t>
    </dgm:pt>
    <dgm:pt modelId="{1982B446-3706-4711-A6F1-3DC4DFE59A3A}">
      <dgm:prSet phldrT="[Text]" custT="1"/>
      <dgm:spPr/>
      <dgm:t>
        <a:bodyPr/>
        <a:lstStyle/>
        <a:p>
          <a:pPr algn="l" defTabSz="914400">
            <a:buNone/>
          </a:pPr>
          <a:r>
            <a:rPr lang="zh-CN" altLang="en-US" sz="2000" b="0" i="0" dirty="0" smtClean="0">
              <a:latin typeface="Hei"/>
              <a:ea typeface="Hei"/>
              <a:cs typeface="Hei"/>
            </a:rPr>
            <a:t>至今</a:t>
          </a:r>
          <a:endParaRPr lang="en-US" sz="2000" b="0" i="0" dirty="0">
            <a:latin typeface="Hei"/>
            <a:ea typeface="Hei"/>
            <a:cs typeface="Hei"/>
          </a:endParaRPr>
        </a:p>
      </dgm:t>
    </dgm:pt>
    <dgm:pt modelId="{33D0F32B-ABD3-423A-818A-28D89377B172}" type="parTrans" cxnId="{7DD07C3D-EA79-49EE-93EE-865A49AB8425}">
      <dgm:prSet/>
      <dgm:spPr/>
      <dgm:t>
        <a:bodyPr/>
        <a:lstStyle/>
        <a:p>
          <a:endParaRPr lang="en-US"/>
        </a:p>
      </dgm:t>
    </dgm:pt>
    <dgm:pt modelId="{6C0374E5-7FC4-4DEF-BC17-94C58A35DE3F}" type="sibTrans" cxnId="{7DD07C3D-EA79-49EE-93EE-865A49AB8425}">
      <dgm:prSet/>
      <dgm:spPr/>
      <dgm:t>
        <a:bodyPr/>
        <a:lstStyle/>
        <a:p>
          <a:endParaRPr lang="en-US"/>
        </a:p>
      </dgm:t>
    </dgm:pt>
    <dgm:pt modelId="{9898FE38-DE6C-46BA-8D32-D767674AD978}">
      <dgm:prSet phldrT="[Text]" custT="1"/>
      <dgm:spPr/>
      <dgm:t>
        <a:bodyPr/>
        <a:lstStyle/>
        <a:p>
          <a:pPr algn="l" defTabSz="914400">
            <a:buNone/>
          </a:pPr>
          <a:r>
            <a:rPr lang="en-US" altLang="zh-CN" sz="2000" b="0" i="0" dirty="0" smtClean="0">
              <a:latin typeface="Hei"/>
              <a:ea typeface="Hei"/>
              <a:cs typeface="Hei"/>
            </a:rPr>
            <a:t>2015.6.8</a:t>
          </a:r>
          <a:endParaRPr lang="en-US" sz="2000" b="0" i="0" dirty="0">
            <a:latin typeface="Hei"/>
            <a:ea typeface="Hei"/>
            <a:cs typeface="Hei"/>
          </a:endParaRPr>
        </a:p>
      </dgm:t>
    </dgm:pt>
    <dgm:pt modelId="{6500A968-9A0E-4ACA-91E4-A3C5FA03BCC8}" type="parTrans" cxnId="{277398F3-A9DD-4822-A4A0-9408AA94EB41}">
      <dgm:prSet/>
      <dgm:spPr/>
      <dgm:t>
        <a:bodyPr/>
        <a:lstStyle/>
        <a:p>
          <a:endParaRPr lang="en-US"/>
        </a:p>
      </dgm:t>
    </dgm:pt>
    <dgm:pt modelId="{15E99FBC-5B51-4114-8E0B-C26E50C78603}" type="sibTrans" cxnId="{277398F3-A9DD-4822-A4A0-9408AA94EB41}">
      <dgm:prSet/>
      <dgm:spPr/>
      <dgm:t>
        <a:bodyPr/>
        <a:lstStyle/>
        <a:p>
          <a:endParaRPr lang="en-US"/>
        </a:p>
      </dgm:t>
    </dgm:pt>
    <dgm:pt modelId="{C5F4B6E5-157C-404A-BD83-D2F1A988B603}">
      <dgm:prSet phldrT="[Text]" custT="1"/>
      <dgm:spPr/>
      <dgm:t>
        <a:bodyPr/>
        <a:lstStyle/>
        <a:p>
          <a:pPr algn="l" defTabSz="914400">
            <a:buNone/>
          </a:pPr>
          <a:r>
            <a:rPr lang="en-US" sz="2000" b="0" i="0" dirty="0" smtClean="0">
              <a:latin typeface="Hei"/>
              <a:ea typeface="Hei"/>
              <a:cs typeface="Hei"/>
            </a:rPr>
            <a:t>2015</a:t>
          </a:r>
          <a:r>
            <a:rPr lang="en-US" altLang="zh-CN" sz="2000" b="0" i="0" dirty="0" smtClean="0">
              <a:latin typeface="Hei"/>
              <a:ea typeface="Hei"/>
              <a:cs typeface="Hei"/>
            </a:rPr>
            <a:t>.5.22</a:t>
          </a:r>
          <a:endParaRPr lang="en-US" sz="2000" b="0" i="0" dirty="0">
            <a:latin typeface="Hei"/>
            <a:ea typeface="Hei"/>
            <a:cs typeface="Hei"/>
          </a:endParaRPr>
        </a:p>
      </dgm:t>
    </dgm:pt>
    <dgm:pt modelId="{93F06E18-EF4E-9E4D-AAB2-94D696339B18}" type="parTrans" cxnId="{8A1AA9F4-D7DE-B348-94F2-EEFB0499E5CA}">
      <dgm:prSet/>
      <dgm:spPr/>
      <dgm:t>
        <a:bodyPr/>
        <a:lstStyle/>
        <a:p>
          <a:endParaRPr lang="zh-CN" altLang="en-US"/>
        </a:p>
      </dgm:t>
    </dgm:pt>
    <dgm:pt modelId="{4F3049A8-09DD-D145-B3DE-7E3D05F9E909}" type="sibTrans" cxnId="{8A1AA9F4-D7DE-B348-94F2-EEFB0499E5CA}">
      <dgm:prSet/>
      <dgm:spPr/>
      <dgm:t>
        <a:bodyPr/>
        <a:lstStyle/>
        <a:p>
          <a:endParaRPr lang="zh-CN" altLang="en-US"/>
        </a:p>
      </dgm:t>
    </dgm:pt>
    <dgm:pt modelId="{E220828C-C958-4FCF-B52F-02D7F5D17607}" type="pres">
      <dgm:prSet presAssocID="{455C831A-CCF5-4391-A2BE-9DF065D37587}" presName="arrowDiagram" presStyleCnt="0">
        <dgm:presLayoutVars>
          <dgm:chMax val="5"/>
          <dgm:dir/>
          <dgm:resizeHandles val="exact"/>
        </dgm:presLayoutVars>
      </dgm:prSet>
      <dgm:spPr/>
    </dgm:pt>
    <dgm:pt modelId="{82ED47FD-CD8E-4EC8-A7E3-BF3AC4BC5C1A}" type="pres">
      <dgm:prSet presAssocID="{455C831A-CCF5-4391-A2BE-9DF065D37587}" presName="arrow" presStyleLbl="bgShp" presStyleIdx="0" presStyleCnt="1" custScaleX="86792" custScaleY="86038"/>
      <dgm:spPr/>
    </dgm:pt>
    <dgm:pt modelId="{4566E19C-2577-409E-A34A-BB8B091D39D1}" type="pres">
      <dgm:prSet presAssocID="{455C831A-CCF5-4391-A2BE-9DF065D37587}" presName="arrowDiagram4" presStyleCnt="0"/>
      <dgm:spPr/>
    </dgm:pt>
    <dgm:pt modelId="{A94E7C76-C16F-47F1-B4F1-C2CF2270A7E9}" type="pres">
      <dgm:prSet presAssocID="{1E3A074B-8EC3-4AC7-ADB8-C53A583CA2D1}" presName="bullet4a" presStyleLbl="node1" presStyleIdx="0" presStyleCnt="4" custLinFactX="129" custLinFactNeighborX="100000" custLinFactNeighborY="9679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pres?slideindex=7&amp;slidetitle=项目的确立文档："/>
          </dgm14:cNvPr>
        </a:ext>
      </dgm:extLst>
    </dgm:pt>
    <dgm:pt modelId="{48F9B62B-8095-40B1-882D-7B164B0C8B69}" type="pres">
      <dgm:prSet presAssocID="{1E3A074B-8EC3-4AC7-ADB8-C53A583CA2D1}" presName="textBox4a" presStyleLbl="revTx" presStyleIdx="0" presStyleCnt="4" custScaleX="120677" custLinFactNeighborX="14676" custLinFactNeighborY="2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C4447-43F4-414D-A014-8F5BDE3BC5FF}" type="pres">
      <dgm:prSet presAssocID="{C7CCB8C4-BA8F-435B-96D2-651E5BBEE204}" presName="bullet4b" presStyleLbl="node1" presStyleIdx="1" presStyleCnt="4" custLinFactNeighborX="-8158" custLinFactNeighborY="5068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pres?slideindex=8&amp;slidetitle=项目需求分析文档："/>
          </dgm14:cNvPr>
        </a:ext>
      </dgm:extLst>
    </dgm:pt>
    <dgm:pt modelId="{389CF004-91C6-4868-93F7-537D5C97980B}" type="pres">
      <dgm:prSet presAssocID="{C7CCB8C4-BA8F-435B-96D2-651E5BBEE204}" presName="textBox4b" presStyleLbl="revTx" presStyleIdx="1" presStyleCnt="4" custScaleY="81565" custLinFactNeighborX="-9999" custLinFactNeighborY="18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9C94D-D2A4-4464-8383-D3C12F8B2538}" type="pres">
      <dgm:prSet presAssocID="{A75DE5EA-0E88-4A1C-B1EA-B4EE477D7AA1}" presName="bullet4c" presStyleLbl="node1" presStyleIdx="2" presStyleCnt="4" custLinFactNeighborX="-59466" custLinFactNeighborY="50213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pres?slideindex=9&amp;slidetitle=项目应用建模："/>
          </dgm14:cNvPr>
        </a:ext>
      </dgm:extLst>
    </dgm:pt>
    <dgm:pt modelId="{5E71A06C-9747-4CAE-BA21-E9C2A4D6678D}" type="pres">
      <dgm:prSet presAssocID="{A75DE5EA-0E88-4A1C-B1EA-B4EE477D7AA1}" presName="textBox4c" presStyleLbl="revTx" presStyleIdx="2" presStyleCnt="4" custScaleY="60921" custLinFactNeighborX="-27627" custLinFactNeighborY="4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27355-A6E4-4C01-AB6A-08B68C0ABB91}" type="pres">
      <dgm:prSet presAssocID="{1982B446-3706-4711-A6F1-3DC4DFE59A3A}" presName="bullet4d" presStyleLbl="node1" presStyleIdx="3" presStyleCnt="4" custLinFactNeighborX="-57095" custLinFactNeighborY="36725"/>
      <dgm:spPr/>
    </dgm:pt>
    <dgm:pt modelId="{DB2CD8C7-A5B3-49A1-81CC-0EEDDDF3DB4E}" type="pres">
      <dgm:prSet presAssocID="{1982B446-3706-4711-A6F1-3DC4DFE59A3A}" presName="textBox4d" presStyleLbl="revTx" presStyleIdx="3" presStyleCnt="4" custScaleY="64549" custLinFactNeighborX="-31716" custLinFactNeighborY="3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71657B-9B01-A943-86B8-27732FD6868C}" type="presOf" srcId="{C7CCB8C4-BA8F-435B-96D2-651E5BBEE204}" destId="{389CF004-91C6-4868-93F7-537D5C97980B}" srcOrd="0" destOrd="0" presId="urn:microsoft.com/office/officeart/2005/8/layout/arrow2"/>
    <dgm:cxn modelId="{39ECB7E7-30E3-4A3C-AAF0-553A3160CF23}" type="presOf" srcId="{455C831A-CCF5-4391-A2BE-9DF065D37587}" destId="{E220828C-C958-4FCF-B52F-02D7F5D17607}" srcOrd="0" destOrd="0" presId="urn:microsoft.com/office/officeart/2005/8/layout/arrow2"/>
    <dgm:cxn modelId="{277398F3-A9DD-4822-A4A0-9408AA94EB41}" srcId="{A75DE5EA-0E88-4A1C-B1EA-B4EE477D7AA1}" destId="{9898FE38-DE6C-46BA-8D32-D767674AD978}" srcOrd="0" destOrd="0" parTransId="{6500A968-9A0E-4ACA-91E4-A3C5FA03BCC8}" sibTransId="{15E99FBC-5B51-4114-8E0B-C26E50C78603}"/>
    <dgm:cxn modelId="{D09152C8-0058-4F02-AE9F-59A443534AE8}" srcId="{455C831A-CCF5-4391-A2BE-9DF065D37587}" destId="{A75DE5EA-0E88-4A1C-B1EA-B4EE477D7AA1}" srcOrd="2" destOrd="0" parTransId="{48157EE2-9BD9-48FE-A422-276C84F2470D}" sibTransId="{03226FF3-250B-4000-A0B5-00FF0F1D75A5}"/>
    <dgm:cxn modelId="{7DD07C3D-EA79-49EE-93EE-865A49AB8425}" srcId="{455C831A-CCF5-4391-A2BE-9DF065D37587}" destId="{1982B446-3706-4711-A6F1-3DC4DFE59A3A}" srcOrd="3" destOrd="0" parTransId="{33D0F32B-ABD3-423A-818A-28D89377B172}" sibTransId="{6C0374E5-7FC4-4DEF-BC17-94C58A35DE3F}"/>
    <dgm:cxn modelId="{0FE10384-A1D1-C04A-AB89-F38017D4221F}" type="presOf" srcId="{9898FE38-DE6C-46BA-8D32-D767674AD978}" destId="{5E71A06C-9747-4CAE-BA21-E9C2A4D6678D}" srcOrd="0" destOrd="1" presId="urn:microsoft.com/office/officeart/2005/8/layout/arrow2"/>
    <dgm:cxn modelId="{8C1AFE23-B091-4CE6-8284-0511812F213B}" srcId="{455C831A-CCF5-4391-A2BE-9DF065D37587}" destId="{1E3A074B-8EC3-4AC7-ADB8-C53A583CA2D1}" srcOrd="0" destOrd="0" parTransId="{C3E70DF8-D297-401F-A070-1295F4388B0B}" sibTransId="{13D421C7-F834-4141-85ED-0207D610A128}"/>
    <dgm:cxn modelId="{679C1D1A-14EB-43D6-A6EB-15DB434BD9E3}" srcId="{455C831A-CCF5-4391-A2BE-9DF065D37587}" destId="{C7CCB8C4-BA8F-435B-96D2-651E5BBEE204}" srcOrd="1" destOrd="0" parTransId="{AD18367E-C5DB-45A4-A27B-B15954C86D0F}" sibTransId="{7D6A4EA2-7BAB-433A-B969-4D95C96F0274}"/>
    <dgm:cxn modelId="{0072080F-178D-C74B-A424-3A3F82AB1FF1}" type="presOf" srcId="{A75DE5EA-0E88-4A1C-B1EA-B4EE477D7AA1}" destId="{5E71A06C-9747-4CAE-BA21-E9C2A4D6678D}" srcOrd="0" destOrd="0" presId="urn:microsoft.com/office/officeart/2005/8/layout/arrow2"/>
    <dgm:cxn modelId="{D273847E-E026-E149-8D2C-2896B1D80005}" type="presOf" srcId="{1982B446-3706-4711-A6F1-3DC4DFE59A3A}" destId="{DB2CD8C7-A5B3-49A1-81CC-0EEDDDF3DB4E}" srcOrd="0" destOrd="0" presId="urn:microsoft.com/office/officeart/2005/8/layout/arrow2"/>
    <dgm:cxn modelId="{345AD6EC-90F1-4BA3-A053-C21366541189}" srcId="{C7CCB8C4-BA8F-435B-96D2-651E5BBEE204}" destId="{5175B6B0-3CA6-4535-A09B-108E0999A356}" srcOrd="0" destOrd="0" parTransId="{ECD96492-1092-4631-A208-D9A5DA08372E}" sibTransId="{F900535F-E882-46D4-B632-4B8ACBE851E4}"/>
    <dgm:cxn modelId="{1054E056-E7BC-1A4D-A1F3-EC6F44973441}" type="presOf" srcId="{1E3A074B-8EC3-4AC7-ADB8-C53A583CA2D1}" destId="{48F9B62B-8095-40B1-882D-7B164B0C8B69}" srcOrd="0" destOrd="0" presId="urn:microsoft.com/office/officeart/2005/8/layout/arrow2"/>
    <dgm:cxn modelId="{9C623057-F7FD-504A-9748-6E7932E279EF}" type="presOf" srcId="{5175B6B0-3CA6-4535-A09B-108E0999A356}" destId="{389CF004-91C6-4868-93F7-537D5C97980B}" srcOrd="0" destOrd="1" presId="urn:microsoft.com/office/officeart/2005/8/layout/arrow2"/>
    <dgm:cxn modelId="{E562D86B-8BFF-204C-977E-41959A9DB0CD}" type="presOf" srcId="{C5F4B6E5-157C-404A-BD83-D2F1A988B603}" destId="{48F9B62B-8095-40B1-882D-7B164B0C8B69}" srcOrd="0" destOrd="1" presId="urn:microsoft.com/office/officeart/2005/8/layout/arrow2"/>
    <dgm:cxn modelId="{8A1AA9F4-D7DE-B348-94F2-EEFB0499E5CA}" srcId="{1E3A074B-8EC3-4AC7-ADB8-C53A583CA2D1}" destId="{C5F4B6E5-157C-404A-BD83-D2F1A988B603}" srcOrd="0" destOrd="0" parTransId="{93F06E18-EF4E-9E4D-AAB2-94D696339B18}" sibTransId="{4F3049A8-09DD-D145-B3DE-7E3D05F9E909}"/>
    <dgm:cxn modelId="{D740BE84-4C05-1946-9522-2DE60DF82579}" type="presParOf" srcId="{E220828C-C958-4FCF-B52F-02D7F5D17607}" destId="{82ED47FD-CD8E-4EC8-A7E3-BF3AC4BC5C1A}" srcOrd="0" destOrd="0" presId="urn:microsoft.com/office/officeart/2005/8/layout/arrow2"/>
    <dgm:cxn modelId="{C55273D1-00D3-3143-9CD4-74AC3B48611D}" type="presParOf" srcId="{E220828C-C958-4FCF-B52F-02D7F5D17607}" destId="{4566E19C-2577-409E-A34A-BB8B091D39D1}" srcOrd="1" destOrd="0" presId="urn:microsoft.com/office/officeart/2005/8/layout/arrow2"/>
    <dgm:cxn modelId="{CED4537E-919E-D640-9329-2F4790CAB2A5}" type="presParOf" srcId="{4566E19C-2577-409E-A34A-BB8B091D39D1}" destId="{A94E7C76-C16F-47F1-B4F1-C2CF2270A7E9}" srcOrd="0" destOrd="0" presId="urn:microsoft.com/office/officeart/2005/8/layout/arrow2"/>
    <dgm:cxn modelId="{D9E18085-EA15-E942-B2D6-67ABA163BFC4}" type="presParOf" srcId="{4566E19C-2577-409E-A34A-BB8B091D39D1}" destId="{48F9B62B-8095-40B1-882D-7B164B0C8B69}" srcOrd="1" destOrd="0" presId="urn:microsoft.com/office/officeart/2005/8/layout/arrow2"/>
    <dgm:cxn modelId="{FD94F6B3-8FA1-654F-9B87-E289EC14444C}" type="presParOf" srcId="{4566E19C-2577-409E-A34A-BB8B091D39D1}" destId="{0CFC4447-43F4-414D-A014-8F5BDE3BC5FF}" srcOrd="2" destOrd="0" presId="urn:microsoft.com/office/officeart/2005/8/layout/arrow2"/>
    <dgm:cxn modelId="{9E4BE612-5A6A-4547-9C96-559523ADF724}" type="presParOf" srcId="{4566E19C-2577-409E-A34A-BB8B091D39D1}" destId="{389CF004-91C6-4868-93F7-537D5C97980B}" srcOrd="3" destOrd="0" presId="urn:microsoft.com/office/officeart/2005/8/layout/arrow2"/>
    <dgm:cxn modelId="{0E138C11-708E-324A-AE8E-9081EAF86C6F}" type="presParOf" srcId="{4566E19C-2577-409E-A34A-BB8B091D39D1}" destId="{8D49C94D-D2A4-4464-8383-D3C12F8B2538}" srcOrd="4" destOrd="0" presId="urn:microsoft.com/office/officeart/2005/8/layout/arrow2"/>
    <dgm:cxn modelId="{A519C442-E9C6-2C48-90AC-B015B7294657}" type="presParOf" srcId="{4566E19C-2577-409E-A34A-BB8B091D39D1}" destId="{5E71A06C-9747-4CAE-BA21-E9C2A4D6678D}" srcOrd="5" destOrd="0" presId="urn:microsoft.com/office/officeart/2005/8/layout/arrow2"/>
    <dgm:cxn modelId="{4D1D8936-0E77-544A-94AE-88673B647C54}" type="presParOf" srcId="{4566E19C-2577-409E-A34A-BB8B091D39D1}" destId="{A9227355-A6E4-4C01-AB6A-08B68C0ABB91}" srcOrd="6" destOrd="0" presId="urn:microsoft.com/office/officeart/2005/8/layout/arrow2"/>
    <dgm:cxn modelId="{C71B5FEC-E4ED-464E-AC1C-508DE416823E}" type="presParOf" srcId="{4566E19C-2577-409E-A34A-BB8B091D39D1}" destId="{DB2CD8C7-A5B3-49A1-81CC-0EEDDDF3DB4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47FD-CD8E-4EC8-A7E3-BF3AC4BC5C1A}">
      <dsp:nvSpPr>
        <dsp:cNvPr id="0" name=""/>
        <dsp:cNvSpPr/>
      </dsp:nvSpPr>
      <dsp:spPr>
        <a:xfrm>
          <a:off x="650026" y="358817"/>
          <a:ext cx="8952255" cy="554655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E7C76-C16F-47F1-B4F1-C2CF2270A7E9}">
      <dsp:nvSpPr>
        <dsp:cNvPr id="0" name=""/>
        <dsp:cNvSpPr/>
      </dsp:nvSpPr>
      <dsp:spPr>
        <a:xfrm>
          <a:off x="1222380" y="4725454"/>
          <a:ext cx="237236" cy="237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9B62B-8095-40B1-882D-7B164B0C8B69}">
      <dsp:nvSpPr>
        <dsp:cNvPr id="0" name=""/>
        <dsp:cNvSpPr/>
      </dsp:nvSpPr>
      <dsp:spPr>
        <a:xfrm>
          <a:off x="1179961" y="5179927"/>
          <a:ext cx="2128498" cy="153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06" tIns="0" rIns="0" bIns="0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smtClean="0">
              <a:latin typeface="Hei"/>
              <a:ea typeface="Hei"/>
              <a:cs typeface="Hei"/>
            </a:rPr>
            <a:t>项目方向的确立</a:t>
          </a:r>
          <a:endParaRPr lang="en-US" sz="2000" b="0" i="0" kern="1200" dirty="0">
            <a:latin typeface="Hei"/>
            <a:ea typeface="Hei"/>
            <a:cs typeface="Hei"/>
          </a:endParaRPr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>
              <a:latin typeface="Hei"/>
              <a:ea typeface="Hei"/>
              <a:cs typeface="Hei"/>
            </a:rPr>
            <a:t>2015</a:t>
          </a:r>
          <a:r>
            <a:rPr lang="en-US" altLang="zh-CN" sz="2000" b="0" i="0" kern="1200" dirty="0" smtClean="0">
              <a:latin typeface="Hei"/>
              <a:ea typeface="Hei"/>
              <a:cs typeface="Hei"/>
            </a:rPr>
            <a:t>.5.22</a:t>
          </a:r>
          <a:endParaRPr lang="en-US" sz="2000" b="0" i="0" kern="1200" dirty="0">
            <a:latin typeface="Hei"/>
            <a:ea typeface="Hei"/>
            <a:cs typeface="Hei"/>
          </a:endParaRPr>
        </a:p>
      </dsp:txBody>
      <dsp:txXfrm>
        <a:off x="1179961" y="5179927"/>
        <a:ext cx="2128498" cy="1534298"/>
      </dsp:txXfrm>
    </dsp:sp>
    <dsp:sp modelId="{0CFC4447-43F4-414D-A014-8F5BDE3BC5FF}">
      <dsp:nvSpPr>
        <dsp:cNvPr id="0" name=""/>
        <dsp:cNvSpPr/>
      </dsp:nvSpPr>
      <dsp:spPr>
        <a:xfrm>
          <a:off x="2627304" y="3412116"/>
          <a:ext cx="412584" cy="412584"/>
        </a:xfrm>
        <a:prstGeom prst="ellipse">
          <a:avLst/>
        </a:prstGeom>
        <a:solidFill>
          <a:schemeClr val="accent3">
            <a:hueOff val="3750089"/>
            <a:satOff val="-5627"/>
            <a:lumOff val="-91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F004-91C6-4868-93F7-537D5C97980B}">
      <dsp:nvSpPr>
        <dsp:cNvPr id="0" name=""/>
        <dsp:cNvSpPr/>
      </dsp:nvSpPr>
      <dsp:spPr>
        <a:xfrm>
          <a:off x="2650669" y="4213925"/>
          <a:ext cx="2166067" cy="2402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20" tIns="0" rIns="0" bIns="0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 smtClean="0">
              <a:latin typeface="Hei"/>
              <a:ea typeface="Hei"/>
              <a:cs typeface="Hei"/>
            </a:rPr>
            <a:t>需求的明确</a:t>
          </a:r>
          <a:endParaRPr lang="en-US" sz="2000" b="0" i="0" kern="1200" dirty="0">
            <a:latin typeface="Hei"/>
            <a:ea typeface="Hei"/>
            <a:cs typeface="Hei"/>
          </a:endParaRPr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smtClean="0">
              <a:latin typeface="Hei"/>
              <a:ea typeface="Hei"/>
              <a:cs typeface="Hei"/>
            </a:rPr>
            <a:t>2015</a:t>
          </a:r>
          <a:r>
            <a:rPr lang="en-US" altLang="zh-CN" sz="2000" b="0" i="0" kern="1200" dirty="0" smtClean="0">
              <a:latin typeface="Hei"/>
              <a:ea typeface="Hei"/>
              <a:cs typeface="Hei"/>
            </a:rPr>
            <a:t>.6.3</a:t>
          </a:r>
          <a:endParaRPr lang="en-US" sz="2000" b="0" i="0" kern="1200" dirty="0">
            <a:latin typeface="Hei"/>
            <a:ea typeface="Hei"/>
            <a:cs typeface="Hei"/>
          </a:endParaRPr>
        </a:p>
      </dsp:txBody>
      <dsp:txXfrm>
        <a:off x="2650669" y="4213925"/>
        <a:ext cx="2166067" cy="2402994"/>
      </dsp:txXfrm>
    </dsp:sp>
    <dsp:sp modelId="{8D49C94D-D2A4-4464-8383-D3C12F8B2538}">
      <dsp:nvSpPr>
        <dsp:cNvPr id="0" name=""/>
        <dsp:cNvSpPr/>
      </dsp:nvSpPr>
      <dsp:spPr>
        <a:xfrm>
          <a:off x="4476158" y="2372555"/>
          <a:ext cx="546674" cy="546674"/>
        </a:xfrm>
        <a:prstGeom prst="ellipse">
          <a:avLst/>
        </a:prstGeom>
        <a:solidFill>
          <a:schemeClr val="accent3">
            <a:hueOff val="7500177"/>
            <a:satOff val="-11253"/>
            <a:lumOff val="-18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1A06C-9747-4CAE-BA21-E9C2A4D6678D}">
      <dsp:nvSpPr>
        <dsp:cNvPr id="0" name=""/>
        <dsp:cNvSpPr/>
      </dsp:nvSpPr>
      <dsp:spPr>
        <a:xfrm>
          <a:off x="4476161" y="3314029"/>
          <a:ext cx="2166067" cy="2427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671" tIns="0" rIns="0" bIns="0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 smtClean="0">
              <a:latin typeface="Hei"/>
              <a:ea typeface="Hei"/>
              <a:cs typeface="Hei"/>
            </a:rPr>
            <a:t>项目应用建模</a:t>
          </a:r>
          <a:endParaRPr lang="en-US" sz="2000" b="0" i="0" kern="1200" dirty="0">
            <a:latin typeface="Hei"/>
            <a:ea typeface="Hei"/>
            <a:cs typeface="Hei"/>
          </a:endParaRPr>
        </a:p>
        <a:p>
          <a:pPr marL="228600" lvl="1" indent="-228600" algn="l" defTabSz="914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0" i="0" kern="1200" dirty="0" smtClean="0">
              <a:latin typeface="Hei"/>
              <a:ea typeface="Hei"/>
              <a:cs typeface="Hei"/>
            </a:rPr>
            <a:t>2015.6.8</a:t>
          </a:r>
          <a:endParaRPr lang="en-US" sz="2000" b="0" i="0" kern="1200" dirty="0">
            <a:latin typeface="Hei"/>
            <a:ea typeface="Hei"/>
            <a:cs typeface="Hei"/>
          </a:endParaRPr>
        </a:p>
      </dsp:txBody>
      <dsp:txXfrm>
        <a:off x="4476161" y="3314029"/>
        <a:ext cx="2166067" cy="2427103"/>
      </dsp:txXfrm>
    </dsp:sp>
    <dsp:sp modelId="{A9227355-A6E4-4C01-AB6A-08B68C0ABB91}">
      <dsp:nvSpPr>
        <dsp:cNvPr id="0" name=""/>
        <dsp:cNvSpPr/>
      </dsp:nvSpPr>
      <dsp:spPr>
        <a:xfrm>
          <a:off x="6714217" y="1635956"/>
          <a:ext cx="732337" cy="732337"/>
        </a:xfrm>
        <a:prstGeom prst="ellipse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D8C7-A5B3-49A1-81CC-0EEDDDF3DB4E}">
      <dsp:nvSpPr>
        <dsp:cNvPr id="0" name=""/>
        <dsp:cNvSpPr/>
      </dsp:nvSpPr>
      <dsp:spPr>
        <a:xfrm>
          <a:off x="6811524" y="2724620"/>
          <a:ext cx="2166067" cy="29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50" tIns="0" rIns="0" bIns="0" numCol="1" spcCol="1270" anchor="t" anchorCtr="0">
          <a:noAutofit/>
        </a:bodyPr>
        <a:lstStyle/>
        <a:p>
          <a:pPr lvl="0" algn="l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0" i="0" kern="1200" dirty="0" smtClean="0">
              <a:latin typeface="Hei"/>
              <a:ea typeface="Hei"/>
              <a:cs typeface="Hei"/>
            </a:rPr>
            <a:t>至今</a:t>
          </a:r>
          <a:endParaRPr lang="en-US" sz="2000" b="0" i="0" kern="1200" dirty="0">
            <a:latin typeface="Hei"/>
            <a:ea typeface="Hei"/>
            <a:cs typeface="Hei"/>
          </a:endParaRPr>
        </a:p>
      </dsp:txBody>
      <dsp:txXfrm>
        <a:off x="6811524" y="2724620"/>
        <a:ext cx="2166067" cy="298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15/6/10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此模板可用作提供项目里程碑更新的起始文件。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0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节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右键单击幻灯片可添加节。</a:t>
            </a:r>
            <a:r>
              <a:rPr lang="en-US" sz="10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节可以帮助您组织幻灯片或促进多个作者之间的协作。</a:t>
            </a:r>
          </a:p>
          <a:p>
            <a:pPr marL="0" algn="l" defTabSz="914400">
              <a:buNone/>
            </a:pPr>
            <a:endParaRPr lang="en-US" sz="1000" dirty="0" smtClean="0"/>
          </a:p>
          <a:p>
            <a:pPr marL="0" algn="l" defTabSz="914400">
              <a:buNone/>
            </a:pPr>
            <a:r>
              <a:rPr lang="en-US" sz="10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备注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使用“备注”节传递备注或为观众提供更多详细信息。</a:t>
            </a:r>
            <a:r>
              <a:rPr lang="en-US" sz="10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演示过程中，可在演示文稿视图中查看这些备注。 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请记住字体大小（这对于可访问性、可见性、录像和联机制作都非常重要）</a:t>
            </a:r>
          </a:p>
          <a:p>
            <a:pPr marL="0" algn="l" defTabSz="914400">
              <a:buNone/>
            </a:pPr>
            <a:endParaRPr lang="en-US" sz="1000" dirty="0" smtClean="0"/>
          </a:p>
          <a:p>
            <a:pPr marL="0" algn="l" defTabSz="914400">
              <a:buNone/>
            </a:pPr>
            <a:r>
              <a:rPr lang="en-US" sz="10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协调的色彩 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要特别注意图形、图表和文本框。</a:t>
            </a:r>
            <a:r>
              <a:rPr lang="en-US" sz="10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请考虑与会者将以黑白或灰色调打印。请运行测试打印，以确保当以纯黑白和灰色调打印时，颜色正常。</a:t>
            </a:r>
          </a:p>
          <a:p>
            <a:pPr marL="0" algn="l" defTabSz="914400">
              <a:buNone/>
            </a:pPr>
            <a:endParaRPr lang="en-US" sz="1000" dirty="0" smtClean="0"/>
          </a:p>
          <a:p>
            <a:pPr marL="0" algn="l" defTabSz="914400">
              <a:buNone/>
            </a:pPr>
            <a:r>
              <a:rPr lang="en-US" sz="1000" b="1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图形、表格和图表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保持简约风格：如果可能，请使用一致的、不分散人注意力的样式和颜色。</a:t>
            </a:r>
          </a:p>
          <a:p>
            <a:pPr marL="0" algn="l" defTabSz="914400">
              <a:buNone/>
            </a:pPr>
            <a:r>
              <a:rPr lang="en-US" sz="10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标记所有图表和表格。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项目是关于什么的？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定义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项目的目标</a:t>
            </a:r>
          </a:p>
          <a:p>
            <a:pPr marL="457200" lvl="1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它类似于过去的项目，还是一个全新的项目？</a:t>
            </a:r>
          </a:p>
          <a:p>
            <a:pPr marL="0" algn="l" defTabSz="914400"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定义项目的范围</a:t>
            </a:r>
          </a:p>
          <a:p>
            <a:pPr marL="457200" lvl="1" algn="l" defTabSz="914400"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它是一个独立的项目，还是与其他项目相关？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* 注意，不必在每周状态会议上都使用此幻灯片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以下幻灯片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展示了几个使用 SmartArt 图形的日程表示例。</a:t>
            </a:r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包括该项目的日程表、明确的标志性里程碑和重要日期，并突出显示项目当前的进度。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请准备附录幻灯片，以备在需要更多详细信息或补充幻灯片时使用。</a:t>
            </a:r>
            <a:r>
              <a:rPr lang="en-US" sz="1200" b="0" i="0" baseline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如果以后要分发演示文稿，附录也很有用。 </a:t>
            </a:r>
          </a:p>
          <a:p>
            <a:pPr marL="0" algn="l" defTabSz="91440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E0C3846-8D4C-4326-8BC7-9B455A036298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dirty="0" smtClean="0"/>
              <a:t>Click to Edit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sz="3600" b="0" cap="none">
                <a:latin typeface="Georgia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sz="1800">
                <a:latin typeface="Georgia" pitchFamily="18" charset="0"/>
              </a:defRPr>
            </a:lvl2pPr>
            <a:lvl3pPr eaLnBrk="1" latinLnBrk="0" hangingPunct="1">
              <a:defRPr kumimoji="0" sz="2000">
                <a:latin typeface="Georgia" pitchFamily="18" charset="0"/>
              </a:defRPr>
            </a:lvl3pPr>
            <a:lvl4pPr eaLnBrk="1" latinLnBrk="0" hangingPunct="1">
              <a:defRPr kumimoji="0" sz="2000">
                <a:latin typeface="Georgia" pitchFamily="18" charset="0"/>
              </a:defRPr>
            </a:lvl4pPr>
            <a:lvl5pPr eaLnBrk="1" latinLnBrk="0" hangingPunct="1">
              <a:defRPr kumimoji="0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sz="2400"/>
            </a:lvl1pPr>
            <a:lvl2pPr eaLnBrk="1" latinLnBrk="0" hangingPunct="1">
              <a:defRPr kumimoji="0" sz="2000"/>
            </a:lvl2pPr>
            <a:lvl3pPr eaLnBrk="1" latinLnBrk="0" hangingPunct="1">
              <a:defRPr kumimoji="0" sz="1800"/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sz="20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sz="2000"/>
            </a:lvl1pPr>
            <a:lvl2pPr eaLnBrk="1" latinLnBrk="0" hangingPunct="1">
              <a:defRPr kumimoji="0" sz="1800"/>
            </a:lvl2pPr>
            <a:lvl3pPr eaLnBrk="1" latinLnBrk="0" hangingPunct="1">
              <a:defRPr kumimoji="0" sz="1600"/>
            </a:lvl3pPr>
            <a:lvl4pPr eaLnBrk="1" latinLnBrk="0" hangingPunct="1">
              <a:defRPr kumimoji="0" sz="1400"/>
            </a:lvl4pPr>
            <a:lvl5pPr eaLnBrk="1" latinLnBrk="0" hangingPunct="1">
              <a:defRPr kumimoji="0" sz="14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sz="2000" b="1"/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sz="2000"/>
            </a:lvl1pPr>
            <a:lvl2pPr eaLnBrk="1" latinLnBrk="0" hangingPunct="1">
              <a:defRPr kumimoji="0" sz="1800"/>
            </a:lvl2pPr>
            <a:lvl3pPr eaLnBrk="1" latinLnBrk="0" hangingPunct="1">
              <a:defRPr kumimoji="0" sz="1600"/>
            </a:lvl3pPr>
            <a:lvl4pPr eaLnBrk="1" latinLnBrk="0" hangingPunct="1">
              <a:defRPr kumimoji="0" sz="1400"/>
            </a:lvl4pPr>
            <a:lvl5pPr eaLnBrk="1" latinLnBrk="0" hangingPunct="1">
              <a:defRPr kumimoji="0" sz="1400"/>
            </a:lvl5pPr>
            <a:lvl6pPr eaLnBrk="1" latinLnBrk="0" hangingPunct="1">
              <a:defRPr kumimoji="0" sz="1600"/>
            </a:lvl6pPr>
            <a:lvl7pPr eaLnBrk="1" latinLnBrk="0" hangingPunct="1">
              <a:defRPr kumimoji="0" sz="1600"/>
            </a:lvl7pPr>
            <a:lvl8pPr eaLnBrk="1" latinLnBrk="0" hangingPunct="1">
              <a:defRPr kumimoji="0" sz="1600"/>
            </a:lvl8pPr>
            <a:lvl9pPr eaLnBrk="1" latinLnBrk="0" hangingPunct="1">
              <a:defRPr kumimoji="0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sz="280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sz="2800"/>
            </a:lvl1pPr>
            <a:lvl2pPr eaLnBrk="1" latinLnBrk="0" hangingPunct="1">
              <a:defRPr kumimoji="0" sz="2400"/>
            </a:lvl2pPr>
            <a:lvl3pPr eaLnBrk="1" latinLnBrk="0" hangingPunct="1">
              <a:defRPr kumimoji="0" sz="2000"/>
            </a:lvl3pPr>
            <a:lvl4pPr eaLnBrk="1" latinLnBrk="0" hangingPunct="1">
              <a:defRPr kumimoji="0" sz="1800"/>
            </a:lvl4pPr>
            <a:lvl5pPr eaLnBrk="1" latinLnBrk="0" hangingPunct="1">
              <a:defRPr kumimoji="0" sz="1800"/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kumimoji="0" lang="en-US" smtClean="0"/>
              <a:t>15/6/10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kumimoji="0" lang="en-US" smtClean="0"/>
              <a:t>‹#›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file://localhost/Users/yanghaiquan/Desktop/web%E5%B7%A5%E7%A8%8B%E4%B8%8E%E7%B3%BB%E7%BB%9F.pptx" TargetMode="Externa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file://localhost/Users/yanghaiquan/Desktop/web%E5%B7%A5%E7%A8%8B%E4%B8%8E%E7%B3%BB%E7%BB%9F.pptx" TargetMode="Externa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file://localhost/Users/yanghaiquan/Desktop/web%E5%B7%A5%E7%A8%8B%E4%B8%8E%E7%B3%BB%E7%BB%9F.pptx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28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项目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进度</a:t>
            </a:r>
            <a:r>
              <a:rPr lang="en-US" sz="2800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报告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600" b="0" i="0" baseline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演示者</a:t>
            </a:r>
            <a:r>
              <a:rPr lang="en-US" sz="1600" b="0" i="0" baseline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姓名</a:t>
            </a:r>
            <a:r>
              <a:rPr lang="zh-CN" altLang="en-US" sz="1600" b="0" i="0" baseline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：杨海泉 </a:t>
            </a:r>
            <a:r>
              <a:rPr lang="en-US" altLang="zh-CN" sz="1600" b="0" i="0" baseline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13121010</a:t>
            </a:r>
            <a:endParaRPr lang="en-US" sz="1600" b="0" i="0" baseline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  <a:p>
            <a:pPr marL="0" indent="0" algn="l">
              <a:buNone/>
            </a:pPr>
            <a:r>
              <a:rPr lang="en-US" sz="1600" b="0" i="0" baseline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演示</a:t>
            </a:r>
            <a:r>
              <a:rPr lang="en-US" sz="1600" b="0" i="0" baseline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日期</a:t>
            </a:r>
            <a:r>
              <a:rPr lang="zh-CN" altLang="en-US" sz="1600" b="0" i="0" baseline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：</a:t>
            </a:r>
            <a:r>
              <a:rPr lang="en-US" altLang="zh-CN" sz="1600" b="0" i="0" baseline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2015.6.10</a:t>
            </a:r>
            <a:endParaRPr lang="en-US" sz="1600" b="0" i="0" baseline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5801" y="213360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Hei"/>
                <a:ea typeface="Hei"/>
                <a:cs typeface="Hei"/>
              </a:rPr>
              <a:t>包括：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功能需求建模</a:t>
            </a:r>
            <a:r>
              <a:rPr lang="zh-CN" altLang="en-US" dirty="0">
                <a:latin typeface="Hei"/>
                <a:ea typeface="Hei"/>
                <a:cs typeface="Hei"/>
              </a:rPr>
              <a:t>（用例图）</a:t>
            </a:r>
            <a:r>
              <a:rPr lang="zh-CN" altLang="zh-CN" dirty="0">
                <a:latin typeface="Hei"/>
                <a:ea typeface="Hei"/>
                <a:cs typeface="Hei"/>
              </a:rPr>
              <a:t>，</a:t>
            </a:r>
            <a:r>
              <a:rPr lang="zh-CN" altLang="en-US" dirty="0">
                <a:latin typeface="Hei"/>
                <a:ea typeface="Hei"/>
                <a:cs typeface="Hei"/>
              </a:rPr>
              <a:t>活动图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内容模型（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类图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zh-CN" altLang="en-US" dirty="0">
                <a:latin typeface="Hei"/>
                <a:ea typeface="Hei"/>
                <a:cs typeface="Hei"/>
              </a:rPr>
              <a:t>时序图，状态图，适应性动态建模，超文本静态建模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项目应用建模：</a:t>
            </a:r>
            <a:endParaRPr kumimoji="1" lang="zh-CN" altLang="en-US" dirty="0"/>
          </a:p>
        </p:txBody>
      </p:sp>
      <p:pic>
        <p:nvPicPr>
          <p:cNvPr id="4" name="图片 3">
            <a:hlinkClick r:id="rId2" action="ppaction://hlinkpres?slideindex=3&amp;slidetitle=日程表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8001000" cy="46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9172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28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项目概述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7800" y="914400"/>
            <a:ext cx="3063240" cy="4883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/>
          <a:lstStyle/>
          <a:p>
            <a:pPr marL="0" indent="0">
              <a:spcBef>
                <a:spcPts val="480"/>
              </a:spcBef>
              <a:buClr>
                <a:schemeClr val="tx1"/>
              </a:buClr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简介：我们的项目是一个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以用户为</a:t>
            </a:r>
            <a:r>
              <a:rPr lang="zh-CN" altLang="en-US" dirty="0">
                <a:latin typeface="Hei"/>
                <a:ea typeface="Hei"/>
                <a:cs typeface="Hei"/>
              </a:rPr>
              <a:t>主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以实用为核心的博客系统。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用户可以在</a:t>
            </a:r>
            <a:r>
              <a:rPr lang="zh-CN" altLang="en-US" dirty="0">
                <a:latin typeface="Hei"/>
                <a:ea typeface="Hei"/>
                <a:cs typeface="Hei"/>
              </a:rPr>
              <a:t>自己的博客空间发布自己的相关信息，如个人博文，个人相册，等个人信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息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。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0" indent="0">
              <a:spcBef>
                <a:spcPts val="480"/>
              </a:spcBef>
              <a:buClr>
                <a:schemeClr val="tx1"/>
              </a:buClr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目标</a:t>
            </a:r>
            <a:r>
              <a:rPr lang="zh-CN" altLang="en-US" dirty="0">
                <a:latin typeface="Hei"/>
                <a:ea typeface="Hei"/>
                <a:cs typeface="Hei"/>
              </a:rPr>
              <a:t>：我们要创建一个能够让用户使用简便，且功能强大能够满足用户对美的追求的博客网站。</a:t>
            </a:r>
            <a:endParaRPr lang="en-US" dirty="0" smtClean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79252561"/>
              </p:ext>
            </p:extLst>
          </p:nvPr>
        </p:nvGraphicFramePr>
        <p:xfrm>
          <a:off x="-637209" y="448574"/>
          <a:ext cx="10314609" cy="671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2800" b="0" i="0" dirty="0">
                <a:solidFill>
                  <a:schemeClr val="tx1"/>
                </a:solidFill>
                <a:latin typeface="Hei"/>
                <a:ea typeface="Hei"/>
                <a:cs typeface="Hei"/>
              </a:rPr>
              <a:t>日程表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3276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82ED47FD-CD8E-4EC8-A7E3-BF3AC4BC5C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A94E7C76-C16F-47F1-B4F1-C2CF2270A7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48F9B62B-8095-40B1-882D-7B164B0C8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>
                                            <p:graphicEl>
                                              <a:dgm id="{0CFC4447-43F4-414D-A014-8F5BDE3BC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389CF004-91C6-4868-93F7-537D5C979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8D49C94D-D2A4-4464-8383-D3C12F8B2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5E71A06C-9747-4CAE-BA21-E9C2A4D667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>
                                            <p:graphicEl>
                                              <a:dgm id="{A9227355-A6E4-4C01-AB6A-08B68C0AB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DB2CD8C7-A5B3-49A1-81CC-0EEDDDF3DB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应用建模过程：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17910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914400"/>
            <a:ext cx="5410200" cy="914400"/>
          </a:xfrm>
        </p:spPr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dirty="0" smtClean="0">
                <a:latin typeface="Hei"/>
                <a:ea typeface="Hei"/>
                <a:cs typeface="Hei"/>
              </a:rPr>
              <a:t>以后安排</a:t>
            </a:r>
            <a:endParaRPr lang="en-US" sz="2800" b="0" i="0" dirty="0">
              <a:solidFill>
                <a:schemeClr val="tx1"/>
              </a:solidFill>
              <a:latin typeface="Hei"/>
              <a:ea typeface="Hei"/>
              <a:cs typeface="He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5520" y="0"/>
            <a:ext cx="307848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828800"/>
            <a:ext cx="5181600" cy="4297363"/>
          </a:xfrm>
        </p:spPr>
        <p:txBody>
          <a:bodyPr/>
          <a:lstStyle/>
          <a:p>
            <a:pPr marL="347472" indent="-347472" algn="l" defTabSz="914400">
              <a:lnSpc>
                <a:spcPct val="150000"/>
              </a:lnSpc>
              <a:spcBef>
                <a:spcPts val="480"/>
              </a:spcBef>
              <a:buClr>
                <a:schemeClr val="tx1"/>
              </a:buClr>
              <a:buSzPct val="130000"/>
              <a:buFont typeface="Arial"/>
              <a:buChar char="•"/>
            </a:pPr>
            <a:r>
              <a:rPr lang="zh-CN" altLang="en-US" dirty="0" smtClean="0">
                <a:latin typeface="Hei"/>
                <a:ea typeface="Hei"/>
                <a:cs typeface="Hei"/>
              </a:rPr>
              <a:t>以后</a:t>
            </a:r>
            <a:r>
              <a:rPr lang="en-US" dirty="0" smtClean="0">
                <a:latin typeface="Hei"/>
                <a:ea typeface="Hei"/>
                <a:cs typeface="Hei"/>
              </a:rPr>
              <a:t>任务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还有：</a:t>
            </a:r>
            <a:r>
              <a:rPr lang="en-US" dirty="0" err="1" smtClean="0">
                <a:latin typeface="Hei"/>
                <a:ea typeface="Hei"/>
                <a:cs typeface="Hei"/>
              </a:rPr>
              <a:t>web应用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架构的确立，以及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web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应用的设计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pPr marL="347472" indent="-347472" algn="l" defTabSz="914400">
              <a:lnSpc>
                <a:spcPct val="150000"/>
              </a:lnSpc>
              <a:spcBef>
                <a:spcPts val="480"/>
              </a:spcBef>
              <a:buClr>
                <a:schemeClr val="tx1"/>
              </a:buClr>
              <a:buSzPct val="130000"/>
              <a:buFont typeface="Arial"/>
              <a:buChar char="•"/>
            </a:pPr>
            <a:r>
              <a:rPr lang="en-US" b="0" i="0" dirty="0" smtClean="0">
                <a:solidFill>
                  <a:schemeClr val="tx1"/>
                </a:solidFill>
                <a:latin typeface="Hei"/>
                <a:ea typeface="Hei"/>
                <a:cs typeface="Hei"/>
              </a:rPr>
              <a:t>预期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在</a:t>
            </a:r>
            <a:r>
              <a:rPr lang="zh-CN" altLang="zh-CN" dirty="0" smtClean="0">
                <a:latin typeface="Hei"/>
                <a:ea typeface="Hei"/>
                <a:cs typeface="Hei"/>
              </a:rPr>
              <a:t>7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月上旬完成</a:t>
            </a:r>
            <a:endParaRPr lang="en-US" altLang="zh-CN" dirty="0" smtClean="0">
              <a:latin typeface="Hei"/>
              <a:ea typeface="Hei"/>
              <a:cs typeface="Hei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91440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感谢观看</a:t>
            </a:r>
            <a:r>
              <a:rPr kumimoji="1" lang="en-US" altLang="zh-CN" dirty="0" smtClean="0"/>
              <a:t>~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584596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3600" b="0" i="0">
                <a:solidFill>
                  <a:schemeClr val="tx1"/>
                </a:solidFill>
                <a:latin typeface="Hei"/>
                <a:ea typeface="Hei"/>
                <a:cs typeface="Hei"/>
              </a:rPr>
              <a:t>附录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i"/>
              <a:ea typeface="Hei"/>
              <a:cs typeface="Hei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项目的确立文档：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" y="18288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Hei"/>
                <a:ea typeface="Hei"/>
                <a:cs typeface="Hei"/>
              </a:rPr>
              <a:t>项目</a:t>
            </a:r>
            <a:r>
              <a:rPr lang="zh-CN" altLang="en-US" dirty="0">
                <a:latin typeface="Hei"/>
                <a:ea typeface="Hei"/>
                <a:cs typeface="Hei"/>
              </a:rPr>
              <a:t>方向的确立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：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zh-CN" altLang="en-US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1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项</a:t>
            </a:r>
            <a:r>
              <a:rPr lang="zh-CN" altLang="en-US" dirty="0">
                <a:latin typeface="Hei"/>
                <a:ea typeface="Hei"/>
                <a:cs typeface="Hei"/>
              </a:rPr>
              <a:t>目初设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的功能模块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：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en-US" altLang="zh-CN" dirty="0" smtClean="0">
                <a:latin typeface="Hei"/>
                <a:ea typeface="Hei"/>
                <a:cs typeface="Hei"/>
              </a:rPr>
              <a:t>	1</a:t>
            </a:r>
            <a:r>
              <a:rPr lang="zh-CN" altLang="en-US" dirty="0">
                <a:latin typeface="Hei"/>
                <a:ea typeface="Hei"/>
                <a:cs typeface="Hei"/>
              </a:rPr>
              <a:t>、新闻管理部分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；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en-US" altLang="zh-CN" dirty="0" smtClean="0">
                <a:latin typeface="Hei"/>
                <a:ea typeface="Hei"/>
                <a:cs typeface="Hei"/>
              </a:rPr>
              <a:t>	2</a:t>
            </a:r>
            <a:r>
              <a:rPr lang="zh-CN" altLang="en-US" dirty="0">
                <a:latin typeface="Hei"/>
                <a:ea typeface="Hei"/>
                <a:cs typeface="Hei"/>
              </a:rPr>
              <a:t>、用户操作部分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；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en-US" altLang="zh-CN" dirty="0" smtClean="0">
                <a:latin typeface="Hei"/>
                <a:ea typeface="Hei"/>
                <a:cs typeface="Hei"/>
              </a:rPr>
              <a:t>	3</a:t>
            </a:r>
            <a:r>
              <a:rPr lang="zh-CN" altLang="en-US" dirty="0">
                <a:latin typeface="Hei"/>
                <a:ea typeface="Hei"/>
                <a:cs typeface="Hei"/>
              </a:rPr>
              <a:t>、图片管理部分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；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en-US" altLang="zh-CN" dirty="0" smtClean="0">
                <a:latin typeface="Hei"/>
                <a:ea typeface="Hei"/>
                <a:cs typeface="Hei"/>
              </a:rPr>
              <a:t>	4</a:t>
            </a:r>
            <a:r>
              <a:rPr lang="zh-CN" altLang="en-US" dirty="0">
                <a:latin typeface="Hei"/>
                <a:ea typeface="Hei"/>
                <a:cs typeface="Hei"/>
              </a:rPr>
              <a:t>、个人博文管理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；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en-US" altLang="zh-CN" dirty="0" smtClean="0">
                <a:latin typeface="Hei"/>
                <a:ea typeface="Hei"/>
                <a:cs typeface="Hei"/>
              </a:rPr>
              <a:t>	5</a:t>
            </a:r>
            <a:r>
              <a:rPr lang="zh-CN" altLang="en-US" dirty="0">
                <a:latin typeface="Hei"/>
                <a:ea typeface="Hei"/>
                <a:cs typeface="Hei"/>
              </a:rPr>
              <a:t>、歌曲管理部分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；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en-US" altLang="zh-CN" dirty="0" smtClean="0">
                <a:latin typeface="Hei"/>
                <a:ea typeface="Hei"/>
                <a:cs typeface="Hei"/>
              </a:rPr>
              <a:t>	6</a:t>
            </a:r>
            <a:r>
              <a:rPr lang="zh-CN" altLang="en-US" dirty="0">
                <a:latin typeface="Hei"/>
                <a:ea typeface="Hei"/>
                <a:cs typeface="Hei"/>
              </a:rPr>
              <a:t>、管理员后台管理；</a:t>
            </a:r>
            <a:endParaRPr lang="en-US" altLang="zh-CN" dirty="0">
              <a:latin typeface="Hei"/>
              <a:ea typeface="Hei"/>
              <a:cs typeface="Hei"/>
            </a:endParaRPr>
          </a:p>
          <a:p>
            <a:r>
              <a:rPr lang="zh-CN" altLang="zh-CN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2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项目页面设计</a:t>
            </a:r>
            <a:r>
              <a:rPr lang="en-US" altLang="en-US" dirty="0" smtClean="0">
                <a:latin typeface="Hei"/>
                <a:ea typeface="Hei"/>
                <a:cs typeface="Hei"/>
              </a:rPr>
              <a:t>：</a:t>
            </a:r>
          </a:p>
          <a:p>
            <a:r>
              <a:rPr lang="en-US" altLang="zh-CN" dirty="0" smtClean="0">
                <a:latin typeface="Hei"/>
                <a:ea typeface="Hei"/>
                <a:cs typeface="Hei"/>
              </a:rPr>
              <a:t>	1</a:t>
            </a:r>
            <a:r>
              <a:rPr lang="zh-CN" altLang="en-US" dirty="0">
                <a:latin typeface="Hei"/>
                <a:ea typeface="Hei"/>
                <a:cs typeface="Hei"/>
              </a:rPr>
              <a:t>、网站公共页面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；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en-US" altLang="zh-CN" dirty="0">
                <a:latin typeface="Hei"/>
                <a:ea typeface="Hei"/>
                <a:cs typeface="Hei"/>
              </a:rPr>
              <a:t>	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2</a:t>
            </a:r>
            <a:r>
              <a:rPr lang="zh-CN" altLang="en-US" dirty="0">
                <a:latin typeface="Hei"/>
                <a:ea typeface="Hei"/>
                <a:cs typeface="Hei"/>
              </a:rPr>
              <a:t>、注册用户页面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；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en-US" altLang="zh-CN" dirty="0">
                <a:latin typeface="Hei"/>
                <a:ea typeface="Hei"/>
                <a:cs typeface="Hei"/>
              </a:rPr>
              <a:t>	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3</a:t>
            </a:r>
            <a:r>
              <a:rPr lang="zh-CN" altLang="en-US" dirty="0">
                <a:latin typeface="Hei"/>
                <a:ea typeface="Hei"/>
                <a:cs typeface="Hei"/>
              </a:rPr>
              <a:t>、管理员管理页面。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zh-CN" altLang="zh-CN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3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项目数据库设计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：各个表的设计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zh-CN" altLang="zh-CN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4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开发语</a:t>
            </a:r>
            <a:r>
              <a:rPr lang="zh-CN" altLang="en-US" dirty="0">
                <a:latin typeface="Hei"/>
                <a:ea typeface="Hei"/>
                <a:cs typeface="Hei"/>
              </a:rPr>
              <a:t>言</a:t>
            </a:r>
            <a:r>
              <a:rPr lang="en-US" altLang="zh-CN" dirty="0">
                <a:latin typeface="Hei"/>
                <a:ea typeface="Hei"/>
                <a:cs typeface="Hei"/>
              </a:rPr>
              <a:t>、</a:t>
            </a:r>
            <a:r>
              <a:rPr lang="zh-CN" altLang="en-US" dirty="0">
                <a:latin typeface="Hei"/>
                <a:ea typeface="Hei"/>
                <a:cs typeface="Hei"/>
              </a:rPr>
              <a:t>环境等的确立。</a:t>
            </a:r>
            <a:endParaRPr lang="en-US" altLang="zh-CN" dirty="0">
              <a:latin typeface="Hei"/>
              <a:ea typeface="Hei"/>
              <a:cs typeface="Hei"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hlinkClick r:id="rId2" action="ppaction://hlinkpres?slideindex=3&amp;slidetitle=日程表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7924800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2522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2000" y="1676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ei"/>
                <a:ea typeface="Hei"/>
                <a:cs typeface="Hei"/>
              </a:rPr>
              <a:t>需求的明确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：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zh-CN" altLang="zh-CN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1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各个功能模块</a:t>
            </a:r>
            <a:r>
              <a:rPr lang="zh-CN" altLang="en-US" dirty="0">
                <a:latin typeface="Hei"/>
                <a:ea typeface="Hei"/>
                <a:cs typeface="Hei"/>
              </a:rPr>
              <a:t>功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能的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具体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确立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zh-CN" altLang="zh-CN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2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）项目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功能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需求的明确，如界面设计，字段说明</a:t>
            </a:r>
            <a:endParaRPr lang="en-US" altLang="zh-CN" dirty="0" smtClean="0">
              <a:latin typeface="Hei"/>
              <a:ea typeface="Hei"/>
              <a:cs typeface="Hei"/>
            </a:endParaRPr>
          </a:p>
          <a:p>
            <a:r>
              <a:rPr lang="zh-CN" altLang="zh-CN" dirty="0" smtClean="0">
                <a:latin typeface="Hei"/>
                <a:ea typeface="Hei"/>
                <a:cs typeface="Hei"/>
              </a:rPr>
              <a:t>（</a:t>
            </a:r>
            <a:r>
              <a:rPr lang="en-US" altLang="zh-CN" dirty="0" smtClean="0">
                <a:latin typeface="Hei"/>
                <a:ea typeface="Hei"/>
                <a:cs typeface="Hei"/>
              </a:rPr>
              <a:t>3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）项目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非功能需求的明确</a:t>
            </a:r>
            <a:r>
              <a:rPr lang="zh-CN" altLang="en-US" dirty="0" smtClean="0">
                <a:latin typeface="Hei"/>
                <a:ea typeface="Hei"/>
                <a:cs typeface="Hei"/>
              </a:rPr>
              <a:t>，如运行环境，性能需求，安全性需求</a:t>
            </a:r>
            <a:endParaRPr lang="en-US" altLang="zh-CN" dirty="0">
              <a:latin typeface="Hei"/>
              <a:ea typeface="Hei"/>
              <a:cs typeface="Hei"/>
            </a:endParaRPr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kumimoji="1" lang="zh-CN" altLang="en-US" dirty="0" smtClean="0"/>
              <a:t>项目需求分析文档：</a:t>
            </a:r>
            <a:endParaRPr kumimoji="1" lang="zh-CN" altLang="en-US" dirty="0"/>
          </a:p>
        </p:txBody>
      </p:sp>
      <p:pic>
        <p:nvPicPr>
          <p:cNvPr id="4" name="图片 3">
            <a:hlinkClick r:id="rId2" action="ppaction://hlinkpres?slideindex=3&amp;slidetitle=日程表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8382000" cy="49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43161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N8jrcRkzLTOV54VyMEq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oXR3Z3jBsekg7NRQLn8q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KFWXxGAyYfCtF4ddJku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LJDTdCySrUB2DNXQJ7PB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项目状态报告.potx</Template>
  <TotalTime>0</TotalTime>
  <Words>463</Words>
  <Application>Microsoft Macintosh PowerPoint</Application>
  <PresentationFormat>全屏显示(4:3)</PresentationFormat>
  <Paragraphs>72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项目状态报告</vt:lpstr>
      <vt:lpstr>项目进度报告</vt:lpstr>
      <vt:lpstr>项目概述</vt:lpstr>
      <vt:lpstr>日程表</vt:lpstr>
      <vt:lpstr>应用建模过程：</vt:lpstr>
      <vt:lpstr>以后安排</vt:lpstr>
      <vt:lpstr>感谢观看~</vt:lpstr>
      <vt:lpstr>附录</vt:lpstr>
      <vt:lpstr>项目的确立文档：</vt:lpstr>
      <vt:lpstr>项目需求分析文档：</vt:lpstr>
      <vt:lpstr>项目应用建模：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2015-06-10T10:17:54Z</dcterms:modified>
</cp:coreProperties>
</file>