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549" y="4155141"/>
            <a:ext cx="8334632" cy="1013012"/>
          </a:xfrm>
        </p:spPr>
        <p:txBody>
          <a:bodyPr/>
          <a:lstStyle/>
          <a:p>
            <a:r>
              <a:rPr lang="es-ES_tradnl" dirty="0" smtClean="0"/>
              <a:t>Presentación de Proyecto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Guillermo Enrique Rodríguez Mazzoni</a:t>
            </a:r>
          </a:p>
          <a:p>
            <a:r>
              <a:rPr lang="es-ES_tradnl" dirty="0" smtClean="0"/>
              <a:t>Jorge Alejandro Caballero Murillo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5549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Archivos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Los archivos </a:t>
            </a:r>
            <a:r>
              <a:rPr lang="es-ES_tradnl" dirty="0" err="1" smtClean="0"/>
              <a:t>estan</a:t>
            </a:r>
            <a:r>
              <a:rPr lang="es-ES_tradnl" dirty="0" smtClean="0"/>
              <a:t> estructurados de la siguiente manera:</a:t>
            </a:r>
          </a:p>
          <a:p>
            <a:pPr lvl="1"/>
            <a:r>
              <a:rPr lang="es-ES_tradnl" dirty="0" smtClean="0"/>
              <a:t>Los Archivos se encuentran en el folder /</a:t>
            </a:r>
            <a:r>
              <a:rPr lang="es-ES_tradnl" dirty="0" err="1" smtClean="0"/>
              <a:t>lib</a:t>
            </a:r>
            <a:r>
              <a:rPr lang="es-ES_tradnl" dirty="0" smtClean="0"/>
              <a:t>/</a:t>
            </a:r>
          </a:p>
          <a:p>
            <a:pPr lvl="2"/>
            <a:r>
              <a:rPr lang="es-ES_tradnl" dirty="0" err="1" smtClean="0"/>
              <a:t>CLIENTS.txt</a:t>
            </a:r>
            <a:endParaRPr lang="es-ES_tradnl" dirty="0" smtClean="0"/>
          </a:p>
          <a:p>
            <a:pPr lvl="2"/>
            <a:r>
              <a:rPr lang="es-ES_tradnl" dirty="0" err="1" smtClean="0"/>
              <a:t>PHONETYPES.txt</a:t>
            </a:r>
            <a:endParaRPr lang="es-ES_tradnl" dirty="0" smtClean="0"/>
          </a:p>
          <a:p>
            <a:pPr lvl="2"/>
            <a:r>
              <a:rPr lang="es-ES_tradnl" dirty="0" err="1" smtClean="0"/>
              <a:t>PHONES.txt</a:t>
            </a:r>
            <a:endParaRPr lang="es-ES_tradnl" dirty="0" smtClean="0"/>
          </a:p>
          <a:p>
            <a:pPr lvl="2"/>
            <a:r>
              <a:rPr lang="es-ES_tradnl" dirty="0" err="1" smtClean="0"/>
              <a:t>RATES.txt</a:t>
            </a:r>
            <a:endParaRPr lang="es-ES_tradnl" dirty="0" smtClean="0"/>
          </a:p>
          <a:p>
            <a:pPr lvl="1"/>
            <a:r>
              <a:rPr lang="es-ES_tradnl" dirty="0" smtClean="0"/>
              <a:t>Los Archivos </a:t>
            </a:r>
            <a:r>
              <a:rPr lang="es-ES_tradnl" dirty="0" err="1" smtClean="0"/>
              <a:t>AvailFile</a:t>
            </a:r>
            <a:r>
              <a:rPr lang="es-ES_tradnl" dirty="0" smtClean="0"/>
              <a:t> se encuentran en /</a:t>
            </a:r>
            <a:r>
              <a:rPr lang="es-ES_tradnl" dirty="0" err="1" smtClean="0"/>
              <a:t>lib</a:t>
            </a:r>
            <a:r>
              <a:rPr lang="es-ES_tradnl" dirty="0" smtClean="0"/>
              <a:t>/del</a:t>
            </a:r>
          </a:p>
          <a:p>
            <a:pPr lvl="2"/>
            <a:r>
              <a:rPr lang="es-ES_tradnl" dirty="0" err="1"/>
              <a:t>CLIENTS.txt</a:t>
            </a:r>
            <a:endParaRPr lang="es-ES_tradnl" dirty="0"/>
          </a:p>
          <a:p>
            <a:pPr lvl="2"/>
            <a:r>
              <a:rPr lang="es-ES_tradnl" dirty="0" err="1"/>
              <a:t>PHONETYPES.txt</a:t>
            </a:r>
            <a:endParaRPr lang="es-ES_tradnl" dirty="0"/>
          </a:p>
          <a:p>
            <a:pPr lvl="2"/>
            <a:r>
              <a:rPr lang="es-ES_tradnl" dirty="0" err="1"/>
              <a:t>PHONES.txt</a:t>
            </a:r>
            <a:endParaRPr lang="es-ES_tradnl" dirty="0"/>
          </a:p>
          <a:p>
            <a:pPr lvl="2"/>
            <a:r>
              <a:rPr lang="es-ES_tradnl" dirty="0" err="1"/>
              <a:t>RATES.txt</a:t>
            </a:r>
            <a:endParaRPr lang="es-ES_tradnl" dirty="0"/>
          </a:p>
          <a:p>
            <a:pPr marL="806450" lvl="2" indent="0">
              <a:buNone/>
            </a:pPr>
            <a:endParaRPr lang="es-ES_tradnl" dirty="0" smtClean="0"/>
          </a:p>
          <a:p>
            <a:pPr marL="806450" lvl="2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6108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Definition</a:t>
            </a:r>
            <a:endParaRPr lang="es-ES_tradnl" dirty="0"/>
          </a:p>
        </p:txBody>
      </p:sp>
      <p:pic>
        <p:nvPicPr>
          <p:cNvPr id="4" name="Content Placeholder 3" descr="Organizac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42" b="21706"/>
          <a:stretch/>
        </p:blipFill>
        <p:spPr>
          <a:xfrm>
            <a:off x="779462" y="1882588"/>
            <a:ext cx="7581901" cy="2937007"/>
          </a:xfrm>
        </p:spPr>
      </p:pic>
    </p:spTree>
    <p:extLst>
      <p:ext uri="{BB962C8B-B14F-4D97-AF65-F5344CB8AC3E}">
        <p14:creationId xmlns:p14="http://schemas.microsoft.com/office/powerpoint/2010/main" val="260717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Acceso a Archivos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Dependemos de una clase manejadora de los archivos por archivo en el </a:t>
            </a:r>
            <a:r>
              <a:rPr lang="es-ES_tradnl" dirty="0" err="1" smtClean="0"/>
              <a:t>main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err="1" smtClean="0"/>
              <a:t>ClientFile</a:t>
            </a:r>
            <a:r>
              <a:rPr lang="es-ES_tradnl" dirty="0" smtClean="0"/>
              <a:t> -&gt; </a:t>
            </a:r>
            <a:r>
              <a:rPr lang="es-ES_tradnl" dirty="0" err="1" smtClean="0"/>
              <a:t>CLIENT.txt</a:t>
            </a:r>
            <a:endParaRPr lang="es-ES_tradnl" dirty="0" smtClean="0"/>
          </a:p>
          <a:p>
            <a:pPr lvl="1"/>
            <a:r>
              <a:rPr lang="es-ES_tradnl" dirty="0" err="1" smtClean="0"/>
              <a:t>PhoneTypeFile</a:t>
            </a:r>
            <a:r>
              <a:rPr lang="es-ES_tradnl" dirty="0" smtClean="0"/>
              <a:t> -&gt; </a:t>
            </a:r>
            <a:r>
              <a:rPr lang="es-ES_tradnl" dirty="0" err="1" smtClean="0"/>
              <a:t>PHONETYPES.txt</a:t>
            </a:r>
            <a:endParaRPr lang="es-ES_tradnl" dirty="0" smtClean="0"/>
          </a:p>
          <a:p>
            <a:pPr lvl="1"/>
            <a:r>
              <a:rPr lang="es-ES_tradnl" dirty="0" err="1" smtClean="0"/>
              <a:t>PhoneFile</a:t>
            </a:r>
            <a:r>
              <a:rPr lang="es-ES_tradnl" dirty="0" smtClean="0"/>
              <a:t> -&gt; </a:t>
            </a:r>
            <a:r>
              <a:rPr lang="es-ES_tradnl" dirty="0" err="1" smtClean="0"/>
              <a:t>PHONES.txt</a:t>
            </a:r>
            <a:endParaRPr lang="es-ES_tradnl" dirty="0" smtClean="0"/>
          </a:p>
          <a:p>
            <a:pPr lvl="1"/>
            <a:r>
              <a:rPr lang="es-ES_tradnl" dirty="0" err="1" smtClean="0"/>
              <a:t>RateFile</a:t>
            </a:r>
            <a:r>
              <a:rPr lang="es-ES_tradnl" dirty="0" smtClean="0"/>
              <a:t> -&gt; </a:t>
            </a:r>
            <a:r>
              <a:rPr lang="es-ES_tradnl" dirty="0" err="1" smtClean="0"/>
              <a:t>RATES.txt</a:t>
            </a:r>
            <a:endParaRPr lang="es-ES_tradnl" dirty="0" smtClean="0"/>
          </a:p>
          <a:p>
            <a:r>
              <a:rPr lang="es-ES_tradnl" dirty="0" smtClean="0"/>
              <a:t>Los archivos manejadores son los que tienen las funciones de </a:t>
            </a:r>
            <a:r>
              <a:rPr lang="es-ES_tradnl" dirty="0" err="1" smtClean="0"/>
              <a:t>read</a:t>
            </a:r>
            <a:r>
              <a:rPr lang="es-ES_tradnl" dirty="0" smtClean="0"/>
              <a:t>, </a:t>
            </a:r>
            <a:r>
              <a:rPr lang="es-ES_tradnl" dirty="0" err="1" smtClean="0"/>
              <a:t>write</a:t>
            </a:r>
            <a:r>
              <a:rPr lang="es-ES_tradnl" dirty="0" smtClean="0"/>
              <a:t> y todas las funciones necesarias para el manejo de los archivos.</a:t>
            </a:r>
          </a:p>
        </p:txBody>
      </p:sp>
    </p:spTree>
    <p:extLst>
      <p:ext uri="{BB962C8B-B14F-4D97-AF65-F5344CB8AC3E}">
        <p14:creationId xmlns:p14="http://schemas.microsoft.com/office/powerpoint/2010/main" val="165721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Dificultades encontradas en el camino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Los métodos de lectura y escritura</a:t>
            </a:r>
          </a:p>
          <a:p>
            <a:pPr lvl="1"/>
            <a:r>
              <a:rPr lang="es-ES_tradnl" dirty="0" smtClean="0"/>
              <a:t>Leían y escribían bien desde el primer día pero no desplegaba bien los datos que se les metían,</a:t>
            </a:r>
          </a:p>
          <a:p>
            <a:pPr lvl="1"/>
            <a:r>
              <a:rPr lang="es-ES_tradnl" dirty="0" smtClean="0"/>
              <a:t>La fragmentación interna la cual desplegaba los registros de forma desorganizada.</a:t>
            </a:r>
          </a:p>
          <a:p>
            <a:pPr lvl="1"/>
            <a:r>
              <a:rPr lang="es-ES_tradnl" dirty="0" smtClean="0"/>
              <a:t>El método </a:t>
            </a:r>
            <a:r>
              <a:rPr lang="es-ES_tradnl" dirty="0" err="1" smtClean="0"/>
              <a:t>write</a:t>
            </a:r>
            <a:r>
              <a:rPr lang="es-ES_tradnl" dirty="0" smtClean="0"/>
              <a:t> empezó a entrar a un </a:t>
            </a:r>
            <a:r>
              <a:rPr lang="es-ES_tradnl" dirty="0" err="1" smtClean="0"/>
              <a:t>loop</a:t>
            </a:r>
            <a:r>
              <a:rPr lang="es-ES_tradnl" dirty="0" smtClean="0"/>
              <a:t> infinito (se desconoce su causa).</a:t>
            </a:r>
          </a:p>
          <a:p>
            <a:pPr lvl="1"/>
            <a:r>
              <a:rPr lang="es-ES_tradnl" dirty="0" smtClean="0"/>
              <a:t>Crear las llamadas en orden.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9238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71500"/>
            <a:ext cx="7620000" cy="57023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6327518" y="571500"/>
            <a:ext cx="2483380" cy="1390359"/>
          </a:xfrm>
          <a:prstGeom prst="wedgeEllipse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GRACIAS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23869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2892</TotalTime>
  <Words>175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Orbit</vt:lpstr>
      <vt:lpstr>Presentación de Proyecto</vt:lpstr>
      <vt:lpstr>Archivos</vt:lpstr>
      <vt:lpstr>Class Definition</vt:lpstr>
      <vt:lpstr>Acceso a Archivos</vt:lpstr>
      <vt:lpstr>Dificultades encontradas en el camino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Proyecto</dc:title>
  <dc:creator>J C</dc:creator>
  <cp:lastModifiedBy>J C</cp:lastModifiedBy>
  <cp:revision>5</cp:revision>
  <dcterms:created xsi:type="dcterms:W3CDTF">2013-02-19T14:25:56Z</dcterms:created>
  <dcterms:modified xsi:type="dcterms:W3CDTF">2013-02-21T14:38:37Z</dcterms:modified>
</cp:coreProperties>
</file>