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3fa78bf0284aed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3fa78bf0284aed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01639073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01639073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01639073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01639073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3fa78bf0284aed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3fa78bf0284aed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0163907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0163907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a90af8f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a90af8f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a90af8f6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a90af8f6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a90af8f6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a90af8f6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01639073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01639073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01639073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01639073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800">
                <a:solidFill>
                  <a:srgbClr val="000000"/>
                </a:solidFill>
              </a:rPr>
              <a:t>ClassQuest​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Tolani Oke-Steve, Dmytro Stepaniuk , Alvin John Tolentino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26262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Our Value Proposition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platform transforms everyday learning into an adventure where students thrive and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collaborate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teachers save time, and parents stay engaged — all at an affordable cost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59">
                <a:solidFill>
                  <a:srgbClr val="26262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Why we want to plan-do this project?</a:t>
            </a:r>
            <a:r>
              <a:rPr lang="en-GB" sz="3459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2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bring back the spirit of Classcraft, which helped classrooms turn learning into an adventure. Our goal is to design a gamified platform that is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engaging, affordable, and flexible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By planning and doing this project, we challenge ourselves as software engineers while addressing a real educational gap: students often see school as a chore, but we can make it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 and motivating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59">
                <a:solidFill>
                  <a:srgbClr val="26262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User and Business Pain Points</a:t>
            </a:r>
            <a:endParaRPr sz="22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Expensive Subscription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suitable alternative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communication from developers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of admin access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more customisable characters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motivation from students in a subject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26262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How we will study-act upon it</a:t>
            </a:r>
            <a:r>
              <a:rPr lang="en-GB" sz="440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what worked and didn’t work in Classcraft, Khan Academy, and ClassDojo.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requirements from our supervising teacher and client to understand their expectations.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best practices for gamification, classroom management, and secure data handling.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feedback from teachers, classmates, and previous users of ClassCraft to refine usability.​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prototype of ClassQuest focusing first on functionality and avatars.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in short cycles (study, act, and improve) until we have a functional, engaging, and classroom-ready platform.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79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Khan Academy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90367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Strengths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a simple interface for parents. Parents can assign assignments for their kids.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an AI powered teaching assistant to help boost kid’s learning.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all lessons starting from pre-k to college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Life skills lessons such as social and emotional learning, financial literacy, and internet safety.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partner courses involving NASA, Natural History, and NOVA Labs.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tools for test preparations like SAT, LSAT, and MCAT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Affordability starting at $12/month per student (strength if for an individual)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4638675" y="10238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Weaknesses</a:t>
            </a:r>
            <a:endParaRPr sz="11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Visuals are not as appealing as Classcraft.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element of “Gaming” is not present making it harder to catch student’s attention.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Expensive as $12/month per student for 30 students would be $360/month.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255775"/>
            <a:ext cx="3455375" cy="1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425" y="2240250"/>
            <a:ext cx="3069825" cy="26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313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ClassDojo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8579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Strengths</a:t>
            </a:r>
            <a:endParaRPr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parents a clear window into their child's educational journey. Using the image support feature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language translation making it inclusive for multilingual families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school wide communication/ announcement for admins and teachers to keep everyone informed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Comes equipped with student portfolios, so students can show their achievements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mobile-friendly two way messaging for teachers to reach every family seamlessly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4638675" y="8579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Weaknesses</a:t>
            </a:r>
            <a:endParaRPr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free features for parents without subscription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game mechanics present (no level ups or team </a:t>
            </a: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Costly read receipt feature, without the base subscription users are not informed if their sent messages were read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Lengthy process to award points, teachers find this cumbersome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ClassDojo’s platform only awards rewards, there is no gamification element present (no quests etc.)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350" y="2757900"/>
            <a:ext cx="1716475" cy="20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275" y="2913102"/>
            <a:ext cx="3498500" cy="17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376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HMH ClassCraft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84175" y="989475"/>
            <a:ext cx="42546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Strengths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Backed by HMH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Classroom focus with behavior &amp; engagement tools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mechanics: points, powers, levels, rewards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play builds collaboration &amp; class culture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Integrates with HMH programs/content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Shown to boost student motivation/participation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4765675" y="989475"/>
            <a:ext cx="4127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Weaknesses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Pricing favors school/district; no single-class option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Steep learning curve; heavy setup/maintenanc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changes/removals create content uncertainty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Mixed support; non-premium users report slow help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Leans toward behavior/engagement over curriculum alignment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63" y="2615992"/>
            <a:ext cx="3530824" cy="231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75" y="2768600"/>
            <a:ext cx="3626025" cy="21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60">
                <a:solidFill>
                  <a:srgbClr val="26262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What we will create/iterate and its value?</a:t>
            </a:r>
            <a:r>
              <a:rPr lang="en-GB" sz="316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19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create a gamified classroom platform where: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build and customize avatars, gain points, unlock rewards, and collaborate in teams.​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Teachers manage classrooms easily and track learning outcomes.​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 can log in to see their child’s progress and achievements.​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administrators can integrate the system across classrooms with security and curriculum adaptation.​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learning fun and immersive.​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accountability and transparency for parents.​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teachers with classroom management tools.​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588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Builds a stronger connection between schools and families.​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26262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Who we are creating for</a:t>
            </a:r>
            <a:r>
              <a:rPr lang="en-GB" sz="440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​?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(elementary)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want fun and engaging learning tools.​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need streamlined classroom management.​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want visibility and ways to support learning at home.​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