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89b4fff706_0_1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89b4fff70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9b4fff706_0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9b4fff70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9b4fff706_0_1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9b4fff70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9b4fff706_0_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89b4fff70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9b4fff706_0_1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89b4fff70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9b4fff706_0_1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89b4fff70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9b4fff706_0_1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89b4fff70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477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ClassQuest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Tolani Oke-Steve, Dmytro Stepaniuk, Alvin John Tolentino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&amp; PMBOK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Our BAD (Business Aware Design) approach ensures we’re not just coding blindly, we’re aligning the design with stakeholder and business value: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 sz="1800">
                <a:solidFill>
                  <a:srgbClr val="000000"/>
                </a:solidFill>
              </a:rPr>
              <a:t>Benefits</a:t>
            </a:r>
            <a:r>
              <a:rPr lang="en" sz="1800">
                <a:solidFill>
                  <a:srgbClr val="000000"/>
                </a:solidFill>
              </a:rPr>
              <a:t>:</a:t>
            </a:r>
            <a:r>
              <a:rPr lang="en" sz="1800">
                <a:solidFill>
                  <a:srgbClr val="000000"/>
                </a:solidFill>
              </a:rPr>
              <a:t> Teachers regain engagement tools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 sz="1800">
                <a:solidFill>
                  <a:srgbClr val="000000"/>
                </a:solidFill>
              </a:rPr>
              <a:t>Approach</a:t>
            </a:r>
            <a:r>
              <a:rPr lang="en" sz="1800">
                <a:solidFill>
                  <a:srgbClr val="000000"/>
                </a:solidFill>
              </a:rPr>
              <a:t>: Iterative design, Constant feedback, and rapid prototyping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 sz="1800">
                <a:solidFill>
                  <a:srgbClr val="000000"/>
                </a:solidFill>
              </a:rPr>
              <a:t>Deliverables</a:t>
            </a:r>
            <a:r>
              <a:rPr lang="en" sz="1800">
                <a:solidFill>
                  <a:srgbClr val="000000"/>
                </a:solidFill>
              </a:rPr>
              <a:t>: Functional MVP, training slides, and demo accounts ready for use in classroom environment.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311700" y="1249225"/>
            <a:ext cx="8520600" cy="18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300"/>
              <a:t>Closing Remarks</a:t>
            </a:r>
            <a:endParaRPr sz="7700"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Introduction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Alvin :</a:t>
            </a:r>
            <a:r>
              <a:rPr b="1" lang="en" sz="2300"/>
              <a:t> </a:t>
            </a:r>
            <a:r>
              <a:rPr lang="en" sz="2300">
                <a:solidFill>
                  <a:srgbClr val="000000"/>
                </a:solidFill>
              </a:rPr>
              <a:t>Frontend Developer and UI/UX Designer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" sz="2300">
                <a:solidFill>
                  <a:srgbClr val="000000"/>
                </a:solidFill>
              </a:rPr>
              <a:t>Tolani : Frontend Developer and UI/UX Designer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" sz="2300">
                <a:solidFill>
                  <a:srgbClr val="000000"/>
                </a:solidFill>
              </a:rPr>
              <a:t>Dmytro : Project Manager and Backend Developer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 &amp; Business need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ClassQuest was born from a gap left behind when the popular classroom-gamification platform Classcraft was discontinued. Teachers lost a key tool that had successfully turned learning into an adventure.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Alternatives : (ClassDojo, KhanAcademy)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Opportunity</a:t>
            </a:r>
            <a:r>
              <a:rPr lang="en" sz="1800">
                <a:solidFill>
                  <a:srgbClr val="000000"/>
                </a:solidFill>
              </a:rPr>
              <a:t>: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To build a flexible, affordable, Saskatchewan-born alternative.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We’re creating ClassQuest because we believe that learning shouldn’t feel like punishment. Students today are used to interactive, visually rich environments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“Why”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Our why follows Simon Sinek’s golden-circle idea: (Why, How, What)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Impact/Value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When we’re done, the current state where students feel disconnected and teachers juggle too many tools  will become a new reality where learning is collaborative, immersive, and rewarding.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Our value is to ensure that students become active participants instead of passive listeners, and teachers regain control over engagement.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“Who”, Our Audience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Students (Grades 5 and up)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Teachers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Parents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Geographically, our focus begins in Saskatchewan classrooms, but our idea easily scales across provinces.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“What”, Our Deliverables and Constraints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We’re building a web-based MVP, not a mobile app yet. It’ll feature user authentication, customizable avatars, guild systems, quests, boss battles, item shops, and leaderboards.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Constraints</a:t>
            </a:r>
            <a:r>
              <a:rPr lang="en" sz="1800">
                <a:solidFill>
                  <a:srgbClr val="000000"/>
                </a:solidFill>
              </a:rPr>
              <a:t>: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Limited timeline, Limited manpower, Classroom privacy rules, </a:t>
            </a:r>
            <a:r>
              <a:rPr lang="en" sz="1800">
                <a:solidFill>
                  <a:srgbClr val="000000"/>
                </a:solidFill>
              </a:rPr>
              <a:t>Accessibility</a:t>
            </a:r>
            <a:r>
              <a:rPr lang="en" sz="1800">
                <a:solidFill>
                  <a:srgbClr val="000000"/>
                </a:solidFill>
              </a:rPr>
              <a:t> expectations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“How”, Our Creation Plan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Our workflow follows five phases, aligned with PMBOK and BAD principles: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Project </a:t>
            </a:r>
            <a:r>
              <a:rPr lang="en" sz="1800">
                <a:solidFill>
                  <a:srgbClr val="000000"/>
                </a:solidFill>
              </a:rPr>
              <a:t>Initiation</a:t>
            </a:r>
            <a:r>
              <a:rPr lang="en" sz="1800">
                <a:solidFill>
                  <a:srgbClr val="000000"/>
                </a:solidFill>
              </a:rPr>
              <a:t> &amp; Planning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System Design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Development (MVP phase)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Testing</a:t>
            </a:r>
            <a:r>
              <a:rPr lang="en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Final Checks and Delivery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“How”, Our Creation Plan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The</a:t>
            </a:r>
            <a:r>
              <a:rPr lang="en" sz="1800">
                <a:solidFill>
                  <a:srgbClr val="000000"/>
                </a:solidFill>
              </a:rPr>
              <a:t> tech stack we’ll use are as follows: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Front End</a:t>
            </a:r>
            <a:r>
              <a:rPr lang="en" sz="1800">
                <a:solidFill>
                  <a:srgbClr val="000000"/>
                </a:solidFill>
              </a:rPr>
              <a:t>: </a:t>
            </a:r>
            <a:r>
              <a:rPr lang="en" sz="1800">
                <a:solidFill>
                  <a:srgbClr val="000000"/>
                </a:solidFill>
              </a:rPr>
              <a:t>React &amp; TailwindCSS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Back End</a:t>
            </a:r>
            <a:r>
              <a:rPr lang="en" sz="1800">
                <a:solidFill>
                  <a:srgbClr val="000000"/>
                </a:solidFill>
              </a:rPr>
              <a:t>: Node.js with Express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DataBase</a:t>
            </a:r>
            <a:r>
              <a:rPr lang="en" sz="1800">
                <a:solidFill>
                  <a:srgbClr val="000000"/>
                </a:solidFill>
              </a:rPr>
              <a:t>: MongoDB Atlas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Hosting</a:t>
            </a:r>
            <a:r>
              <a:rPr lang="en" sz="1800">
                <a:solidFill>
                  <a:srgbClr val="000000"/>
                </a:solidFill>
              </a:rPr>
              <a:t>: Cloud-deployed system with HTTPS/TLS security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